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2.wav" ContentType="audio/wav"/>
  <Override PartName="/ppt/notesSlides/notesSlide5.xml" ContentType="application/vnd.openxmlformats-officedocument.presentationml.notesSlide+xml"/>
  <Override PartName="/ppt/media/audio3.wav" ContentType="audio/wav"/>
  <Override PartName="/ppt/notesSlides/notesSlide6.xml" ContentType="application/vnd.openxmlformats-officedocument.presentationml.notesSlide+xml"/>
  <Override PartName="/ppt/media/audio4.wav" ContentType="audio/wav"/>
  <Override PartName="/ppt/notesSlides/notesSlide7.xml" ContentType="application/vnd.openxmlformats-officedocument.presentationml.notesSlide+xml"/>
  <Override PartName="/ppt/media/audio5.wav" ContentType="audio/wav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audio11.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audio12.wav" ContentType="audio/wav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8" r:id="rId2"/>
    <p:sldMasterId id="2147483696" r:id="rId3"/>
  </p:sldMasterIdLst>
  <p:notesMasterIdLst>
    <p:notesMasterId r:id="rId31"/>
  </p:notesMasterIdLst>
  <p:sldIdLst>
    <p:sldId id="343" r:id="rId4"/>
    <p:sldId id="256" r:id="rId5"/>
    <p:sldId id="485" r:id="rId6"/>
    <p:sldId id="402" r:id="rId7"/>
    <p:sldId id="487" r:id="rId8"/>
    <p:sldId id="409" r:id="rId9"/>
    <p:sldId id="406" r:id="rId10"/>
    <p:sldId id="463" r:id="rId11"/>
    <p:sldId id="462" r:id="rId12"/>
    <p:sldId id="479" r:id="rId13"/>
    <p:sldId id="436" r:id="rId14"/>
    <p:sldId id="465" r:id="rId15"/>
    <p:sldId id="466" r:id="rId16"/>
    <p:sldId id="467" r:id="rId17"/>
    <p:sldId id="468" r:id="rId18"/>
    <p:sldId id="469" r:id="rId19"/>
    <p:sldId id="470" r:id="rId20"/>
    <p:sldId id="471" r:id="rId21"/>
    <p:sldId id="472" r:id="rId22"/>
    <p:sldId id="473" r:id="rId23"/>
    <p:sldId id="486" r:id="rId24"/>
    <p:sldId id="412" r:id="rId25"/>
    <p:sldId id="478" r:id="rId26"/>
    <p:sldId id="464" r:id="rId27"/>
    <p:sldId id="474" r:id="rId28"/>
    <p:sldId id="395" r:id="rId29"/>
    <p:sldId id="345" r:id="rId30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32"/>
    </p:embeddedFont>
    <p:embeddedFont>
      <p:font typeface="Barrio" panose="020B0604020202020204" charset="0"/>
      <p:regular r:id="rId33"/>
    </p:embeddedFont>
    <p:embeddedFont>
      <p:font typeface="Bebas Neue" panose="020B0606020202050201" pitchFamily="34" charset="0"/>
      <p:regular r:id="rId34"/>
    </p:embeddedFont>
    <p:embeddedFont>
      <p:font typeface="Catamaran" panose="020B0604020202020204" charset="0"/>
      <p:regular r:id="rId35"/>
      <p:bold r:id="rId36"/>
    </p:embeddedFont>
    <p:embeddedFont>
      <p:font typeface="Changa One" panose="020B0604020202020204" charset="0"/>
      <p:regular r:id="rId37"/>
      <p:italic r:id="rId38"/>
    </p:embeddedFont>
    <p:embeddedFont>
      <p:font typeface="Comic Sans MS" panose="030F0702030302020204" pitchFamily="66" charset="0"/>
      <p:regular r:id="rId39"/>
      <p:bold r:id="rId40"/>
      <p:italic r:id="rId41"/>
      <p:boldItalic r:id="rId42"/>
    </p:embeddedFont>
    <p:embeddedFont>
      <p:font typeface="Montserrat" panose="00000500000000000000" pitchFamily="2" charset="0"/>
      <p:regular r:id="rId43"/>
      <p:bold r:id="rId44"/>
    </p:embeddedFont>
    <p:embeddedFont>
      <p:font typeface="Montserrat Black" panose="00000A00000000000000" pitchFamily="2" charset="0"/>
      <p:bold r:id="rId45"/>
      <p:boldItalic r:id="rId46"/>
    </p:embeddedFont>
    <p:embeddedFont>
      <p:font typeface="Montserrat Medium" panose="00000600000000000000" pitchFamily="2" charset="0"/>
      <p:regular r:id="rId47"/>
      <p:italic r:id="rId48"/>
    </p:embeddedFont>
    <p:embeddedFont>
      <p:font typeface="Nunito Light" pitchFamily="2" charset="0"/>
      <p:regular r:id="rId49"/>
      <p:italic r:id="rId50"/>
    </p:embeddedFont>
    <p:embeddedFont>
      <p:font typeface="PT Sans" panose="020B0503020203020204" pitchFamily="34" charset="0"/>
      <p:regular r:id="rId51"/>
      <p:bold r:id="rId52"/>
      <p:italic r:id="rId53"/>
      <p:boldItalic r:id="rId54"/>
    </p:embeddedFont>
    <p:embeddedFont>
      <p:font typeface="Quicksand" panose="020B0604020202020204" charset="0"/>
      <p:regular r:id="rId55"/>
      <p:bold r:id="rId56"/>
    </p:embeddedFont>
    <p:embeddedFont>
      <p:font typeface="Quicksand SemiBold" panose="020B0604020202020204" charset="0"/>
      <p:bold r:id="rId57"/>
    </p:embeddedFont>
    <p:embeddedFont>
      <p:font typeface="Russo One" panose="020B0604020202020204" charset="0"/>
      <p:regular r:id="rId58"/>
    </p:embeddedFont>
    <p:embeddedFont>
      <p:font typeface="Tahoma" panose="020B0604030504040204" pitchFamily="34" charset="0"/>
      <p:regular r:id="rId59"/>
      <p:bold r:id="rId60"/>
    </p:embeddedFont>
  </p:embeddedFontLst>
  <p:custDataLst>
    <p:tags r:id="rId6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6C2C"/>
    <a:srgbClr val="FFFC00"/>
    <a:srgbClr val="945200"/>
    <a:srgbClr val="D9ECFB"/>
    <a:srgbClr val="DBEAF6"/>
    <a:srgbClr val="FDD432"/>
    <a:srgbClr val="FB910F"/>
    <a:srgbClr val="AFC985"/>
    <a:srgbClr val="F4F011"/>
    <a:srgbClr val="A97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0A7707-5260-418D-8732-686F5DF8055C}">
  <a:tblStyle styleId="{6F0A7707-5260-418D-8732-686F5DF805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50" autoAdjust="0"/>
    <p:restoredTop sz="89136" autoAdjust="0"/>
  </p:normalViewPr>
  <p:slideViewPr>
    <p:cSldViewPr snapToGrid="0">
      <p:cViewPr varScale="1">
        <p:scale>
          <a:sx n="101" d="100"/>
          <a:sy n="101" d="100"/>
        </p:scale>
        <p:origin x="57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8.fntdata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61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font" Target="fonts/font29.fntdata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2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81637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Click vào ảnh để chọn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736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vi-VN" dirty="0"/>
              <a:t>Click vào ảnh để chọn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567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vi-VN" dirty="0"/>
              <a:t>Click vào ảnh để chọn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328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/>
              <a:t>Click vào ảnh để chọn</a:t>
            </a:r>
            <a:endParaRPr lang="en-US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9209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386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1b89389a81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5" name="Google Shape;1855;g1b89389a81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6470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Nên</a:t>
            </a:r>
            <a:r>
              <a:rPr lang="en-US" b="1" dirty="0"/>
              <a:t> </a:t>
            </a:r>
            <a:r>
              <a:rPr lang="en-US" b="1" dirty="0" err="1"/>
              <a:t>có</a:t>
            </a:r>
            <a:r>
              <a:rPr lang="en-US" b="1" dirty="0"/>
              <a:t> </a:t>
            </a:r>
            <a:r>
              <a:rPr lang="en-US" b="1" dirty="0" err="1"/>
              <a:t>hướng</a:t>
            </a:r>
            <a:r>
              <a:rPr lang="en-US" b="1" dirty="0"/>
              <a:t> </a:t>
            </a:r>
            <a:r>
              <a:rPr lang="en-US" b="1" dirty="0" err="1"/>
              <a:t>dẫn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2432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27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078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830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86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86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Remember</a:t>
            </a:r>
            <a:r>
              <a:rPr lang="en-US" baseline="0" dirty="0"/>
              <a:t> to tell students that “ Dad” and “father” is the same meaning.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86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434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Nên</a:t>
            </a:r>
            <a:r>
              <a:rPr lang="en-US" b="1" dirty="0"/>
              <a:t> </a:t>
            </a:r>
            <a:r>
              <a:rPr lang="en-US" b="1" dirty="0" err="1"/>
              <a:t>có</a:t>
            </a:r>
            <a:r>
              <a:rPr lang="en-US" b="1" dirty="0"/>
              <a:t> </a:t>
            </a:r>
            <a:r>
              <a:rPr lang="en-US" b="1" dirty="0" err="1"/>
              <a:t>hướng</a:t>
            </a:r>
            <a:r>
              <a:rPr lang="en-US" b="1" dirty="0"/>
              <a:t> </a:t>
            </a:r>
            <a:r>
              <a:rPr lang="en-US" b="1" dirty="0" err="1"/>
              <a:t>dẫn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114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570344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34820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7/13/2023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34795978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3275" y="2332903"/>
            <a:ext cx="9150778" cy="201152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-74761" y="2546803"/>
            <a:ext cx="2982653" cy="1583709"/>
            <a:chOff x="2051275" y="3803825"/>
            <a:chExt cx="548050" cy="291000"/>
          </a:xfrm>
        </p:grpSpPr>
        <p:sp>
          <p:nvSpPr>
            <p:cNvPr id="11" name="Google Shape;11;p2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6075154" y="3049305"/>
            <a:ext cx="3145045" cy="1838162"/>
            <a:chOff x="4246750" y="3914450"/>
            <a:chExt cx="533900" cy="312050"/>
          </a:xfrm>
        </p:grpSpPr>
        <p:sp>
          <p:nvSpPr>
            <p:cNvPr id="23" name="Google Shape;23;p2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3578275" y="3128600"/>
            <a:ext cx="1865824" cy="801127"/>
            <a:chOff x="3124075" y="3826725"/>
            <a:chExt cx="412000" cy="176900"/>
          </a:xfrm>
        </p:grpSpPr>
        <p:sp>
          <p:nvSpPr>
            <p:cNvPr id="34" name="Google Shape;34;p2"/>
            <p:cNvSpPr/>
            <p:nvPr/>
          </p:nvSpPr>
          <p:spPr>
            <a:xfrm>
              <a:off x="3124075" y="3826725"/>
              <a:ext cx="412000" cy="176900"/>
            </a:xfrm>
            <a:custGeom>
              <a:avLst/>
              <a:gdLst/>
              <a:ahLst/>
              <a:cxnLst/>
              <a:rect l="l" t="t" r="r" b="b"/>
              <a:pathLst>
                <a:path w="16480" h="7076" extrusionOk="0">
                  <a:moveTo>
                    <a:pt x="6192" y="0"/>
                  </a:moveTo>
                  <a:cubicBezTo>
                    <a:pt x="5606" y="0"/>
                    <a:pt x="5023" y="217"/>
                    <a:pt x="4552" y="568"/>
                  </a:cubicBezTo>
                  <a:cubicBezTo>
                    <a:pt x="3540" y="1324"/>
                    <a:pt x="3055" y="2719"/>
                    <a:pt x="3392" y="3940"/>
                  </a:cubicBezTo>
                  <a:cubicBezTo>
                    <a:pt x="2901" y="3443"/>
                    <a:pt x="2287" y="2907"/>
                    <a:pt x="1629" y="2907"/>
                  </a:cubicBezTo>
                  <a:cubicBezTo>
                    <a:pt x="1519" y="2907"/>
                    <a:pt x="1407" y="2922"/>
                    <a:pt x="1295" y="2955"/>
                  </a:cubicBezTo>
                  <a:cubicBezTo>
                    <a:pt x="803" y="3097"/>
                    <a:pt x="465" y="3555"/>
                    <a:pt x="297" y="4041"/>
                  </a:cubicBezTo>
                  <a:cubicBezTo>
                    <a:pt x="0" y="4864"/>
                    <a:pt x="115" y="5821"/>
                    <a:pt x="580" y="6563"/>
                  </a:cubicBezTo>
                  <a:lnTo>
                    <a:pt x="16264" y="7075"/>
                  </a:lnTo>
                  <a:cubicBezTo>
                    <a:pt x="16372" y="6286"/>
                    <a:pt x="16480" y="5464"/>
                    <a:pt x="16278" y="4688"/>
                  </a:cubicBezTo>
                  <a:cubicBezTo>
                    <a:pt x="16069" y="3920"/>
                    <a:pt x="15462" y="3191"/>
                    <a:pt x="14666" y="3104"/>
                  </a:cubicBezTo>
                  <a:cubicBezTo>
                    <a:pt x="14605" y="3097"/>
                    <a:pt x="14545" y="3093"/>
                    <a:pt x="14486" y="3093"/>
                  </a:cubicBezTo>
                  <a:cubicBezTo>
                    <a:pt x="13620" y="3093"/>
                    <a:pt x="12886" y="3803"/>
                    <a:pt x="12292" y="4459"/>
                  </a:cubicBezTo>
                  <a:cubicBezTo>
                    <a:pt x="11773" y="3879"/>
                    <a:pt x="11234" y="3272"/>
                    <a:pt x="10519" y="2962"/>
                  </a:cubicBezTo>
                  <a:cubicBezTo>
                    <a:pt x="10250" y="2844"/>
                    <a:pt x="9947" y="2781"/>
                    <a:pt x="9648" y="2781"/>
                  </a:cubicBezTo>
                  <a:cubicBezTo>
                    <a:pt x="9160" y="2781"/>
                    <a:pt x="8683" y="2950"/>
                    <a:pt x="8382" y="3326"/>
                  </a:cubicBezTo>
                  <a:cubicBezTo>
                    <a:pt x="8173" y="2706"/>
                    <a:pt x="8341" y="2011"/>
                    <a:pt x="8159" y="1377"/>
                  </a:cubicBezTo>
                  <a:cubicBezTo>
                    <a:pt x="7950" y="690"/>
                    <a:pt x="7303" y="170"/>
                    <a:pt x="6595" y="36"/>
                  </a:cubicBezTo>
                  <a:cubicBezTo>
                    <a:pt x="6461" y="12"/>
                    <a:pt x="6327" y="0"/>
                    <a:pt x="61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150975" y="3954750"/>
              <a:ext cx="12725" cy="25025"/>
            </a:xfrm>
            <a:custGeom>
              <a:avLst/>
              <a:gdLst/>
              <a:ahLst/>
              <a:cxnLst/>
              <a:rect l="l" t="t" r="r" b="b"/>
              <a:pathLst>
                <a:path w="509" h="1001" extrusionOk="0">
                  <a:moveTo>
                    <a:pt x="65" y="0"/>
                  </a:moveTo>
                  <a:cubicBezTo>
                    <a:pt x="31" y="0"/>
                    <a:pt x="1" y="32"/>
                    <a:pt x="10" y="73"/>
                  </a:cubicBezTo>
                  <a:cubicBezTo>
                    <a:pt x="37" y="248"/>
                    <a:pt x="91" y="410"/>
                    <a:pt x="151" y="572"/>
                  </a:cubicBezTo>
                  <a:cubicBezTo>
                    <a:pt x="205" y="713"/>
                    <a:pt x="239" y="875"/>
                    <a:pt x="347" y="976"/>
                  </a:cubicBezTo>
                  <a:cubicBezTo>
                    <a:pt x="364" y="993"/>
                    <a:pt x="385" y="1001"/>
                    <a:pt x="407" y="1001"/>
                  </a:cubicBezTo>
                  <a:cubicBezTo>
                    <a:pt x="454" y="1001"/>
                    <a:pt x="502" y="965"/>
                    <a:pt x="502" y="909"/>
                  </a:cubicBezTo>
                  <a:cubicBezTo>
                    <a:pt x="509" y="761"/>
                    <a:pt x="414" y="626"/>
                    <a:pt x="360" y="491"/>
                  </a:cubicBezTo>
                  <a:cubicBezTo>
                    <a:pt x="286" y="329"/>
                    <a:pt x="212" y="174"/>
                    <a:pt x="111" y="26"/>
                  </a:cubicBezTo>
                  <a:cubicBezTo>
                    <a:pt x="98" y="8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238550" y="3863300"/>
              <a:ext cx="10800" cy="25775"/>
            </a:xfrm>
            <a:custGeom>
              <a:avLst/>
              <a:gdLst/>
              <a:ahLst/>
              <a:cxnLst/>
              <a:rect l="l" t="t" r="r" b="b"/>
              <a:pathLst>
                <a:path w="432" h="1031" extrusionOk="0">
                  <a:moveTo>
                    <a:pt x="111" y="1"/>
                  </a:moveTo>
                  <a:cubicBezTo>
                    <a:pt x="57" y="1"/>
                    <a:pt x="1" y="48"/>
                    <a:pt x="13" y="117"/>
                  </a:cubicBezTo>
                  <a:cubicBezTo>
                    <a:pt x="60" y="386"/>
                    <a:pt x="60" y="751"/>
                    <a:pt x="215" y="987"/>
                  </a:cubicBezTo>
                  <a:cubicBezTo>
                    <a:pt x="236" y="1017"/>
                    <a:pt x="265" y="1030"/>
                    <a:pt x="293" y="1030"/>
                  </a:cubicBezTo>
                  <a:cubicBezTo>
                    <a:pt x="340" y="1030"/>
                    <a:pt x="387" y="994"/>
                    <a:pt x="391" y="939"/>
                  </a:cubicBezTo>
                  <a:cubicBezTo>
                    <a:pt x="431" y="663"/>
                    <a:pt x="276" y="333"/>
                    <a:pt x="195" y="70"/>
                  </a:cubicBezTo>
                  <a:cubicBezTo>
                    <a:pt x="182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218975" y="3943775"/>
              <a:ext cx="11150" cy="25725"/>
            </a:xfrm>
            <a:custGeom>
              <a:avLst/>
              <a:gdLst/>
              <a:ahLst/>
              <a:cxnLst/>
              <a:rect l="l" t="t" r="r" b="b"/>
              <a:pathLst>
                <a:path w="446" h="1029" extrusionOk="0">
                  <a:moveTo>
                    <a:pt x="103" y="1"/>
                  </a:moveTo>
                  <a:cubicBezTo>
                    <a:pt x="55" y="1"/>
                    <a:pt x="7" y="34"/>
                    <a:pt x="7" y="94"/>
                  </a:cubicBezTo>
                  <a:cubicBezTo>
                    <a:pt x="0" y="276"/>
                    <a:pt x="34" y="444"/>
                    <a:pt x="75" y="613"/>
                  </a:cubicBezTo>
                  <a:cubicBezTo>
                    <a:pt x="102" y="761"/>
                    <a:pt x="115" y="937"/>
                    <a:pt x="257" y="1018"/>
                  </a:cubicBezTo>
                  <a:cubicBezTo>
                    <a:pt x="268" y="1025"/>
                    <a:pt x="284" y="1028"/>
                    <a:pt x="300" y="1028"/>
                  </a:cubicBezTo>
                  <a:cubicBezTo>
                    <a:pt x="331" y="1028"/>
                    <a:pt x="365" y="1015"/>
                    <a:pt x="378" y="984"/>
                  </a:cubicBezTo>
                  <a:cubicBezTo>
                    <a:pt x="445" y="842"/>
                    <a:pt x="371" y="721"/>
                    <a:pt x="331" y="579"/>
                  </a:cubicBezTo>
                  <a:cubicBezTo>
                    <a:pt x="284" y="404"/>
                    <a:pt x="257" y="235"/>
                    <a:pt x="196" y="67"/>
                  </a:cubicBezTo>
                  <a:cubicBezTo>
                    <a:pt x="181" y="22"/>
                    <a:pt x="142" y="1"/>
                    <a:pt x="10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383825" y="3928300"/>
              <a:ext cx="9300" cy="28575"/>
            </a:xfrm>
            <a:custGeom>
              <a:avLst/>
              <a:gdLst/>
              <a:ahLst/>
              <a:cxnLst/>
              <a:rect l="l" t="t" r="r" b="b"/>
              <a:pathLst>
                <a:path w="372" h="1143" extrusionOk="0">
                  <a:moveTo>
                    <a:pt x="187" y="1"/>
                  </a:moveTo>
                  <a:cubicBezTo>
                    <a:pt x="125" y="1"/>
                    <a:pt x="62" y="41"/>
                    <a:pt x="55" y="119"/>
                  </a:cubicBezTo>
                  <a:cubicBezTo>
                    <a:pt x="41" y="295"/>
                    <a:pt x="28" y="470"/>
                    <a:pt x="28" y="645"/>
                  </a:cubicBezTo>
                  <a:cubicBezTo>
                    <a:pt x="21" y="794"/>
                    <a:pt x="1" y="962"/>
                    <a:pt x="95" y="1084"/>
                  </a:cubicBezTo>
                  <a:cubicBezTo>
                    <a:pt x="121" y="1120"/>
                    <a:pt x="165" y="1142"/>
                    <a:pt x="207" y="1142"/>
                  </a:cubicBezTo>
                  <a:cubicBezTo>
                    <a:pt x="244" y="1142"/>
                    <a:pt x="279" y="1125"/>
                    <a:pt x="298" y="1084"/>
                  </a:cubicBezTo>
                  <a:cubicBezTo>
                    <a:pt x="372" y="942"/>
                    <a:pt x="331" y="801"/>
                    <a:pt x="325" y="645"/>
                  </a:cubicBezTo>
                  <a:lnTo>
                    <a:pt x="318" y="645"/>
                  </a:lnTo>
                  <a:cubicBezTo>
                    <a:pt x="311" y="470"/>
                    <a:pt x="304" y="295"/>
                    <a:pt x="304" y="119"/>
                  </a:cubicBezTo>
                  <a:cubicBezTo>
                    <a:pt x="304" y="39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50600" y="3949250"/>
              <a:ext cx="10625" cy="31175"/>
            </a:xfrm>
            <a:custGeom>
              <a:avLst/>
              <a:gdLst/>
              <a:ahLst/>
              <a:cxnLst/>
              <a:rect l="l" t="t" r="r" b="b"/>
              <a:pathLst>
                <a:path w="425" h="1247" extrusionOk="0">
                  <a:moveTo>
                    <a:pt x="267" y="0"/>
                  </a:moveTo>
                  <a:cubicBezTo>
                    <a:pt x="204" y="0"/>
                    <a:pt x="139" y="43"/>
                    <a:pt x="128" y="124"/>
                  </a:cubicBezTo>
                  <a:cubicBezTo>
                    <a:pt x="115" y="300"/>
                    <a:pt x="95" y="468"/>
                    <a:pt x="68" y="644"/>
                  </a:cubicBezTo>
                  <a:cubicBezTo>
                    <a:pt x="41" y="792"/>
                    <a:pt x="0" y="940"/>
                    <a:pt x="7" y="1095"/>
                  </a:cubicBezTo>
                  <a:cubicBezTo>
                    <a:pt x="7" y="1180"/>
                    <a:pt x="93" y="1247"/>
                    <a:pt x="173" y="1247"/>
                  </a:cubicBezTo>
                  <a:cubicBezTo>
                    <a:pt x="220" y="1247"/>
                    <a:pt x="265" y="1224"/>
                    <a:pt x="290" y="1169"/>
                  </a:cubicBezTo>
                  <a:cubicBezTo>
                    <a:pt x="425" y="859"/>
                    <a:pt x="405" y="455"/>
                    <a:pt x="391" y="124"/>
                  </a:cubicBezTo>
                  <a:cubicBezTo>
                    <a:pt x="388" y="41"/>
                    <a:pt x="328" y="0"/>
                    <a:pt x="26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491225" y="3929650"/>
              <a:ext cx="8450" cy="30200"/>
            </a:xfrm>
            <a:custGeom>
              <a:avLst/>
              <a:gdLst/>
              <a:ahLst/>
              <a:cxnLst/>
              <a:rect l="l" t="t" r="r" b="b"/>
              <a:pathLst>
                <a:path w="338" h="1208" extrusionOk="0">
                  <a:moveTo>
                    <a:pt x="207" y="1"/>
                  </a:moveTo>
                  <a:cubicBezTo>
                    <a:pt x="158" y="1"/>
                    <a:pt x="108" y="34"/>
                    <a:pt x="101" y="99"/>
                  </a:cubicBezTo>
                  <a:cubicBezTo>
                    <a:pt x="81" y="308"/>
                    <a:pt x="54" y="517"/>
                    <a:pt x="47" y="733"/>
                  </a:cubicBezTo>
                  <a:cubicBezTo>
                    <a:pt x="34" y="895"/>
                    <a:pt x="0" y="1057"/>
                    <a:pt x="108" y="1185"/>
                  </a:cubicBezTo>
                  <a:cubicBezTo>
                    <a:pt x="121" y="1201"/>
                    <a:pt x="141" y="1208"/>
                    <a:pt x="162" y="1208"/>
                  </a:cubicBezTo>
                  <a:cubicBezTo>
                    <a:pt x="185" y="1208"/>
                    <a:pt x="208" y="1199"/>
                    <a:pt x="223" y="1185"/>
                  </a:cubicBezTo>
                  <a:cubicBezTo>
                    <a:pt x="337" y="1063"/>
                    <a:pt x="310" y="895"/>
                    <a:pt x="317" y="733"/>
                  </a:cubicBezTo>
                  <a:cubicBezTo>
                    <a:pt x="317" y="517"/>
                    <a:pt x="304" y="308"/>
                    <a:pt x="304" y="99"/>
                  </a:cubicBezTo>
                  <a:cubicBezTo>
                    <a:pt x="300" y="33"/>
                    <a:pt x="254" y="1"/>
                    <a:pt x="20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1;p2"/>
          <p:cNvGrpSpPr/>
          <p:nvPr/>
        </p:nvGrpSpPr>
        <p:grpSpPr>
          <a:xfrm>
            <a:off x="619644" y="3835098"/>
            <a:ext cx="7892284" cy="1210602"/>
            <a:chOff x="619644" y="3835098"/>
            <a:chExt cx="7892284" cy="1210602"/>
          </a:xfrm>
        </p:grpSpPr>
        <p:grpSp>
          <p:nvGrpSpPr>
            <p:cNvPr id="42" name="Google Shape;42;p2"/>
            <p:cNvGrpSpPr/>
            <p:nvPr/>
          </p:nvGrpSpPr>
          <p:grpSpPr>
            <a:xfrm>
              <a:off x="1459849" y="4903578"/>
              <a:ext cx="167162" cy="142122"/>
              <a:chOff x="1459849" y="4903578"/>
              <a:chExt cx="167162" cy="142122"/>
            </a:xfrm>
          </p:grpSpPr>
          <p:sp>
            <p:nvSpPr>
              <p:cNvPr id="43" name="Google Shape;43;p2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" name="Google Shape;46;p2"/>
            <p:cNvGrpSpPr/>
            <p:nvPr/>
          </p:nvGrpSpPr>
          <p:grpSpPr>
            <a:xfrm>
              <a:off x="3410664" y="4551182"/>
              <a:ext cx="167608" cy="105643"/>
              <a:chOff x="2313539" y="4811869"/>
              <a:chExt cx="167608" cy="105643"/>
            </a:xfrm>
          </p:grpSpPr>
          <p:sp>
            <p:nvSpPr>
              <p:cNvPr id="47" name="Google Shape;47;p2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" name="Google Shape;50;p2"/>
            <p:cNvGrpSpPr/>
            <p:nvPr/>
          </p:nvGrpSpPr>
          <p:grpSpPr>
            <a:xfrm>
              <a:off x="5715243" y="4656829"/>
              <a:ext cx="194333" cy="110385"/>
              <a:chOff x="3169393" y="4715929"/>
              <a:chExt cx="194333" cy="110385"/>
            </a:xfrm>
          </p:grpSpPr>
          <p:sp>
            <p:nvSpPr>
              <p:cNvPr id="51" name="Google Shape;51;p2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2"/>
            <p:cNvGrpSpPr/>
            <p:nvPr/>
          </p:nvGrpSpPr>
          <p:grpSpPr>
            <a:xfrm>
              <a:off x="2148480" y="4147765"/>
              <a:ext cx="207187" cy="132272"/>
              <a:chOff x="1941280" y="4023090"/>
              <a:chExt cx="207187" cy="132272"/>
            </a:xfrm>
          </p:grpSpPr>
          <p:sp>
            <p:nvSpPr>
              <p:cNvPr id="55" name="Google Shape;55;p2"/>
              <p:cNvSpPr/>
              <p:nvPr/>
            </p:nvSpPr>
            <p:spPr>
              <a:xfrm>
                <a:off x="1941280" y="4038119"/>
                <a:ext cx="81831" cy="117243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607" extrusionOk="0">
                    <a:moveTo>
                      <a:pt x="215" y="0"/>
                    </a:moveTo>
                    <a:cubicBezTo>
                      <a:pt x="109" y="0"/>
                      <a:pt x="1" y="126"/>
                      <a:pt x="66" y="237"/>
                    </a:cubicBezTo>
                    <a:cubicBezTo>
                      <a:pt x="228" y="494"/>
                      <a:pt x="397" y="743"/>
                      <a:pt x="565" y="993"/>
                    </a:cubicBezTo>
                    <a:cubicBezTo>
                      <a:pt x="707" y="1195"/>
                      <a:pt x="835" y="1485"/>
                      <a:pt x="1064" y="1593"/>
                    </a:cubicBezTo>
                    <a:cubicBezTo>
                      <a:pt x="1085" y="1602"/>
                      <a:pt x="1109" y="1607"/>
                      <a:pt x="1132" y="1607"/>
                    </a:cubicBezTo>
                    <a:cubicBezTo>
                      <a:pt x="1208" y="1607"/>
                      <a:pt x="1285" y="1559"/>
                      <a:pt x="1280" y="1471"/>
                    </a:cubicBezTo>
                    <a:cubicBezTo>
                      <a:pt x="1246" y="1195"/>
                      <a:pt x="1017" y="979"/>
                      <a:pt x="855" y="763"/>
                    </a:cubicBezTo>
                    <a:cubicBezTo>
                      <a:pt x="680" y="521"/>
                      <a:pt x="505" y="285"/>
                      <a:pt x="316" y="49"/>
                    </a:cubicBezTo>
                    <a:cubicBezTo>
                      <a:pt x="287" y="15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2015857" y="4023090"/>
                <a:ext cx="38689" cy="105570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447" extrusionOk="0">
                    <a:moveTo>
                      <a:pt x="200" y="0"/>
                    </a:moveTo>
                    <a:cubicBezTo>
                      <a:pt x="126" y="0"/>
                      <a:pt x="48" y="51"/>
                      <a:pt x="34" y="147"/>
                    </a:cubicBezTo>
                    <a:cubicBezTo>
                      <a:pt x="0" y="410"/>
                      <a:pt x="7" y="666"/>
                      <a:pt x="68" y="922"/>
                    </a:cubicBezTo>
                    <a:cubicBezTo>
                      <a:pt x="122" y="1124"/>
                      <a:pt x="182" y="1374"/>
                      <a:pt x="398" y="1441"/>
                    </a:cubicBezTo>
                    <a:cubicBezTo>
                      <a:pt x="409" y="1445"/>
                      <a:pt x="420" y="1446"/>
                      <a:pt x="430" y="1446"/>
                    </a:cubicBezTo>
                    <a:cubicBezTo>
                      <a:pt x="484" y="1446"/>
                      <a:pt x="530" y="1406"/>
                      <a:pt x="546" y="1360"/>
                    </a:cubicBezTo>
                    <a:cubicBezTo>
                      <a:pt x="607" y="1178"/>
                      <a:pt x="493" y="996"/>
                      <a:pt x="445" y="821"/>
                    </a:cubicBezTo>
                    <a:cubicBezTo>
                      <a:pt x="385" y="598"/>
                      <a:pt x="351" y="376"/>
                      <a:pt x="344" y="147"/>
                    </a:cubicBezTo>
                    <a:cubicBezTo>
                      <a:pt x="341" y="47"/>
                      <a:pt x="272" y="0"/>
                      <a:pt x="200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2080381" y="4043883"/>
                <a:ext cx="68087" cy="82807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135" extrusionOk="0">
                    <a:moveTo>
                      <a:pt x="827" y="1"/>
                    </a:moveTo>
                    <a:cubicBezTo>
                      <a:pt x="771" y="1"/>
                      <a:pt x="715" y="21"/>
                      <a:pt x="679" y="64"/>
                    </a:cubicBezTo>
                    <a:cubicBezTo>
                      <a:pt x="463" y="307"/>
                      <a:pt x="213" y="536"/>
                      <a:pt x="65" y="826"/>
                    </a:cubicBezTo>
                    <a:cubicBezTo>
                      <a:pt x="0" y="950"/>
                      <a:pt x="104" y="1134"/>
                      <a:pt x="238" y="1134"/>
                    </a:cubicBezTo>
                    <a:cubicBezTo>
                      <a:pt x="271" y="1134"/>
                      <a:pt x="306" y="1123"/>
                      <a:pt x="342" y="1096"/>
                    </a:cubicBezTo>
                    <a:cubicBezTo>
                      <a:pt x="476" y="995"/>
                      <a:pt x="578" y="887"/>
                      <a:pt x="679" y="759"/>
                    </a:cubicBezTo>
                    <a:cubicBezTo>
                      <a:pt x="780" y="630"/>
                      <a:pt x="881" y="502"/>
                      <a:pt x="982" y="374"/>
                    </a:cubicBezTo>
                    <a:cubicBezTo>
                      <a:pt x="1056" y="280"/>
                      <a:pt x="1070" y="158"/>
                      <a:pt x="982" y="64"/>
                    </a:cubicBezTo>
                    <a:cubicBezTo>
                      <a:pt x="944" y="23"/>
                      <a:pt x="885" y="1"/>
                      <a:pt x="82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2"/>
            <p:cNvGrpSpPr/>
            <p:nvPr/>
          </p:nvGrpSpPr>
          <p:grpSpPr>
            <a:xfrm>
              <a:off x="619644" y="4246170"/>
              <a:ext cx="152463" cy="98566"/>
              <a:chOff x="1534044" y="4017570"/>
              <a:chExt cx="152463" cy="98566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1534044" y="4059667"/>
                <a:ext cx="54660" cy="56469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74" extrusionOk="0">
                    <a:moveTo>
                      <a:pt x="210" y="1"/>
                    </a:moveTo>
                    <a:cubicBezTo>
                      <a:pt x="84" y="1"/>
                      <a:pt x="0" y="196"/>
                      <a:pt x="136" y="287"/>
                    </a:cubicBezTo>
                    <a:cubicBezTo>
                      <a:pt x="224" y="348"/>
                      <a:pt x="305" y="415"/>
                      <a:pt x="372" y="489"/>
                    </a:cubicBezTo>
                    <a:cubicBezTo>
                      <a:pt x="447" y="563"/>
                      <a:pt x="501" y="665"/>
                      <a:pt x="582" y="739"/>
                    </a:cubicBezTo>
                    <a:cubicBezTo>
                      <a:pt x="609" y="763"/>
                      <a:pt x="644" y="774"/>
                      <a:pt x="679" y="774"/>
                    </a:cubicBezTo>
                    <a:cubicBezTo>
                      <a:pt x="769" y="774"/>
                      <a:pt x="858" y="700"/>
                      <a:pt x="824" y="597"/>
                    </a:cubicBezTo>
                    <a:cubicBezTo>
                      <a:pt x="784" y="469"/>
                      <a:pt x="683" y="368"/>
                      <a:pt x="588" y="273"/>
                    </a:cubicBezTo>
                    <a:cubicBezTo>
                      <a:pt x="501" y="179"/>
                      <a:pt x="393" y="98"/>
                      <a:pt x="285" y="24"/>
                    </a:cubicBezTo>
                    <a:cubicBezTo>
                      <a:pt x="259" y="8"/>
                      <a:pt x="234" y="1"/>
                      <a:pt x="210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598885" y="4024720"/>
                <a:ext cx="32262" cy="7135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978" extrusionOk="0">
                    <a:moveTo>
                      <a:pt x="281" y="0"/>
                    </a:moveTo>
                    <a:cubicBezTo>
                      <a:pt x="218" y="0"/>
                      <a:pt x="153" y="35"/>
                      <a:pt x="129" y="105"/>
                    </a:cubicBezTo>
                    <a:cubicBezTo>
                      <a:pt x="48" y="348"/>
                      <a:pt x="1" y="786"/>
                      <a:pt x="237" y="955"/>
                    </a:cubicBezTo>
                    <a:cubicBezTo>
                      <a:pt x="260" y="971"/>
                      <a:pt x="286" y="978"/>
                      <a:pt x="311" y="978"/>
                    </a:cubicBezTo>
                    <a:cubicBezTo>
                      <a:pt x="379" y="978"/>
                      <a:pt x="446" y="925"/>
                      <a:pt x="466" y="860"/>
                    </a:cubicBezTo>
                    <a:cubicBezTo>
                      <a:pt x="507" y="739"/>
                      <a:pt x="453" y="631"/>
                      <a:pt x="432" y="510"/>
                    </a:cubicBezTo>
                    <a:cubicBezTo>
                      <a:pt x="412" y="388"/>
                      <a:pt x="419" y="267"/>
                      <a:pt x="426" y="146"/>
                    </a:cubicBezTo>
                    <a:cubicBezTo>
                      <a:pt x="429" y="50"/>
                      <a:pt x="357" y="0"/>
                      <a:pt x="2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1649982" y="4017570"/>
                <a:ext cx="36525" cy="80107"/>
              </a:xfrm>
              <a:custGeom>
                <a:avLst/>
                <a:gdLst/>
                <a:ahLst/>
                <a:cxnLst/>
                <a:rect l="l" t="t" r="r" b="b"/>
                <a:pathLst>
                  <a:path w="574" h="1098" extrusionOk="0">
                    <a:moveTo>
                      <a:pt x="294" y="1"/>
                    </a:moveTo>
                    <a:cubicBezTo>
                      <a:pt x="210" y="1"/>
                      <a:pt x="125" y="58"/>
                      <a:pt x="128" y="163"/>
                    </a:cubicBezTo>
                    <a:cubicBezTo>
                      <a:pt x="135" y="298"/>
                      <a:pt x="128" y="432"/>
                      <a:pt x="95" y="567"/>
                    </a:cubicBezTo>
                    <a:cubicBezTo>
                      <a:pt x="54" y="702"/>
                      <a:pt x="0" y="810"/>
                      <a:pt x="27" y="958"/>
                    </a:cubicBezTo>
                    <a:cubicBezTo>
                      <a:pt x="40" y="1053"/>
                      <a:pt x="120" y="1098"/>
                      <a:pt x="204" y="1098"/>
                    </a:cubicBezTo>
                    <a:cubicBezTo>
                      <a:pt x="257" y="1098"/>
                      <a:pt x="312" y="1080"/>
                      <a:pt x="351" y="1046"/>
                    </a:cubicBezTo>
                    <a:cubicBezTo>
                      <a:pt x="573" y="844"/>
                      <a:pt x="506" y="378"/>
                      <a:pt x="445" y="115"/>
                    </a:cubicBezTo>
                    <a:cubicBezTo>
                      <a:pt x="427" y="37"/>
                      <a:pt x="361" y="1"/>
                      <a:pt x="294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62;p2"/>
            <p:cNvGrpSpPr/>
            <p:nvPr/>
          </p:nvGrpSpPr>
          <p:grpSpPr>
            <a:xfrm>
              <a:off x="8105507" y="3916667"/>
              <a:ext cx="166017" cy="106445"/>
              <a:chOff x="8105507" y="3916667"/>
              <a:chExt cx="166017" cy="106445"/>
            </a:xfrm>
          </p:grpSpPr>
          <p:sp>
            <p:nvSpPr>
              <p:cNvPr id="63" name="Google Shape;63;p2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6299297" y="4155352"/>
              <a:ext cx="188606" cy="117097"/>
              <a:chOff x="6912722" y="4491852"/>
              <a:chExt cx="188606" cy="117097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" name="Google Shape;70;p2"/>
            <p:cNvSpPr/>
            <p:nvPr/>
          </p:nvSpPr>
          <p:spPr>
            <a:xfrm>
              <a:off x="8349602" y="4812130"/>
              <a:ext cx="58542" cy="83390"/>
            </a:xfrm>
            <a:custGeom>
              <a:avLst/>
              <a:gdLst/>
              <a:ahLst/>
              <a:cxnLst/>
              <a:rect l="l" t="t" r="r" b="b"/>
              <a:pathLst>
                <a:path w="920" h="1143" extrusionOk="0">
                  <a:moveTo>
                    <a:pt x="318" y="0"/>
                  </a:moveTo>
                  <a:cubicBezTo>
                    <a:pt x="149" y="0"/>
                    <a:pt x="0" y="226"/>
                    <a:pt x="151" y="392"/>
                  </a:cubicBezTo>
                  <a:cubicBezTo>
                    <a:pt x="306" y="567"/>
                    <a:pt x="373" y="750"/>
                    <a:pt x="448" y="972"/>
                  </a:cubicBezTo>
                  <a:cubicBezTo>
                    <a:pt x="479" y="1071"/>
                    <a:pt x="567" y="1142"/>
                    <a:pt x="676" y="1142"/>
                  </a:cubicBezTo>
                  <a:cubicBezTo>
                    <a:pt x="685" y="1142"/>
                    <a:pt x="694" y="1142"/>
                    <a:pt x="704" y="1141"/>
                  </a:cubicBezTo>
                  <a:cubicBezTo>
                    <a:pt x="805" y="1120"/>
                    <a:pt x="920" y="1026"/>
                    <a:pt x="899" y="911"/>
                  </a:cubicBezTo>
                  <a:cubicBezTo>
                    <a:pt x="866" y="594"/>
                    <a:pt x="690" y="298"/>
                    <a:pt x="468" y="68"/>
                  </a:cubicBezTo>
                  <a:cubicBezTo>
                    <a:pt x="421" y="20"/>
                    <a:pt x="369" y="0"/>
                    <a:pt x="318" y="0"/>
                  </a:cubicBezTo>
                  <a:close/>
                </a:path>
              </a:pathLst>
            </a:custGeom>
            <a:solidFill>
              <a:srgbClr val="4F7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8415398" y="4796079"/>
              <a:ext cx="50588" cy="90978"/>
            </a:xfrm>
            <a:custGeom>
              <a:avLst/>
              <a:gdLst/>
              <a:ahLst/>
              <a:cxnLst/>
              <a:rect l="l" t="t" r="r" b="b"/>
              <a:pathLst>
                <a:path w="795" h="1247" extrusionOk="0">
                  <a:moveTo>
                    <a:pt x="575" y="1"/>
                  </a:moveTo>
                  <a:cubicBezTo>
                    <a:pt x="538" y="1"/>
                    <a:pt x="500" y="16"/>
                    <a:pt x="466" y="52"/>
                  </a:cubicBezTo>
                  <a:cubicBezTo>
                    <a:pt x="209" y="322"/>
                    <a:pt x="0" y="720"/>
                    <a:pt x="81" y="1098"/>
                  </a:cubicBezTo>
                  <a:cubicBezTo>
                    <a:pt x="104" y="1203"/>
                    <a:pt x="175" y="1247"/>
                    <a:pt x="251" y="1247"/>
                  </a:cubicBezTo>
                  <a:cubicBezTo>
                    <a:pt x="355" y="1247"/>
                    <a:pt x="470" y="1164"/>
                    <a:pt x="486" y="1044"/>
                  </a:cubicBezTo>
                  <a:cubicBezTo>
                    <a:pt x="519" y="767"/>
                    <a:pt x="519" y="524"/>
                    <a:pt x="702" y="288"/>
                  </a:cubicBezTo>
                  <a:cubicBezTo>
                    <a:pt x="794" y="165"/>
                    <a:pt x="694" y="1"/>
                    <a:pt x="575" y="1"/>
                  </a:cubicBezTo>
                  <a:close/>
                </a:path>
              </a:pathLst>
            </a:custGeom>
            <a:solidFill>
              <a:srgbClr val="4F7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8446705" y="4846420"/>
              <a:ext cx="65223" cy="68215"/>
            </a:xfrm>
            <a:custGeom>
              <a:avLst/>
              <a:gdLst/>
              <a:ahLst/>
              <a:cxnLst/>
              <a:rect l="l" t="t" r="r" b="b"/>
              <a:pathLst>
                <a:path w="1025" h="935" extrusionOk="0">
                  <a:moveTo>
                    <a:pt x="786" y="1"/>
                  </a:moveTo>
                  <a:cubicBezTo>
                    <a:pt x="746" y="1"/>
                    <a:pt x="702" y="16"/>
                    <a:pt x="661" y="50"/>
                  </a:cubicBezTo>
                  <a:cubicBezTo>
                    <a:pt x="547" y="138"/>
                    <a:pt x="425" y="226"/>
                    <a:pt x="304" y="313"/>
                  </a:cubicBezTo>
                  <a:cubicBezTo>
                    <a:pt x="176" y="414"/>
                    <a:pt x="0" y="529"/>
                    <a:pt x="14" y="711"/>
                  </a:cubicBezTo>
                  <a:cubicBezTo>
                    <a:pt x="27" y="839"/>
                    <a:pt x="108" y="920"/>
                    <a:pt x="236" y="934"/>
                  </a:cubicBezTo>
                  <a:cubicBezTo>
                    <a:pt x="243" y="934"/>
                    <a:pt x="250" y="934"/>
                    <a:pt x="256" y="934"/>
                  </a:cubicBezTo>
                  <a:cubicBezTo>
                    <a:pt x="427" y="934"/>
                    <a:pt x="543" y="767"/>
                    <a:pt x="634" y="644"/>
                  </a:cubicBezTo>
                  <a:cubicBezTo>
                    <a:pt x="729" y="529"/>
                    <a:pt x="816" y="414"/>
                    <a:pt x="911" y="300"/>
                  </a:cubicBezTo>
                  <a:cubicBezTo>
                    <a:pt x="1024" y="160"/>
                    <a:pt x="920" y="1"/>
                    <a:pt x="7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" name="Google Shape;73;p2"/>
            <p:cNvGrpSpPr/>
            <p:nvPr/>
          </p:nvGrpSpPr>
          <p:grpSpPr>
            <a:xfrm>
              <a:off x="4000516" y="3835098"/>
              <a:ext cx="229586" cy="113303"/>
              <a:chOff x="5215616" y="4382435"/>
              <a:chExt cx="229586" cy="113303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5215616" y="4389877"/>
                <a:ext cx="51670" cy="97544"/>
              </a:xfrm>
              <a:custGeom>
                <a:avLst/>
                <a:gdLst/>
                <a:ahLst/>
                <a:cxnLst/>
                <a:rect l="l" t="t" r="r" b="b"/>
                <a:pathLst>
                  <a:path w="812" h="1337" extrusionOk="0">
                    <a:moveTo>
                      <a:pt x="235" y="1"/>
                    </a:moveTo>
                    <a:cubicBezTo>
                      <a:pt x="114" y="1"/>
                      <a:pt x="0" y="93"/>
                      <a:pt x="53" y="238"/>
                    </a:cubicBezTo>
                    <a:cubicBezTo>
                      <a:pt x="160" y="562"/>
                      <a:pt x="241" y="926"/>
                      <a:pt x="403" y="1229"/>
                    </a:cubicBezTo>
                    <a:cubicBezTo>
                      <a:pt x="440" y="1305"/>
                      <a:pt x="500" y="1336"/>
                      <a:pt x="563" y="1336"/>
                    </a:cubicBezTo>
                    <a:cubicBezTo>
                      <a:pt x="684" y="1336"/>
                      <a:pt x="812" y="1217"/>
                      <a:pt x="781" y="1074"/>
                    </a:cubicBezTo>
                    <a:cubicBezTo>
                      <a:pt x="707" y="757"/>
                      <a:pt x="552" y="440"/>
                      <a:pt x="437" y="137"/>
                    </a:cubicBezTo>
                    <a:cubicBezTo>
                      <a:pt x="399" y="42"/>
                      <a:pt x="315" y="1"/>
                      <a:pt x="23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5288411" y="4382435"/>
                <a:ext cx="51988" cy="98857"/>
              </a:xfrm>
              <a:custGeom>
                <a:avLst/>
                <a:gdLst/>
                <a:ahLst/>
                <a:cxnLst/>
                <a:rect l="l" t="t" r="r" b="b"/>
                <a:pathLst>
                  <a:path w="817" h="1355" extrusionOk="0">
                    <a:moveTo>
                      <a:pt x="575" y="0"/>
                    </a:moveTo>
                    <a:cubicBezTo>
                      <a:pt x="517" y="0"/>
                      <a:pt x="457" y="27"/>
                      <a:pt x="412" y="91"/>
                    </a:cubicBezTo>
                    <a:cubicBezTo>
                      <a:pt x="203" y="374"/>
                      <a:pt x="1" y="839"/>
                      <a:pt x="149" y="1190"/>
                    </a:cubicBezTo>
                    <a:cubicBezTo>
                      <a:pt x="189" y="1291"/>
                      <a:pt x="298" y="1355"/>
                      <a:pt x="398" y="1355"/>
                    </a:cubicBezTo>
                    <a:cubicBezTo>
                      <a:pt x="485" y="1355"/>
                      <a:pt x="566" y="1306"/>
                      <a:pt x="588" y="1190"/>
                    </a:cubicBezTo>
                    <a:cubicBezTo>
                      <a:pt x="641" y="880"/>
                      <a:pt x="594" y="583"/>
                      <a:pt x="743" y="280"/>
                    </a:cubicBezTo>
                    <a:cubicBezTo>
                      <a:pt x="816" y="127"/>
                      <a:pt x="701" y="0"/>
                      <a:pt x="57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5357770" y="4400164"/>
                <a:ext cx="87431" cy="95574"/>
              </a:xfrm>
              <a:custGeom>
                <a:avLst/>
                <a:gdLst/>
                <a:ahLst/>
                <a:cxnLst/>
                <a:rect l="l" t="t" r="r" b="b"/>
                <a:pathLst>
                  <a:path w="1374" h="1310" extrusionOk="0">
                    <a:moveTo>
                      <a:pt x="1048" y="0"/>
                    </a:moveTo>
                    <a:cubicBezTo>
                      <a:pt x="994" y="0"/>
                      <a:pt x="937" y="23"/>
                      <a:pt x="887" y="77"/>
                    </a:cubicBezTo>
                    <a:cubicBezTo>
                      <a:pt x="644" y="333"/>
                      <a:pt x="381" y="576"/>
                      <a:pt x="165" y="846"/>
                    </a:cubicBezTo>
                    <a:cubicBezTo>
                      <a:pt x="0" y="1046"/>
                      <a:pt x="165" y="1310"/>
                      <a:pt x="361" y="1310"/>
                    </a:cubicBezTo>
                    <a:cubicBezTo>
                      <a:pt x="421" y="1310"/>
                      <a:pt x="485" y="1284"/>
                      <a:pt x="543" y="1223"/>
                    </a:cubicBezTo>
                    <a:cubicBezTo>
                      <a:pt x="785" y="974"/>
                      <a:pt x="1001" y="684"/>
                      <a:pt x="1224" y="414"/>
                    </a:cubicBezTo>
                    <a:cubicBezTo>
                      <a:pt x="1373" y="239"/>
                      <a:pt x="1223" y="0"/>
                      <a:pt x="1048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7" name="Google Shape;77;p2"/>
          <p:cNvSpPr txBox="1">
            <a:spLocks noGrp="1"/>
          </p:cNvSpPr>
          <p:nvPr>
            <p:ph type="ctrTitle"/>
          </p:nvPr>
        </p:nvSpPr>
        <p:spPr>
          <a:xfrm>
            <a:off x="3803488" y="539500"/>
            <a:ext cx="4302000" cy="201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900" b="0"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2"/>
          <p:cNvSpPr txBox="1">
            <a:spLocks noGrp="1"/>
          </p:cNvSpPr>
          <p:nvPr>
            <p:ph type="subTitle" idx="1"/>
          </p:nvPr>
        </p:nvSpPr>
        <p:spPr>
          <a:xfrm>
            <a:off x="4159325" y="2503725"/>
            <a:ext cx="42489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79" name="Google Shape;79;p2"/>
          <p:cNvGrpSpPr/>
          <p:nvPr/>
        </p:nvGrpSpPr>
        <p:grpSpPr>
          <a:xfrm>
            <a:off x="-125" y="3643177"/>
            <a:ext cx="9144252" cy="1513473"/>
            <a:chOff x="-125" y="3643177"/>
            <a:chExt cx="9144252" cy="1513473"/>
          </a:xfrm>
        </p:grpSpPr>
        <p:sp>
          <p:nvSpPr>
            <p:cNvPr id="80" name="Google Shape;80;p2"/>
            <p:cNvSpPr/>
            <p:nvPr/>
          </p:nvSpPr>
          <p:spPr>
            <a:xfrm>
              <a:off x="-125" y="3643177"/>
              <a:ext cx="9144252" cy="1513473"/>
            </a:xfrm>
            <a:custGeom>
              <a:avLst/>
              <a:gdLst/>
              <a:ahLst/>
              <a:cxnLst/>
              <a:rect l="l" t="t" r="r" b="b"/>
              <a:pathLst>
                <a:path w="99122" h="22807" extrusionOk="0">
                  <a:moveTo>
                    <a:pt x="61118" y="0"/>
                  </a:moveTo>
                  <a:cubicBezTo>
                    <a:pt x="40645" y="0"/>
                    <a:pt x="20272" y="2138"/>
                    <a:pt x="1" y="6374"/>
                  </a:cubicBezTo>
                  <a:lnTo>
                    <a:pt x="1" y="22807"/>
                  </a:lnTo>
                  <a:lnTo>
                    <a:pt x="99121" y="22807"/>
                  </a:lnTo>
                  <a:lnTo>
                    <a:pt x="99121" y="2450"/>
                  </a:lnTo>
                  <a:cubicBezTo>
                    <a:pt x="86417" y="814"/>
                    <a:pt x="73749" y="0"/>
                    <a:pt x="611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" name="Google Shape;81;p2"/>
            <p:cNvGrpSpPr/>
            <p:nvPr/>
          </p:nvGrpSpPr>
          <p:grpSpPr>
            <a:xfrm>
              <a:off x="629649" y="4009552"/>
              <a:ext cx="7967138" cy="1018298"/>
              <a:chOff x="629649" y="4009552"/>
              <a:chExt cx="7967138" cy="1018298"/>
            </a:xfrm>
          </p:grpSpPr>
          <p:grpSp>
            <p:nvGrpSpPr>
              <p:cNvPr id="82" name="Google Shape;82;p2"/>
              <p:cNvGrpSpPr/>
              <p:nvPr/>
            </p:nvGrpSpPr>
            <p:grpSpPr>
              <a:xfrm>
                <a:off x="629649" y="4885728"/>
                <a:ext cx="167162" cy="142122"/>
                <a:chOff x="1459849" y="4903578"/>
                <a:chExt cx="167162" cy="142122"/>
              </a:xfrm>
            </p:grpSpPr>
            <p:sp>
              <p:nvSpPr>
                <p:cNvPr id="83" name="Google Shape;83;p2"/>
                <p:cNvSpPr/>
                <p:nvPr/>
              </p:nvSpPr>
              <p:spPr>
                <a:xfrm>
                  <a:off x="1459849" y="4957494"/>
                  <a:ext cx="62105" cy="87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1204" extrusionOk="0">
                      <a:moveTo>
                        <a:pt x="217" y="1"/>
                      </a:moveTo>
                      <a:cubicBezTo>
                        <a:pt x="106" y="1"/>
                        <a:pt x="1" y="114"/>
                        <a:pt x="75" y="239"/>
                      </a:cubicBezTo>
                      <a:cubicBezTo>
                        <a:pt x="237" y="536"/>
                        <a:pt x="392" y="833"/>
                        <a:pt x="568" y="1116"/>
                      </a:cubicBezTo>
                      <a:cubicBezTo>
                        <a:pt x="607" y="1178"/>
                        <a:pt x="664" y="1204"/>
                        <a:pt x="721" y="1204"/>
                      </a:cubicBezTo>
                      <a:cubicBezTo>
                        <a:pt x="849" y="1204"/>
                        <a:pt x="975" y="1072"/>
                        <a:pt x="891" y="927"/>
                      </a:cubicBezTo>
                      <a:cubicBezTo>
                        <a:pt x="723" y="637"/>
                        <a:pt x="534" y="361"/>
                        <a:pt x="352" y="78"/>
                      </a:cubicBezTo>
                      <a:cubicBezTo>
                        <a:pt x="316" y="23"/>
                        <a:pt x="266" y="1"/>
                        <a:pt x="217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84;p2"/>
                <p:cNvSpPr/>
                <p:nvPr/>
              </p:nvSpPr>
              <p:spPr>
                <a:xfrm>
                  <a:off x="1511073" y="4903578"/>
                  <a:ext cx="49252" cy="113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" h="1554" extrusionOk="0">
                      <a:moveTo>
                        <a:pt x="166" y="1"/>
                      </a:moveTo>
                      <a:cubicBezTo>
                        <a:pt x="81" y="1"/>
                        <a:pt x="1" y="65"/>
                        <a:pt x="32" y="176"/>
                      </a:cubicBezTo>
                      <a:cubicBezTo>
                        <a:pt x="100" y="439"/>
                        <a:pt x="160" y="702"/>
                        <a:pt x="235" y="958"/>
                      </a:cubicBezTo>
                      <a:cubicBezTo>
                        <a:pt x="288" y="1174"/>
                        <a:pt x="302" y="1390"/>
                        <a:pt x="491" y="1531"/>
                      </a:cubicBezTo>
                      <a:cubicBezTo>
                        <a:pt x="510" y="1547"/>
                        <a:pt x="531" y="1554"/>
                        <a:pt x="551" y="1554"/>
                      </a:cubicBezTo>
                      <a:cubicBezTo>
                        <a:pt x="610" y="1554"/>
                        <a:pt x="668" y="1500"/>
                        <a:pt x="693" y="1450"/>
                      </a:cubicBezTo>
                      <a:cubicBezTo>
                        <a:pt x="774" y="1241"/>
                        <a:pt x="659" y="1012"/>
                        <a:pt x="592" y="810"/>
                      </a:cubicBezTo>
                      <a:cubicBezTo>
                        <a:pt x="511" y="574"/>
                        <a:pt x="410" y="338"/>
                        <a:pt x="315" y="102"/>
                      </a:cubicBezTo>
                      <a:cubicBezTo>
                        <a:pt x="288" y="32"/>
                        <a:pt x="225" y="1"/>
                        <a:pt x="166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p2"/>
                <p:cNvSpPr/>
                <p:nvPr/>
              </p:nvSpPr>
              <p:spPr>
                <a:xfrm>
                  <a:off x="1562869" y="4948739"/>
                  <a:ext cx="64142" cy="96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" h="1329" extrusionOk="0">
                      <a:moveTo>
                        <a:pt x="826" y="0"/>
                      </a:moveTo>
                      <a:cubicBezTo>
                        <a:pt x="796" y="0"/>
                        <a:pt x="765" y="11"/>
                        <a:pt x="735" y="36"/>
                      </a:cubicBezTo>
                      <a:lnTo>
                        <a:pt x="742" y="36"/>
                      </a:lnTo>
                      <a:cubicBezTo>
                        <a:pt x="533" y="204"/>
                        <a:pt x="351" y="400"/>
                        <a:pt x="236" y="643"/>
                      </a:cubicBezTo>
                      <a:cubicBezTo>
                        <a:pt x="162" y="804"/>
                        <a:pt x="0" y="1162"/>
                        <a:pt x="203" y="1297"/>
                      </a:cubicBezTo>
                      <a:cubicBezTo>
                        <a:pt x="239" y="1319"/>
                        <a:pt x="272" y="1329"/>
                        <a:pt x="301" y="1329"/>
                      </a:cubicBezTo>
                      <a:cubicBezTo>
                        <a:pt x="441" y="1329"/>
                        <a:pt x="506" y="1110"/>
                        <a:pt x="540" y="993"/>
                      </a:cubicBezTo>
                      <a:cubicBezTo>
                        <a:pt x="627" y="710"/>
                        <a:pt x="729" y="440"/>
                        <a:pt x="924" y="218"/>
                      </a:cubicBezTo>
                      <a:cubicBezTo>
                        <a:pt x="1007" y="119"/>
                        <a:pt x="926" y="0"/>
                        <a:pt x="826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6" name="Google Shape;86;p2"/>
              <p:cNvGrpSpPr/>
              <p:nvPr/>
            </p:nvGrpSpPr>
            <p:grpSpPr>
              <a:xfrm>
                <a:off x="1868802" y="4658882"/>
                <a:ext cx="167608" cy="105643"/>
                <a:chOff x="2313539" y="4811869"/>
                <a:chExt cx="167608" cy="105643"/>
              </a:xfrm>
            </p:grpSpPr>
            <p:sp>
              <p:nvSpPr>
                <p:cNvPr id="87" name="Google Shape;87;p2"/>
                <p:cNvSpPr/>
                <p:nvPr/>
              </p:nvSpPr>
              <p:spPr>
                <a:xfrm>
                  <a:off x="2313539" y="4832006"/>
                  <a:ext cx="62487" cy="84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2" h="1165" extrusionOk="0">
                      <a:moveTo>
                        <a:pt x="265" y="0"/>
                      </a:moveTo>
                      <a:cubicBezTo>
                        <a:pt x="127" y="0"/>
                        <a:pt x="1" y="186"/>
                        <a:pt x="125" y="321"/>
                      </a:cubicBezTo>
                      <a:cubicBezTo>
                        <a:pt x="253" y="456"/>
                        <a:pt x="354" y="597"/>
                        <a:pt x="435" y="759"/>
                      </a:cubicBezTo>
                      <a:cubicBezTo>
                        <a:pt x="509" y="914"/>
                        <a:pt x="516" y="1096"/>
                        <a:pt x="691" y="1157"/>
                      </a:cubicBezTo>
                      <a:cubicBezTo>
                        <a:pt x="706" y="1163"/>
                        <a:pt x="721" y="1165"/>
                        <a:pt x="735" y="1165"/>
                      </a:cubicBezTo>
                      <a:cubicBezTo>
                        <a:pt x="789" y="1165"/>
                        <a:pt x="834" y="1127"/>
                        <a:pt x="867" y="1090"/>
                      </a:cubicBezTo>
                      <a:cubicBezTo>
                        <a:pt x="981" y="935"/>
                        <a:pt x="833" y="692"/>
                        <a:pt x="752" y="543"/>
                      </a:cubicBezTo>
                      <a:cubicBezTo>
                        <a:pt x="658" y="368"/>
                        <a:pt x="529" y="200"/>
                        <a:pt x="388" y="58"/>
                      </a:cubicBezTo>
                      <a:cubicBezTo>
                        <a:pt x="350" y="17"/>
                        <a:pt x="307" y="0"/>
                        <a:pt x="265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88;p2"/>
                <p:cNvSpPr/>
                <p:nvPr/>
              </p:nvSpPr>
              <p:spPr>
                <a:xfrm>
                  <a:off x="2392698" y="4811869"/>
                  <a:ext cx="33089" cy="86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" h="1192" extrusionOk="0">
                      <a:moveTo>
                        <a:pt x="265" y="1"/>
                      </a:moveTo>
                      <a:cubicBezTo>
                        <a:pt x="211" y="1"/>
                        <a:pt x="160" y="26"/>
                        <a:pt x="135" y="84"/>
                      </a:cubicBezTo>
                      <a:cubicBezTo>
                        <a:pt x="20" y="334"/>
                        <a:pt x="0" y="712"/>
                        <a:pt x="14" y="988"/>
                      </a:cubicBezTo>
                      <a:cubicBezTo>
                        <a:pt x="14" y="1082"/>
                        <a:pt x="74" y="1157"/>
                        <a:pt x="162" y="1184"/>
                      </a:cubicBezTo>
                      <a:cubicBezTo>
                        <a:pt x="179" y="1189"/>
                        <a:pt x="195" y="1191"/>
                        <a:pt x="211" y="1191"/>
                      </a:cubicBezTo>
                      <a:cubicBezTo>
                        <a:pt x="232" y="1191"/>
                        <a:pt x="253" y="1187"/>
                        <a:pt x="277" y="1184"/>
                      </a:cubicBezTo>
                      <a:cubicBezTo>
                        <a:pt x="337" y="1170"/>
                        <a:pt x="405" y="1103"/>
                        <a:pt x="418" y="1042"/>
                      </a:cubicBezTo>
                      <a:cubicBezTo>
                        <a:pt x="472" y="766"/>
                        <a:pt x="519" y="388"/>
                        <a:pt x="445" y="118"/>
                      </a:cubicBezTo>
                      <a:lnTo>
                        <a:pt x="445" y="118"/>
                      </a:lnTo>
                      <a:lnTo>
                        <a:pt x="445" y="125"/>
                      </a:lnTo>
                      <a:cubicBezTo>
                        <a:pt x="422" y="50"/>
                        <a:pt x="340" y="1"/>
                        <a:pt x="265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>
                  <a:off x="2428714" y="4856155"/>
                  <a:ext cx="52433" cy="61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" h="841" extrusionOk="0">
                      <a:moveTo>
                        <a:pt x="627" y="0"/>
                      </a:moveTo>
                      <a:cubicBezTo>
                        <a:pt x="592" y="0"/>
                        <a:pt x="557" y="13"/>
                        <a:pt x="526" y="44"/>
                      </a:cubicBezTo>
                      <a:cubicBezTo>
                        <a:pt x="365" y="206"/>
                        <a:pt x="203" y="361"/>
                        <a:pt x="81" y="556"/>
                      </a:cubicBezTo>
                      <a:cubicBezTo>
                        <a:pt x="1" y="693"/>
                        <a:pt x="128" y="841"/>
                        <a:pt x="260" y="841"/>
                      </a:cubicBezTo>
                      <a:cubicBezTo>
                        <a:pt x="304" y="841"/>
                        <a:pt x="348" y="824"/>
                        <a:pt x="385" y="786"/>
                      </a:cubicBezTo>
                      <a:cubicBezTo>
                        <a:pt x="540" y="617"/>
                        <a:pt x="648" y="421"/>
                        <a:pt x="762" y="226"/>
                      </a:cubicBezTo>
                      <a:cubicBezTo>
                        <a:pt x="823" y="115"/>
                        <a:pt x="729" y="0"/>
                        <a:pt x="627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0" name="Google Shape;90;p2"/>
              <p:cNvGrpSpPr/>
              <p:nvPr/>
            </p:nvGrpSpPr>
            <p:grpSpPr>
              <a:xfrm>
                <a:off x="6263268" y="4793179"/>
                <a:ext cx="194333" cy="110385"/>
                <a:chOff x="3169393" y="4715929"/>
                <a:chExt cx="194333" cy="110385"/>
              </a:xfrm>
            </p:grpSpPr>
            <p:sp>
              <p:nvSpPr>
                <p:cNvPr id="91" name="Google Shape;91;p2"/>
                <p:cNvSpPr/>
                <p:nvPr/>
              </p:nvSpPr>
              <p:spPr>
                <a:xfrm>
                  <a:off x="3169393" y="4742048"/>
                  <a:ext cx="70632" cy="8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1155" extrusionOk="0">
                      <a:moveTo>
                        <a:pt x="293" y="0"/>
                      </a:moveTo>
                      <a:cubicBezTo>
                        <a:pt x="141" y="0"/>
                        <a:pt x="0" y="213"/>
                        <a:pt x="134" y="367"/>
                      </a:cubicBezTo>
                      <a:lnTo>
                        <a:pt x="484" y="792"/>
                      </a:lnTo>
                      <a:cubicBezTo>
                        <a:pt x="592" y="920"/>
                        <a:pt x="693" y="1102"/>
                        <a:pt x="869" y="1149"/>
                      </a:cubicBezTo>
                      <a:cubicBezTo>
                        <a:pt x="882" y="1153"/>
                        <a:pt x="896" y="1155"/>
                        <a:pt x="910" y="1155"/>
                      </a:cubicBezTo>
                      <a:cubicBezTo>
                        <a:pt x="1004" y="1155"/>
                        <a:pt x="1110" y="1080"/>
                        <a:pt x="1098" y="974"/>
                      </a:cubicBezTo>
                      <a:cubicBezTo>
                        <a:pt x="1084" y="779"/>
                        <a:pt x="923" y="650"/>
                        <a:pt x="808" y="509"/>
                      </a:cubicBezTo>
                      <a:cubicBezTo>
                        <a:pt x="680" y="367"/>
                        <a:pt x="558" y="219"/>
                        <a:pt x="430" y="71"/>
                      </a:cubicBezTo>
                      <a:cubicBezTo>
                        <a:pt x="389" y="21"/>
                        <a:pt x="340" y="0"/>
                        <a:pt x="293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92;p2"/>
                <p:cNvSpPr/>
                <p:nvPr/>
              </p:nvSpPr>
              <p:spPr>
                <a:xfrm>
                  <a:off x="3260260" y="4715929"/>
                  <a:ext cx="30480" cy="92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" h="1265" extrusionOk="0">
                      <a:moveTo>
                        <a:pt x="239" y="0"/>
                      </a:moveTo>
                      <a:cubicBezTo>
                        <a:pt x="138" y="0"/>
                        <a:pt x="37" y="64"/>
                        <a:pt x="34" y="193"/>
                      </a:cubicBezTo>
                      <a:cubicBezTo>
                        <a:pt x="34" y="395"/>
                        <a:pt x="34" y="597"/>
                        <a:pt x="34" y="799"/>
                      </a:cubicBezTo>
                      <a:cubicBezTo>
                        <a:pt x="27" y="975"/>
                        <a:pt x="0" y="1137"/>
                        <a:pt x="162" y="1244"/>
                      </a:cubicBezTo>
                      <a:cubicBezTo>
                        <a:pt x="182" y="1258"/>
                        <a:pt x="209" y="1265"/>
                        <a:pt x="237" y="1265"/>
                      </a:cubicBezTo>
                      <a:cubicBezTo>
                        <a:pt x="265" y="1265"/>
                        <a:pt x="294" y="1258"/>
                        <a:pt x="317" y="1244"/>
                      </a:cubicBezTo>
                      <a:cubicBezTo>
                        <a:pt x="479" y="1137"/>
                        <a:pt x="445" y="975"/>
                        <a:pt x="445" y="799"/>
                      </a:cubicBezTo>
                      <a:cubicBezTo>
                        <a:pt x="445" y="597"/>
                        <a:pt x="439" y="395"/>
                        <a:pt x="439" y="193"/>
                      </a:cubicBezTo>
                      <a:cubicBezTo>
                        <a:pt x="439" y="64"/>
                        <a:pt x="339" y="0"/>
                        <a:pt x="239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>
                  <a:off x="3304039" y="4748103"/>
                  <a:ext cx="59687" cy="74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8" h="1025" extrusionOk="0">
                      <a:moveTo>
                        <a:pt x="711" y="1"/>
                      </a:moveTo>
                      <a:cubicBezTo>
                        <a:pt x="655" y="1"/>
                        <a:pt x="599" y="23"/>
                        <a:pt x="553" y="62"/>
                      </a:cubicBezTo>
                      <a:cubicBezTo>
                        <a:pt x="337" y="230"/>
                        <a:pt x="121" y="466"/>
                        <a:pt x="34" y="729"/>
                      </a:cubicBezTo>
                      <a:cubicBezTo>
                        <a:pt x="0" y="837"/>
                        <a:pt x="67" y="965"/>
                        <a:pt x="169" y="1006"/>
                      </a:cubicBezTo>
                      <a:cubicBezTo>
                        <a:pt x="199" y="1018"/>
                        <a:pt x="230" y="1024"/>
                        <a:pt x="259" y="1024"/>
                      </a:cubicBezTo>
                      <a:cubicBezTo>
                        <a:pt x="338" y="1024"/>
                        <a:pt x="409" y="980"/>
                        <a:pt x="459" y="911"/>
                      </a:cubicBezTo>
                      <a:cubicBezTo>
                        <a:pt x="526" y="817"/>
                        <a:pt x="573" y="709"/>
                        <a:pt x="641" y="615"/>
                      </a:cubicBezTo>
                      <a:cubicBezTo>
                        <a:pt x="701" y="520"/>
                        <a:pt x="775" y="439"/>
                        <a:pt x="856" y="365"/>
                      </a:cubicBezTo>
                      <a:cubicBezTo>
                        <a:pt x="937" y="284"/>
                        <a:pt x="937" y="143"/>
                        <a:pt x="856" y="62"/>
                      </a:cubicBezTo>
                      <a:cubicBezTo>
                        <a:pt x="814" y="20"/>
                        <a:pt x="763" y="1"/>
                        <a:pt x="711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4" name="Google Shape;94;p2"/>
              <p:cNvGrpSpPr/>
              <p:nvPr/>
            </p:nvGrpSpPr>
            <p:grpSpPr>
              <a:xfrm>
                <a:off x="3637482" y="4903567"/>
                <a:ext cx="166017" cy="106445"/>
                <a:chOff x="8105507" y="3916667"/>
                <a:chExt cx="166017" cy="106445"/>
              </a:xfrm>
            </p:grpSpPr>
            <p:sp>
              <p:nvSpPr>
                <p:cNvPr id="95" name="Google Shape;95;p2"/>
                <p:cNvSpPr/>
                <p:nvPr/>
              </p:nvSpPr>
              <p:spPr>
                <a:xfrm>
                  <a:off x="8105507" y="3916667"/>
                  <a:ext cx="65032" cy="96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" h="1318" extrusionOk="0">
                      <a:moveTo>
                        <a:pt x="247" y="0"/>
                      </a:moveTo>
                      <a:cubicBezTo>
                        <a:pt x="94" y="0"/>
                        <a:pt x="1" y="232"/>
                        <a:pt x="159" y="345"/>
                      </a:cubicBezTo>
                      <a:cubicBezTo>
                        <a:pt x="301" y="446"/>
                        <a:pt x="408" y="595"/>
                        <a:pt x="469" y="756"/>
                      </a:cubicBezTo>
                      <a:cubicBezTo>
                        <a:pt x="523" y="912"/>
                        <a:pt x="489" y="1100"/>
                        <a:pt x="584" y="1228"/>
                      </a:cubicBezTo>
                      <a:cubicBezTo>
                        <a:pt x="621" y="1282"/>
                        <a:pt x="685" y="1318"/>
                        <a:pt x="747" y="1318"/>
                      </a:cubicBezTo>
                      <a:cubicBezTo>
                        <a:pt x="786" y="1318"/>
                        <a:pt x="825" y="1303"/>
                        <a:pt x="853" y="1269"/>
                      </a:cubicBezTo>
                      <a:cubicBezTo>
                        <a:pt x="1022" y="1073"/>
                        <a:pt x="928" y="783"/>
                        <a:pt x="833" y="574"/>
                      </a:cubicBezTo>
                      <a:cubicBezTo>
                        <a:pt x="725" y="345"/>
                        <a:pt x="550" y="163"/>
                        <a:pt x="341" y="28"/>
                      </a:cubicBezTo>
                      <a:cubicBezTo>
                        <a:pt x="308" y="9"/>
                        <a:pt x="277" y="0"/>
                        <a:pt x="247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8182502" y="3917834"/>
                  <a:ext cx="30989" cy="89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" h="1221" extrusionOk="0">
                      <a:moveTo>
                        <a:pt x="244" y="0"/>
                      </a:moveTo>
                      <a:cubicBezTo>
                        <a:pt x="161" y="0"/>
                        <a:pt x="78" y="56"/>
                        <a:pt x="68" y="167"/>
                      </a:cubicBezTo>
                      <a:cubicBezTo>
                        <a:pt x="48" y="437"/>
                        <a:pt x="28" y="713"/>
                        <a:pt x="1" y="983"/>
                      </a:cubicBezTo>
                      <a:cubicBezTo>
                        <a:pt x="1" y="1057"/>
                        <a:pt x="55" y="1152"/>
                        <a:pt x="122" y="1185"/>
                      </a:cubicBezTo>
                      <a:cubicBezTo>
                        <a:pt x="169" y="1209"/>
                        <a:pt x="206" y="1221"/>
                        <a:pt x="244" y="1221"/>
                      </a:cubicBezTo>
                      <a:cubicBezTo>
                        <a:pt x="281" y="1221"/>
                        <a:pt x="318" y="1209"/>
                        <a:pt x="365" y="1185"/>
                      </a:cubicBezTo>
                      <a:cubicBezTo>
                        <a:pt x="432" y="1152"/>
                        <a:pt x="486" y="1057"/>
                        <a:pt x="486" y="983"/>
                      </a:cubicBezTo>
                      <a:lnTo>
                        <a:pt x="419" y="167"/>
                      </a:lnTo>
                      <a:cubicBezTo>
                        <a:pt x="409" y="56"/>
                        <a:pt x="326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97;p2"/>
                <p:cNvSpPr/>
                <p:nvPr/>
              </p:nvSpPr>
              <p:spPr>
                <a:xfrm>
                  <a:off x="8210182" y="3948404"/>
                  <a:ext cx="61342" cy="74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" h="1024" extrusionOk="0">
                      <a:moveTo>
                        <a:pt x="681" y="0"/>
                      </a:moveTo>
                      <a:cubicBezTo>
                        <a:pt x="612" y="0"/>
                        <a:pt x="540" y="32"/>
                        <a:pt x="483" y="106"/>
                      </a:cubicBezTo>
                      <a:cubicBezTo>
                        <a:pt x="361" y="267"/>
                        <a:pt x="240" y="429"/>
                        <a:pt x="132" y="605"/>
                      </a:cubicBezTo>
                      <a:cubicBezTo>
                        <a:pt x="1" y="816"/>
                        <a:pt x="203" y="1024"/>
                        <a:pt x="397" y="1024"/>
                      </a:cubicBezTo>
                      <a:cubicBezTo>
                        <a:pt x="481" y="1024"/>
                        <a:pt x="564" y="984"/>
                        <a:pt x="618" y="888"/>
                      </a:cubicBezTo>
                      <a:cubicBezTo>
                        <a:pt x="719" y="713"/>
                        <a:pt x="800" y="530"/>
                        <a:pt x="881" y="342"/>
                      </a:cubicBezTo>
                      <a:cubicBezTo>
                        <a:pt x="964" y="152"/>
                        <a:pt x="831" y="0"/>
                        <a:pt x="681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8" name="Google Shape;98;p2"/>
              <p:cNvGrpSpPr/>
              <p:nvPr/>
            </p:nvGrpSpPr>
            <p:grpSpPr>
              <a:xfrm>
                <a:off x="7211447" y="4009552"/>
                <a:ext cx="188606" cy="117097"/>
                <a:chOff x="6912722" y="4491852"/>
                <a:chExt cx="188606" cy="117097"/>
              </a:xfrm>
            </p:grpSpPr>
            <p:sp>
              <p:nvSpPr>
                <p:cNvPr id="99" name="Google Shape;99;p2"/>
                <p:cNvSpPr/>
                <p:nvPr/>
              </p:nvSpPr>
              <p:spPr>
                <a:xfrm>
                  <a:off x="6912722" y="4491852"/>
                  <a:ext cx="60387" cy="8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1207" extrusionOk="0">
                      <a:moveTo>
                        <a:pt x="319" y="1"/>
                      </a:moveTo>
                      <a:cubicBezTo>
                        <a:pt x="150" y="1"/>
                        <a:pt x="1" y="234"/>
                        <a:pt x="144" y="409"/>
                      </a:cubicBezTo>
                      <a:cubicBezTo>
                        <a:pt x="299" y="598"/>
                        <a:pt x="374" y="807"/>
                        <a:pt x="455" y="1036"/>
                      </a:cubicBezTo>
                      <a:cubicBezTo>
                        <a:pt x="495" y="1154"/>
                        <a:pt x="585" y="1206"/>
                        <a:pt x="676" y="1206"/>
                      </a:cubicBezTo>
                      <a:cubicBezTo>
                        <a:pt x="811" y="1206"/>
                        <a:pt x="948" y="1090"/>
                        <a:pt x="920" y="908"/>
                      </a:cubicBezTo>
                      <a:cubicBezTo>
                        <a:pt x="866" y="604"/>
                        <a:pt x="677" y="308"/>
                        <a:pt x="475" y="78"/>
                      </a:cubicBezTo>
                      <a:cubicBezTo>
                        <a:pt x="427" y="24"/>
                        <a:pt x="372" y="1"/>
                        <a:pt x="319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00;p2"/>
                <p:cNvSpPr/>
                <p:nvPr/>
              </p:nvSpPr>
              <p:spPr>
                <a:xfrm>
                  <a:off x="6980872" y="4500461"/>
                  <a:ext cx="58224" cy="82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" h="1134" extrusionOk="0">
                      <a:moveTo>
                        <a:pt x="622" y="1"/>
                      </a:moveTo>
                      <a:cubicBezTo>
                        <a:pt x="563" y="1"/>
                        <a:pt x="504" y="28"/>
                        <a:pt x="469" y="88"/>
                      </a:cubicBezTo>
                      <a:cubicBezTo>
                        <a:pt x="408" y="196"/>
                        <a:pt x="388" y="318"/>
                        <a:pt x="328" y="419"/>
                      </a:cubicBezTo>
                      <a:cubicBezTo>
                        <a:pt x="267" y="527"/>
                        <a:pt x="206" y="641"/>
                        <a:pt x="132" y="736"/>
                      </a:cubicBezTo>
                      <a:cubicBezTo>
                        <a:pt x="0" y="913"/>
                        <a:pt x="193" y="1133"/>
                        <a:pt x="377" y="1133"/>
                      </a:cubicBezTo>
                      <a:cubicBezTo>
                        <a:pt x="437" y="1133"/>
                        <a:pt x="497" y="1109"/>
                        <a:pt x="543" y="1053"/>
                      </a:cubicBezTo>
                      <a:cubicBezTo>
                        <a:pt x="732" y="817"/>
                        <a:pt x="914" y="453"/>
                        <a:pt x="813" y="136"/>
                      </a:cubicBezTo>
                      <a:cubicBezTo>
                        <a:pt x="786" y="50"/>
                        <a:pt x="703" y="1"/>
                        <a:pt x="622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101;p2"/>
                <p:cNvSpPr/>
                <p:nvPr/>
              </p:nvSpPr>
              <p:spPr>
                <a:xfrm>
                  <a:off x="7032351" y="4533876"/>
                  <a:ext cx="68978" cy="75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4" h="1029" extrusionOk="0">
                      <a:moveTo>
                        <a:pt x="743" y="0"/>
                      </a:moveTo>
                      <a:cubicBezTo>
                        <a:pt x="687" y="0"/>
                        <a:pt x="630" y="21"/>
                        <a:pt x="584" y="69"/>
                      </a:cubicBezTo>
                      <a:cubicBezTo>
                        <a:pt x="395" y="271"/>
                        <a:pt x="173" y="467"/>
                        <a:pt x="65" y="730"/>
                      </a:cubicBezTo>
                      <a:cubicBezTo>
                        <a:pt x="0" y="886"/>
                        <a:pt x="155" y="1029"/>
                        <a:pt x="305" y="1029"/>
                      </a:cubicBezTo>
                      <a:cubicBezTo>
                        <a:pt x="343" y="1029"/>
                        <a:pt x="381" y="1020"/>
                        <a:pt x="415" y="999"/>
                      </a:cubicBezTo>
                      <a:cubicBezTo>
                        <a:pt x="651" y="851"/>
                        <a:pt x="800" y="581"/>
                        <a:pt x="962" y="359"/>
                      </a:cubicBezTo>
                      <a:cubicBezTo>
                        <a:pt x="1084" y="191"/>
                        <a:pt x="914" y="0"/>
                        <a:pt x="743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2" name="Google Shape;102;p2"/>
              <p:cNvGrpSpPr/>
              <p:nvPr/>
            </p:nvGrpSpPr>
            <p:grpSpPr>
              <a:xfrm>
                <a:off x="4857982" y="4342392"/>
                <a:ext cx="166017" cy="106445"/>
                <a:chOff x="8105507" y="3916667"/>
                <a:chExt cx="166017" cy="106445"/>
              </a:xfrm>
            </p:grpSpPr>
            <p:sp>
              <p:nvSpPr>
                <p:cNvPr id="103" name="Google Shape;103;p2"/>
                <p:cNvSpPr/>
                <p:nvPr/>
              </p:nvSpPr>
              <p:spPr>
                <a:xfrm>
                  <a:off x="8105507" y="3916667"/>
                  <a:ext cx="65032" cy="96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" h="1318" extrusionOk="0">
                      <a:moveTo>
                        <a:pt x="247" y="0"/>
                      </a:moveTo>
                      <a:cubicBezTo>
                        <a:pt x="94" y="0"/>
                        <a:pt x="1" y="232"/>
                        <a:pt x="159" y="345"/>
                      </a:cubicBezTo>
                      <a:cubicBezTo>
                        <a:pt x="301" y="446"/>
                        <a:pt x="408" y="595"/>
                        <a:pt x="469" y="756"/>
                      </a:cubicBezTo>
                      <a:cubicBezTo>
                        <a:pt x="523" y="912"/>
                        <a:pt x="489" y="1100"/>
                        <a:pt x="584" y="1228"/>
                      </a:cubicBezTo>
                      <a:cubicBezTo>
                        <a:pt x="621" y="1282"/>
                        <a:pt x="685" y="1318"/>
                        <a:pt x="747" y="1318"/>
                      </a:cubicBezTo>
                      <a:cubicBezTo>
                        <a:pt x="786" y="1318"/>
                        <a:pt x="825" y="1303"/>
                        <a:pt x="853" y="1269"/>
                      </a:cubicBezTo>
                      <a:cubicBezTo>
                        <a:pt x="1022" y="1073"/>
                        <a:pt x="928" y="783"/>
                        <a:pt x="833" y="574"/>
                      </a:cubicBezTo>
                      <a:cubicBezTo>
                        <a:pt x="725" y="345"/>
                        <a:pt x="550" y="163"/>
                        <a:pt x="341" y="28"/>
                      </a:cubicBezTo>
                      <a:cubicBezTo>
                        <a:pt x="308" y="9"/>
                        <a:pt x="277" y="0"/>
                        <a:pt x="247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2"/>
                <p:cNvSpPr/>
                <p:nvPr/>
              </p:nvSpPr>
              <p:spPr>
                <a:xfrm>
                  <a:off x="8182502" y="3917834"/>
                  <a:ext cx="30989" cy="89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" h="1221" extrusionOk="0">
                      <a:moveTo>
                        <a:pt x="244" y="0"/>
                      </a:moveTo>
                      <a:cubicBezTo>
                        <a:pt x="161" y="0"/>
                        <a:pt x="78" y="56"/>
                        <a:pt x="68" y="167"/>
                      </a:cubicBezTo>
                      <a:cubicBezTo>
                        <a:pt x="48" y="437"/>
                        <a:pt x="28" y="713"/>
                        <a:pt x="1" y="983"/>
                      </a:cubicBezTo>
                      <a:cubicBezTo>
                        <a:pt x="1" y="1057"/>
                        <a:pt x="55" y="1152"/>
                        <a:pt x="122" y="1185"/>
                      </a:cubicBezTo>
                      <a:cubicBezTo>
                        <a:pt x="169" y="1209"/>
                        <a:pt x="206" y="1221"/>
                        <a:pt x="244" y="1221"/>
                      </a:cubicBezTo>
                      <a:cubicBezTo>
                        <a:pt x="281" y="1221"/>
                        <a:pt x="318" y="1209"/>
                        <a:pt x="365" y="1185"/>
                      </a:cubicBezTo>
                      <a:cubicBezTo>
                        <a:pt x="432" y="1152"/>
                        <a:pt x="486" y="1057"/>
                        <a:pt x="486" y="983"/>
                      </a:cubicBezTo>
                      <a:lnTo>
                        <a:pt x="419" y="167"/>
                      </a:lnTo>
                      <a:cubicBezTo>
                        <a:pt x="409" y="56"/>
                        <a:pt x="326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05;p2"/>
                <p:cNvSpPr/>
                <p:nvPr/>
              </p:nvSpPr>
              <p:spPr>
                <a:xfrm>
                  <a:off x="8210182" y="3948404"/>
                  <a:ext cx="61342" cy="74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" h="1024" extrusionOk="0">
                      <a:moveTo>
                        <a:pt x="681" y="0"/>
                      </a:moveTo>
                      <a:cubicBezTo>
                        <a:pt x="612" y="0"/>
                        <a:pt x="540" y="32"/>
                        <a:pt x="483" y="106"/>
                      </a:cubicBezTo>
                      <a:cubicBezTo>
                        <a:pt x="361" y="267"/>
                        <a:pt x="240" y="429"/>
                        <a:pt x="132" y="605"/>
                      </a:cubicBezTo>
                      <a:cubicBezTo>
                        <a:pt x="1" y="816"/>
                        <a:pt x="203" y="1024"/>
                        <a:pt x="397" y="1024"/>
                      </a:cubicBezTo>
                      <a:cubicBezTo>
                        <a:pt x="481" y="1024"/>
                        <a:pt x="564" y="984"/>
                        <a:pt x="618" y="888"/>
                      </a:cubicBezTo>
                      <a:cubicBezTo>
                        <a:pt x="719" y="713"/>
                        <a:pt x="800" y="530"/>
                        <a:pt x="881" y="342"/>
                      </a:cubicBezTo>
                      <a:cubicBezTo>
                        <a:pt x="964" y="152"/>
                        <a:pt x="831" y="0"/>
                        <a:pt x="681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6" name="Google Shape;106;p2"/>
              <p:cNvGrpSpPr/>
              <p:nvPr/>
            </p:nvGrpSpPr>
            <p:grpSpPr>
              <a:xfrm>
                <a:off x="8430770" y="4550779"/>
                <a:ext cx="166017" cy="106445"/>
                <a:chOff x="8105507" y="3916667"/>
                <a:chExt cx="166017" cy="106445"/>
              </a:xfrm>
            </p:grpSpPr>
            <p:sp>
              <p:nvSpPr>
                <p:cNvPr id="107" name="Google Shape;107;p2"/>
                <p:cNvSpPr/>
                <p:nvPr/>
              </p:nvSpPr>
              <p:spPr>
                <a:xfrm>
                  <a:off x="8105507" y="3916667"/>
                  <a:ext cx="65032" cy="96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" h="1318" extrusionOk="0">
                      <a:moveTo>
                        <a:pt x="247" y="0"/>
                      </a:moveTo>
                      <a:cubicBezTo>
                        <a:pt x="94" y="0"/>
                        <a:pt x="1" y="232"/>
                        <a:pt x="159" y="345"/>
                      </a:cubicBezTo>
                      <a:cubicBezTo>
                        <a:pt x="301" y="446"/>
                        <a:pt x="408" y="595"/>
                        <a:pt x="469" y="756"/>
                      </a:cubicBezTo>
                      <a:cubicBezTo>
                        <a:pt x="523" y="912"/>
                        <a:pt x="489" y="1100"/>
                        <a:pt x="584" y="1228"/>
                      </a:cubicBezTo>
                      <a:cubicBezTo>
                        <a:pt x="621" y="1282"/>
                        <a:pt x="685" y="1318"/>
                        <a:pt x="747" y="1318"/>
                      </a:cubicBezTo>
                      <a:cubicBezTo>
                        <a:pt x="786" y="1318"/>
                        <a:pt x="825" y="1303"/>
                        <a:pt x="853" y="1269"/>
                      </a:cubicBezTo>
                      <a:cubicBezTo>
                        <a:pt x="1022" y="1073"/>
                        <a:pt x="928" y="783"/>
                        <a:pt x="833" y="574"/>
                      </a:cubicBezTo>
                      <a:cubicBezTo>
                        <a:pt x="725" y="345"/>
                        <a:pt x="550" y="163"/>
                        <a:pt x="341" y="28"/>
                      </a:cubicBezTo>
                      <a:cubicBezTo>
                        <a:pt x="308" y="9"/>
                        <a:pt x="277" y="0"/>
                        <a:pt x="247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2"/>
                <p:cNvSpPr/>
                <p:nvPr/>
              </p:nvSpPr>
              <p:spPr>
                <a:xfrm>
                  <a:off x="8182502" y="3917834"/>
                  <a:ext cx="30989" cy="89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" h="1221" extrusionOk="0">
                      <a:moveTo>
                        <a:pt x="244" y="0"/>
                      </a:moveTo>
                      <a:cubicBezTo>
                        <a:pt x="161" y="0"/>
                        <a:pt x="78" y="56"/>
                        <a:pt x="68" y="167"/>
                      </a:cubicBezTo>
                      <a:cubicBezTo>
                        <a:pt x="48" y="437"/>
                        <a:pt x="28" y="713"/>
                        <a:pt x="1" y="983"/>
                      </a:cubicBezTo>
                      <a:cubicBezTo>
                        <a:pt x="1" y="1057"/>
                        <a:pt x="55" y="1152"/>
                        <a:pt x="122" y="1185"/>
                      </a:cubicBezTo>
                      <a:cubicBezTo>
                        <a:pt x="169" y="1209"/>
                        <a:pt x="206" y="1221"/>
                        <a:pt x="244" y="1221"/>
                      </a:cubicBezTo>
                      <a:cubicBezTo>
                        <a:pt x="281" y="1221"/>
                        <a:pt x="318" y="1209"/>
                        <a:pt x="365" y="1185"/>
                      </a:cubicBezTo>
                      <a:cubicBezTo>
                        <a:pt x="432" y="1152"/>
                        <a:pt x="486" y="1057"/>
                        <a:pt x="486" y="983"/>
                      </a:cubicBezTo>
                      <a:lnTo>
                        <a:pt x="419" y="167"/>
                      </a:lnTo>
                      <a:cubicBezTo>
                        <a:pt x="409" y="56"/>
                        <a:pt x="326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109;p2"/>
                <p:cNvSpPr/>
                <p:nvPr/>
              </p:nvSpPr>
              <p:spPr>
                <a:xfrm>
                  <a:off x="8210182" y="3948404"/>
                  <a:ext cx="61342" cy="74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" h="1024" extrusionOk="0">
                      <a:moveTo>
                        <a:pt x="681" y="0"/>
                      </a:moveTo>
                      <a:cubicBezTo>
                        <a:pt x="612" y="0"/>
                        <a:pt x="540" y="32"/>
                        <a:pt x="483" y="106"/>
                      </a:cubicBezTo>
                      <a:cubicBezTo>
                        <a:pt x="361" y="267"/>
                        <a:pt x="240" y="429"/>
                        <a:pt x="132" y="605"/>
                      </a:cubicBezTo>
                      <a:cubicBezTo>
                        <a:pt x="1" y="816"/>
                        <a:pt x="203" y="1024"/>
                        <a:pt x="397" y="1024"/>
                      </a:cubicBezTo>
                      <a:cubicBezTo>
                        <a:pt x="481" y="1024"/>
                        <a:pt x="564" y="984"/>
                        <a:pt x="618" y="888"/>
                      </a:cubicBezTo>
                      <a:cubicBezTo>
                        <a:pt x="719" y="713"/>
                        <a:pt x="800" y="530"/>
                        <a:pt x="881" y="342"/>
                      </a:cubicBezTo>
                      <a:cubicBezTo>
                        <a:pt x="964" y="152"/>
                        <a:pt x="831" y="0"/>
                        <a:pt x="681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56161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>
            <a:off x="-3362" y="3272549"/>
            <a:ext cx="9150778" cy="171351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" name="Google Shape;112;p3"/>
          <p:cNvGrpSpPr/>
          <p:nvPr/>
        </p:nvGrpSpPr>
        <p:grpSpPr>
          <a:xfrm rot="674933" flipH="1">
            <a:off x="-293587" y="3210234"/>
            <a:ext cx="3145026" cy="1838151"/>
            <a:chOff x="4246750" y="3914450"/>
            <a:chExt cx="533900" cy="312050"/>
          </a:xfrm>
        </p:grpSpPr>
        <p:sp>
          <p:nvSpPr>
            <p:cNvPr id="113" name="Google Shape;113;p3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3"/>
          <p:cNvGrpSpPr/>
          <p:nvPr/>
        </p:nvGrpSpPr>
        <p:grpSpPr>
          <a:xfrm rot="-674933">
            <a:off x="6058763" y="3033034"/>
            <a:ext cx="3145026" cy="1838151"/>
            <a:chOff x="4246750" y="3914450"/>
            <a:chExt cx="533900" cy="312050"/>
          </a:xfrm>
        </p:grpSpPr>
        <p:sp>
          <p:nvSpPr>
            <p:cNvPr id="124" name="Google Shape;124;p3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" name="Google Shape;134;p3"/>
          <p:cNvGrpSpPr/>
          <p:nvPr/>
        </p:nvGrpSpPr>
        <p:grpSpPr>
          <a:xfrm>
            <a:off x="3660137" y="3551550"/>
            <a:ext cx="1865824" cy="801127"/>
            <a:chOff x="3124075" y="3826725"/>
            <a:chExt cx="412000" cy="176900"/>
          </a:xfrm>
        </p:grpSpPr>
        <p:sp>
          <p:nvSpPr>
            <p:cNvPr id="135" name="Google Shape;135;p3"/>
            <p:cNvSpPr/>
            <p:nvPr/>
          </p:nvSpPr>
          <p:spPr>
            <a:xfrm>
              <a:off x="3124075" y="3826725"/>
              <a:ext cx="412000" cy="176900"/>
            </a:xfrm>
            <a:custGeom>
              <a:avLst/>
              <a:gdLst/>
              <a:ahLst/>
              <a:cxnLst/>
              <a:rect l="l" t="t" r="r" b="b"/>
              <a:pathLst>
                <a:path w="16480" h="7076" extrusionOk="0">
                  <a:moveTo>
                    <a:pt x="6192" y="0"/>
                  </a:moveTo>
                  <a:cubicBezTo>
                    <a:pt x="5606" y="0"/>
                    <a:pt x="5023" y="217"/>
                    <a:pt x="4552" y="568"/>
                  </a:cubicBezTo>
                  <a:cubicBezTo>
                    <a:pt x="3540" y="1324"/>
                    <a:pt x="3055" y="2719"/>
                    <a:pt x="3392" y="3940"/>
                  </a:cubicBezTo>
                  <a:cubicBezTo>
                    <a:pt x="2901" y="3443"/>
                    <a:pt x="2287" y="2907"/>
                    <a:pt x="1629" y="2907"/>
                  </a:cubicBezTo>
                  <a:cubicBezTo>
                    <a:pt x="1519" y="2907"/>
                    <a:pt x="1407" y="2922"/>
                    <a:pt x="1295" y="2955"/>
                  </a:cubicBezTo>
                  <a:cubicBezTo>
                    <a:pt x="803" y="3097"/>
                    <a:pt x="465" y="3555"/>
                    <a:pt x="297" y="4041"/>
                  </a:cubicBezTo>
                  <a:cubicBezTo>
                    <a:pt x="0" y="4864"/>
                    <a:pt x="115" y="5821"/>
                    <a:pt x="580" y="6563"/>
                  </a:cubicBezTo>
                  <a:lnTo>
                    <a:pt x="16264" y="7075"/>
                  </a:lnTo>
                  <a:cubicBezTo>
                    <a:pt x="16372" y="6286"/>
                    <a:pt x="16480" y="5464"/>
                    <a:pt x="16278" y="4688"/>
                  </a:cubicBezTo>
                  <a:cubicBezTo>
                    <a:pt x="16069" y="3920"/>
                    <a:pt x="15462" y="3191"/>
                    <a:pt x="14666" y="3104"/>
                  </a:cubicBezTo>
                  <a:cubicBezTo>
                    <a:pt x="14605" y="3097"/>
                    <a:pt x="14545" y="3093"/>
                    <a:pt x="14486" y="3093"/>
                  </a:cubicBezTo>
                  <a:cubicBezTo>
                    <a:pt x="13620" y="3093"/>
                    <a:pt x="12886" y="3803"/>
                    <a:pt x="12292" y="4459"/>
                  </a:cubicBezTo>
                  <a:cubicBezTo>
                    <a:pt x="11773" y="3879"/>
                    <a:pt x="11234" y="3272"/>
                    <a:pt x="10519" y="2962"/>
                  </a:cubicBezTo>
                  <a:cubicBezTo>
                    <a:pt x="10250" y="2844"/>
                    <a:pt x="9947" y="2781"/>
                    <a:pt x="9648" y="2781"/>
                  </a:cubicBezTo>
                  <a:cubicBezTo>
                    <a:pt x="9160" y="2781"/>
                    <a:pt x="8683" y="2950"/>
                    <a:pt x="8382" y="3326"/>
                  </a:cubicBezTo>
                  <a:cubicBezTo>
                    <a:pt x="8173" y="2706"/>
                    <a:pt x="8341" y="2011"/>
                    <a:pt x="8159" y="1377"/>
                  </a:cubicBezTo>
                  <a:cubicBezTo>
                    <a:pt x="7950" y="690"/>
                    <a:pt x="7303" y="170"/>
                    <a:pt x="6595" y="36"/>
                  </a:cubicBezTo>
                  <a:cubicBezTo>
                    <a:pt x="6461" y="12"/>
                    <a:pt x="6327" y="0"/>
                    <a:pt x="61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150975" y="3954750"/>
              <a:ext cx="12725" cy="25025"/>
            </a:xfrm>
            <a:custGeom>
              <a:avLst/>
              <a:gdLst/>
              <a:ahLst/>
              <a:cxnLst/>
              <a:rect l="l" t="t" r="r" b="b"/>
              <a:pathLst>
                <a:path w="509" h="1001" extrusionOk="0">
                  <a:moveTo>
                    <a:pt x="65" y="0"/>
                  </a:moveTo>
                  <a:cubicBezTo>
                    <a:pt x="31" y="0"/>
                    <a:pt x="1" y="32"/>
                    <a:pt x="10" y="73"/>
                  </a:cubicBezTo>
                  <a:cubicBezTo>
                    <a:pt x="37" y="248"/>
                    <a:pt x="91" y="410"/>
                    <a:pt x="151" y="572"/>
                  </a:cubicBezTo>
                  <a:cubicBezTo>
                    <a:pt x="205" y="713"/>
                    <a:pt x="239" y="875"/>
                    <a:pt x="347" y="976"/>
                  </a:cubicBezTo>
                  <a:cubicBezTo>
                    <a:pt x="364" y="993"/>
                    <a:pt x="385" y="1001"/>
                    <a:pt x="407" y="1001"/>
                  </a:cubicBezTo>
                  <a:cubicBezTo>
                    <a:pt x="454" y="1001"/>
                    <a:pt x="502" y="965"/>
                    <a:pt x="502" y="909"/>
                  </a:cubicBezTo>
                  <a:cubicBezTo>
                    <a:pt x="509" y="761"/>
                    <a:pt x="414" y="626"/>
                    <a:pt x="360" y="491"/>
                  </a:cubicBezTo>
                  <a:cubicBezTo>
                    <a:pt x="286" y="329"/>
                    <a:pt x="212" y="174"/>
                    <a:pt x="111" y="26"/>
                  </a:cubicBezTo>
                  <a:cubicBezTo>
                    <a:pt x="98" y="8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3238550" y="3863300"/>
              <a:ext cx="10800" cy="25775"/>
            </a:xfrm>
            <a:custGeom>
              <a:avLst/>
              <a:gdLst/>
              <a:ahLst/>
              <a:cxnLst/>
              <a:rect l="l" t="t" r="r" b="b"/>
              <a:pathLst>
                <a:path w="432" h="1031" extrusionOk="0">
                  <a:moveTo>
                    <a:pt x="111" y="1"/>
                  </a:moveTo>
                  <a:cubicBezTo>
                    <a:pt x="57" y="1"/>
                    <a:pt x="1" y="48"/>
                    <a:pt x="13" y="117"/>
                  </a:cubicBezTo>
                  <a:cubicBezTo>
                    <a:pt x="60" y="386"/>
                    <a:pt x="60" y="751"/>
                    <a:pt x="215" y="987"/>
                  </a:cubicBezTo>
                  <a:cubicBezTo>
                    <a:pt x="236" y="1017"/>
                    <a:pt x="265" y="1030"/>
                    <a:pt x="293" y="1030"/>
                  </a:cubicBezTo>
                  <a:cubicBezTo>
                    <a:pt x="340" y="1030"/>
                    <a:pt x="387" y="994"/>
                    <a:pt x="391" y="939"/>
                  </a:cubicBezTo>
                  <a:cubicBezTo>
                    <a:pt x="431" y="663"/>
                    <a:pt x="276" y="333"/>
                    <a:pt x="195" y="70"/>
                  </a:cubicBezTo>
                  <a:cubicBezTo>
                    <a:pt x="182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3218975" y="3943775"/>
              <a:ext cx="11150" cy="25725"/>
            </a:xfrm>
            <a:custGeom>
              <a:avLst/>
              <a:gdLst/>
              <a:ahLst/>
              <a:cxnLst/>
              <a:rect l="l" t="t" r="r" b="b"/>
              <a:pathLst>
                <a:path w="446" h="1029" extrusionOk="0">
                  <a:moveTo>
                    <a:pt x="103" y="1"/>
                  </a:moveTo>
                  <a:cubicBezTo>
                    <a:pt x="55" y="1"/>
                    <a:pt x="7" y="34"/>
                    <a:pt x="7" y="94"/>
                  </a:cubicBezTo>
                  <a:cubicBezTo>
                    <a:pt x="0" y="276"/>
                    <a:pt x="34" y="444"/>
                    <a:pt x="75" y="613"/>
                  </a:cubicBezTo>
                  <a:cubicBezTo>
                    <a:pt x="102" y="761"/>
                    <a:pt x="115" y="937"/>
                    <a:pt x="257" y="1018"/>
                  </a:cubicBezTo>
                  <a:cubicBezTo>
                    <a:pt x="268" y="1025"/>
                    <a:pt x="284" y="1028"/>
                    <a:pt x="300" y="1028"/>
                  </a:cubicBezTo>
                  <a:cubicBezTo>
                    <a:pt x="331" y="1028"/>
                    <a:pt x="365" y="1015"/>
                    <a:pt x="378" y="984"/>
                  </a:cubicBezTo>
                  <a:cubicBezTo>
                    <a:pt x="445" y="842"/>
                    <a:pt x="371" y="721"/>
                    <a:pt x="331" y="579"/>
                  </a:cubicBezTo>
                  <a:cubicBezTo>
                    <a:pt x="284" y="404"/>
                    <a:pt x="257" y="235"/>
                    <a:pt x="196" y="67"/>
                  </a:cubicBezTo>
                  <a:cubicBezTo>
                    <a:pt x="181" y="22"/>
                    <a:pt x="142" y="1"/>
                    <a:pt x="10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3383825" y="3928300"/>
              <a:ext cx="9300" cy="28575"/>
            </a:xfrm>
            <a:custGeom>
              <a:avLst/>
              <a:gdLst/>
              <a:ahLst/>
              <a:cxnLst/>
              <a:rect l="l" t="t" r="r" b="b"/>
              <a:pathLst>
                <a:path w="372" h="1143" extrusionOk="0">
                  <a:moveTo>
                    <a:pt x="187" y="1"/>
                  </a:moveTo>
                  <a:cubicBezTo>
                    <a:pt x="125" y="1"/>
                    <a:pt x="62" y="41"/>
                    <a:pt x="55" y="119"/>
                  </a:cubicBezTo>
                  <a:cubicBezTo>
                    <a:pt x="41" y="295"/>
                    <a:pt x="28" y="470"/>
                    <a:pt x="28" y="645"/>
                  </a:cubicBezTo>
                  <a:cubicBezTo>
                    <a:pt x="21" y="794"/>
                    <a:pt x="1" y="962"/>
                    <a:pt x="95" y="1084"/>
                  </a:cubicBezTo>
                  <a:cubicBezTo>
                    <a:pt x="121" y="1120"/>
                    <a:pt x="165" y="1142"/>
                    <a:pt x="207" y="1142"/>
                  </a:cubicBezTo>
                  <a:cubicBezTo>
                    <a:pt x="244" y="1142"/>
                    <a:pt x="279" y="1125"/>
                    <a:pt x="298" y="1084"/>
                  </a:cubicBezTo>
                  <a:cubicBezTo>
                    <a:pt x="372" y="942"/>
                    <a:pt x="331" y="801"/>
                    <a:pt x="325" y="645"/>
                  </a:cubicBezTo>
                  <a:lnTo>
                    <a:pt x="318" y="645"/>
                  </a:lnTo>
                  <a:cubicBezTo>
                    <a:pt x="311" y="470"/>
                    <a:pt x="304" y="295"/>
                    <a:pt x="304" y="119"/>
                  </a:cubicBezTo>
                  <a:cubicBezTo>
                    <a:pt x="304" y="39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3450600" y="3949250"/>
              <a:ext cx="10625" cy="31175"/>
            </a:xfrm>
            <a:custGeom>
              <a:avLst/>
              <a:gdLst/>
              <a:ahLst/>
              <a:cxnLst/>
              <a:rect l="l" t="t" r="r" b="b"/>
              <a:pathLst>
                <a:path w="425" h="1247" extrusionOk="0">
                  <a:moveTo>
                    <a:pt x="267" y="0"/>
                  </a:moveTo>
                  <a:cubicBezTo>
                    <a:pt x="204" y="0"/>
                    <a:pt x="139" y="43"/>
                    <a:pt x="128" y="124"/>
                  </a:cubicBezTo>
                  <a:cubicBezTo>
                    <a:pt x="115" y="300"/>
                    <a:pt x="95" y="468"/>
                    <a:pt x="68" y="644"/>
                  </a:cubicBezTo>
                  <a:cubicBezTo>
                    <a:pt x="41" y="792"/>
                    <a:pt x="0" y="940"/>
                    <a:pt x="7" y="1095"/>
                  </a:cubicBezTo>
                  <a:cubicBezTo>
                    <a:pt x="7" y="1180"/>
                    <a:pt x="93" y="1247"/>
                    <a:pt x="173" y="1247"/>
                  </a:cubicBezTo>
                  <a:cubicBezTo>
                    <a:pt x="220" y="1247"/>
                    <a:pt x="265" y="1224"/>
                    <a:pt x="290" y="1169"/>
                  </a:cubicBezTo>
                  <a:cubicBezTo>
                    <a:pt x="425" y="859"/>
                    <a:pt x="405" y="455"/>
                    <a:pt x="391" y="124"/>
                  </a:cubicBezTo>
                  <a:cubicBezTo>
                    <a:pt x="388" y="41"/>
                    <a:pt x="328" y="0"/>
                    <a:pt x="26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3491225" y="3929650"/>
              <a:ext cx="8450" cy="30200"/>
            </a:xfrm>
            <a:custGeom>
              <a:avLst/>
              <a:gdLst/>
              <a:ahLst/>
              <a:cxnLst/>
              <a:rect l="l" t="t" r="r" b="b"/>
              <a:pathLst>
                <a:path w="338" h="1208" extrusionOk="0">
                  <a:moveTo>
                    <a:pt x="207" y="1"/>
                  </a:moveTo>
                  <a:cubicBezTo>
                    <a:pt x="158" y="1"/>
                    <a:pt x="108" y="34"/>
                    <a:pt x="101" y="99"/>
                  </a:cubicBezTo>
                  <a:cubicBezTo>
                    <a:pt x="81" y="308"/>
                    <a:pt x="54" y="517"/>
                    <a:pt x="47" y="733"/>
                  </a:cubicBezTo>
                  <a:cubicBezTo>
                    <a:pt x="34" y="895"/>
                    <a:pt x="0" y="1057"/>
                    <a:pt x="108" y="1185"/>
                  </a:cubicBezTo>
                  <a:cubicBezTo>
                    <a:pt x="121" y="1201"/>
                    <a:pt x="141" y="1208"/>
                    <a:pt x="162" y="1208"/>
                  </a:cubicBezTo>
                  <a:cubicBezTo>
                    <a:pt x="185" y="1208"/>
                    <a:pt x="208" y="1199"/>
                    <a:pt x="223" y="1185"/>
                  </a:cubicBezTo>
                  <a:cubicBezTo>
                    <a:pt x="337" y="1063"/>
                    <a:pt x="310" y="895"/>
                    <a:pt x="317" y="733"/>
                  </a:cubicBezTo>
                  <a:cubicBezTo>
                    <a:pt x="317" y="517"/>
                    <a:pt x="304" y="308"/>
                    <a:pt x="304" y="99"/>
                  </a:cubicBezTo>
                  <a:cubicBezTo>
                    <a:pt x="300" y="33"/>
                    <a:pt x="254" y="1"/>
                    <a:pt x="20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" name="Google Shape;142;p3"/>
          <p:cNvSpPr/>
          <p:nvPr/>
        </p:nvSpPr>
        <p:spPr>
          <a:xfrm>
            <a:off x="-19827" y="4281325"/>
            <a:ext cx="9183653" cy="888447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" name="Google Shape;143;p3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144" name="Google Shape;144;p3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3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49" name="Google Shape;149;p3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" name="Google Shape;152;p3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53" name="Google Shape;153;p3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6" name="Google Shape;156;p3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57" name="Google Shape;157;p3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0" name="Google Shape;160;p3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61" name="Google Shape;161;p3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4" name="Google Shape;164;p3"/>
          <p:cNvSpPr txBox="1">
            <a:spLocks noGrp="1"/>
          </p:cNvSpPr>
          <p:nvPr>
            <p:ph type="title"/>
          </p:nvPr>
        </p:nvSpPr>
        <p:spPr>
          <a:xfrm>
            <a:off x="3682819" y="1060746"/>
            <a:ext cx="3367200" cy="67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5" name="Google Shape;165;p3"/>
          <p:cNvSpPr txBox="1">
            <a:spLocks noGrp="1"/>
          </p:cNvSpPr>
          <p:nvPr>
            <p:ph type="title" idx="2" hasCustomPrompt="1"/>
          </p:nvPr>
        </p:nvSpPr>
        <p:spPr>
          <a:xfrm>
            <a:off x="2183081" y="1245923"/>
            <a:ext cx="11184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" name="Google Shape;166;p3"/>
          <p:cNvSpPr txBox="1">
            <a:spLocks noGrp="1"/>
          </p:cNvSpPr>
          <p:nvPr>
            <p:ph type="subTitle" idx="1"/>
          </p:nvPr>
        </p:nvSpPr>
        <p:spPr>
          <a:xfrm>
            <a:off x="3682819" y="1636375"/>
            <a:ext cx="3367200" cy="67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4699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"/>
          <p:cNvSpPr/>
          <p:nvPr/>
        </p:nvSpPr>
        <p:spPr>
          <a:xfrm rot="10800000">
            <a:off x="-3387" y="-3923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" name="Google Shape;169;p4"/>
          <p:cNvGrpSpPr/>
          <p:nvPr/>
        </p:nvGrpSpPr>
        <p:grpSpPr>
          <a:xfrm>
            <a:off x="-1725786" y="3862066"/>
            <a:ext cx="2982653" cy="1583709"/>
            <a:chOff x="2051275" y="3803825"/>
            <a:chExt cx="548050" cy="291000"/>
          </a:xfrm>
        </p:grpSpPr>
        <p:sp>
          <p:nvSpPr>
            <p:cNvPr id="170" name="Google Shape;170;p4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" name="Google Shape;181;p4"/>
          <p:cNvGrpSpPr/>
          <p:nvPr/>
        </p:nvGrpSpPr>
        <p:grpSpPr>
          <a:xfrm rot="-987595">
            <a:off x="7630161" y="3511992"/>
            <a:ext cx="3145051" cy="1838158"/>
            <a:chOff x="4246750" y="3914450"/>
            <a:chExt cx="533900" cy="312050"/>
          </a:xfrm>
        </p:grpSpPr>
        <p:sp>
          <p:nvSpPr>
            <p:cNvPr id="182" name="Google Shape;182;p4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" name="Google Shape;192;p4"/>
          <p:cNvSpPr/>
          <p:nvPr/>
        </p:nvSpPr>
        <p:spPr>
          <a:xfrm>
            <a:off x="-125" y="4370696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4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194" name="Google Shape;194;p4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95" name="Google Shape;195;p4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4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4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4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99" name="Google Shape;199;p4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4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4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" name="Google Shape;202;p4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203" name="Google Shape;203;p4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4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4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6" name="Google Shape;206;p4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207" name="Google Shape;207;p4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4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4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0" name="Google Shape;210;p4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211" name="Google Shape;211;p4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4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4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4" name="Google Shape;214;p4"/>
          <p:cNvSpPr txBox="1">
            <a:spLocks noGrp="1"/>
          </p:cNvSpPr>
          <p:nvPr>
            <p:ph type="subTitle" idx="1"/>
          </p:nvPr>
        </p:nvSpPr>
        <p:spPr>
          <a:xfrm>
            <a:off x="720000" y="967250"/>
            <a:ext cx="7704000" cy="3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15" name="Google Shape;215;p4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4590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"/>
          <p:cNvSpPr/>
          <p:nvPr/>
        </p:nvSpPr>
        <p:spPr>
          <a:xfrm rot="10800000" flipH="1">
            <a:off x="-3392" y="-6968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8" name="Google Shape;218;p5"/>
          <p:cNvGrpSpPr/>
          <p:nvPr/>
        </p:nvGrpSpPr>
        <p:grpSpPr>
          <a:xfrm rot="353855">
            <a:off x="3284901" y="4079129"/>
            <a:ext cx="2982655" cy="1583711"/>
            <a:chOff x="2051275" y="3803825"/>
            <a:chExt cx="548050" cy="291000"/>
          </a:xfrm>
        </p:grpSpPr>
        <p:sp>
          <p:nvSpPr>
            <p:cNvPr id="219" name="Google Shape;219;p5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" name="Google Shape;230;p5"/>
          <p:cNvGrpSpPr/>
          <p:nvPr/>
        </p:nvGrpSpPr>
        <p:grpSpPr>
          <a:xfrm rot="-353855" flipH="1">
            <a:off x="8229151" y="3312954"/>
            <a:ext cx="2982655" cy="1583711"/>
            <a:chOff x="2051275" y="3803825"/>
            <a:chExt cx="548050" cy="291000"/>
          </a:xfrm>
        </p:grpSpPr>
        <p:sp>
          <p:nvSpPr>
            <p:cNvPr id="231" name="Google Shape;231;p5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5"/>
          <p:cNvGrpSpPr/>
          <p:nvPr/>
        </p:nvGrpSpPr>
        <p:grpSpPr>
          <a:xfrm rot="987595" flipH="1">
            <a:off x="-1231638" y="3825917"/>
            <a:ext cx="3145051" cy="1838158"/>
            <a:chOff x="4246750" y="3914450"/>
            <a:chExt cx="533900" cy="312050"/>
          </a:xfrm>
        </p:grpSpPr>
        <p:sp>
          <p:nvSpPr>
            <p:cNvPr id="243" name="Google Shape;243;p5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5"/>
          <p:cNvSpPr/>
          <p:nvPr/>
        </p:nvSpPr>
        <p:spPr>
          <a:xfrm flipH="1">
            <a:off x="101259" y="4370696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" name="Google Shape;254;p5"/>
          <p:cNvGrpSpPr/>
          <p:nvPr/>
        </p:nvGrpSpPr>
        <p:grpSpPr>
          <a:xfrm flipH="1">
            <a:off x="964333" y="4551182"/>
            <a:ext cx="7191330" cy="494518"/>
            <a:chOff x="1089724" y="4551182"/>
            <a:chExt cx="7191330" cy="494518"/>
          </a:xfrm>
        </p:grpSpPr>
        <p:grpSp>
          <p:nvGrpSpPr>
            <p:cNvPr id="255" name="Google Shape;255;p5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256" name="Google Shape;256;p5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5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5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5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260" name="Google Shape;260;p5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5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5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5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264" name="Google Shape;264;p5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5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7" name="Google Shape;267;p5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268" name="Google Shape;268;p5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5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5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" name="Google Shape;271;p5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272" name="Google Shape;272;p5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5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5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5" name="Google Shape;275;p5"/>
          <p:cNvSpPr txBox="1">
            <a:spLocks noGrp="1"/>
          </p:cNvSpPr>
          <p:nvPr>
            <p:ph type="subTitle" idx="1"/>
          </p:nvPr>
        </p:nvSpPr>
        <p:spPr>
          <a:xfrm>
            <a:off x="4833898" y="3380150"/>
            <a:ext cx="3135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2"/>
          </p:nvPr>
        </p:nvSpPr>
        <p:spPr>
          <a:xfrm>
            <a:off x="1174802" y="3380150"/>
            <a:ext cx="3135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subTitle" idx="3"/>
          </p:nvPr>
        </p:nvSpPr>
        <p:spPr>
          <a:xfrm>
            <a:off x="4833898" y="3072125"/>
            <a:ext cx="3135300" cy="39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4"/>
          </p:nvPr>
        </p:nvSpPr>
        <p:spPr>
          <a:xfrm>
            <a:off x="1174802" y="3072125"/>
            <a:ext cx="3135300" cy="39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789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"/>
          <p:cNvSpPr/>
          <p:nvPr/>
        </p:nvSpPr>
        <p:spPr>
          <a:xfrm rot="10800000">
            <a:off x="-22" y="-6968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2" name="Google Shape;282;p6"/>
          <p:cNvGrpSpPr/>
          <p:nvPr/>
        </p:nvGrpSpPr>
        <p:grpSpPr>
          <a:xfrm>
            <a:off x="7451310" y="4462878"/>
            <a:ext cx="2982653" cy="1583709"/>
            <a:chOff x="2051275" y="3803825"/>
            <a:chExt cx="548050" cy="291000"/>
          </a:xfrm>
        </p:grpSpPr>
        <p:sp>
          <p:nvSpPr>
            <p:cNvPr id="283" name="Google Shape;283;p6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" name="Google Shape;294;p6"/>
          <p:cNvGrpSpPr/>
          <p:nvPr/>
        </p:nvGrpSpPr>
        <p:grpSpPr>
          <a:xfrm rot="-987595">
            <a:off x="-2399535" y="4335655"/>
            <a:ext cx="3145051" cy="1838158"/>
            <a:chOff x="4246750" y="3914450"/>
            <a:chExt cx="533900" cy="312050"/>
          </a:xfrm>
        </p:grpSpPr>
        <p:sp>
          <p:nvSpPr>
            <p:cNvPr id="295" name="Google Shape;295;p6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" name="Google Shape;305;p6"/>
          <p:cNvSpPr/>
          <p:nvPr/>
        </p:nvSpPr>
        <p:spPr>
          <a:xfrm flipH="1">
            <a:off x="-126" y="4701395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6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grpSp>
        <p:nvGrpSpPr>
          <p:cNvPr id="307" name="Google Shape;307;p6"/>
          <p:cNvGrpSpPr/>
          <p:nvPr/>
        </p:nvGrpSpPr>
        <p:grpSpPr>
          <a:xfrm flipH="1">
            <a:off x="862948" y="4908157"/>
            <a:ext cx="7191330" cy="494518"/>
            <a:chOff x="1089724" y="4551182"/>
            <a:chExt cx="7191330" cy="494518"/>
          </a:xfrm>
        </p:grpSpPr>
        <p:grpSp>
          <p:nvGrpSpPr>
            <p:cNvPr id="308" name="Google Shape;308;p6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309" name="Google Shape;309;p6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6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6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2" name="Google Shape;312;p6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313" name="Google Shape;313;p6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6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6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6" name="Google Shape;316;p6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317" name="Google Shape;317;p6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6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6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0" name="Google Shape;320;p6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321" name="Google Shape;321;p6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6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6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4" name="Google Shape;324;p6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325" name="Google Shape;325;p6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6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6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0098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7"/>
          <p:cNvSpPr/>
          <p:nvPr/>
        </p:nvSpPr>
        <p:spPr>
          <a:xfrm>
            <a:off x="-3400" y="3727822"/>
            <a:ext cx="9150778" cy="137541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" name="Google Shape;330;p7"/>
          <p:cNvGrpSpPr/>
          <p:nvPr/>
        </p:nvGrpSpPr>
        <p:grpSpPr>
          <a:xfrm rot="987595" flipH="1">
            <a:off x="-1529825" y="3511992"/>
            <a:ext cx="3145051" cy="1838158"/>
            <a:chOff x="4246750" y="3914450"/>
            <a:chExt cx="533900" cy="312050"/>
          </a:xfrm>
        </p:grpSpPr>
        <p:sp>
          <p:nvSpPr>
            <p:cNvPr id="331" name="Google Shape;331;p7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" name="Google Shape;341;p7"/>
          <p:cNvGrpSpPr/>
          <p:nvPr/>
        </p:nvGrpSpPr>
        <p:grpSpPr>
          <a:xfrm flipH="1">
            <a:off x="7988520" y="3862066"/>
            <a:ext cx="2982653" cy="1583709"/>
            <a:chOff x="2051275" y="3803825"/>
            <a:chExt cx="548050" cy="291000"/>
          </a:xfrm>
        </p:grpSpPr>
        <p:sp>
          <p:nvSpPr>
            <p:cNvPr id="342" name="Google Shape;342;p7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3" name="Google Shape;353;p7"/>
          <p:cNvSpPr/>
          <p:nvPr/>
        </p:nvSpPr>
        <p:spPr>
          <a:xfrm flipH="1">
            <a:off x="-126" y="4358609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4" name="Google Shape;354;p7"/>
          <p:cNvGrpSpPr/>
          <p:nvPr/>
        </p:nvGrpSpPr>
        <p:grpSpPr>
          <a:xfrm flipH="1">
            <a:off x="964333" y="4551182"/>
            <a:ext cx="7191330" cy="494518"/>
            <a:chOff x="1089724" y="4551182"/>
            <a:chExt cx="7191330" cy="494518"/>
          </a:xfrm>
        </p:grpSpPr>
        <p:grpSp>
          <p:nvGrpSpPr>
            <p:cNvPr id="355" name="Google Shape;355;p7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356" name="Google Shape;356;p7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7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7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" name="Google Shape;359;p7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360" name="Google Shape;360;p7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7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7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3" name="Google Shape;363;p7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364" name="Google Shape;364;p7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7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7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7" name="Google Shape;367;p7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368" name="Google Shape;368;p7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7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7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" name="Google Shape;371;p7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372" name="Google Shape;372;p7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7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7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5" name="Google Shape;375;p7"/>
          <p:cNvSpPr txBox="1">
            <a:spLocks noGrp="1"/>
          </p:cNvSpPr>
          <p:nvPr>
            <p:ph type="subTitle" idx="1"/>
          </p:nvPr>
        </p:nvSpPr>
        <p:spPr>
          <a:xfrm>
            <a:off x="713225" y="1454475"/>
            <a:ext cx="3859200" cy="24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76" name="Google Shape;376;p7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377" name="Google Shape;377;p7"/>
          <p:cNvSpPr/>
          <p:nvPr/>
        </p:nvSpPr>
        <p:spPr>
          <a:xfrm rot="-77436" flipH="1">
            <a:off x="-1620754" y="-78871"/>
            <a:ext cx="2509047" cy="759297"/>
          </a:xfrm>
          <a:custGeom>
            <a:avLst/>
            <a:gdLst/>
            <a:ahLst/>
            <a:cxnLst/>
            <a:rect l="l" t="t" r="r" b="b"/>
            <a:pathLst>
              <a:path w="8882" h="2688" extrusionOk="0">
                <a:moveTo>
                  <a:pt x="6667" y="0"/>
                </a:moveTo>
                <a:cubicBezTo>
                  <a:pt x="5911" y="0"/>
                  <a:pt x="5188" y="357"/>
                  <a:pt x="4667" y="928"/>
                </a:cubicBezTo>
                <a:cubicBezTo>
                  <a:pt x="4579" y="1015"/>
                  <a:pt x="4505" y="1110"/>
                  <a:pt x="4431" y="1211"/>
                </a:cubicBezTo>
                <a:cubicBezTo>
                  <a:pt x="4431" y="1211"/>
                  <a:pt x="4084" y="803"/>
                  <a:pt x="3653" y="803"/>
                </a:cubicBezTo>
                <a:cubicBezTo>
                  <a:pt x="3411" y="803"/>
                  <a:pt x="3142" y="933"/>
                  <a:pt x="2894" y="1339"/>
                </a:cubicBezTo>
                <a:cubicBezTo>
                  <a:pt x="2894" y="1339"/>
                  <a:pt x="2556" y="894"/>
                  <a:pt x="2043" y="894"/>
                </a:cubicBezTo>
                <a:cubicBezTo>
                  <a:pt x="1755" y="894"/>
                  <a:pt x="1410" y="1035"/>
                  <a:pt x="1039" y="1474"/>
                </a:cubicBezTo>
                <a:cubicBezTo>
                  <a:pt x="1" y="2687"/>
                  <a:pt x="439" y="2687"/>
                  <a:pt x="439" y="2687"/>
                </a:cubicBezTo>
                <a:lnTo>
                  <a:pt x="8861" y="2559"/>
                </a:lnTo>
                <a:cubicBezTo>
                  <a:pt x="8881" y="2357"/>
                  <a:pt x="8874" y="2087"/>
                  <a:pt x="8814" y="1784"/>
                </a:cubicBezTo>
                <a:cubicBezTo>
                  <a:pt x="8733" y="1393"/>
                  <a:pt x="8551" y="1022"/>
                  <a:pt x="8295" y="725"/>
                </a:cubicBezTo>
                <a:cubicBezTo>
                  <a:pt x="8011" y="395"/>
                  <a:pt x="7634" y="152"/>
                  <a:pt x="7189" y="58"/>
                </a:cubicBezTo>
                <a:cubicBezTo>
                  <a:pt x="7014" y="19"/>
                  <a:pt x="6840" y="0"/>
                  <a:pt x="66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68332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8"/>
          <p:cNvSpPr/>
          <p:nvPr/>
        </p:nvSpPr>
        <p:spPr>
          <a:xfrm>
            <a:off x="-3375" y="2921149"/>
            <a:ext cx="9150778" cy="171351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" name="Google Shape;380;p8"/>
          <p:cNvGrpSpPr/>
          <p:nvPr/>
        </p:nvGrpSpPr>
        <p:grpSpPr>
          <a:xfrm rot="674933" flipH="1">
            <a:off x="-17687" y="3210234"/>
            <a:ext cx="3145026" cy="1838151"/>
            <a:chOff x="4246750" y="3914450"/>
            <a:chExt cx="533900" cy="312050"/>
          </a:xfrm>
        </p:grpSpPr>
        <p:sp>
          <p:nvSpPr>
            <p:cNvPr id="381" name="Google Shape;381;p8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" name="Google Shape;391;p8"/>
          <p:cNvGrpSpPr/>
          <p:nvPr/>
        </p:nvGrpSpPr>
        <p:grpSpPr>
          <a:xfrm rot="-674933">
            <a:off x="6058763" y="3033034"/>
            <a:ext cx="3145026" cy="1838151"/>
            <a:chOff x="4246750" y="3914450"/>
            <a:chExt cx="533900" cy="312050"/>
          </a:xfrm>
        </p:grpSpPr>
        <p:sp>
          <p:nvSpPr>
            <p:cNvPr id="392" name="Google Shape;392;p8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2" name="Google Shape;402;p8"/>
          <p:cNvGrpSpPr/>
          <p:nvPr/>
        </p:nvGrpSpPr>
        <p:grpSpPr>
          <a:xfrm>
            <a:off x="3660137" y="3551550"/>
            <a:ext cx="1865824" cy="801127"/>
            <a:chOff x="3124075" y="3826725"/>
            <a:chExt cx="412000" cy="176900"/>
          </a:xfrm>
        </p:grpSpPr>
        <p:sp>
          <p:nvSpPr>
            <p:cNvPr id="403" name="Google Shape;403;p8"/>
            <p:cNvSpPr/>
            <p:nvPr/>
          </p:nvSpPr>
          <p:spPr>
            <a:xfrm>
              <a:off x="3124075" y="3826725"/>
              <a:ext cx="412000" cy="176900"/>
            </a:xfrm>
            <a:custGeom>
              <a:avLst/>
              <a:gdLst/>
              <a:ahLst/>
              <a:cxnLst/>
              <a:rect l="l" t="t" r="r" b="b"/>
              <a:pathLst>
                <a:path w="16480" h="7076" extrusionOk="0">
                  <a:moveTo>
                    <a:pt x="6192" y="0"/>
                  </a:moveTo>
                  <a:cubicBezTo>
                    <a:pt x="5606" y="0"/>
                    <a:pt x="5023" y="217"/>
                    <a:pt x="4552" y="568"/>
                  </a:cubicBezTo>
                  <a:cubicBezTo>
                    <a:pt x="3540" y="1324"/>
                    <a:pt x="3055" y="2719"/>
                    <a:pt x="3392" y="3940"/>
                  </a:cubicBezTo>
                  <a:cubicBezTo>
                    <a:pt x="2901" y="3443"/>
                    <a:pt x="2287" y="2907"/>
                    <a:pt x="1629" y="2907"/>
                  </a:cubicBezTo>
                  <a:cubicBezTo>
                    <a:pt x="1519" y="2907"/>
                    <a:pt x="1407" y="2922"/>
                    <a:pt x="1295" y="2955"/>
                  </a:cubicBezTo>
                  <a:cubicBezTo>
                    <a:pt x="803" y="3097"/>
                    <a:pt x="465" y="3555"/>
                    <a:pt x="297" y="4041"/>
                  </a:cubicBezTo>
                  <a:cubicBezTo>
                    <a:pt x="0" y="4864"/>
                    <a:pt x="115" y="5821"/>
                    <a:pt x="580" y="6563"/>
                  </a:cubicBezTo>
                  <a:lnTo>
                    <a:pt x="16264" y="7075"/>
                  </a:lnTo>
                  <a:cubicBezTo>
                    <a:pt x="16372" y="6286"/>
                    <a:pt x="16480" y="5464"/>
                    <a:pt x="16278" y="4688"/>
                  </a:cubicBezTo>
                  <a:cubicBezTo>
                    <a:pt x="16069" y="3920"/>
                    <a:pt x="15462" y="3191"/>
                    <a:pt x="14666" y="3104"/>
                  </a:cubicBezTo>
                  <a:cubicBezTo>
                    <a:pt x="14605" y="3097"/>
                    <a:pt x="14545" y="3093"/>
                    <a:pt x="14486" y="3093"/>
                  </a:cubicBezTo>
                  <a:cubicBezTo>
                    <a:pt x="13620" y="3093"/>
                    <a:pt x="12886" y="3803"/>
                    <a:pt x="12292" y="4459"/>
                  </a:cubicBezTo>
                  <a:cubicBezTo>
                    <a:pt x="11773" y="3879"/>
                    <a:pt x="11234" y="3272"/>
                    <a:pt x="10519" y="2962"/>
                  </a:cubicBezTo>
                  <a:cubicBezTo>
                    <a:pt x="10250" y="2844"/>
                    <a:pt x="9947" y="2781"/>
                    <a:pt x="9648" y="2781"/>
                  </a:cubicBezTo>
                  <a:cubicBezTo>
                    <a:pt x="9160" y="2781"/>
                    <a:pt x="8683" y="2950"/>
                    <a:pt x="8382" y="3326"/>
                  </a:cubicBezTo>
                  <a:cubicBezTo>
                    <a:pt x="8173" y="2706"/>
                    <a:pt x="8341" y="2011"/>
                    <a:pt x="8159" y="1377"/>
                  </a:cubicBezTo>
                  <a:cubicBezTo>
                    <a:pt x="7950" y="690"/>
                    <a:pt x="7303" y="170"/>
                    <a:pt x="6595" y="36"/>
                  </a:cubicBezTo>
                  <a:cubicBezTo>
                    <a:pt x="6461" y="12"/>
                    <a:pt x="6327" y="0"/>
                    <a:pt x="61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3150975" y="3954750"/>
              <a:ext cx="12725" cy="25025"/>
            </a:xfrm>
            <a:custGeom>
              <a:avLst/>
              <a:gdLst/>
              <a:ahLst/>
              <a:cxnLst/>
              <a:rect l="l" t="t" r="r" b="b"/>
              <a:pathLst>
                <a:path w="509" h="1001" extrusionOk="0">
                  <a:moveTo>
                    <a:pt x="65" y="0"/>
                  </a:moveTo>
                  <a:cubicBezTo>
                    <a:pt x="31" y="0"/>
                    <a:pt x="1" y="32"/>
                    <a:pt x="10" y="73"/>
                  </a:cubicBezTo>
                  <a:cubicBezTo>
                    <a:pt x="37" y="248"/>
                    <a:pt x="91" y="410"/>
                    <a:pt x="151" y="572"/>
                  </a:cubicBezTo>
                  <a:cubicBezTo>
                    <a:pt x="205" y="713"/>
                    <a:pt x="239" y="875"/>
                    <a:pt x="347" y="976"/>
                  </a:cubicBezTo>
                  <a:cubicBezTo>
                    <a:pt x="364" y="993"/>
                    <a:pt x="385" y="1001"/>
                    <a:pt x="407" y="1001"/>
                  </a:cubicBezTo>
                  <a:cubicBezTo>
                    <a:pt x="454" y="1001"/>
                    <a:pt x="502" y="965"/>
                    <a:pt x="502" y="909"/>
                  </a:cubicBezTo>
                  <a:cubicBezTo>
                    <a:pt x="509" y="761"/>
                    <a:pt x="414" y="626"/>
                    <a:pt x="360" y="491"/>
                  </a:cubicBezTo>
                  <a:cubicBezTo>
                    <a:pt x="286" y="329"/>
                    <a:pt x="212" y="174"/>
                    <a:pt x="111" y="26"/>
                  </a:cubicBezTo>
                  <a:cubicBezTo>
                    <a:pt x="98" y="8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3238550" y="3863300"/>
              <a:ext cx="10800" cy="25775"/>
            </a:xfrm>
            <a:custGeom>
              <a:avLst/>
              <a:gdLst/>
              <a:ahLst/>
              <a:cxnLst/>
              <a:rect l="l" t="t" r="r" b="b"/>
              <a:pathLst>
                <a:path w="432" h="1031" extrusionOk="0">
                  <a:moveTo>
                    <a:pt x="111" y="1"/>
                  </a:moveTo>
                  <a:cubicBezTo>
                    <a:pt x="57" y="1"/>
                    <a:pt x="1" y="48"/>
                    <a:pt x="13" y="117"/>
                  </a:cubicBezTo>
                  <a:cubicBezTo>
                    <a:pt x="60" y="386"/>
                    <a:pt x="60" y="751"/>
                    <a:pt x="215" y="987"/>
                  </a:cubicBezTo>
                  <a:cubicBezTo>
                    <a:pt x="236" y="1017"/>
                    <a:pt x="265" y="1030"/>
                    <a:pt x="293" y="1030"/>
                  </a:cubicBezTo>
                  <a:cubicBezTo>
                    <a:pt x="340" y="1030"/>
                    <a:pt x="387" y="994"/>
                    <a:pt x="391" y="939"/>
                  </a:cubicBezTo>
                  <a:cubicBezTo>
                    <a:pt x="431" y="663"/>
                    <a:pt x="276" y="333"/>
                    <a:pt x="195" y="70"/>
                  </a:cubicBezTo>
                  <a:cubicBezTo>
                    <a:pt x="182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3218975" y="3943775"/>
              <a:ext cx="11150" cy="25725"/>
            </a:xfrm>
            <a:custGeom>
              <a:avLst/>
              <a:gdLst/>
              <a:ahLst/>
              <a:cxnLst/>
              <a:rect l="l" t="t" r="r" b="b"/>
              <a:pathLst>
                <a:path w="446" h="1029" extrusionOk="0">
                  <a:moveTo>
                    <a:pt x="103" y="1"/>
                  </a:moveTo>
                  <a:cubicBezTo>
                    <a:pt x="55" y="1"/>
                    <a:pt x="7" y="34"/>
                    <a:pt x="7" y="94"/>
                  </a:cubicBezTo>
                  <a:cubicBezTo>
                    <a:pt x="0" y="276"/>
                    <a:pt x="34" y="444"/>
                    <a:pt x="75" y="613"/>
                  </a:cubicBezTo>
                  <a:cubicBezTo>
                    <a:pt x="102" y="761"/>
                    <a:pt x="115" y="937"/>
                    <a:pt x="257" y="1018"/>
                  </a:cubicBezTo>
                  <a:cubicBezTo>
                    <a:pt x="268" y="1025"/>
                    <a:pt x="284" y="1028"/>
                    <a:pt x="300" y="1028"/>
                  </a:cubicBezTo>
                  <a:cubicBezTo>
                    <a:pt x="331" y="1028"/>
                    <a:pt x="365" y="1015"/>
                    <a:pt x="378" y="984"/>
                  </a:cubicBezTo>
                  <a:cubicBezTo>
                    <a:pt x="445" y="842"/>
                    <a:pt x="371" y="721"/>
                    <a:pt x="331" y="579"/>
                  </a:cubicBezTo>
                  <a:cubicBezTo>
                    <a:pt x="284" y="404"/>
                    <a:pt x="257" y="235"/>
                    <a:pt x="196" y="67"/>
                  </a:cubicBezTo>
                  <a:cubicBezTo>
                    <a:pt x="181" y="22"/>
                    <a:pt x="142" y="1"/>
                    <a:pt x="10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3383825" y="3928300"/>
              <a:ext cx="9300" cy="28575"/>
            </a:xfrm>
            <a:custGeom>
              <a:avLst/>
              <a:gdLst/>
              <a:ahLst/>
              <a:cxnLst/>
              <a:rect l="l" t="t" r="r" b="b"/>
              <a:pathLst>
                <a:path w="372" h="1143" extrusionOk="0">
                  <a:moveTo>
                    <a:pt x="187" y="1"/>
                  </a:moveTo>
                  <a:cubicBezTo>
                    <a:pt x="125" y="1"/>
                    <a:pt x="62" y="41"/>
                    <a:pt x="55" y="119"/>
                  </a:cubicBezTo>
                  <a:cubicBezTo>
                    <a:pt x="41" y="295"/>
                    <a:pt x="28" y="470"/>
                    <a:pt x="28" y="645"/>
                  </a:cubicBezTo>
                  <a:cubicBezTo>
                    <a:pt x="21" y="794"/>
                    <a:pt x="1" y="962"/>
                    <a:pt x="95" y="1084"/>
                  </a:cubicBezTo>
                  <a:cubicBezTo>
                    <a:pt x="121" y="1120"/>
                    <a:pt x="165" y="1142"/>
                    <a:pt x="207" y="1142"/>
                  </a:cubicBezTo>
                  <a:cubicBezTo>
                    <a:pt x="244" y="1142"/>
                    <a:pt x="279" y="1125"/>
                    <a:pt x="298" y="1084"/>
                  </a:cubicBezTo>
                  <a:cubicBezTo>
                    <a:pt x="372" y="942"/>
                    <a:pt x="331" y="801"/>
                    <a:pt x="325" y="645"/>
                  </a:cubicBezTo>
                  <a:lnTo>
                    <a:pt x="318" y="645"/>
                  </a:lnTo>
                  <a:cubicBezTo>
                    <a:pt x="311" y="470"/>
                    <a:pt x="304" y="295"/>
                    <a:pt x="304" y="119"/>
                  </a:cubicBezTo>
                  <a:cubicBezTo>
                    <a:pt x="304" y="39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3450600" y="3949250"/>
              <a:ext cx="10625" cy="31175"/>
            </a:xfrm>
            <a:custGeom>
              <a:avLst/>
              <a:gdLst/>
              <a:ahLst/>
              <a:cxnLst/>
              <a:rect l="l" t="t" r="r" b="b"/>
              <a:pathLst>
                <a:path w="425" h="1247" extrusionOk="0">
                  <a:moveTo>
                    <a:pt x="267" y="0"/>
                  </a:moveTo>
                  <a:cubicBezTo>
                    <a:pt x="204" y="0"/>
                    <a:pt x="139" y="43"/>
                    <a:pt x="128" y="124"/>
                  </a:cubicBezTo>
                  <a:cubicBezTo>
                    <a:pt x="115" y="300"/>
                    <a:pt x="95" y="468"/>
                    <a:pt x="68" y="644"/>
                  </a:cubicBezTo>
                  <a:cubicBezTo>
                    <a:pt x="41" y="792"/>
                    <a:pt x="0" y="940"/>
                    <a:pt x="7" y="1095"/>
                  </a:cubicBezTo>
                  <a:cubicBezTo>
                    <a:pt x="7" y="1180"/>
                    <a:pt x="93" y="1247"/>
                    <a:pt x="173" y="1247"/>
                  </a:cubicBezTo>
                  <a:cubicBezTo>
                    <a:pt x="220" y="1247"/>
                    <a:pt x="265" y="1224"/>
                    <a:pt x="290" y="1169"/>
                  </a:cubicBezTo>
                  <a:cubicBezTo>
                    <a:pt x="425" y="859"/>
                    <a:pt x="405" y="455"/>
                    <a:pt x="391" y="124"/>
                  </a:cubicBezTo>
                  <a:cubicBezTo>
                    <a:pt x="388" y="41"/>
                    <a:pt x="328" y="0"/>
                    <a:pt x="26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3491225" y="3929650"/>
              <a:ext cx="8450" cy="30200"/>
            </a:xfrm>
            <a:custGeom>
              <a:avLst/>
              <a:gdLst/>
              <a:ahLst/>
              <a:cxnLst/>
              <a:rect l="l" t="t" r="r" b="b"/>
              <a:pathLst>
                <a:path w="338" h="1208" extrusionOk="0">
                  <a:moveTo>
                    <a:pt x="207" y="1"/>
                  </a:moveTo>
                  <a:cubicBezTo>
                    <a:pt x="158" y="1"/>
                    <a:pt x="108" y="34"/>
                    <a:pt x="101" y="99"/>
                  </a:cubicBezTo>
                  <a:cubicBezTo>
                    <a:pt x="81" y="308"/>
                    <a:pt x="54" y="517"/>
                    <a:pt x="47" y="733"/>
                  </a:cubicBezTo>
                  <a:cubicBezTo>
                    <a:pt x="34" y="895"/>
                    <a:pt x="0" y="1057"/>
                    <a:pt x="108" y="1185"/>
                  </a:cubicBezTo>
                  <a:cubicBezTo>
                    <a:pt x="121" y="1201"/>
                    <a:pt x="141" y="1208"/>
                    <a:pt x="162" y="1208"/>
                  </a:cubicBezTo>
                  <a:cubicBezTo>
                    <a:pt x="185" y="1208"/>
                    <a:pt x="208" y="1199"/>
                    <a:pt x="223" y="1185"/>
                  </a:cubicBezTo>
                  <a:cubicBezTo>
                    <a:pt x="337" y="1063"/>
                    <a:pt x="310" y="895"/>
                    <a:pt x="317" y="733"/>
                  </a:cubicBezTo>
                  <a:cubicBezTo>
                    <a:pt x="317" y="517"/>
                    <a:pt x="304" y="308"/>
                    <a:pt x="304" y="99"/>
                  </a:cubicBezTo>
                  <a:cubicBezTo>
                    <a:pt x="300" y="33"/>
                    <a:pt x="254" y="1"/>
                    <a:pt x="20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0" name="Google Shape;410;p8"/>
          <p:cNvSpPr/>
          <p:nvPr/>
        </p:nvSpPr>
        <p:spPr>
          <a:xfrm>
            <a:off x="-52550" y="4281325"/>
            <a:ext cx="9209921" cy="888447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1" name="Google Shape;411;p8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412" name="Google Shape;412;p8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413" name="Google Shape;413;p8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8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8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6" name="Google Shape;416;p8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417" name="Google Shape;417;p8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8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8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" name="Google Shape;420;p8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421" name="Google Shape;421;p8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8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8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4" name="Google Shape;424;p8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425" name="Google Shape;425;p8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8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8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8" name="Google Shape;428;p8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429" name="Google Shape;429;p8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8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8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32" name="Google Shape;432;p8"/>
          <p:cNvSpPr txBox="1">
            <a:spLocks noGrp="1"/>
          </p:cNvSpPr>
          <p:nvPr>
            <p:ph type="title"/>
          </p:nvPr>
        </p:nvSpPr>
        <p:spPr>
          <a:xfrm>
            <a:off x="1836000" y="637925"/>
            <a:ext cx="5472000" cy="237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33" name="Google Shape;433;p8"/>
          <p:cNvSpPr/>
          <p:nvPr/>
        </p:nvSpPr>
        <p:spPr>
          <a:xfrm rot="37818">
            <a:off x="6988498" y="-121373"/>
            <a:ext cx="2509028" cy="759292"/>
          </a:xfrm>
          <a:custGeom>
            <a:avLst/>
            <a:gdLst/>
            <a:ahLst/>
            <a:cxnLst/>
            <a:rect l="l" t="t" r="r" b="b"/>
            <a:pathLst>
              <a:path w="8882" h="2688" extrusionOk="0">
                <a:moveTo>
                  <a:pt x="6667" y="0"/>
                </a:moveTo>
                <a:cubicBezTo>
                  <a:pt x="5911" y="0"/>
                  <a:pt x="5188" y="357"/>
                  <a:pt x="4667" y="928"/>
                </a:cubicBezTo>
                <a:cubicBezTo>
                  <a:pt x="4579" y="1015"/>
                  <a:pt x="4505" y="1110"/>
                  <a:pt x="4431" y="1211"/>
                </a:cubicBezTo>
                <a:cubicBezTo>
                  <a:pt x="4431" y="1211"/>
                  <a:pt x="4084" y="803"/>
                  <a:pt x="3653" y="803"/>
                </a:cubicBezTo>
                <a:cubicBezTo>
                  <a:pt x="3411" y="803"/>
                  <a:pt x="3142" y="933"/>
                  <a:pt x="2894" y="1339"/>
                </a:cubicBezTo>
                <a:cubicBezTo>
                  <a:pt x="2894" y="1339"/>
                  <a:pt x="2556" y="894"/>
                  <a:pt x="2043" y="894"/>
                </a:cubicBezTo>
                <a:cubicBezTo>
                  <a:pt x="1755" y="894"/>
                  <a:pt x="1410" y="1035"/>
                  <a:pt x="1039" y="1474"/>
                </a:cubicBezTo>
                <a:cubicBezTo>
                  <a:pt x="1" y="2687"/>
                  <a:pt x="439" y="2687"/>
                  <a:pt x="439" y="2687"/>
                </a:cubicBezTo>
                <a:lnTo>
                  <a:pt x="8861" y="2559"/>
                </a:lnTo>
                <a:cubicBezTo>
                  <a:pt x="8881" y="2357"/>
                  <a:pt x="8874" y="2087"/>
                  <a:pt x="8814" y="1784"/>
                </a:cubicBezTo>
                <a:cubicBezTo>
                  <a:pt x="8733" y="1393"/>
                  <a:pt x="8551" y="1022"/>
                  <a:pt x="8295" y="725"/>
                </a:cubicBezTo>
                <a:cubicBezTo>
                  <a:pt x="8011" y="395"/>
                  <a:pt x="7634" y="152"/>
                  <a:pt x="7189" y="58"/>
                </a:cubicBezTo>
                <a:cubicBezTo>
                  <a:pt x="7014" y="19"/>
                  <a:pt x="6840" y="0"/>
                  <a:pt x="66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603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9"/>
          <p:cNvSpPr/>
          <p:nvPr/>
        </p:nvSpPr>
        <p:spPr>
          <a:xfrm>
            <a:off x="-3675" y="2734028"/>
            <a:ext cx="9150778" cy="201152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6" name="Google Shape;436;p9"/>
          <p:cNvGrpSpPr/>
          <p:nvPr/>
        </p:nvGrpSpPr>
        <p:grpSpPr>
          <a:xfrm>
            <a:off x="-375736" y="2800453"/>
            <a:ext cx="2982653" cy="1583709"/>
            <a:chOff x="2051275" y="3803825"/>
            <a:chExt cx="548050" cy="291000"/>
          </a:xfrm>
        </p:grpSpPr>
        <p:sp>
          <p:nvSpPr>
            <p:cNvPr id="437" name="Google Shape;437;p9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9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9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9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9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9"/>
          <p:cNvGrpSpPr/>
          <p:nvPr/>
        </p:nvGrpSpPr>
        <p:grpSpPr>
          <a:xfrm>
            <a:off x="3638800" y="3119625"/>
            <a:ext cx="1865824" cy="801127"/>
            <a:chOff x="3124075" y="3826725"/>
            <a:chExt cx="412000" cy="176900"/>
          </a:xfrm>
        </p:grpSpPr>
        <p:sp>
          <p:nvSpPr>
            <p:cNvPr id="449" name="Google Shape;449;p9"/>
            <p:cNvSpPr/>
            <p:nvPr/>
          </p:nvSpPr>
          <p:spPr>
            <a:xfrm>
              <a:off x="3124075" y="3826725"/>
              <a:ext cx="412000" cy="176900"/>
            </a:xfrm>
            <a:custGeom>
              <a:avLst/>
              <a:gdLst/>
              <a:ahLst/>
              <a:cxnLst/>
              <a:rect l="l" t="t" r="r" b="b"/>
              <a:pathLst>
                <a:path w="16480" h="7076" extrusionOk="0">
                  <a:moveTo>
                    <a:pt x="6192" y="0"/>
                  </a:moveTo>
                  <a:cubicBezTo>
                    <a:pt x="5606" y="0"/>
                    <a:pt x="5023" y="217"/>
                    <a:pt x="4552" y="568"/>
                  </a:cubicBezTo>
                  <a:cubicBezTo>
                    <a:pt x="3540" y="1324"/>
                    <a:pt x="3055" y="2719"/>
                    <a:pt x="3392" y="3940"/>
                  </a:cubicBezTo>
                  <a:cubicBezTo>
                    <a:pt x="2901" y="3443"/>
                    <a:pt x="2287" y="2907"/>
                    <a:pt x="1629" y="2907"/>
                  </a:cubicBezTo>
                  <a:cubicBezTo>
                    <a:pt x="1519" y="2907"/>
                    <a:pt x="1407" y="2922"/>
                    <a:pt x="1295" y="2955"/>
                  </a:cubicBezTo>
                  <a:cubicBezTo>
                    <a:pt x="803" y="3097"/>
                    <a:pt x="465" y="3555"/>
                    <a:pt x="297" y="4041"/>
                  </a:cubicBezTo>
                  <a:cubicBezTo>
                    <a:pt x="0" y="4864"/>
                    <a:pt x="115" y="5821"/>
                    <a:pt x="580" y="6563"/>
                  </a:cubicBezTo>
                  <a:lnTo>
                    <a:pt x="16264" y="7075"/>
                  </a:lnTo>
                  <a:cubicBezTo>
                    <a:pt x="16372" y="6286"/>
                    <a:pt x="16480" y="5464"/>
                    <a:pt x="16278" y="4688"/>
                  </a:cubicBezTo>
                  <a:cubicBezTo>
                    <a:pt x="16069" y="3920"/>
                    <a:pt x="15462" y="3191"/>
                    <a:pt x="14666" y="3104"/>
                  </a:cubicBezTo>
                  <a:cubicBezTo>
                    <a:pt x="14605" y="3097"/>
                    <a:pt x="14545" y="3093"/>
                    <a:pt x="14486" y="3093"/>
                  </a:cubicBezTo>
                  <a:cubicBezTo>
                    <a:pt x="13620" y="3093"/>
                    <a:pt x="12886" y="3803"/>
                    <a:pt x="12292" y="4459"/>
                  </a:cubicBezTo>
                  <a:cubicBezTo>
                    <a:pt x="11773" y="3879"/>
                    <a:pt x="11234" y="3272"/>
                    <a:pt x="10519" y="2962"/>
                  </a:cubicBezTo>
                  <a:cubicBezTo>
                    <a:pt x="10250" y="2844"/>
                    <a:pt x="9947" y="2781"/>
                    <a:pt x="9648" y="2781"/>
                  </a:cubicBezTo>
                  <a:cubicBezTo>
                    <a:pt x="9160" y="2781"/>
                    <a:pt x="8683" y="2950"/>
                    <a:pt x="8382" y="3326"/>
                  </a:cubicBezTo>
                  <a:cubicBezTo>
                    <a:pt x="8173" y="2706"/>
                    <a:pt x="8341" y="2011"/>
                    <a:pt x="8159" y="1377"/>
                  </a:cubicBezTo>
                  <a:cubicBezTo>
                    <a:pt x="7950" y="690"/>
                    <a:pt x="7303" y="170"/>
                    <a:pt x="6595" y="36"/>
                  </a:cubicBezTo>
                  <a:cubicBezTo>
                    <a:pt x="6461" y="12"/>
                    <a:pt x="6327" y="0"/>
                    <a:pt x="61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9"/>
            <p:cNvSpPr/>
            <p:nvPr/>
          </p:nvSpPr>
          <p:spPr>
            <a:xfrm>
              <a:off x="3150975" y="3954750"/>
              <a:ext cx="12725" cy="25025"/>
            </a:xfrm>
            <a:custGeom>
              <a:avLst/>
              <a:gdLst/>
              <a:ahLst/>
              <a:cxnLst/>
              <a:rect l="l" t="t" r="r" b="b"/>
              <a:pathLst>
                <a:path w="509" h="1001" extrusionOk="0">
                  <a:moveTo>
                    <a:pt x="65" y="0"/>
                  </a:moveTo>
                  <a:cubicBezTo>
                    <a:pt x="31" y="0"/>
                    <a:pt x="1" y="32"/>
                    <a:pt x="10" y="73"/>
                  </a:cubicBezTo>
                  <a:cubicBezTo>
                    <a:pt x="37" y="248"/>
                    <a:pt x="91" y="410"/>
                    <a:pt x="151" y="572"/>
                  </a:cubicBezTo>
                  <a:cubicBezTo>
                    <a:pt x="205" y="713"/>
                    <a:pt x="239" y="875"/>
                    <a:pt x="347" y="976"/>
                  </a:cubicBezTo>
                  <a:cubicBezTo>
                    <a:pt x="364" y="993"/>
                    <a:pt x="385" y="1001"/>
                    <a:pt x="407" y="1001"/>
                  </a:cubicBezTo>
                  <a:cubicBezTo>
                    <a:pt x="454" y="1001"/>
                    <a:pt x="502" y="965"/>
                    <a:pt x="502" y="909"/>
                  </a:cubicBezTo>
                  <a:cubicBezTo>
                    <a:pt x="509" y="761"/>
                    <a:pt x="414" y="626"/>
                    <a:pt x="360" y="491"/>
                  </a:cubicBezTo>
                  <a:cubicBezTo>
                    <a:pt x="286" y="329"/>
                    <a:pt x="212" y="174"/>
                    <a:pt x="111" y="26"/>
                  </a:cubicBezTo>
                  <a:cubicBezTo>
                    <a:pt x="98" y="8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9"/>
            <p:cNvSpPr/>
            <p:nvPr/>
          </p:nvSpPr>
          <p:spPr>
            <a:xfrm>
              <a:off x="3238550" y="3863300"/>
              <a:ext cx="10800" cy="25775"/>
            </a:xfrm>
            <a:custGeom>
              <a:avLst/>
              <a:gdLst/>
              <a:ahLst/>
              <a:cxnLst/>
              <a:rect l="l" t="t" r="r" b="b"/>
              <a:pathLst>
                <a:path w="432" h="1031" extrusionOk="0">
                  <a:moveTo>
                    <a:pt x="111" y="1"/>
                  </a:moveTo>
                  <a:cubicBezTo>
                    <a:pt x="57" y="1"/>
                    <a:pt x="1" y="48"/>
                    <a:pt x="13" y="117"/>
                  </a:cubicBezTo>
                  <a:cubicBezTo>
                    <a:pt x="60" y="386"/>
                    <a:pt x="60" y="751"/>
                    <a:pt x="215" y="987"/>
                  </a:cubicBezTo>
                  <a:cubicBezTo>
                    <a:pt x="236" y="1017"/>
                    <a:pt x="265" y="1030"/>
                    <a:pt x="293" y="1030"/>
                  </a:cubicBezTo>
                  <a:cubicBezTo>
                    <a:pt x="340" y="1030"/>
                    <a:pt x="387" y="994"/>
                    <a:pt x="391" y="939"/>
                  </a:cubicBezTo>
                  <a:cubicBezTo>
                    <a:pt x="431" y="663"/>
                    <a:pt x="276" y="333"/>
                    <a:pt x="195" y="70"/>
                  </a:cubicBezTo>
                  <a:cubicBezTo>
                    <a:pt x="182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9"/>
            <p:cNvSpPr/>
            <p:nvPr/>
          </p:nvSpPr>
          <p:spPr>
            <a:xfrm>
              <a:off x="3218975" y="3943775"/>
              <a:ext cx="11150" cy="25725"/>
            </a:xfrm>
            <a:custGeom>
              <a:avLst/>
              <a:gdLst/>
              <a:ahLst/>
              <a:cxnLst/>
              <a:rect l="l" t="t" r="r" b="b"/>
              <a:pathLst>
                <a:path w="446" h="1029" extrusionOk="0">
                  <a:moveTo>
                    <a:pt x="103" y="1"/>
                  </a:moveTo>
                  <a:cubicBezTo>
                    <a:pt x="55" y="1"/>
                    <a:pt x="7" y="34"/>
                    <a:pt x="7" y="94"/>
                  </a:cubicBezTo>
                  <a:cubicBezTo>
                    <a:pt x="0" y="276"/>
                    <a:pt x="34" y="444"/>
                    <a:pt x="75" y="613"/>
                  </a:cubicBezTo>
                  <a:cubicBezTo>
                    <a:pt x="102" y="761"/>
                    <a:pt x="115" y="937"/>
                    <a:pt x="257" y="1018"/>
                  </a:cubicBezTo>
                  <a:cubicBezTo>
                    <a:pt x="268" y="1025"/>
                    <a:pt x="284" y="1028"/>
                    <a:pt x="300" y="1028"/>
                  </a:cubicBezTo>
                  <a:cubicBezTo>
                    <a:pt x="331" y="1028"/>
                    <a:pt x="365" y="1015"/>
                    <a:pt x="378" y="984"/>
                  </a:cubicBezTo>
                  <a:cubicBezTo>
                    <a:pt x="445" y="842"/>
                    <a:pt x="371" y="721"/>
                    <a:pt x="331" y="579"/>
                  </a:cubicBezTo>
                  <a:cubicBezTo>
                    <a:pt x="284" y="404"/>
                    <a:pt x="257" y="235"/>
                    <a:pt x="196" y="67"/>
                  </a:cubicBezTo>
                  <a:cubicBezTo>
                    <a:pt x="181" y="22"/>
                    <a:pt x="142" y="1"/>
                    <a:pt x="10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9"/>
            <p:cNvSpPr/>
            <p:nvPr/>
          </p:nvSpPr>
          <p:spPr>
            <a:xfrm>
              <a:off x="3383825" y="3928300"/>
              <a:ext cx="9300" cy="28575"/>
            </a:xfrm>
            <a:custGeom>
              <a:avLst/>
              <a:gdLst/>
              <a:ahLst/>
              <a:cxnLst/>
              <a:rect l="l" t="t" r="r" b="b"/>
              <a:pathLst>
                <a:path w="372" h="1143" extrusionOk="0">
                  <a:moveTo>
                    <a:pt x="187" y="1"/>
                  </a:moveTo>
                  <a:cubicBezTo>
                    <a:pt x="125" y="1"/>
                    <a:pt x="62" y="41"/>
                    <a:pt x="55" y="119"/>
                  </a:cubicBezTo>
                  <a:cubicBezTo>
                    <a:pt x="41" y="295"/>
                    <a:pt x="28" y="470"/>
                    <a:pt x="28" y="645"/>
                  </a:cubicBezTo>
                  <a:cubicBezTo>
                    <a:pt x="21" y="794"/>
                    <a:pt x="1" y="962"/>
                    <a:pt x="95" y="1084"/>
                  </a:cubicBezTo>
                  <a:cubicBezTo>
                    <a:pt x="121" y="1120"/>
                    <a:pt x="165" y="1142"/>
                    <a:pt x="207" y="1142"/>
                  </a:cubicBezTo>
                  <a:cubicBezTo>
                    <a:pt x="244" y="1142"/>
                    <a:pt x="279" y="1125"/>
                    <a:pt x="298" y="1084"/>
                  </a:cubicBezTo>
                  <a:cubicBezTo>
                    <a:pt x="372" y="942"/>
                    <a:pt x="331" y="801"/>
                    <a:pt x="325" y="645"/>
                  </a:cubicBezTo>
                  <a:lnTo>
                    <a:pt x="318" y="645"/>
                  </a:lnTo>
                  <a:cubicBezTo>
                    <a:pt x="311" y="470"/>
                    <a:pt x="304" y="295"/>
                    <a:pt x="304" y="119"/>
                  </a:cubicBezTo>
                  <a:cubicBezTo>
                    <a:pt x="304" y="39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9"/>
            <p:cNvSpPr/>
            <p:nvPr/>
          </p:nvSpPr>
          <p:spPr>
            <a:xfrm>
              <a:off x="3450600" y="3949250"/>
              <a:ext cx="10625" cy="31175"/>
            </a:xfrm>
            <a:custGeom>
              <a:avLst/>
              <a:gdLst/>
              <a:ahLst/>
              <a:cxnLst/>
              <a:rect l="l" t="t" r="r" b="b"/>
              <a:pathLst>
                <a:path w="425" h="1247" extrusionOk="0">
                  <a:moveTo>
                    <a:pt x="267" y="0"/>
                  </a:moveTo>
                  <a:cubicBezTo>
                    <a:pt x="204" y="0"/>
                    <a:pt x="139" y="43"/>
                    <a:pt x="128" y="124"/>
                  </a:cubicBezTo>
                  <a:cubicBezTo>
                    <a:pt x="115" y="300"/>
                    <a:pt x="95" y="468"/>
                    <a:pt x="68" y="644"/>
                  </a:cubicBezTo>
                  <a:cubicBezTo>
                    <a:pt x="41" y="792"/>
                    <a:pt x="0" y="940"/>
                    <a:pt x="7" y="1095"/>
                  </a:cubicBezTo>
                  <a:cubicBezTo>
                    <a:pt x="7" y="1180"/>
                    <a:pt x="93" y="1247"/>
                    <a:pt x="173" y="1247"/>
                  </a:cubicBezTo>
                  <a:cubicBezTo>
                    <a:pt x="220" y="1247"/>
                    <a:pt x="265" y="1224"/>
                    <a:pt x="290" y="1169"/>
                  </a:cubicBezTo>
                  <a:cubicBezTo>
                    <a:pt x="425" y="859"/>
                    <a:pt x="405" y="455"/>
                    <a:pt x="391" y="124"/>
                  </a:cubicBezTo>
                  <a:cubicBezTo>
                    <a:pt x="388" y="41"/>
                    <a:pt x="328" y="0"/>
                    <a:pt x="26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9"/>
            <p:cNvSpPr/>
            <p:nvPr/>
          </p:nvSpPr>
          <p:spPr>
            <a:xfrm>
              <a:off x="3491225" y="3929650"/>
              <a:ext cx="8450" cy="30200"/>
            </a:xfrm>
            <a:custGeom>
              <a:avLst/>
              <a:gdLst/>
              <a:ahLst/>
              <a:cxnLst/>
              <a:rect l="l" t="t" r="r" b="b"/>
              <a:pathLst>
                <a:path w="338" h="1208" extrusionOk="0">
                  <a:moveTo>
                    <a:pt x="207" y="1"/>
                  </a:moveTo>
                  <a:cubicBezTo>
                    <a:pt x="158" y="1"/>
                    <a:pt x="108" y="34"/>
                    <a:pt x="101" y="99"/>
                  </a:cubicBezTo>
                  <a:cubicBezTo>
                    <a:pt x="81" y="308"/>
                    <a:pt x="54" y="517"/>
                    <a:pt x="47" y="733"/>
                  </a:cubicBezTo>
                  <a:cubicBezTo>
                    <a:pt x="34" y="895"/>
                    <a:pt x="0" y="1057"/>
                    <a:pt x="108" y="1185"/>
                  </a:cubicBezTo>
                  <a:cubicBezTo>
                    <a:pt x="121" y="1201"/>
                    <a:pt x="141" y="1208"/>
                    <a:pt x="162" y="1208"/>
                  </a:cubicBezTo>
                  <a:cubicBezTo>
                    <a:pt x="185" y="1208"/>
                    <a:pt x="208" y="1199"/>
                    <a:pt x="223" y="1185"/>
                  </a:cubicBezTo>
                  <a:cubicBezTo>
                    <a:pt x="337" y="1063"/>
                    <a:pt x="310" y="895"/>
                    <a:pt x="317" y="733"/>
                  </a:cubicBezTo>
                  <a:cubicBezTo>
                    <a:pt x="317" y="517"/>
                    <a:pt x="304" y="308"/>
                    <a:pt x="304" y="99"/>
                  </a:cubicBezTo>
                  <a:cubicBezTo>
                    <a:pt x="300" y="33"/>
                    <a:pt x="254" y="1"/>
                    <a:pt x="20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" name="Google Shape;456;p9"/>
          <p:cNvGrpSpPr/>
          <p:nvPr/>
        </p:nvGrpSpPr>
        <p:grpSpPr>
          <a:xfrm>
            <a:off x="6002054" y="2947930"/>
            <a:ext cx="3145045" cy="1838162"/>
            <a:chOff x="4246750" y="3914450"/>
            <a:chExt cx="533900" cy="312050"/>
          </a:xfrm>
        </p:grpSpPr>
        <p:sp>
          <p:nvSpPr>
            <p:cNvPr id="457" name="Google Shape;457;p9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9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9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9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9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9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9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9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" name="Google Shape;467;p9"/>
          <p:cNvSpPr txBox="1">
            <a:spLocks noGrp="1"/>
          </p:cNvSpPr>
          <p:nvPr>
            <p:ph type="title"/>
          </p:nvPr>
        </p:nvSpPr>
        <p:spPr>
          <a:xfrm>
            <a:off x="1764300" y="615700"/>
            <a:ext cx="5615400" cy="158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9"/>
          <p:cNvSpPr txBox="1">
            <a:spLocks noGrp="1"/>
          </p:cNvSpPr>
          <p:nvPr>
            <p:ph type="subTitle" idx="1"/>
          </p:nvPr>
        </p:nvSpPr>
        <p:spPr>
          <a:xfrm>
            <a:off x="1764300" y="2134725"/>
            <a:ext cx="5615400" cy="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9"/>
          <p:cNvSpPr/>
          <p:nvPr/>
        </p:nvSpPr>
        <p:spPr>
          <a:xfrm>
            <a:off x="-125" y="3644228"/>
            <a:ext cx="9144252" cy="151347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0" name="Google Shape;470;p9"/>
          <p:cNvGrpSpPr/>
          <p:nvPr/>
        </p:nvGrpSpPr>
        <p:grpSpPr>
          <a:xfrm>
            <a:off x="629649" y="4053940"/>
            <a:ext cx="7884138" cy="973910"/>
            <a:chOff x="629649" y="4053940"/>
            <a:chExt cx="7884138" cy="973910"/>
          </a:xfrm>
        </p:grpSpPr>
        <p:grpSp>
          <p:nvGrpSpPr>
            <p:cNvPr id="471" name="Google Shape;471;p9"/>
            <p:cNvGrpSpPr/>
            <p:nvPr/>
          </p:nvGrpSpPr>
          <p:grpSpPr>
            <a:xfrm>
              <a:off x="629649" y="4885728"/>
              <a:ext cx="167162" cy="142122"/>
              <a:chOff x="1459849" y="4903578"/>
              <a:chExt cx="167162" cy="142122"/>
            </a:xfrm>
          </p:grpSpPr>
          <p:sp>
            <p:nvSpPr>
              <p:cNvPr id="472" name="Google Shape;472;p9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9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9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5" name="Google Shape;475;p9"/>
            <p:cNvGrpSpPr/>
            <p:nvPr/>
          </p:nvGrpSpPr>
          <p:grpSpPr>
            <a:xfrm>
              <a:off x="1933589" y="4165707"/>
              <a:ext cx="167608" cy="105643"/>
              <a:chOff x="2313539" y="4811869"/>
              <a:chExt cx="167608" cy="105643"/>
            </a:xfrm>
          </p:grpSpPr>
          <p:sp>
            <p:nvSpPr>
              <p:cNvPr id="476" name="Google Shape;476;p9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9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9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9" name="Google Shape;479;p9"/>
            <p:cNvGrpSpPr/>
            <p:nvPr/>
          </p:nvGrpSpPr>
          <p:grpSpPr>
            <a:xfrm>
              <a:off x="5632643" y="4803554"/>
              <a:ext cx="194333" cy="110385"/>
              <a:chOff x="3169393" y="4715929"/>
              <a:chExt cx="194333" cy="110385"/>
            </a:xfrm>
          </p:grpSpPr>
          <p:sp>
            <p:nvSpPr>
              <p:cNvPr id="480" name="Google Shape;480;p9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9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9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3" name="Google Shape;483;p9"/>
            <p:cNvGrpSpPr/>
            <p:nvPr/>
          </p:nvGrpSpPr>
          <p:grpSpPr>
            <a:xfrm>
              <a:off x="3213032" y="4903567"/>
              <a:ext cx="166017" cy="106445"/>
              <a:chOff x="8105507" y="3916667"/>
              <a:chExt cx="166017" cy="106445"/>
            </a:xfrm>
          </p:grpSpPr>
          <p:sp>
            <p:nvSpPr>
              <p:cNvPr id="484" name="Google Shape;484;p9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9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9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7" name="Google Shape;487;p9"/>
            <p:cNvGrpSpPr/>
            <p:nvPr/>
          </p:nvGrpSpPr>
          <p:grpSpPr>
            <a:xfrm>
              <a:off x="7388172" y="4053940"/>
              <a:ext cx="188606" cy="117097"/>
              <a:chOff x="6912722" y="4491852"/>
              <a:chExt cx="188606" cy="117097"/>
            </a:xfrm>
          </p:grpSpPr>
          <p:sp>
            <p:nvSpPr>
              <p:cNvPr id="488" name="Google Shape;488;p9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9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9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1" name="Google Shape;491;p9"/>
            <p:cNvGrpSpPr/>
            <p:nvPr/>
          </p:nvGrpSpPr>
          <p:grpSpPr>
            <a:xfrm>
              <a:off x="4487457" y="4059267"/>
              <a:ext cx="166017" cy="106445"/>
              <a:chOff x="8105507" y="3916667"/>
              <a:chExt cx="166017" cy="106445"/>
            </a:xfrm>
          </p:grpSpPr>
          <p:sp>
            <p:nvSpPr>
              <p:cNvPr id="492" name="Google Shape;492;p9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9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9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5" name="Google Shape;495;p9"/>
            <p:cNvGrpSpPr/>
            <p:nvPr/>
          </p:nvGrpSpPr>
          <p:grpSpPr>
            <a:xfrm>
              <a:off x="8347770" y="4697117"/>
              <a:ext cx="166017" cy="106445"/>
              <a:chOff x="8105507" y="3916667"/>
              <a:chExt cx="166017" cy="106445"/>
            </a:xfrm>
          </p:grpSpPr>
          <p:sp>
            <p:nvSpPr>
              <p:cNvPr id="496" name="Google Shape;496;p9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9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9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9112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0"/>
          <p:cNvSpPr txBox="1">
            <a:spLocks noGrp="1"/>
          </p:cNvSpPr>
          <p:nvPr>
            <p:ph type="title"/>
          </p:nvPr>
        </p:nvSpPr>
        <p:spPr>
          <a:xfrm>
            <a:off x="2144850" y="3445800"/>
            <a:ext cx="4854300" cy="1134300"/>
          </a:xfrm>
          <a:prstGeom prst="rect">
            <a:avLst/>
          </a:prstGeom>
          <a:solidFill>
            <a:srgbClr val="FFFFFF">
              <a:alpha val="893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0243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1"/>
          <p:cNvSpPr/>
          <p:nvPr/>
        </p:nvSpPr>
        <p:spPr>
          <a:xfrm flipH="1">
            <a:off x="-2955" y="2820703"/>
            <a:ext cx="9150778" cy="201152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11"/>
          <p:cNvGrpSpPr/>
          <p:nvPr/>
        </p:nvGrpSpPr>
        <p:grpSpPr>
          <a:xfrm flipH="1">
            <a:off x="6307457" y="2820703"/>
            <a:ext cx="2982653" cy="1583709"/>
            <a:chOff x="2051275" y="3803825"/>
            <a:chExt cx="548050" cy="291000"/>
          </a:xfrm>
        </p:grpSpPr>
        <p:sp>
          <p:nvSpPr>
            <p:cNvPr id="504" name="Google Shape;504;p11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1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1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1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1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1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1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5" name="Google Shape;515;p11"/>
          <p:cNvGrpSpPr/>
          <p:nvPr/>
        </p:nvGrpSpPr>
        <p:grpSpPr>
          <a:xfrm flipH="1">
            <a:off x="-453601" y="2907380"/>
            <a:ext cx="3145045" cy="1838162"/>
            <a:chOff x="4246750" y="3914450"/>
            <a:chExt cx="533900" cy="312050"/>
          </a:xfrm>
        </p:grpSpPr>
        <p:sp>
          <p:nvSpPr>
            <p:cNvPr id="516" name="Google Shape;516;p11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11"/>
          <p:cNvGrpSpPr/>
          <p:nvPr/>
        </p:nvGrpSpPr>
        <p:grpSpPr>
          <a:xfrm flipH="1">
            <a:off x="3566536" y="2983575"/>
            <a:ext cx="1865824" cy="801127"/>
            <a:chOff x="3124075" y="3826725"/>
            <a:chExt cx="412000" cy="176900"/>
          </a:xfrm>
        </p:grpSpPr>
        <p:sp>
          <p:nvSpPr>
            <p:cNvPr id="527" name="Google Shape;527;p11"/>
            <p:cNvSpPr/>
            <p:nvPr/>
          </p:nvSpPr>
          <p:spPr>
            <a:xfrm>
              <a:off x="3124075" y="3826725"/>
              <a:ext cx="412000" cy="176900"/>
            </a:xfrm>
            <a:custGeom>
              <a:avLst/>
              <a:gdLst/>
              <a:ahLst/>
              <a:cxnLst/>
              <a:rect l="l" t="t" r="r" b="b"/>
              <a:pathLst>
                <a:path w="16480" h="7076" extrusionOk="0">
                  <a:moveTo>
                    <a:pt x="6192" y="0"/>
                  </a:moveTo>
                  <a:cubicBezTo>
                    <a:pt x="5606" y="0"/>
                    <a:pt x="5023" y="217"/>
                    <a:pt x="4552" y="568"/>
                  </a:cubicBezTo>
                  <a:cubicBezTo>
                    <a:pt x="3540" y="1324"/>
                    <a:pt x="3055" y="2719"/>
                    <a:pt x="3392" y="3940"/>
                  </a:cubicBezTo>
                  <a:cubicBezTo>
                    <a:pt x="2901" y="3443"/>
                    <a:pt x="2287" y="2907"/>
                    <a:pt x="1629" y="2907"/>
                  </a:cubicBezTo>
                  <a:cubicBezTo>
                    <a:pt x="1519" y="2907"/>
                    <a:pt x="1407" y="2922"/>
                    <a:pt x="1295" y="2955"/>
                  </a:cubicBezTo>
                  <a:cubicBezTo>
                    <a:pt x="803" y="3097"/>
                    <a:pt x="465" y="3555"/>
                    <a:pt x="297" y="4041"/>
                  </a:cubicBezTo>
                  <a:cubicBezTo>
                    <a:pt x="0" y="4864"/>
                    <a:pt x="115" y="5821"/>
                    <a:pt x="580" y="6563"/>
                  </a:cubicBezTo>
                  <a:lnTo>
                    <a:pt x="16264" y="7075"/>
                  </a:lnTo>
                  <a:cubicBezTo>
                    <a:pt x="16372" y="6286"/>
                    <a:pt x="16480" y="5464"/>
                    <a:pt x="16278" y="4688"/>
                  </a:cubicBezTo>
                  <a:cubicBezTo>
                    <a:pt x="16069" y="3920"/>
                    <a:pt x="15462" y="3191"/>
                    <a:pt x="14666" y="3104"/>
                  </a:cubicBezTo>
                  <a:cubicBezTo>
                    <a:pt x="14605" y="3097"/>
                    <a:pt x="14545" y="3093"/>
                    <a:pt x="14486" y="3093"/>
                  </a:cubicBezTo>
                  <a:cubicBezTo>
                    <a:pt x="13620" y="3093"/>
                    <a:pt x="12886" y="3803"/>
                    <a:pt x="12292" y="4459"/>
                  </a:cubicBezTo>
                  <a:cubicBezTo>
                    <a:pt x="11773" y="3879"/>
                    <a:pt x="11234" y="3272"/>
                    <a:pt x="10519" y="2962"/>
                  </a:cubicBezTo>
                  <a:cubicBezTo>
                    <a:pt x="10250" y="2844"/>
                    <a:pt x="9947" y="2781"/>
                    <a:pt x="9648" y="2781"/>
                  </a:cubicBezTo>
                  <a:cubicBezTo>
                    <a:pt x="9160" y="2781"/>
                    <a:pt x="8683" y="2950"/>
                    <a:pt x="8382" y="3326"/>
                  </a:cubicBezTo>
                  <a:cubicBezTo>
                    <a:pt x="8173" y="2706"/>
                    <a:pt x="8341" y="2011"/>
                    <a:pt x="8159" y="1377"/>
                  </a:cubicBezTo>
                  <a:cubicBezTo>
                    <a:pt x="7950" y="690"/>
                    <a:pt x="7303" y="170"/>
                    <a:pt x="6595" y="36"/>
                  </a:cubicBezTo>
                  <a:cubicBezTo>
                    <a:pt x="6461" y="12"/>
                    <a:pt x="6327" y="0"/>
                    <a:pt x="61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3150975" y="3954750"/>
              <a:ext cx="12725" cy="25025"/>
            </a:xfrm>
            <a:custGeom>
              <a:avLst/>
              <a:gdLst/>
              <a:ahLst/>
              <a:cxnLst/>
              <a:rect l="l" t="t" r="r" b="b"/>
              <a:pathLst>
                <a:path w="509" h="1001" extrusionOk="0">
                  <a:moveTo>
                    <a:pt x="65" y="0"/>
                  </a:moveTo>
                  <a:cubicBezTo>
                    <a:pt x="31" y="0"/>
                    <a:pt x="1" y="32"/>
                    <a:pt x="10" y="73"/>
                  </a:cubicBezTo>
                  <a:cubicBezTo>
                    <a:pt x="37" y="248"/>
                    <a:pt x="91" y="410"/>
                    <a:pt x="151" y="572"/>
                  </a:cubicBezTo>
                  <a:cubicBezTo>
                    <a:pt x="205" y="713"/>
                    <a:pt x="239" y="875"/>
                    <a:pt x="347" y="976"/>
                  </a:cubicBezTo>
                  <a:cubicBezTo>
                    <a:pt x="364" y="993"/>
                    <a:pt x="385" y="1001"/>
                    <a:pt x="407" y="1001"/>
                  </a:cubicBezTo>
                  <a:cubicBezTo>
                    <a:pt x="454" y="1001"/>
                    <a:pt x="502" y="965"/>
                    <a:pt x="502" y="909"/>
                  </a:cubicBezTo>
                  <a:cubicBezTo>
                    <a:pt x="509" y="761"/>
                    <a:pt x="414" y="626"/>
                    <a:pt x="360" y="491"/>
                  </a:cubicBezTo>
                  <a:cubicBezTo>
                    <a:pt x="286" y="329"/>
                    <a:pt x="212" y="174"/>
                    <a:pt x="111" y="26"/>
                  </a:cubicBezTo>
                  <a:cubicBezTo>
                    <a:pt x="98" y="8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3238550" y="3863300"/>
              <a:ext cx="10800" cy="25775"/>
            </a:xfrm>
            <a:custGeom>
              <a:avLst/>
              <a:gdLst/>
              <a:ahLst/>
              <a:cxnLst/>
              <a:rect l="l" t="t" r="r" b="b"/>
              <a:pathLst>
                <a:path w="432" h="1031" extrusionOk="0">
                  <a:moveTo>
                    <a:pt x="111" y="1"/>
                  </a:moveTo>
                  <a:cubicBezTo>
                    <a:pt x="57" y="1"/>
                    <a:pt x="1" y="48"/>
                    <a:pt x="13" y="117"/>
                  </a:cubicBezTo>
                  <a:cubicBezTo>
                    <a:pt x="60" y="386"/>
                    <a:pt x="60" y="751"/>
                    <a:pt x="215" y="987"/>
                  </a:cubicBezTo>
                  <a:cubicBezTo>
                    <a:pt x="236" y="1017"/>
                    <a:pt x="265" y="1030"/>
                    <a:pt x="293" y="1030"/>
                  </a:cubicBezTo>
                  <a:cubicBezTo>
                    <a:pt x="340" y="1030"/>
                    <a:pt x="387" y="994"/>
                    <a:pt x="391" y="939"/>
                  </a:cubicBezTo>
                  <a:cubicBezTo>
                    <a:pt x="431" y="663"/>
                    <a:pt x="276" y="333"/>
                    <a:pt x="195" y="70"/>
                  </a:cubicBezTo>
                  <a:cubicBezTo>
                    <a:pt x="182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3218975" y="3943775"/>
              <a:ext cx="11150" cy="25725"/>
            </a:xfrm>
            <a:custGeom>
              <a:avLst/>
              <a:gdLst/>
              <a:ahLst/>
              <a:cxnLst/>
              <a:rect l="l" t="t" r="r" b="b"/>
              <a:pathLst>
                <a:path w="446" h="1029" extrusionOk="0">
                  <a:moveTo>
                    <a:pt x="103" y="1"/>
                  </a:moveTo>
                  <a:cubicBezTo>
                    <a:pt x="55" y="1"/>
                    <a:pt x="7" y="34"/>
                    <a:pt x="7" y="94"/>
                  </a:cubicBezTo>
                  <a:cubicBezTo>
                    <a:pt x="0" y="276"/>
                    <a:pt x="34" y="444"/>
                    <a:pt x="75" y="613"/>
                  </a:cubicBezTo>
                  <a:cubicBezTo>
                    <a:pt x="102" y="761"/>
                    <a:pt x="115" y="937"/>
                    <a:pt x="257" y="1018"/>
                  </a:cubicBezTo>
                  <a:cubicBezTo>
                    <a:pt x="268" y="1025"/>
                    <a:pt x="284" y="1028"/>
                    <a:pt x="300" y="1028"/>
                  </a:cubicBezTo>
                  <a:cubicBezTo>
                    <a:pt x="331" y="1028"/>
                    <a:pt x="365" y="1015"/>
                    <a:pt x="378" y="984"/>
                  </a:cubicBezTo>
                  <a:cubicBezTo>
                    <a:pt x="445" y="842"/>
                    <a:pt x="371" y="721"/>
                    <a:pt x="331" y="579"/>
                  </a:cubicBezTo>
                  <a:cubicBezTo>
                    <a:pt x="284" y="404"/>
                    <a:pt x="257" y="235"/>
                    <a:pt x="196" y="67"/>
                  </a:cubicBezTo>
                  <a:cubicBezTo>
                    <a:pt x="181" y="22"/>
                    <a:pt x="142" y="1"/>
                    <a:pt x="10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3383825" y="3928300"/>
              <a:ext cx="9300" cy="28575"/>
            </a:xfrm>
            <a:custGeom>
              <a:avLst/>
              <a:gdLst/>
              <a:ahLst/>
              <a:cxnLst/>
              <a:rect l="l" t="t" r="r" b="b"/>
              <a:pathLst>
                <a:path w="372" h="1143" extrusionOk="0">
                  <a:moveTo>
                    <a:pt x="187" y="1"/>
                  </a:moveTo>
                  <a:cubicBezTo>
                    <a:pt x="125" y="1"/>
                    <a:pt x="62" y="41"/>
                    <a:pt x="55" y="119"/>
                  </a:cubicBezTo>
                  <a:cubicBezTo>
                    <a:pt x="41" y="295"/>
                    <a:pt x="28" y="470"/>
                    <a:pt x="28" y="645"/>
                  </a:cubicBezTo>
                  <a:cubicBezTo>
                    <a:pt x="21" y="794"/>
                    <a:pt x="1" y="962"/>
                    <a:pt x="95" y="1084"/>
                  </a:cubicBezTo>
                  <a:cubicBezTo>
                    <a:pt x="121" y="1120"/>
                    <a:pt x="165" y="1142"/>
                    <a:pt x="207" y="1142"/>
                  </a:cubicBezTo>
                  <a:cubicBezTo>
                    <a:pt x="244" y="1142"/>
                    <a:pt x="279" y="1125"/>
                    <a:pt x="298" y="1084"/>
                  </a:cubicBezTo>
                  <a:cubicBezTo>
                    <a:pt x="372" y="942"/>
                    <a:pt x="331" y="801"/>
                    <a:pt x="325" y="645"/>
                  </a:cubicBezTo>
                  <a:lnTo>
                    <a:pt x="318" y="645"/>
                  </a:lnTo>
                  <a:cubicBezTo>
                    <a:pt x="311" y="470"/>
                    <a:pt x="304" y="295"/>
                    <a:pt x="304" y="119"/>
                  </a:cubicBezTo>
                  <a:cubicBezTo>
                    <a:pt x="304" y="39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3450600" y="3949250"/>
              <a:ext cx="10625" cy="31175"/>
            </a:xfrm>
            <a:custGeom>
              <a:avLst/>
              <a:gdLst/>
              <a:ahLst/>
              <a:cxnLst/>
              <a:rect l="l" t="t" r="r" b="b"/>
              <a:pathLst>
                <a:path w="425" h="1247" extrusionOk="0">
                  <a:moveTo>
                    <a:pt x="267" y="0"/>
                  </a:moveTo>
                  <a:cubicBezTo>
                    <a:pt x="204" y="0"/>
                    <a:pt x="139" y="43"/>
                    <a:pt x="128" y="124"/>
                  </a:cubicBezTo>
                  <a:cubicBezTo>
                    <a:pt x="115" y="300"/>
                    <a:pt x="95" y="468"/>
                    <a:pt x="68" y="644"/>
                  </a:cubicBezTo>
                  <a:cubicBezTo>
                    <a:pt x="41" y="792"/>
                    <a:pt x="0" y="940"/>
                    <a:pt x="7" y="1095"/>
                  </a:cubicBezTo>
                  <a:cubicBezTo>
                    <a:pt x="7" y="1180"/>
                    <a:pt x="93" y="1247"/>
                    <a:pt x="173" y="1247"/>
                  </a:cubicBezTo>
                  <a:cubicBezTo>
                    <a:pt x="220" y="1247"/>
                    <a:pt x="265" y="1224"/>
                    <a:pt x="290" y="1169"/>
                  </a:cubicBezTo>
                  <a:cubicBezTo>
                    <a:pt x="425" y="859"/>
                    <a:pt x="405" y="455"/>
                    <a:pt x="391" y="124"/>
                  </a:cubicBezTo>
                  <a:cubicBezTo>
                    <a:pt x="388" y="41"/>
                    <a:pt x="328" y="0"/>
                    <a:pt x="26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3491225" y="3929650"/>
              <a:ext cx="8450" cy="30200"/>
            </a:xfrm>
            <a:custGeom>
              <a:avLst/>
              <a:gdLst/>
              <a:ahLst/>
              <a:cxnLst/>
              <a:rect l="l" t="t" r="r" b="b"/>
              <a:pathLst>
                <a:path w="338" h="1208" extrusionOk="0">
                  <a:moveTo>
                    <a:pt x="207" y="1"/>
                  </a:moveTo>
                  <a:cubicBezTo>
                    <a:pt x="158" y="1"/>
                    <a:pt x="108" y="34"/>
                    <a:pt x="101" y="99"/>
                  </a:cubicBezTo>
                  <a:cubicBezTo>
                    <a:pt x="81" y="308"/>
                    <a:pt x="54" y="517"/>
                    <a:pt x="47" y="733"/>
                  </a:cubicBezTo>
                  <a:cubicBezTo>
                    <a:pt x="34" y="895"/>
                    <a:pt x="0" y="1057"/>
                    <a:pt x="108" y="1185"/>
                  </a:cubicBezTo>
                  <a:cubicBezTo>
                    <a:pt x="121" y="1201"/>
                    <a:pt x="141" y="1208"/>
                    <a:pt x="162" y="1208"/>
                  </a:cubicBezTo>
                  <a:cubicBezTo>
                    <a:pt x="185" y="1208"/>
                    <a:pt x="208" y="1199"/>
                    <a:pt x="223" y="1185"/>
                  </a:cubicBezTo>
                  <a:cubicBezTo>
                    <a:pt x="337" y="1063"/>
                    <a:pt x="310" y="895"/>
                    <a:pt x="317" y="733"/>
                  </a:cubicBezTo>
                  <a:cubicBezTo>
                    <a:pt x="317" y="517"/>
                    <a:pt x="304" y="308"/>
                    <a:pt x="304" y="99"/>
                  </a:cubicBezTo>
                  <a:cubicBezTo>
                    <a:pt x="300" y="33"/>
                    <a:pt x="254" y="1"/>
                    <a:pt x="20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4" name="Google Shape;534;p11"/>
          <p:cNvSpPr/>
          <p:nvPr/>
        </p:nvSpPr>
        <p:spPr>
          <a:xfrm flipH="1">
            <a:off x="-26226" y="3643175"/>
            <a:ext cx="9183901" cy="151347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5" name="Google Shape;535;p11"/>
          <p:cNvGrpSpPr/>
          <p:nvPr/>
        </p:nvGrpSpPr>
        <p:grpSpPr>
          <a:xfrm flipH="1">
            <a:off x="632495" y="3835098"/>
            <a:ext cx="7892284" cy="1210602"/>
            <a:chOff x="619644" y="3835098"/>
            <a:chExt cx="7892284" cy="1210602"/>
          </a:xfrm>
        </p:grpSpPr>
        <p:grpSp>
          <p:nvGrpSpPr>
            <p:cNvPr id="536" name="Google Shape;536;p11"/>
            <p:cNvGrpSpPr/>
            <p:nvPr/>
          </p:nvGrpSpPr>
          <p:grpSpPr>
            <a:xfrm>
              <a:off x="1459849" y="4903578"/>
              <a:ext cx="167162" cy="142122"/>
              <a:chOff x="1459849" y="4903578"/>
              <a:chExt cx="167162" cy="142122"/>
            </a:xfrm>
          </p:grpSpPr>
          <p:sp>
            <p:nvSpPr>
              <p:cNvPr id="537" name="Google Shape;537;p11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11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11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0" name="Google Shape;540;p11"/>
            <p:cNvGrpSpPr/>
            <p:nvPr/>
          </p:nvGrpSpPr>
          <p:grpSpPr>
            <a:xfrm>
              <a:off x="3410664" y="4551182"/>
              <a:ext cx="167608" cy="105643"/>
              <a:chOff x="2313539" y="4811869"/>
              <a:chExt cx="167608" cy="105643"/>
            </a:xfrm>
          </p:grpSpPr>
          <p:sp>
            <p:nvSpPr>
              <p:cNvPr id="541" name="Google Shape;541;p11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11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11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4" name="Google Shape;544;p11"/>
            <p:cNvGrpSpPr/>
            <p:nvPr/>
          </p:nvGrpSpPr>
          <p:grpSpPr>
            <a:xfrm>
              <a:off x="5715243" y="4656829"/>
              <a:ext cx="194333" cy="110385"/>
              <a:chOff x="3169393" y="4715929"/>
              <a:chExt cx="194333" cy="110385"/>
            </a:xfrm>
          </p:grpSpPr>
          <p:sp>
            <p:nvSpPr>
              <p:cNvPr id="545" name="Google Shape;545;p11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11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11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8" name="Google Shape;548;p11"/>
            <p:cNvGrpSpPr/>
            <p:nvPr/>
          </p:nvGrpSpPr>
          <p:grpSpPr>
            <a:xfrm>
              <a:off x="2148480" y="4147765"/>
              <a:ext cx="207187" cy="132272"/>
              <a:chOff x="1941280" y="4023090"/>
              <a:chExt cx="207187" cy="132272"/>
            </a:xfrm>
          </p:grpSpPr>
          <p:sp>
            <p:nvSpPr>
              <p:cNvPr id="549" name="Google Shape;549;p11"/>
              <p:cNvSpPr/>
              <p:nvPr/>
            </p:nvSpPr>
            <p:spPr>
              <a:xfrm>
                <a:off x="1941280" y="4038119"/>
                <a:ext cx="81831" cy="117243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607" extrusionOk="0">
                    <a:moveTo>
                      <a:pt x="215" y="0"/>
                    </a:moveTo>
                    <a:cubicBezTo>
                      <a:pt x="109" y="0"/>
                      <a:pt x="1" y="126"/>
                      <a:pt x="66" y="237"/>
                    </a:cubicBezTo>
                    <a:cubicBezTo>
                      <a:pt x="228" y="494"/>
                      <a:pt x="397" y="743"/>
                      <a:pt x="565" y="993"/>
                    </a:cubicBezTo>
                    <a:cubicBezTo>
                      <a:pt x="707" y="1195"/>
                      <a:pt x="835" y="1485"/>
                      <a:pt x="1064" y="1593"/>
                    </a:cubicBezTo>
                    <a:cubicBezTo>
                      <a:pt x="1085" y="1602"/>
                      <a:pt x="1109" y="1607"/>
                      <a:pt x="1132" y="1607"/>
                    </a:cubicBezTo>
                    <a:cubicBezTo>
                      <a:pt x="1208" y="1607"/>
                      <a:pt x="1285" y="1559"/>
                      <a:pt x="1280" y="1471"/>
                    </a:cubicBezTo>
                    <a:cubicBezTo>
                      <a:pt x="1246" y="1195"/>
                      <a:pt x="1017" y="979"/>
                      <a:pt x="855" y="763"/>
                    </a:cubicBezTo>
                    <a:cubicBezTo>
                      <a:pt x="680" y="521"/>
                      <a:pt x="505" y="285"/>
                      <a:pt x="316" y="49"/>
                    </a:cubicBezTo>
                    <a:cubicBezTo>
                      <a:pt x="287" y="15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11"/>
              <p:cNvSpPr/>
              <p:nvPr/>
            </p:nvSpPr>
            <p:spPr>
              <a:xfrm>
                <a:off x="2015857" y="4023090"/>
                <a:ext cx="38689" cy="105570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447" extrusionOk="0">
                    <a:moveTo>
                      <a:pt x="200" y="0"/>
                    </a:moveTo>
                    <a:cubicBezTo>
                      <a:pt x="126" y="0"/>
                      <a:pt x="48" y="51"/>
                      <a:pt x="34" y="147"/>
                    </a:cubicBezTo>
                    <a:cubicBezTo>
                      <a:pt x="0" y="410"/>
                      <a:pt x="7" y="666"/>
                      <a:pt x="68" y="922"/>
                    </a:cubicBezTo>
                    <a:cubicBezTo>
                      <a:pt x="122" y="1124"/>
                      <a:pt x="182" y="1374"/>
                      <a:pt x="398" y="1441"/>
                    </a:cubicBezTo>
                    <a:cubicBezTo>
                      <a:pt x="409" y="1445"/>
                      <a:pt x="420" y="1446"/>
                      <a:pt x="430" y="1446"/>
                    </a:cubicBezTo>
                    <a:cubicBezTo>
                      <a:pt x="484" y="1446"/>
                      <a:pt x="530" y="1406"/>
                      <a:pt x="546" y="1360"/>
                    </a:cubicBezTo>
                    <a:cubicBezTo>
                      <a:pt x="607" y="1178"/>
                      <a:pt x="493" y="996"/>
                      <a:pt x="445" y="821"/>
                    </a:cubicBezTo>
                    <a:cubicBezTo>
                      <a:pt x="385" y="598"/>
                      <a:pt x="351" y="376"/>
                      <a:pt x="344" y="147"/>
                    </a:cubicBezTo>
                    <a:cubicBezTo>
                      <a:pt x="341" y="47"/>
                      <a:pt x="272" y="0"/>
                      <a:pt x="200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11"/>
              <p:cNvSpPr/>
              <p:nvPr/>
            </p:nvSpPr>
            <p:spPr>
              <a:xfrm>
                <a:off x="2080381" y="4043883"/>
                <a:ext cx="68087" cy="82807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135" extrusionOk="0">
                    <a:moveTo>
                      <a:pt x="827" y="1"/>
                    </a:moveTo>
                    <a:cubicBezTo>
                      <a:pt x="771" y="1"/>
                      <a:pt x="715" y="21"/>
                      <a:pt x="679" y="64"/>
                    </a:cubicBezTo>
                    <a:cubicBezTo>
                      <a:pt x="463" y="307"/>
                      <a:pt x="213" y="536"/>
                      <a:pt x="65" y="826"/>
                    </a:cubicBezTo>
                    <a:cubicBezTo>
                      <a:pt x="0" y="950"/>
                      <a:pt x="104" y="1134"/>
                      <a:pt x="238" y="1134"/>
                    </a:cubicBezTo>
                    <a:cubicBezTo>
                      <a:pt x="271" y="1134"/>
                      <a:pt x="306" y="1123"/>
                      <a:pt x="342" y="1096"/>
                    </a:cubicBezTo>
                    <a:cubicBezTo>
                      <a:pt x="476" y="995"/>
                      <a:pt x="578" y="887"/>
                      <a:pt x="679" y="759"/>
                    </a:cubicBezTo>
                    <a:cubicBezTo>
                      <a:pt x="780" y="630"/>
                      <a:pt x="881" y="502"/>
                      <a:pt x="982" y="374"/>
                    </a:cubicBezTo>
                    <a:cubicBezTo>
                      <a:pt x="1056" y="280"/>
                      <a:pt x="1070" y="158"/>
                      <a:pt x="982" y="64"/>
                    </a:cubicBezTo>
                    <a:cubicBezTo>
                      <a:pt x="944" y="23"/>
                      <a:pt x="885" y="1"/>
                      <a:pt x="82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2" name="Google Shape;552;p11"/>
            <p:cNvGrpSpPr/>
            <p:nvPr/>
          </p:nvGrpSpPr>
          <p:grpSpPr>
            <a:xfrm>
              <a:off x="619644" y="4246170"/>
              <a:ext cx="152463" cy="98566"/>
              <a:chOff x="1534044" y="4017570"/>
              <a:chExt cx="152463" cy="98566"/>
            </a:xfrm>
          </p:grpSpPr>
          <p:sp>
            <p:nvSpPr>
              <p:cNvPr id="553" name="Google Shape;553;p11"/>
              <p:cNvSpPr/>
              <p:nvPr/>
            </p:nvSpPr>
            <p:spPr>
              <a:xfrm>
                <a:off x="1534044" y="4059667"/>
                <a:ext cx="54660" cy="56469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74" extrusionOk="0">
                    <a:moveTo>
                      <a:pt x="210" y="1"/>
                    </a:moveTo>
                    <a:cubicBezTo>
                      <a:pt x="84" y="1"/>
                      <a:pt x="0" y="196"/>
                      <a:pt x="136" y="287"/>
                    </a:cubicBezTo>
                    <a:cubicBezTo>
                      <a:pt x="224" y="348"/>
                      <a:pt x="305" y="415"/>
                      <a:pt x="372" y="489"/>
                    </a:cubicBezTo>
                    <a:cubicBezTo>
                      <a:pt x="447" y="563"/>
                      <a:pt x="501" y="665"/>
                      <a:pt x="582" y="739"/>
                    </a:cubicBezTo>
                    <a:cubicBezTo>
                      <a:pt x="609" y="763"/>
                      <a:pt x="644" y="774"/>
                      <a:pt x="679" y="774"/>
                    </a:cubicBezTo>
                    <a:cubicBezTo>
                      <a:pt x="769" y="774"/>
                      <a:pt x="858" y="700"/>
                      <a:pt x="824" y="597"/>
                    </a:cubicBezTo>
                    <a:cubicBezTo>
                      <a:pt x="784" y="469"/>
                      <a:pt x="683" y="368"/>
                      <a:pt x="588" y="273"/>
                    </a:cubicBezTo>
                    <a:cubicBezTo>
                      <a:pt x="501" y="179"/>
                      <a:pt x="393" y="98"/>
                      <a:pt x="285" y="24"/>
                    </a:cubicBezTo>
                    <a:cubicBezTo>
                      <a:pt x="259" y="8"/>
                      <a:pt x="234" y="1"/>
                      <a:pt x="210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11"/>
              <p:cNvSpPr/>
              <p:nvPr/>
            </p:nvSpPr>
            <p:spPr>
              <a:xfrm>
                <a:off x="1598885" y="4024720"/>
                <a:ext cx="32262" cy="7135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978" extrusionOk="0">
                    <a:moveTo>
                      <a:pt x="281" y="0"/>
                    </a:moveTo>
                    <a:cubicBezTo>
                      <a:pt x="218" y="0"/>
                      <a:pt x="153" y="35"/>
                      <a:pt x="129" y="105"/>
                    </a:cubicBezTo>
                    <a:cubicBezTo>
                      <a:pt x="48" y="348"/>
                      <a:pt x="1" y="786"/>
                      <a:pt x="237" y="955"/>
                    </a:cubicBezTo>
                    <a:cubicBezTo>
                      <a:pt x="260" y="971"/>
                      <a:pt x="286" y="978"/>
                      <a:pt x="311" y="978"/>
                    </a:cubicBezTo>
                    <a:cubicBezTo>
                      <a:pt x="379" y="978"/>
                      <a:pt x="446" y="925"/>
                      <a:pt x="466" y="860"/>
                    </a:cubicBezTo>
                    <a:cubicBezTo>
                      <a:pt x="507" y="739"/>
                      <a:pt x="453" y="631"/>
                      <a:pt x="432" y="510"/>
                    </a:cubicBezTo>
                    <a:cubicBezTo>
                      <a:pt x="412" y="388"/>
                      <a:pt x="419" y="267"/>
                      <a:pt x="426" y="146"/>
                    </a:cubicBezTo>
                    <a:cubicBezTo>
                      <a:pt x="429" y="50"/>
                      <a:pt x="357" y="0"/>
                      <a:pt x="2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11"/>
              <p:cNvSpPr/>
              <p:nvPr/>
            </p:nvSpPr>
            <p:spPr>
              <a:xfrm>
                <a:off x="1649982" y="4017570"/>
                <a:ext cx="36525" cy="80107"/>
              </a:xfrm>
              <a:custGeom>
                <a:avLst/>
                <a:gdLst/>
                <a:ahLst/>
                <a:cxnLst/>
                <a:rect l="l" t="t" r="r" b="b"/>
                <a:pathLst>
                  <a:path w="574" h="1098" extrusionOk="0">
                    <a:moveTo>
                      <a:pt x="294" y="1"/>
                    </a:moveTo>
                    <a:cubicBezTo>
                      <a:pt x="210" y="1"/>
                      <a:pt x="125" y="58"/>
                      <a:pt x="128" y="163"/>
                    </a:cubicBezTo>
                    <a:cubicBezTo>
                      <a:pt x="135" y="298"/>
                      <a:pt x="128" y="432"/>
                      <a:pt x="95" y="567"/>
                    </a:cubicBezTo>
                    <a:cubicBezTo>
                      <a:pt x="54" y="702"/>
                      <a:pt x="0" y="810"/>
                      <a:pt x="27" y="958"/>
                    </a:cubicBezTo>
                    <a:cubicBezTo>
                      <a:pt x="40" y="1053"/>
                      <a:pt x="120" y="1098"/>
                      <a:pt x="204" y="1098"/>
                    </a:cubicBezTo>
                    <a:cubicBezTo>
                      <a:pt x="257" y="1098"/>
                      <a:pt x="312" y="1080"/>
                      <a:pt x="351" y="1046"/>
                    </a:cubicBezTo>
                    <a:cubicBezTo>
                      <a:pt x="573" y="844"/>
                      <a:pt x="506" y="378"/>
                      <a:pt x="445" y="115"/>
                    </a:cubicBezTo>
                    <a:cubicBezTo>
                      <a:pt x="427" y="37"/>
                      <a:pt x="361" y="1"/>
                      <a:pt x="294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6" name="Google Shape;556;p11"/>
            <p:cNvGrpSpPr/>
            <p:nvPr/>
          </p:nvGrpSpPr>
          <p:grpSpPr>
            <a:xfrm>
              <a:off x="8105507" y="3916667"/>
              <a:ext cx="166017" cy="106445"/>
              <a:chOff x="8105507" y="3916667"/>
              <a:chExt cx="166017" cy="106445"/>
            </a:xfrm>
          </p:grpSpPr>
          <p:sp>
            <p:nvSpPr>
              <p:cNvPr id="557" name="Google Shape;557;p11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11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11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0" name="Google Shape;560;p11"/>
            <p:cNvGrpSpPr/>
            <p:nvPr/>
          </p:nvGrpSpPr>
          <p:grpSpPr>
            <a:xfrm>
              <a:off x="6299297" y="4155352"/>
              <a:ext cx="188606" cy="117097"/>
              <a:chOff x="6912722" y="4491852"/>
              <a:chExt cx="188606" cy="117097"/>
            </a:xfrm>
          </p:grpSpPr>
          <p:sp>
            <p:nvSpPr>
              <p:cNvPr id="561" name="Google Shape;561;p11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11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11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4" name="Google Shape;564;p11"/>
            <p:cNvSpPr/>
            <p:nvPr/>
          </p:nvSpPr>
          <p:spPr>
            <a:xfrm>
              <a:off x="8349602" y="4812130"/>
              <a:ext cx="58542" cy="83390"/>
            </a:xfrm>
            <a:custGeom>
              <a:avLst/>
              <a:gdLst/>
              <a:ahLst/>
              <a:cxnLst/>
              <a:rect l="l" t="t" r="r" b="b"/>
              <a:pathLst>
                <a:path w="920" h="1143" extrusionOk="0">
                  <a:moveTo>
                    <a:pt x="318" y="0"/>
                  </a:moveTo>
                  <a:cubicBezTo>
                    <a:pt x="149" y="0"/>
                    <a:pt x="0" y="226"/>
                    <a:pt x="151" y="392"/>
                  </a:cubicBezTo>
                  <a:cubicBezTo>
                    <a:pt x="306" y="567"/>
                    <a:pt x="373" y="750"/>
                    <a:pt x="448" y="972"/>
                  </a:cubicBezTo>
                  <a:cubicBezTo>
                    <a:pt x="479" y="1071"/>
                    <a:pt x="567" y="1142"/>
                    <a:pt x="676" y="1142"/>
                  </a:cubicBezTo>
                  <a:cubicBezTo>
                    <a:pt x="685" y="1142"/>
                    <a:pt x="694" y="1142"/>
                    <a:pt x="704" y="1141"/>
                  </a:cubicBezTo>
                  <a:cubicBezTo>
                    <a:pt x="805" y="1120"/>
                    <a:pt x="920" y="1026"/>
                    <a:pt x="899" y="911"/>
                  </a:cubicBezTo>
                  <a:cubicBezTo>
                    <a:pt x="866" y="594"/>
                    <a:pt x="690" y="298"/>
                    <a:pt x="468" y="68"/>
                  </a:cubicBezTo>
                  <a:cubicBezTo>
                    <a:pt x="421" y="20"/>
                    <a:pt x="369" y="0"/>
                    <a:pt x="318" y="0"/>
                  </a:cubicBezTo>
                  <a:close/>
                </a:path>
              </a:pathLst>
            </a:custGeom>
            <a:solidFill>
              <a:srgbClr val="4F7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1"/>
            <p:cNvSpPr/>
            <p:nvPr/>
          </p:nvSpPr>
          <p:spPr>
            <a:xfrm>
              <a:off x="8415398" y="4796079"/>
              <a:ext cx="50588" cy="90978"/>
            </a:xfrm>
            <a:custGeom>
              <a:avLst/>
              <a:gdLst/>
              <a:ahLst/>
              <a:cxnLst/>
              <a:rect l="l" t="t" r="r" b="b"/>
              <a:pathLst>
                <a:path w="795" h="1247" extrusionOk="0">
                  <a:moveTo>
                    <a:pt x="575" y="1"/>
                  </a:moveTo>
                  <a:cubicBezTo>
                    <a:pt x="538" y="1"/>
                    <a:pt x="500" y="16"/>
                    <a:pt x="466" y="52"/>
                  </a:cubicBezTo>
                  <a:cubicBezTo>
                    <a:pt x="209" y="322"/>
                    <a:pt x="0" y="720"/>
                    <a:pt x="81" y="1098"/>
                  </a:cubicBezTo>
                  <a:cubicBezTo>
                    <a:pt x="104" y="1203"/>
                    <a:pt x="175" y="1247"/>
                    <a:pt x="251" y="1247"/>
                  </a:cubicBezTo>
                  <a:cubicBezTo>
                    <a:pt x="355" y="1247"/>
                    <a:pt x="470" y="1164"/>
                    <a:pt x="486" y="1044"/>
                  </a:cubicBezTo>
                  <a:cubicBezTo>
                    <a:pt x="519" y="767"/>
                    <a:pt x="519" y="524"/>
                    <a:pt x="702" y="288"/>
                  </a:cubicBezTo>
                  <a:cubicBezTo>
                    <a:pt x="794" y="165"/>
                    <a:pt x="694" y="1"/>
                    <a:pt x="575" y="1"/>
                  </a:cubicBezTo>
                  <a:close/>
                </a:path>
              </a:pathLst>
            </a:custGeom>
            <a:solidFill>
              <a:srgbClr val="4F7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1"/>
            <p:cNvSpPr/>
            <p:nvPr/>
          </p:nvSpPr>
          <p:spPr>
            <a:xfrm>
              <a:off x="8446705" y="4846420"/>
              <a:ext cx="65223" cy="68215"/>
            </a:xfrm>
            <a:custGeom>
              <a:avLst/>
              <a:gdLst/>
              <a:ahLst/>
              <a:cxnLst/>
              <a:rect l="l" t="t" r="r" b="b"/>
              <a:pathLst>
                <a:path w="1025" h="935" extrusionOk="0">
                  <a:moveTo>
                    <a:pt x="786" y="1"/>
                  </a:moveTo>
                  <a:cubicBezTo>
                    <a:pt x="746" y="1"/>
                    <a:pt x="702" y="16"/>
                    <a:pt x="661" y="50"/>
                  </a:cubicBezTo>
                  <a:cubicBezTo>
                    <a:pt x="547" y="138"/>
                    <a:pt x="425" y="226"/>
                    <a:pt x="304" y="313"/>
                  </a:cubicBezTo>
                  <a:cubicBezTo>
                    <a:pt x="176" y="414"/>
                    <a:pt x="0" y="529"/>
                    <a:pt x="14" y="711"/>
                  </a:cubicBezTo>
                  <a:cubicBezTo>
                    <a:pt x="27" y="839"/>
                    <a:pt x="108" y="920"/>
                    <a:pt x="236" y="934"/>
                  </a:cubicBezTo>
                  <a:cubicBezTo>
                    <a:pt x="243" y="934"/>
                    <a:pt x="250" y="934"/>
                    <a:pt x="256" y="934"/>
                  </a:cubicBezTo>
                  <a:cubicBezTo>
                    <a:pt x="427" y="934"/>
                    <a:pt x="543" y="767"/>
                    <a:pt x="634" y="644"/>
                  </a:cubicBezTo>
                  <a:cubicBezTo>
                    <a:pt x="729" y="529"/>
                    <a:pt x="816" y="414"/>
                    <a:pt x="911" y="300"/>
                  </a:cubicBezTo>
                  <a:cubicBezTo>
                    <a:pt x="1024" y="160"/>
                    <a:pt x="920" y="1"/>
                    <a:pt x="7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7" name="Google Shape;567;p11"/>
            <p:cNvGrpSpPr/>
            <p:nvPr/>
          </p:nvGrpSpPr>
          <p:grpSpPr>
            <a:xfrm>
              <a:off x="4000516" y="3835098"/>
              <a:ext cx="229586" cy="113303"/>
              <a:chOff x="5215616" y="4382435"/>
              <a:chExt cx="229586" cy="113303"/>
            </a:xfrm>
          </p:grpSpPr>
          <p:sp>
            <p:nvSpPr>
              <p:cNvPr id="568" name="Google Shape;568;p11"/>
              <p:cNvSpPr/>
              <p:nvPr/>
            </p:nvSpPr>
            <p:spPr>
              <a:xfrm>
                <a:off x="5215616" y="4389877"/>
                <a:ext cx="51670" cy="97544"/>
              </a:xfrm>
              <a:custGeom>
                <a:avLst/>
                <a:gdLst/>
                <a:ahLst/>
                <a:cxnLst/>
                <a:rect l="l" t="t" r="r" b="b"/>
                <a:pathLst>
                  <a:path w="812" h="1337" extrusionOk="0">
                    <a:moveTo>
                      <a:pt x="235" y="1"/>
                    </a:moveTo>
                    <a:cubicBezTo>
                      <a:pt x="114" y="1"/>
                      <a:pt x="0" y="93"/>
                      <a:pt x="53" y="238"/>
                    </a:cubicBezTo>
                    <a:cubicBezTo>
                      <a:pt x="160" y="562"/>
                      <a:pt x="241" y="926"/>
                      <a:pt x="403" y="1229"/>
                    </a:cubicBezTo>
                    <a:cubicBezTo>
                      <a:pt x="440" y="1305"/>
                      <a:pt x="500" y="1336"/>
                      <a:pt x="563" y="1336"/>
                    </a:cubicBezTo>
                    <a:cubicBezTo>
                      <a:pt x="684" y="1336"/>
                      <a:pt x="812" y="1217"/>
                      <a:pt x="781" y="1074"/>
                    </a:cubicBezTo>
                    <a:cubicBezTo>
                      <a:pt x="707" y="757"/>
                      <a:pt x="552" y="440"/>
                      <a:pt x="437" y="137"/>
                    </a:cubicBezTo>
                    <a:cubicBezTo>
                      <a:pt x="399" y="42"/>
                      <a:pt x="315" y="1"/>
                      <a:pt x="23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11"/>
              <p:cNvSpPr/>
              <p:nvPr/>
            </p:nvSpPr>
            <p:spPr>
              <a:xfrm>
                <a:off x="5288411" y="4382435"/>
                <a:ext cx="51988" cy="98857"/>
              </a:xfrm>
              <a:custGeom>
                <a:avLst/>
                <a:gdLst/>
                <a:ahLst/>
                <a:cxnLst/>
                <a:rect l="l" t="t" r="r" b="b"/>
                <a:pathLst>
                  <a:path w="817" h="1355" extrusionOk="0">
                    <a:moveTo>
                      <a:pt x="575" y="0"/>
                    </a:moveTo>
                    <a:cubicBezTo>
                      <a:pt x="517" y="0"/>
                      <a:pt x="457" y="27"/>
                      <a:pt x="412" y="91"/>
                    </a:cubicBezTo>
                    <a:cubicBezTo>
                      <a:pt x="203" y="374"/>
                      <a:pt x="1" y="839"/>
                      <a:pt x="149" y="1190"/>
                    </a:cubicBezTo>
                    <a:cubicBezTo>
                      <a:pt x="189" y="1291"/>
                      <a:pt x="298" y="1355"/>
                      <a:pt x="398" y="1355"/>
                    </a:cubicBezTo>
                    <a:cubicBezTo>
                      <a:pt x="485" y="1355"/>
                      <a:pt x="566" y="1306"/>
                      <a:pt x="588" y="1190"/>
                    </a:cubicBezTo>
                    <a:cubicBezTo>
                      <a:pt x="641" y="880"/>
                      <a:pt x="594" y="583"/>
                      <a:pt x="743" y="280"/>
                    </a:cubicBezTo>
                    <a:cubicBezTo>
                      <a:pt x="816" y="127"/>
                      <a:pt x="701" y="0"/>
                      <a:pt x="57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11"/>
              <p:cNvSpPr/>
              <p:nvPr/>
            </p:nvSpPr>
            <p:spPr>
              <a:xfrm>
                <a:off x="5357770" y="4400164"/>
                <a:ext cx="87431" cy="95574"/>
              </a:xfrm>
              <a:custGeom>
                <a:avLst/>
                <a:gdLst/>
                <a:ahLst/>
                <a:cxnLst/>
                <a:rect l="l" t="t" r="r" b="b"/>
                <a:pathLst>
                  <a:path w="1374" h="1310" extrusionOk="0">
                    <a:moveTo>
                      <a:pt x="1048" y="0"/>
                    </a:moveTo>
                    <a:cubicBezTo>
                      <a:pt x="994" y="0"/>
                      <a:pt x="937" y="23"/>
                      <a:pt x="887" y="77"/>
                    </a:cubicBezTo>
                    <a:cubicBezTo>
                      <a:pt x="644" y="333"/>
                      <a:pt x="381" y="576"/>
                      <a:pt x="165" y="846"/>
                    </a:cubicBezTo>
                    <a:cubicBezTo>
                      <a:pt x="0" y="1046"/>
                      <a:pt x="165" y="1310"/>
                      <a:pt x="361" y="1310"/>
                    </a:cubicBezTo>
                    <a:cubicBezTo>
                      <a:pt x="421" y="1310"/>
                      <a:pt x="485" y="1284"/>
                      <a:pt x="543" y="1223"/>
                    </a:cubicBezTo>
                    <a:cubicBezTo>
                      <a:pt x="785" y="974"/>
                      <a:pt x="1001" y="684"/>
                      <a:pt x="1224" y="414"/>
                    </a:cubicBezTo>
                    <a:cubicBezTo>
                      <a:pt x="1373" y="239"/>
                      <a:pt x="1223" y="0"/>
                      <a:pt x="1048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71" name="Google Shape;571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540225"/>
            <a:ext cx="6576000" cy="167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72" name="Google Shape;572;p11"/>
          <p:cNvSpPr txBox="1">
            <a:spLocks noGrp="1"/>
          </p:cNvSpPr>
          <p:nvPr>
            <p:ph type="subTitle" idx="1"/>
          </p:nvPr>
        </p:nvSpPr>
        <p:spPr>
          <a:xfrm>
            <a:off x="1284000" y="2221950"/>
            <a:ext cx="6576000" cy="49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3" name="Google Shape;573;p11"/>
          <p:cNvSpPr/>
          <p:nvPr/>
        </p:nvSpPr>
        <p:spPr>
          <a:xfrm rot="-8411">
            <a:off x="-1694240" y="274638"/>
            <a:ext cx="2629829" cy="796686"/>
          </a:xfrm>
          <a:custGeom>
            <a:avLst/>
            <a:gdLst/>
            <a:ahLst/>
            <a:cxnLst/>
            <a:rect l="l" t="t" r="r" b="b"/>
            <a:pathLst>
              <a:path w="15888" h="4813" extrusionOk="0">
                <a:moveTo>
                  <a:pt x="3940" y="0"/>
                </a:moveTo>
                <a:cubicBezTo>
                  <a:pt x="3636" y="0"/>
                  <a:pt x="3329" y="32"/>
                  <a:pt x="3022" y="99"/>
                </a:cubicBezTo>
                <a:cubicBezTo>
                  <a:pt x="2226" y="274"/>
                  <a:pt x="1552" y="706"/>
                  <a:pt x="1046" y="1299"/>
                </a:cubicBezTo>
                <a:cubicBezTo>
                  <a:pt x="588" y="1832"/>
                  <a:pt x="264" y="2493"/>
                  <a:pt x="116" y="3194"/>
                </a:cubicBezTo>
                <a:cubicBezTo>
                  <a:pt x="8" y="3740"/>
                  <a:pt x="1" y="4219"/>
                  <a:pt x="28" y="4583"/>
                </a:cubicBezTo>
                <a:lnTo>
                  <a:pt x="15098" y="4812"/>
                </a:lnTo>
                <a:cubicBezTo>
                  <a:pt x="15098" y="4812"/>
                  <a:pt x="15887" y="4812"/>
                  <a:pt x="14026" y="2634"/>
                </a:cubicBezTo>
                <a:cubicBezTo>
                  <a:pt x="13361" y="1856"/>
                  <a:pt x="12747" y="1606"/>
                  <a:pt x="12232" y="1606"/>
                </a:cubicBezTo>
                <a:cubicBezTo>
                  <a:pt x="11311" y="1606"/>
                  <a:pt x="10709" y="2405"/>
                  <a:pt x="10709" y="2405"/>
                </a:cubicBezTo>
                <a:cubicBezTo>
                  <a:pt x="10263" y="1674"/>
                  <a:pt x="9780" y="1440"/>
                  <a:pt x="9345" y="1440"/>
                </a:cubicBezTo>
                <a:cubicBezTo>
                  <a:pt x="8576" y="1440"/>
                  <a:pt x="7958" y="2169"/>
                  <a:pt x="7958" y="2169"/>
                </a:cubicBezTo>
                <a:cubicBezTo>
                  <a:pt x="7823" y="1994"/>
                  <a:pt x="7688" y="1818"/>
                  <a:pt x="7539" y="1656"/>
                </a:cubicBezTo>
                <a:cubicBezTo>
                  <a:pt x="6603" y="637"/>
                  <a:pt x="5301" y="0"/>
                  <a:pt x="39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5449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4483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3"/>
          <p:cNvSpPr/>
          <p:nvPr/>
        </p:nvSpPr>
        <p:spPr>
          <a:xfrm>
            <a:off x="-3389" y="3131978"/>
            <a:ext cx="9150778" cy="201152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7" name="Google Shape;577;p13"/>
          <p:cNvGrpSpPr/>
          <p:nvPr/>
        </p:nvGrpSpPr>
        <p:grpSpPr>
          <a:xfrm>
            <a:off x="-39086" y="3332653"/>
            <a:ext cx="2982653" cy="1583709"/>
            <a:chOff x="2051275" y="3803825"/>
            <a:chExt cx="548050" cy="291000"/>
          </a:xfrm>
        </p:grpSpPr>
        <p:sp>
          <p:nvSpPr>
            <p:cNvPr id="578" name="Google Shape;578;p13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3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3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3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9" name="Google Shape;589;p13"/>
          <p:cNvGrpSpPr/>
          <p:nvPr/>
        </p:nvGrpSpPr>
        <p:grpSpPr>
          <a:xfrm>
            <a:off x="6034629" y="3332655"/>
            <a:ext cx="3145045" cy="1838162"/>
            <a:chOff x="4246750" y="3914450"/>
            <a:chExt cx="533900" cy="312050"/>
          </a:xfrm>
        </p:grpSpPr>
        <p:sp>
          <p:nvSpPr>
            <p:cNvPr id="590" name="Google Shape;590;p13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3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3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3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3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3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3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3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3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" name="Google Shape;600;p13"/>
          <p:cNvGrpSpPr/>
          <p:nvPr/>
        </p:nvGrpSpPr>
        <p:grpSpPr>
          <a:xfrm>
            <a:off x="3613950" y="3450050"/>
            <a:ext cx="1865824" cy="801127"/>
            <a:chOff x="3124075" y="3826725"/>
            <a:chExt cx="412000" cy="176900"/>
          </a:xfrm>
        </p:grpSpPr>
        <p:sp>
          <p:nvSpPr>
            <p:cNvPr id="601" name="Google Shape;601;p13"/>
            <p:cNvSpPr/>
            <p:nvPr/>
          </p:nvSpPr>
          <p:spPr>
            <a:xfrm>
              <a:off x="3124075" y="3826725"/>
              <a:ext cx="412000" cy="176900"/>
            </a:xfrm>
            <a:custGeom>
              <a:avLst/>
              <a:gdLst/>
              <a:ahLst/>
              <a:cxnLst/>
              <a:rect l="l" t="t" r="r" b="b"/>
              <a:pathLst>
                <a:path w="16480" h="7076" extrusionOk="0">
                  <a:moveTo>
                    <a:pt x="6192" y="0"/>
                  </a:moveTo>
                  <a:cubicBezTo>
                    <a:pt x="5606" y="0"/>
                    <a:pt x="5023" y="217"/>
                    <a:pt x="4552" y="568"/>
                  </a:cubicBezTo>
                  <a:cubicBezTo>
                    <a:pt x="3540" y="1324"/>
                    <a:pt x="3055" y="2719"/>
                    <a:pt x="3392" y="3940"/>
                  </a:cubicBezTo>
                  <a:cubicBezTo>
                    <a:pt x="2901" y="3443"/>
                    <a:pt x="2287" y="2907"/>
                    <a:pt x="1629" y="2907"/>
                  </a:cubicBezTo>
                  <a:cubicBezTo>
                    <a:pt x="1519" y="2907"/>
                    <a:pt x="1407" y="2922"/>
                    <a:pt x="1295" y="2955"/>
                  </a:cubicBezTo>
                  <a:cubicBezTo>
                    <a:pt x="803" y="3097"/>
                    <a:pt x="465" y="3555"/>
                    <a:pt x="297" y="4041"/>
                  </a:cubicBezTo>
                  <a:cubicBezTo>
                    <a:pt x="0" y="4864"/>
                    <a:pt x="115" y="5821"/>
                    <a:pt x="580" y="6563"/>
                  </a:cubicBezTo>
                  <a:lnTo>
                    <a:pt x="16264" y="7075"/>
                  </a:lnTo>
                  <a:cubicBezTo>
                    <a:pt x="16372" y="6286"/>
                    <a:pt x="16480" y="5464"/>
                    <a:pt x="16278" y="4688"/>
                  </a:cubicBezTo>
                  <a:cubicBezTo>
                    <a:pt x="16069" y="3920"/>
                    <a:pt x="15462" y="3191"/>
                    <a:pt x="14666" y="3104"/>
                  </a:cubicBezTo>
                  <a:cubicBezTo>
                    <a:pt x="14605" y="3097"/>
                    <a:pt x="14545" y="3093"/>
                    <a:pt x="14486" y="3093"/>
                  </a:cubicBezTo>
                  <a:cubicBezTo>
                    <a:pt x="13620" y="3093"/>
                    <a:pt x="12886" y="3803"/>
                    <a:pt x="12292" y="4459"/>
                  </a:cubicBezTo>
                  <a:cubicBezTo>
                    <a:pt x="11773" y="3879"/>
                    <a:pt x="11234" y="3272"/>
                    <a:pt x="10519" y="2962"/>
                  </a:cubicBezTo>
                  <a:cubicBezTo>
                    <a:pt x="10250" y="2844"/>
                    <a:pt x="9947" y="2781"/>
                    <a:pt x="9648" y="2781"/>
                  </a:cubicBezTo>
                  <a:cubicBezTo>
                    <a:pt x="9160" y="2781"/>
                    <a:pt x="8683" y="2950"/>
                    <a:pt x="8382" y="3326"/>
                  </a:cubicBezTo>
                  <a:cubicBezTo>
                    <a:pt x="8173" y="2706"/>
                    <a:pt x="8341" y="2011"/>
                    <a:pt x="8159" y="1377"/>
                  </a:cubicBezTo>
                  <a:cubicBezTo>
                    <a:pt x="7950" y="690"/>
                    <a:pt x="7303" y="170"/>
                    <a:pt x="6595" y="36"/>
                  </a:cubicBezTo>
                  <a:cubicBezTo>
                    <a:pt x="6461" y="12"/>
                    <a:pt x="6327" y="0"/>
                    <a:pt x="61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3150975" y="3954750"/>
              <a:ext cx="12725" cy="25025"/>
            </a:xfrm>
            <a:custGeom>
              <a:avLst/>
              <a:gdLst/>
              <a:ahLst/>
              <a:cxnLst/>
              <a:rect l="l" t="t" r="r" b="b"/>
              <a:pathLst>
                <a:path w="509" h="1001" extrusionOk="0">
                  <a:moveTo>
                    <a:pt x="65" y="0"/>
                  </a:moveTo>
                  <a:cubicBezTo>
                    <a:pt x="31" y="0"/>
                    <a:pt x="1" y="32"/>
                    <a:pt x="10" y="73"/>
                  </a:cubicBezTo>
                  <a:cubicBezTo>
                    <a:pt x="37" y="248"/>
                    <a:pt x="91" y="410"/>
                    <a:pt x="151" y="572"/>
                  </a:cubicBezTo>
                  <a:cubicBezTo>
                    <a:pt x="205" y="713"/>
                    <a:pt x="239" y="875"/>
                    <a:pt x="347" y="976"/>
                  </a:cubicBezTo>
                  <a:cubicBezTo>
                    <a:pt x="364" y="993"/>
                    <a:pt x="385" y="1001"/>
                    <a:pt x="407" y="1001"/>
                  </a:cubicBezTo>
                  <a:cubicBezTo>
                    <a:pt x="454" y="1001"/>
                    <a:pt x="502" y="965"/>
                    <a:pt x="502" y="909"/>
                  </a:cubicBezTo>
                  <a:cubicBezTo>
                    <a:pt x="509" y="761"/>
                    <a:pt x="414" y="626"/>
                    <a:pt x="360" y="491"/>
                  </a:cubicBezTo>
                  <a:cubicBezTo>
                    <a:pt x="286" y="329"/>
                    <a:pt x="212" y="174"/>
                    <a:pt x="111" y="26"/>
                  </a:cubicBezTo>
                  <a:cubicBezTo>
                    <a:pt x="98" y="8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3238550" y="3863300"/>
              <a:ext cx="10800" cy="25775"/>
            </a:xfrm>
            <a:custGeom>
              <a:avLst/>
              <a:gdLst/>
              <a:ahLst/>
              <a:cxnLst/>
              <a:rect l="l" t="t" r="r" b="b"/>
              <a:pathLst>
                <a:path w="432" h="1031" extrusionOk="0">
                  <a:moveTo>
                    <a:pt x="111" y="1"/>
                  </a:moveTo>
                  <a:cubicBezTo>
                    <a:pt x="57" y="1"/>
                    <a:pt x="1" y="48"/>
                    <a:pt x="13" y="117"/>
                  </a:cubicBezTo>
                  <a:cubicBezTo>
                    <a:pt x="60" y="386"/>
                    <a:pt x="60" y="751"/>
                    <a:pt x="215" y="987"/>
                  </a:cubicBezTo>
                  <a:cubicBezTo>
                    <a:pt x="236" y="1017"/>
                    <a:pt x="265" y="1030"/>
                    <a:pt x="293" y="1030"/>
                  </a:cubicBezTo>
                  <a:cubicBezTo>
                    <a:pt x="340" y="1030"/>
                    <a:pt x="387" y="994"/>
                    <a:pt x="391" y="939"/>
                  </a:cubicBezTo>
                  <a:cubicBezTo>
                    <a:pt x="431" y="663"/>
                    <a:pt x="276" y="333"/>
                    <a:pt x="195" y="70"/>
                  </a:cubicBezTo>
                  <a:cubicBezTo>
                    <a:pt x="182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3218975" y="3943775"/>
              <a:ext cx="11150" cy="25725"/>
            </a:xfrm>
            <a:custGeom>
              <a:avLst/>
              <a:gdLst/>
              <a:ahLst/>
              <a:cxnLst/>
              <a:rect l="l" t="t" r="r" b="b"/>
              <a:pathLst>
                <a:path w="446" h="1029" extrusionOk="0">
                  <a:moveTo>
                    <a:pt x="103" y="1"/>
                  </a:moveTo>
                  <a:cubicBezTo>
                    <a:pt x="55" y="1"/>
                    <a:pt x="7" y="34"/>
                    <a:pt x="7" y="94"/>
                  </a:cubicBezTo>
                  <a:cubicBezTo>
                    <a:pt x="0" y="276"/>
                    <a:pt x="34" y="444"/>
                    <a:pt x="75" y="613"/>
                  </a:cubicBezTo>
                  <a:cubicBezTo>
                    <a:pt x="102" y="761"/>
                    <a:pt x="115" y="937"/>
                    <a:pt x="257" y="1018"/>
                  </a:cubicBezTo>
                  <a:cubicBezTo>
                    <a:pt x="268" y="1025"/>
                    <a:pt x="284" y="1028"/>
                    <a:pt x="300" y="1028"/>
                  </a:cubicBezTo>
                  <a:cubicBezTo>
                    <a:pt x="331" y="1028"/>
                    <a:pt x="365" y="1015"/>
                    <a:pt x="378" y="984"/>
                  </a:cubicBezTo>
                  <a:cubicBezTo>
                    <a:pt x="445" y="842"/>
                    <a:pt x="371" y="721"/>
                    <a:pt x="331" y="579"/>
                  </a:cubicBezTo>
                  <a:cubicBezTo>
                    <a:pt x="284" y="404"/>
                    <a:pt x="257" y="235"/>
                    <a:pt x="196" y="67"/>
                  </a:cubicBezTo>
                  <a:cubicBezTo>
                    <a:pt x="181" y="22"/>
                    <a:pt x="142" y="1"/>
                    <a:pt x="10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3383825" y="3928300"/>
              <a:ext cx="9300" cy="28575"/>
            </a:xfrm>
            <a:custGeom>
              <a:avLst/>
              <a:gdLst/>
              <a:ahLst/>
              <a:cxnLst/>
              <a:rect l="l" t="t" r="r" b="b"/>
              <a:pathLst>
                <a:path w="372" h="1143" extrusionOk="0">
                  <a:moveTo>
                    <a:pt x="187" y="1"/>
                  </a:moveTo>
                  <a:cubicBezTo>
                    <a:pt x="125" y="1"/>
                    <a:pt x="62" y="41"/>
                    <a:pt x="55" y="119"/>
                  </a:cubicBezTo>
                  <a:cubicBezTo>
                    <a:pt x="41" y="295"/>
                    <a:pt x="28" y="470"/>
                    <a:pt x="28" y="645"/>
                  </a:cubicBezTo>
                  <a:cubicBezTo>
                    <a:pt x="21" y="794"/>
                    <a:pt x="1" y="962"/>
                    <a:pt x="95" y="1084"/>
                  </a:cubicBezTo>
                  <a:cubicBezTo>
                    <a:pt x="121" y="1120"/>
                    <a:pt x="165" y="1142"/>
                    <a:pt x="207" y="1142"/>
                  </a:cubicBezTo>
                  <a:cubicBezTo>
                    <a:pt x="244" y="1142"/>
                    <a:pt x="279" y="1125"/>
                    <a:pt x="298" y="1084"/>
                  </a:cubicBezTo>
                  <a:cubicBezTo>
                    <a:pt x="372" y="942"/>
                    <a:pt x="331" y="801"/>
                    <a:pt x="325" y="645"/>
                  </a:cubicBezTo>
                  <a:lnTo>
                    <a:pt x="318" y="645"/>
                  </a:lnTo>
                  <a:cubicBezTo>
                    <a:pt x="311" y="470"/>
                    <a:pt x="304" y="295"/>
                    <a:pt x="304" y="119"/>
                  </a:cubicBezTo>
                  <a:cubicBezTo>
                    <a:pt x="304" y="39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3450600" y="3949250"/>
              <a:ext cx="10625" cy="31175"/>
            </a:xfrm>
            <a:custGeom>
              <a:avLst/>
              <a:gdLst/>
              <a:ahLst/>
              <a:cxnLst/>
              <a:rect l="l" t="t" r="r" b="b"/>
              <a:pathLst>
                <a:path w="425" h="1247" extrusionOk="0">
                  <a:moveTo>
                    <a:pt x="267" y="0"/>
                  </a:moveTo>
                  <a:cubicBezTo>
                    <a:pt x="204" y="0"/>
                    <a:pt x="139" y="43"/>
                    <a:pt x="128" y="124"/>
                  </a:cubicBezTo>
                  <a:cubicBezTo>
                    <a:pt x="115" y="300"/>
                    <a:pt x="95" y="468"/>
                    <a:pt x="68" y="644"/>
                  </a:cubicBezTo>
                  <a:cubicBezTo>
                    <a:pt x="41" y="792"/>
                    <a:pt x="0" y="940"/>
                    <a:pt x="7" y="1095"/>
                  </a:cubicBezTo>
                  <a:cubicBezTo>
                    <a:pt x="7" y="1180"/>
                    <a:pt x="93" y="1247"/>
                    <a:pt x="173" y="1247"/>
                  </a:cubicBezTo>
                  <a:cubicBezTo>
                    <a:pt x="220" y="1247"/>
                    <a:pt x="265" y="1224"/>
                    <a:pt x="290" y="1169"/>
                  </a:cubicBezTo>
                  <a:cubicBezTo>
                    <a:pt x="425" y="859"/>
                    <a:pt x="405" y="455"/>
                    <a:pt x="391" y="124"/>
                  </a:cubicBezTo>
                  <a:cubicBezTo>
                    <a:pt x="388" y="41"/>
                    <a:pt x="328" y="0"/>
                    <a:pt x="26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3491225" y="3929650"/>
              <a:ext cx="8450" cy="30200"/>
            </a:xfrm>
            <a:custGeom>
              <a:avLst/>
              <a:gdLst/>
              <a:ahLst/>
              <a:cxnLst/>
              <a:rect l="l" t="t" r="r" b="b"/>
              <a:pathLst>
                <a:path w="338" h="1208" extrusionOk="0">
                  <a:moveTo>
                    <a:pt x="207" y="1"/>
                  </a:moveTo>
                  <a:cubicBezTo>
                    <a:pt x="158" y="1"/>
                    <a:pt x="108" y="34"/>
                    <a:pt x="101" y="99"/>
                  </a:cubicBezTo>
                  <a:cubicBezTo>
                    <a:pt x="81" y="308"/>
                    <a:pt x="54" y="517"/>
                    <a:pt x="47" y="733"/>
                  </a:cubicBezTo>
                  <a:cubicBezTo>
                    <a:pt x="34" y="895"/>
                    <a:pt x="0" y="1057"/>
                    <a:pt x="108" y="1185"/>
                  </a:cubicBezTo>
                  <a:cubicBezTo>
                    <a:pt x="121" y="1201"/>
                    <a:pt x="141" y="1208"/>
                    <a:pt x="162" y="1208"/>
                  </a:cubicBezTo>
                  <a:cubicBezTo>
                    <a:pt x="185" y="1208"/>
                    <a:pt x="208" y="1199"/>
                    <a:pt x="223" y="1185"/>
                  </a:cubicBezTo>
                  <a:cubicBezTo>
                    <a:pt x="337" y="1063"/>
                    <a:pt x="310" y="895"/>
                    <a:pt x="317" y="733"/>
                  </a:cubicBezTo>
                  <a:cubicBezTo>
                    <a:pt x="317" y="517"/>
                    <a:pt x="304" y="308"/>
                    <a:pt x="304" y="99"/>
                  </a:cubicBezTo>
                  <a:cubicBezTo>
                    <a:pt x="300" y="33"/>
                    <a:pt x="254" y="1"/>
                    <a:pt x="20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8" name="Google Shape;608;p13"/>
          <p:cNvSpPr/>
          <p:nvPr/>
        </p:nvSpPr>
        <p:spPr>
          <a:xfrm>
            <a:off x="-37713" y="4168276"/>
            <a:ext cx="9218842" cy="1001512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9" name="Google Shape;609;p13"/>
          <p:cNvGrpSpPr/>
          <p:nvPr/>
        </p:nvGrpSpPr>
        <p:grpSpPr>
          <a:xfrm>
            <a:off x="629649" y="4342392"/>
            <a:ext cx="7884138" cy="685458"/>
            <a:chOff x="629649" y="4342392"/>
            <a:chExt cx="7884138" cy="685458"/>
          </a:xfrm>
        </p:grpSpPr>
        <p:grpSp>
          <p:nvGrpSpPr>
            <p:cNvPr id="610" name="Google Shape;610;p13"/>
            <p:cNvGrpSpPr/>
            <p:nvPr/>
          </p:nvGrpSpPr>
          <p:grpSpPr>
            <a:xfrm>
              <a:off x="629649" y="4885728"/>
              <a:ext cx="167162" cy="142122"/>
              <a:chOff x="1459849" y="4903578"/>
              <a:chExt cx="167162" cy="142122"/>
            </a:xfrm>
          </p:grpSpPr>
          <p:sp>
            <p:nvSpPr>
              <p:cNvPr id="611" name="Google Shape;611;p13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3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3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4" name="Google Shape;614;p13"/>
            <p:cNvGrpSpPr/>
            <p:nvPr/>
          </p:nvGrpSpPr>
          <p:grpSpPr>
            <a:xfrm>
              <a:off x="1909989" y="4448832"/>
              <a:ext cx="167608" cy="105643"/>
              <a:chOff x="2313539" y="4811869"/>
              <a:chExt cx="167608" cy="105643"/>
            </a:xfrm>
          </p:grpSpPr>
          <p:sp>
            <p:nvSpPr>
              <p:cNvPr id="615" name="Google Shape;615;p13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3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3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8" name="Google Shape;618;p13"/>
            <p:cNvGrpSpPr/>
            <p:nvPr/>
          </p:nvGrpSpPr>
          <p:grpSpPr>
            <a:xfrm>
              <a:off x="5632643" y="4803554"/>
              <a:ext cx="194333" cy="110385"/>
              <a:chOff x="3169393" y="4715929"/>
              <a:chExt cx="194333" cy="110385"/>
            </a:xfrm>
          </p:grpSpPr>
          <p:sp>
            <p:nvSpPr>
              <p:cNvPr id="619" name="Google Shape;619;p13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3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3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2" name="Google Shape;622;p13"/>
            <p:cNvGrpSpPr/>
            <p:nvPr/>
          </p:nvGrpSpPr>
          <p:grpSpPr>
            <a:xfrm>
              <a:off x="3213032" y="4903567"/>
              <a:ext cx="166017" cy="106445"/>
              <a:chOff x="8105507" y="3916667"/>
              <a:chExt cx="166017" cy="106445"/>
            </a:xfrm>
          </p:grpSpPr>
          <p:sp>
            <p:nvSpPr>
              <p:cNvPr id="623" name="Google Shape;623;p13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13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13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13"/>
            <p:cNvGrpSpPr/>
            <p:nvPr/>
          </p:nvGrpSpPr>
          <p:grpSpPr>
            <a:xfrm>
              <a:off x="7290247" y="4443102"/>
              <a:ext cx="188606" cy="117097"/>
              <a:chOff x="6912722" y="4491852"/>
              <a:chExt cx="188606" cy="117097"/>
            </a:xfrm>
          </p:grpSpPr>
          <p:sp>
            <p:nvSpPr>
              <p:cNvPr id="627" name="Google Shape;627;p13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13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13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0" name="Google Shape;630;p13"/>
            <p:cNvGrpSpPr/>
            <p:nvPr/>
          </p:nvGrpSpPr>
          <p:grpSpPr>
            <a:xfrm>
              <a:off x="4463857" y="4342392"/>
              <a:ext cx="166017" cy="106445"/>
              <a:chOff x="8105507" y="3916667"/>
              <a:chExt cx="166017" cy="106445"/>
            </a:xfrm>
          </p:grpSpPr>
          <p:sp>
            <p:nvSpPr>
              <p:cNvPr id="631" name="Google Shape;631;p13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13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13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4" name="Google Shape;634;p13"/>
            <p:cNvGrpSpPr/>
            <p:nvPr/>
          </p:nvGrpSpPr>
          <p:grpSpPr>
            <a:xfrm>
              <a:off x="8347770" y="4697117"/>
              <a:ext cx="166017" cy="106445"/>
              <a:chOff x="8105507" y="3916667"/>
              <a:chExt cx="166017" cy="106445"/>
            </a:xfrm>
          </p:grpSpPr>
          <p:sp>
            <p:nvSpPr>
              <p:cNvPr id="635" name="Google Shape;635;p13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13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13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>
            <a:off x="721835" y="2557777"/>
            <a:ext cx="2385900" cy="6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>
            <a:off x="3379050" y="2557777"/>
            <a:ext cx="2385900" cy="6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6036265" y="2557777"/>
            <a:ext cx="2385900" cy="6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title" hasCustomPrompt="1"/>
          </p:nvPr>
        </p:nvSpPr>
        <p:spPr>
          <a:xfrm>
            <a:off x="1547435" y="1415149"/>
            <a:ext cx="7347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 idx="4" hasCustomPrompt="1"/>
          </p:nvPr>
        </p:nvSpPr>
        <p:spPr>
          <a:xfrm>
            <a:off x="4204650" y="1415149"/>
            <a:ext cx="7347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43" name="Google Shape;643;p13"/>
          <p:cNvSpPr txBox="1">
            <a:spLocks noGrp="1"/>
          </p:cNvSpPr>
          <p:nvPr>
            <p:ph type="title" idx="5" hasCustomPrompt="1"/>
          </p:nvPr>
        </p:nvSpPr>
        <p:spPr>
          <a:xfrm>
            <a:off x="6861865" y="1415149"/>
            <a:ext cx="7347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44" name="Google Shape;644;p13"/>
          <p:cNvSpPr txBox="1">
            <a:spLocks noGrp="1"/>
          </p:cNvSpPr>
          <p:nvPr>
            <p:ph type="subTitle" idx="6"/>
          </p:nvPr>
        </p:nvSpPr>
        <p:spPr>
          <a:xfrm>
            <a:off x="721835" y="2208975"/>
            <a:ext cx="23859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5" name="Google Shape;645;p13"/>
          <p:cNvSpPr txBox="1">
            <a:spLocks noGrp="1"/>
          </p:cNvSpPr>
          <p:nvPr>
            <p:ph type="subTitle" idx="7"/>
          </p:nvPr>
        </p:nvSpPr>
        <p:spPr>
          <a:xfrm>
            <a:off x="3379050" y="2208975"/>
            <a:ext cx="23859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6" name="Google Shape;646;p13"/>
          <p:cNvSpPr txBox="1">
            <a:spLocks noGrp="1"/>
          </p:cNvSpPr>
          <p:nvPr>
            <p:ph type="subTitle" idx="8"/>
          </p:nvPr>
        </p:nvSpPr>
        <p:spPr>
          <a:xfrm>
            <a:off x="6036265" y="2208975"/>
            <a:ext cx="23859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7" name="Google Shape;647;p13"/>
          <p:cNvSpPr txBox="1">
            <a:spLocks noGrp="1"/>
          </p:cNvSpPr>
          <p:nvPr>
            <p:ph type="title" idx="9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9520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4"/>
          <p:cNvSpPr/>
          <p:nvPr/>
        </p:nvSpPr>
        <p:spPr>
          <a:xfrm rot="10800000" flipH="1">
            <a:off x="-3389" y="-6968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0" name="Google Shape;650;p14"/>
          <p:cNvGrpSpPr/>
          <p:nvPr/>
        </p:nvGrpSpPr>
        <p:grpSpPr>
          <a:xfrm flipH="1">
            <a:off x="-1398646" y="4169803"/>
            <a:ext cx="2982653" cy="1583709"/>
            <a:chOff x="2051275" y="3803825"/>
            <a:chExt cx="548050" cy="291000"/>
          </a:xfrm>
        </p:grpSpPr>
        <p:sp>
          <p:nvSpPr>
            <p:cNvPr id="651" name="Google Shape;651;p14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4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4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4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4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4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4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4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4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4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4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2" name="Google Shape;662;p14"/>
          <p:cNvGrpSpPr/>
          <p:nvPr/>
        </p:nvGrpSpPr>
        <p:grpSpPr>
          <a:xfrm rot="-1150611">
            <a:off x="7467409" y="4115381"/>
            <a:ext cx="3145033" cy="1838147"/>
            <a:chOff x="4246750" y="3914450"/>
            <a:chExt cx="533900" cy="312050"/>
          </a:xfrm>
        </p:grpSpPr>
        <p:sp>
          <p:nvSpPr>
            <p:cNvPr id="663" name="Google Shape;663;p14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4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4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4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14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4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4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4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4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4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3" name="Google Shape;673;p14"/>
          <p:cNvSpPr/>
          <p:nvPr/>
        </p:nvSpPr>
        <p:spPr>
          <a:xfrm>
            <a:off x="-10259" y="4701395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4" name="Google Shape;674;p14"/>
          <p:cNvGrpSpPr/>
          <p:nvPr/>
        </p:nvGrpSpPr>
        <p:grpSpPr>
          <a:xfrm>
            <a:off x="1079589" y="4908157"/>
            <a:ext cx="7191330" cy="494518"/>
            <a:chOff x="1089724" y="4551182"/>
            <a:chExt cx="7191330" cy="494518"/>
          </a:xfrm>
        </p:grpSpPr>
        <p:grpSp>
          <p:nvGrpSpPr>
            <p:cNvPr id="675" name="Google Shape;675;p14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676" name="Google Shape;676;p14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14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14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9" name="Google Shape;679;p14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680" name="Google Shape;680;p14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14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14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3" name="Google Shape;683;p14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684" name="Google Shape;684;p14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14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14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7" name="Google Shape;687;p14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688" name="Google Shape;688;p14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14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14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1" name="Google Shape;691;p14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692" name="Google Shape;692;p14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14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14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5" name="Google Shape;695;p14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13069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15"/>
          <p:cNvSpPr/>
          <p:nvPr/>
        </p:nvSpPr>
        <p:spPr>
          <a:xfrm>
            <a:off x="-3400" y="3272549"/>
            <a:ext cx="9150778" cy="171351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8" name="Google Shape;698;p15"/>
          <p:cNvGrpSpPr/>
          <p:nvPr/>
        </p:nvGrpSpPr>
        <p:grpSpPr>
          <a:xfrm rot="674933" flipH="1">
            <a:off x="6351013" y="2898409"/>
            <a:ext cx="3145026" cy="1838151"/>
            <a:chOff x="4246750" y="3914450"/>
            <a:chExt cx="533900" cy="312050"/>
          </a:xfrm>
        </p:grpSpPr>
        <p:sp>
          <p:nvSpPr>
            <p:cNvPr id="699" name="Google Shape;699;p15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5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5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5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5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5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5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5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5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5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" name="Google Shape;709;p15"/>
          <p:cNvGrpSpPr/>
          <p:nvPr/>
        </p:nvGrpSpPr>
        <p:grpSpPr>
          <a:xfrm rot="-674933">
            <a:off x="-287287" y="3210234"/>
            <a:ext cx="3145026" cy="1838151"/>
            <a:chOff x="4246750" y="3914450"/>
            <a:chExt cx="533900" cy="312050"/>
          </a:xfrm>
        </p:grpSpPr>
        <p:sp>
          <p:nvSpPr>
            <p:cNvPr id="710" name="Google Shape;710;p15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5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5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5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5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5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5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5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5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5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" name="Google Shape;720;p15"/>
          <p:cNvGrpSpPr/>
          <p:nvPr/>
        </p:nvGrpSpPr>
        <p:grpSpPr>
          <a:xfrm rot="674933" flipH="1">
            <a:off x="-287287" y="3210234"/>
            <a:ext cx="3145026" cy="1838151"/>
            <a:chOff x="4246750" y="3914450"/>
            <a:chExt cx="533900" cy="312050"/>
          </a:xfrm>
        </p:grpSpPr>
        <p:sp>
          <p:nvSpPr>
            <p:cNvPr id="721" name="Google Shape;721;p15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5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5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5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5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5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5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5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5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5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" name="Google Shape;731;p15"/>
          <p:cNvGrpSpPr/>
          <p:nvPr/>
        </p:nvGrpSpPr>
        <p:grpSpPr>
          <a:xfrm>
            <a:off x="3837487" y="3551550"/>
            <a:ext cx="1865824" cy="801127"/>
            <a:chOff x="3124075" y="3826725"/>
            <a:chExt cx="412000" cy="176900"/>
          </a:xfrm>
        </p:grpSpPr>
        <p:sp>
          <p:nvSpPr>
            <p:cNvPr id="732" name="Google Shape;732;p15"/>
            <p:cNvSpPr/>
            <p:nvPr/>
          </p:nvSpPr>
          <p:spPr>
            <a:xfrm>
              <a:off x="3124075" y="3826725"/>
              <a:ext cx="412000" cy="176900"/>
            </a:xfrm>
            <a:custGeom>
              <a:avLst/>
              <a:gdLst/>
              <a:ahLst/>
              <a:cxnLst/>
              <a:rect l="l" t="t" r="r" b="b"/>
              <a:pathLst>
                <a:path w="16480" h="7076" extrusionOk="0">
                  <a:moveTo>
                    <a:pt x="6192" y="0"/>
                  </a:moveTo>
                  <a:cubicBezTo>
                    <a:pt x="5606" y="0"/>
                    <a:pt x="5023" y="217"/>
                    <a:pt x="4552" y="568"/>
                  </a:cubicBezTo>
                  <a:cubicBezTo>
                    <a:pt x="3540" y="1324"/>
                    <a:pt x="3055" y="2719"/>
                    <a:pt x="3392" y="3940"/>
                  </a:cubicBezTo>
                  <a:cubicBezTo>
                    <a:pt x="2901" y="3443"/>
                    <a:pt x="2287" y="2907"/>
                    <a:pt x="1629" y="2907"/>
                  </a:cubicBezTo>
                  <a:cubicBezTo>
                    <a:pt x="1519" y="2907"/>
                    <a:pt x="1407" y="2922"/>
                    <a:pt x="1295" y="2955"/>
                  </a:cubicBezTo>
                  <a:cubicBezTo>
                    <a:pt x="803" y="3097"/>
                    <a:pt x="465" y="3555"/>
                    <a:pt x="297" y="4041"/>
                  </a:cubicBezTo>
                  <a:cubicBezTo>
                    <a:pt x="0" y="4864"/>
                    <a:pt x="115" y="5821"/>
                    <a:pt x="580" y="6563"/>
                  </a:cubicBezTo>
                  <a:lnTo>
                    <a:pt x="16264" y="7075"/>
                  </a:lnTo>
                  <a:cubicBezTo>
                    <a:pt x="16372" y="6286"/>
                    <a:pt x="16480" y="5464"/>
                    <a:pt x="16278" y="4688"/>
                  </a:cubicBezTo>
                  <a:cubicBezTo>
                    <a:pt x="16069" y="3920"/>
                    <a:pt x="15462" y="3191"/>
                    <a:pt x="14666" y="3104"/>
                  </a:cubicBezTo>
                  <a:cubicBezTo>
                    <a:pt x="14605" y="3097"/>
                    <a:pt x="14545" y="3093"/>
                    <a:pt x="14486" y="3093"/>
                  </a:cubicBezTo>
                  <a:cubicBezTo>
                    <a:pt x="13620" y="3093"/>
                    <a:pt x="12886" y="3803"/>
                    <a:pt x="12292" y="4459"/>
                  </a:cubicBezTo>
                  <a:cubicBezTo>
                    <a:pt x="11773" y="3879"/>
                    <a:pt x="11234" y="3272"/>
                    <a:pt x="10519" y="2962"/>
                  </a:cubicBezTo>
                  <a:cubicBezTo>
                    <a:pt x="10250" y="2844"/>
                    <a:pt x="9947" y="2781"/>
                    <a:pt x="9648" y="2781"/>
                  </a:cubicBezTo>
                  <a:cubicBezTo>
                    <a:pt x="9160" y="2781"/>
                    <a:pt x="8683" y="2950"/>
                    <a:pt x="8382" y="3326"/>
                  </a:cubicBezTo>
                  <a:cubicBezTo>
                    <a:pt x="8173" y="2706"/>
                    <a:pt x="8341" y="2011"/>
                    <a:pt x="8159" y="1377"/>
                  </a:cubicBezTo>
                  <a:cubicBezTo>
                    <a:pt x="7950" y="690"/>
                    <a:pt x="7303" y="170"/>
                    <a:pt x="6595" y="36"/>
                  </a:cubicBezTo>
                  <a:cubicBezTo>
                    <a:pt x="6461" y="12"/>
                    <a:pt x="6327" y="0"/>
                    <a:pt x="61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5"/>
            <p:cNvSpPr/>
            <p:nvPr/>
          </p:nvSpPr>
          <p:spPr>
            <a:xfrm>
              <a:off x="3150975" y="3954750"/>
              <a:ext cx="12725" cy="25025"/>
            </a:xfrm>
            <a:custGeom>
              <a:avLst/>
              <a:gdLst/>
              <a:ahLst/>
              <a:cxnLst/>
              <a:rect l="l" t="t" r="r" b="b"/>
              <a:pathLst>
                <a:path w="509" h="1001" extrusionOk="0">
                  <a:moveTo>
                    <a:pt x="65" y="0"/>
                  </a:moveTo>
                  <a:cubicBezTo>
                    <a:pt x="31" y="0"/>
                    <a:pt x="1" y="32"/>
                    <a:pt x="10" y="73"/>
                  </a:cubicBezTo>
                  <a:cubicBezTo>
                    <a:pt x="37" y="248"/>
                    <a:pt x="91" y="410"/>
                    <a:pt x="151" y="572"/>
                  </a:cubicBezTo>
                  <a:cubicBezTo>
                    <a:pt x="205" y="713"/>
                    <a:pt x="239" y="875"/>
                    <a:pt x="347" y="976"/>
                  </a:cubicBezTo>
                  <a:cubicBezTo>
                    <a:pt x="364" y="993"/>
                    <a:pt x="385" y="1001"/>
                    <a:pt x="407" y="1001"/>
                  </a:cubicBezTo>
                  <a:cubicBezTo>
                    <a:pt x="454" y="1001"/>
                    <a:pt x="502" y="965"/>
                    <a:pt x="502" y="909"/>
                  </a:cubicBezTo>
                  <a:cubicBezTo>
                    <a:pt x="509" y="761"/>
                    <a:pt x="414" y="626"/>
                    <a:pt x="360" y="491"/>
                  </a:cubicBezTo>
                  <a:cubicBezTo>
                    <a:pt x="286" y="329"/>
                    <a:pt x="212" y="174"/>
                    <a:pt x="111" y="26"/>
                  </a:cubicBezTo>
                  <a:cubicBezTo>
                    <a:pt x="98" y="8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5"/>
            <p:cNvSpPr/>
            <p:nvPr/>
          </p:nvSpPr>
          <p:spPr>
            <a:xfrm>
              <a:off x="3238550" y="3863300"/>
              <a:ext cx="10800" cy="25775"/>
            </a:xfrm>
            <a:custGeom>
              <a:avLst/>
              <a:gdLst/>
              <a:ahLst/>
              <a:cxnLst/>
              <a:rect l="l" t="t" r="r" b="b"/>
              <a:pathLst>
                <a:path w="432" h="1031" extrusionOk="0">
                  <a:moveTo>
                    <a:pt x="111" y="1"/>
                  </a:moveTo>
                  <a:cubicBezTo>
                    <a:pt x="57" y="1"/>
                    <a:pt x="1" y="48"/>
                    <a:pt x="13" y="117"/>
                  </a:cubicBezTo>
                  <a:cubicBezTo>
                    <a:pt x="60" y="386"/>
                    <a:pt x="60" y="751"/>
                    <a:pt x="215" y="987"/>
                  </a:cubicBezTo>
                  <a:cubicBezTo>
                    <a:pt x="236" y="1017"/>
                    <a:pt x="265" y="1030"/>
                    <a:pt x="293" y="1030"/>
                  </a:cubicBezTo>
                  <a:cubicBezTo>
                    <a:pt x="340" y="1030"/>
                    <a:pt x="387" y="994"/>
                    <a:pt x="391" y="939"/>
                  </a:cubicBezTo>
                  <a:cubicBezTo>
                    <a:pt x="431" y="663"/>
                    <a:pt x="276" y="333"/>
                    <a:pt x="195" y="70"/>
                  </a:cubicBezTo>
                  <a:cubicBezTo>
                    <a:pt x="182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5"/>
            <p:cNvSpPr/>
            <p:nvPr/>
          </p:nvSpPr>
          <p:spPr>
            <a:xfrm>
              <a:off x="3218975" y="3943775"/>
              <a:ext cx="11150" cy="25725"/>
            </a:xfrm>
            <a:custGeom>
              <a:avLst/>
              <a:gdLst/>
              <a:ahLst/>
              <a:cxnLst/>
              <a:rect l="l" t="t" r="r" b="b"/>
              <a:pathLst>
                <a:path w="446" h="1029" extrusionOk="0">
                  <a:moveTo>
                    <a:pt x="103" y="1"/>
                  </a:moveTo>
                  <a:cubicBezTo>
                    <a:pt x="55" y="1"/>
                    <a:pt x="7" y="34"/>
                    <a:pt x="7" y="94"/>
                  </a:cubicBezTo>
                  <a:cubicBezTo>
                    <a:pt x="0" y="276"/>
                    <a:pt x="34" y="444"/>
                    <a:pt x="75" y="613"/>
                  </a:cubicBezTo>
                  <a:cubicBezTo>
                    <a:pt x="102" y="761"/>
                    <a:pt x="115" y="937"/>
                    <a:pt x="257" y="1018"/>
                  </a:cubicBezTo>
                  <a:cubicBezTo>
                    <a:pt x="268" y="1025"/>
                    <a:pt x="284" y="1028"/>
                    <a:pt x="300" y="1028"/>
                  </a:cubicBezTo>
                  <a:cubicBezTo>
                    <a:pt x="331" y="1028"/>
                    <a:pt x="365" y="1015"/>
                    <a:pt x="378" y="984"/>
                  </a:cubicBezTo>
                  <a:cubicBezTo>
                    <a:pt x="445" y="842"/>
                    <a:pt x="371" y="721"/>
                    <a:pt x="331" y="579"/>
                  </a:cubicBezTo>
                  <a:cubicBezTo>
                    <a:pt x="284" y="404"/>
                    <a:pt x="257" y="235"/>
                    <a:pt x="196" y="67"/>
                  </a:cubicBezTo>
                  <a:cubicBezTo>
                    <a:pt x="181" y="22"/>
                    <a:pt x="142" y="1"/>
                    <a:pt x="10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5"/>
            <p:cNvSpPr/>
            <p:nvPr/>
          </p:nvSpPr>
          <p:spPr>
            <a:xfrm>
              <a:off x="3383825" y="3928300"/>
              <a:ext cx="9300" cy="28575"/>
            </a:xfrm>
            <a:custGeom>
              <a:avLst/>
              <a:gdLst/>
              <a:ahLst/>
              <a:cxnLst/>
              <a:rect l="l" t="t" r="r" b="b"/>
              <a:pathLst>
                <a:path w="372" h="1143" extrusionOk="0">
                  <a:moveTo>
                    <a:pt x="187" y="1"/>
                  </a:moveTo>
                  <a:cubicBezTo>
                    <a:pt x="125" y="1"/>
                    <a:pt x="62" y="41"/>
                    <a:pt x="55" y="119"/>
                  </a:cubicBezTo>
                  <a:cubicBezTo>
                    <a:pt x="41" y="295"/>
                    <a:pt x="28" y="470"/>
                    <a:pt x="28" y="645"/>
                  </a:cubicBezTo>
                  <a:cubicBezTo>
                    <a:pt x="21" y="794"/>
                    <a:pt x="1" y="962"/>
                    <a:pt x="95" y="1084"/>
                  </a:cubicBezTo>
                  <a:cubicBezTo>
                    <a:pt x="121" y="1120"/>
                    <a:pt x="165" y="1142"/>
                    <a:pt x="207" y="1142"/>
                  </a:cubicBezTo>
                  <a:cubicBezTo>
                    <a:pt x="244" y="1142"/>
                    <a:pt x="279" y="1125"/>
                    <a:pt x="298" y="1084"/>
                  </a:cubicBezTo>
                  <a:cubicBezTo>
                    <a:pt x="372" y="942"/>
                    <a:pt x="331" y="801"/>
                    <a:pt x="325" y="645"/>
                  </a:cubicBezTo>
                  <a:lnTo>
                    <a:pt x="318" y="645"/>
                  </a:lnTo>
                  <a:cubicBezTo>
                    <a:pt x="311" y="470"/>
                    <a:pt x="304" y="295"/>
                    <a:pt x="304" y="119"/>
                  </a:cubicBezTo>
                  <a:cubicBezTo>
                    <a:pt x="304" y="39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5"/>
            <p:cNvSpPr/>
            <p:nvPr/>
          </p:nvSpPr>
          <p:spPr>
            <a:xfrm>
              <a:off x="3450600" y="3949250"/>
              <a:ext cx="10625" cy="31175"/>
            </a:xfrm>
            <a:custGeom>
              <a:avLst/>
              <a:gdLst/>
              <a:ahLst/>
              <a:cxnLst/>
              <a:rect l="l" t="t" r="r" b="b"/>
              <a:pathLst>
                <a:path w="425" h="1247" extrusionOk="0">
                  <a:moveTo>
                    <a:pt x="267" y="0"/>
                  </a:moveTo>
                  <a:cubicBezTo>
                    <a:pt x="204" y="0"/>
                    <a:pt x="139" y="43"/>
                    <a:pt x="128" y="124"/>
                  </a:cubicBezTo>
                  <a:cubicBezTo>
                    <a:pt x="115" y="300"/>
                    <a:pt x="95" y="468"/>
                    <a:pt x="68" y="644"/>
                  </a:cubicBezTo>
                  <a:cubicBezTo>
                    <a:pt x="41" y="792"/>
                    <a:pt x="0" y="940"/>
                    <a:pt x="7" y="1095"/>
                  </a:cubicBezTo>
                  <a:cubicBezTo>
                    <a:pt x="7" y="1180"/>
                    <a:pt x="93" y="1247"/>
                    <a:pt x="173" y="1247"/>
                  </a:cubicBezTo>
                  <a:cubicBezTo>
                    <a:pt x="220" y="1247"/>
                    <a:pt x="265" y="1224"/>
                    <a:pt x="290" y="1169"/>
                  </a:cubicBezTo>
                  <a:cubicBezTo>
                    <a:pt x="425" y="859"/>
                    <a:pt x="405" y="455"/>
                    <a:pt x="391" y="124"/>
                  </a:cubicBezTo>
                  <a:cubicBezTo>
                    <a:pt x="388" y="41"/>
                    <a:pt x="328" y="0"/>
                    <a:pt x="26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5"/>
            <p:cNvSpPr/>
            <p:nvPr/>
          </p:nvSpPr>
          <p:spPr>
            <a:xfrm>
              <a:off x="3491225" y="3929650"/>
              <a:ext cx="8450" cy="30200"/>
            </a:xfrm>
            <a:custGeom>
              <a:avLst/>
              <a:gdLst/>
              <a:ahLst/>
              <a:cxnLst/>
              <a:rect l="l" t="t" r="r" b="b"/>
              <a:pathLst>
                <a:path w="338" h="1208" extrusionOk="0">
                  <a:moveTo>
                    <a:pt x="207" y="1"/>
                  </a:moveTo>
                  <a:cubicBezTo>
                    <a:pt x="158" y="1"/>
                    <a:pt x="108" y="34"/>
                    <a:pt x="101" y="99"/>
                  </a:cubicBezTo>
                  <a:cubicBezTo>
                    <a:pt x="81" y="308"/>
                    <a:pt x="54" y="517"/>
                    <a:pt x="47" y="733"/>
                  </a:cubicBezTo>
                  <a:cubicBezTo>
                    <a:pt x="34" y="895"/>
                    <a:pt x="0" y="1057"/>
                    <a:pt x="108" y="1185"/>
                  </a:cubicBezTo>
                  <a:cubicBezTo>
                    <a:pt x="121" y="1201"/>
                    <a:pt x="141" y="1208"/>
                    <a:pt x="162" y="1208"/>
                  </a:cubicBezTo>
                  <a:cubicBezTo>
                    <a:pt x="185" y="1208"/>
                    <a:pt x="208" y="1199"/>
                    <a:pt x="223" y="1185"/>
                  </a:cubicBezTo>
                  <a:cubicBezTo>
                    <a:pt x="337" y="1063"/>
                    <a:pt x="310" y="895"/>
                    <a:pt x="317" y="733"/>
                  </a:cubicBezTo>
                  <a:cubicBezTo>
                    <a:pt x="317" y="517"/>
                    <a:pt x="304" y="308"/>
                    <a:pt x="304" y="99"/>
                  </a:cubicBezTo>
                  <a:cubicBezTo>
                    <a:pt x="300" y="33"/>
                    <a:pt x="254" y="1"/>
                    <a:pt x="20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9" name="Google Shape;739;p15"/>
          <p:cNvSpPr/>
          <p:nvPr/>
        </p:nvSpPr>
        <p:spPr>
          <a:xfrm>
            <a:off x="-13250" y="4281325"/>
            <a:ext cx="9196787" cy="888447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0" name="Google Shape;740;p15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741" name="Google Shape;741;p15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742" name="Google Shape;742;p15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15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15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5" name="Google Shape;745;p15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746" name="Google Shape;746;p15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15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15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9" name="Google Shape;749;p15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750" name="Google Shape;750;p15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15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15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3" name="Google Shape;753;p15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754" name="Google Shape;754;p15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15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15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7" name="Google Shape;757;p15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758" name="Google Shape;758;p15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15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15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1" name="Google Shape;761;p15"/>
          <p:cNvGrpSpPr/>
          <p:nvPr/>
        </p:nvGrpSpPr>
        <p:grpSpPr>
          <a:xfrm rot="-523931">
            <a:off x="7186984" y="2771734"/>
            <a:ext cx="3145034" cy="1838156"/>
            <a:chOff x="4246750" y="3914450"/>
            <a:chExt cx="533900" cy="312050"/>
          </a:xfrm>
        </p:grpSpPr>
        <p:sp>
          <p:nvSpPr>
            <p:cNvPr id="762" name="Google Shape;762;p15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5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5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5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5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5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15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5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5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5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2" name="Google Shape;772;p15"/>
          <p:cNvSpPr txBox="1">
            <a:spLocks noGrp="1"/>
          </p:cNvSpPr>
          <p:nvPr>
            <p:ph type="title"/>
          </p:nvPr>
        </p:nvSpPr>
        <p:spPr>
          <a:xfrm>
            <a:off x="1291841" y="1216393"/>
            <a:ext cx="5067600" cy="84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73" name="Google Shape;773;p15"/>
          <p:cNvSpPr txBox="1">
            <a:spLocks noGrp="1"/>
          </p:cNvSpPr>
          <p:nvPr>
            <p:ph type="title" idx="2" hasCustomPrompt="1"/>
          </p:nvPr>
        </p:nvSpPr>
        <p:spPr>
          <a:xfrm>
            <a:off x="6644669" y="1394621"/>
            <a:ext cx="11184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4" name="Google Shape;774;p15"/>
          <p:cNvSpPr txBox="1">
            <a:spLocks noGrp="1"/>
          </p:cNvSpPr>
          <p:nvPr>
            <p:ph type="subTitle" idx="1"/>
          </p:nvPr>
        </p:nvSpPr>
        <p:spPr>
          <a:xfrm>
            <a:off x="1291831" y="1911750"/>
            <a:ext cx="5067600" cy="375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15"/>
          <p:cNvSpPr/>
          <p:nvPr/>
        </p:nvSpPr>
        <p:spPr>
          <a:xfrm rot="-51508">
            <a:off x="-1436187" y="79859"/>
            <a:ext cx="2629878" cy="796701"/>
          </a:xfrm>
          <a:custGeom>
            <a:avLst/>
            <a:gdLst/>
            <a:ahLst/>
            <a:cxnLst/>
            <a:rect l="l" t="t" r="r" b="b"/>
            <a:pathLst>
              <a:path w="15888" h="4813" extrusionOk="0">
                <a:moveTo>
                  <a:pt x="3940" y="0"/>
                </a:moveTo>
                <a:cubicBezTo>
                  <a:pt x="3636" y="0"/>
                  <a:pt x="3329" y="32"/>
                  <a:pt x="3022" y="99"/>
                </a:cubicBezTo>
                <a:cubicBezTo>
                  <a:pt x="2226" y="274"/>
                  <a:pt x="1552" y="706"/>
                  <a:pt x="1046" y="1299"/>
                </a:cubicBezTo>
                <a:cubicBezTo>
                  <a:pt x="588" y="1832"/>
                  <a:pt x="264" y="2493"/>
                  <a:pt x="116" y="3194"/>
                </a:cubicBezTo>
                <a:cubicBezTo>
                  <a:pt x="8" y="3740"/>
                  <a:pt x="1" y="4219"/>
                  <a:pt x="28" y="4583"/>
                </a:cubicBezTo>
                <a:lnTo>
                  <a:pt x="15098" y="4812"/>
                </a:lnTo>
                <a:cubicBezTo>
                  <a:pt x="15098" y="4812"/>
                  <a:pt x="15887" y="4812"/>
                  <a:pt x="14026" y="2634"/>
                </a:cubicBezTo>
                <a:cubicBezTo>
                  <a:pt x="13361" y="1856"/>
                  <a:pt x="12747" y="1606"/>
                  <a:pt x="12232" y="1606"/>
                </a:cubicBezTo>
                <a:cubicBezTo>
                  <a:pt x="11311" y="1606"/>
                  <a:pt x="10709" y="2405"/>
                  <a:pt x="10709" y="2405"/>
                </a:cubicBezTo>
                <a:cubicBezTo>
                  <a:pt x="10263" y="1674"/>
                  <a:pt x="9780" y="1440"/>
                  <a:pt x="9345" y="1440"/>
                </a:cubicBezTo>
                <a:cubicBezTo>
                  <a:pt x="8576" y="1440"/>
                  <a:pt x="7958" y="2169"/>
                  <a:pt x="7958" y="2169"/>
                </a:cubicBezTo>
                <a:cubicBezTo>
                  <a:pt x="7823" y="1994"/>
                  <a:pt x="7688" y="1818"/>
                  <a:pt x="7539" y="1656"/>
                </a:cubicBezTo>
                <a:cubicBezTo>
                  <a:pt x="6603" y="637"/>
                  <a:pt x="5301" y="0"/>
                  <a:pt x="39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54325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6"/>
          <p:cNvSpPr/>
          <p:nvPr/>
        </p:nvSpPr>
        <p:spPr>
          <a:xfrm>
            <a:off x="-3362" y="3272549"/>
            <a:ext cx="9150778" cy="171351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16"/>
          <p:cNvGrpSpPr/>
          <p:nvPr/>
        </p:nvGrpSpPr>
        <p:grpSpPr>
          <a:xfrm rot="674933" flipH="1">
            <a:off x="-17687" y="3210234"/>
            <a:ext cx="3145026" cy="1838151"/>
            <a:chOff x="4246750" y="3914450"/>
            <a:chExt cx="533900" cy="312050"/>
          </a:xfrm>
        </p:grpSpPr>
        <p:sp>
          <p:nvSpPr>
            <p:cNvPr id="779" name="Google Shape;779;p16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6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6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6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6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6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6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6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6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6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9" name="Google Shape;789;p16"/>
          <p:cNvGrpSpPr/>
          <p:nvPr/>
        </p:nvGrpSpPr>
        <p:grpSpPr>
          <a:xfrm rot="-674933">
            <a:off x="6058763" y="3033034"/>
            <a:ext cx="3145026" cy="1838151"/>
            <a:chOff x="4246750" y="3914450"/>
            <a:chExt cx="533900" cy="312050"/>
          </a:xfrm>
        </p:grpSpPr>
        <p:sp>
          <p:nvSpPr>
            <p:cNvPr id="790" name="Google Shape;790;p16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6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6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6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6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6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6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6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6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6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16"/>
          <p:cNvGrpSpPr/>
          <p:nvPr/>
        </p:nvGrpSpPr>
        <p:grpSpPr>
          <a:xfrm>
            <a:off x="3660137" y="3551550"/>
            <a:ext cx="1865824" cy="801127"/>
            <a:chOff x="3124075" y="3826725"/>
            <a:chExt cx="412000" cy="176900"/>
          </a:xfrm>
        </p:grpSpPr>
        <p:sp>
          <p:nvSpPr>
            <p:cNvPr id="801" name="Google Shape;801;p16"/>
            <p:cNvSpPr/>
            <p:nvPr/>
          </p:nvSpPr>
          <p:spPr>
            <a:xfrm>
              <a:off x="3124075" y="3826725"/>
              <a:ext cx="412000" cy="176900"/>
            </a:xfrm>
            <a:custGeom>
              <a:avLst/>
              <a:gdLst/>
              <a:ahLst/>
              <a:cxnLst/>
              <a:rect l="l" t="t" r="r" b="b"/>
              <a:pathLst>
                <a:path w="16480" h="7076" extrusionOk="0">
                  <a:moveTo>
                    <a:pt x="6192" y="0"/>
                  </a:moveTo>
                  <a:cubicBezTo>
                    <a:pt x="5606" y="0"/>
                    <a:pt x="5023" y="217"/>
                    <a:pt x="4552" y="568"/>
                  </a:cubicBezTo>
                  <a:cubicBezTo>
                    <a:pt x="3540" y="1324"/>
                    <a:pt x="3055" y="2719"/>
                    <a:pt x="3392" y="3940"/>
                  </a:cubicBezTo>
                  <a:cubicBezTo>
                    <a:pt x="2901" y="3443"/>
                    <a:pt x="2287" y="2907"/>
                    <a:pt x="1629" y="2907"/>
                  </a:cubicBezTo>
                  <a:cubicBezTo>
                    <a:pt x="1519" y="2907"/>
                    <a:pt x="1407" y="2922"/>
                    <a:pt x="1295" y="2955"/>
                  </a:cubicBezTo>
                  <a:cubicBezTo>
                    <a:pt x="803" y="3097"/>
                    <a:pt x="465" y="3555"/>
                    <a:pt x="297" y="4041"/>
                  </a:cubicBezTo>
                  <a:cubicBezTo>
                    <a:pt x="0" y="4864"/>
                    <a:pt x="115" y="5821"/>
                    <a:pt x="580" y="6563"/>
                  </a:cubicBezTo>
                  <a:lnTo>
                    <a:pt x="16264" y="7075"/>
                  </a:lnTo>
                  <a:cubicBezTo>
                    <a:pt x="16372" y="6286"/>
                    <a:pt x="16480" y="5464"/>
                    <a:pt x="16278" y="4688"/>
                  </a:cubicBezTo>
                  <a:cubicBezTo>
                    <a:pt x="16069" y="3920"/>
                    <a:pt x="15462" y="3191"/>
                    <a:pt x="14666" y="3104"/>
                  </a:cubicBezTo>
                  <a:cubicBezTo>
                    <a:pt x="14605" y="3097"/>
                    <a:pt x="14545" y="3093"/>
                    <a:pt x="14486" y="3093"/>
                  </a:cubicBezTo>
                  <a:cubicBezTo>
                    <a:pt x="13620" y="3093"/>
                    <a:pt x="12886" y="3803"/>
                    <a:pt x="12292" y="4459"/>
                  </a:cubicBezTo>
                  <a:cubicBezTo>
                    <a:pt x="11773" y="3879"/>
                    <a:pt x="11234" y="3272"/>
                    <a:pt x="10519" y="2962"/>
                  </a:cubicBezTo>
                  <a:cubicBezTo>
                    <a:pt x="10250" y="2844"/>
                    <a:pt x="9947" y="2781"/>
                    <a:pt x="9648" y="2781"/>
                  </a:cubicBezTo>
                  <a:cubicBezTo>
                    <a:pt x="9160" y="2781"/>
                    <a:pt x="8683" y="2950"/>
                    <a:pt x="8382" y="3326"/>
                  </a:cubicBezTo>
                  <a:cubicBezTo>
                    <a:pt x="8173" y="2706"/>
                    <a:pt x="8341" y="2011"/>
                    <a:pt x="8159" y="1377"/>
                  </a:cubicBezTo>
                  <a:cubicBezTo>
                    <a:pt x="7950" y="690"/>
                    <a:pt x="7303" y="170"/>
                    <a:pt x="6595" y="36"/>
                  </a:cubicBezTo>
                  <a:cubicBezTo>
                    <a:pt x="6461" y="12"/>
                    <a:pt x="6327" y="0"/>
                    <a:pt x="61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3150975" y="3954750"/>
              <a:ext cx="12725" cy="25025"/>
            </a:xfrm>
            <a:custGeom>
              <a:avLst/>
              <a:gdLst/>
              <a:ahLst/>
              <a:cxnLst/>
              <a:rect l="l" t="t" r="r" b="b"/>
              <a:pathLst>
                <a:path w="509" h="1001" extrusionOk="0">
                  <a:moveTo>
                    <a:pt x="65" y="0"/>
                  </a:moveTo>
                  <a:cubicBezTo>
                    <a:pt x="31" y="0"/>
                    <a:pt x="1" y="32"/>
                    <a:pt x="10" y="73"/>
                  </a:cubicBezTo>
                  <a:cubicBezTo>
                    <a:pt x="37" y="248"/>
                    <a:pt x="91" y="410"/>
                    <a:pt x="151" y="572"/>
                  </a:cubicBezTo>
                  <a:cubicBezTo>
                    <a:pt x="205" y="713"/>
                    <a:pt x="239" y="875"/>
                    <a:pt x="347" y="976"/>
                  </a:cubicBezTo>
                  <a:cubicBezTo>
                    <a:pt x="364" y="993"/>
                    <a:pt x="385" y="1001"/>
                    <a:pt x="407" y="1001"/>
                  </a:cubicBezTo>
                  <a:cubicBezTo>
                    <a:pt x="454" y="1001"/>
                    <a:pt x="502" y="965"/>
                    <a:pt x="502" y="909"/>
                  </a:cubicBezTo>
                  <a:cubicBezTo>
                    <a:pt x="509" y="761"/>
                    <a:pt x="414" y="626"/>
                    <a:pt x="360" y="491"/>
                  </a:cubicBezTo>
                  <a:cubicBezTo>
                    <a:pt x="286" y="329"/>
                    <a:pt x="212" y="174"/>
                    <a:pt x="111" y="26"/>
                  </a:cubicBezTo>
                  <a:cubicBezTo>
                    <a:pt x="98" y="8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3238550" y="3863300"/>
              <a:ext cx="10800" cy="25775"/>
            </a:xfrm>
            <a:custGeom>
              <a:avLst/>
              <a:gdLst/>
              <a:ahLst/>
              <a:cxnLst/>
              <a:rect l="l" t="t" r="r" b="b"/>
              <a:pathLst>
                <a:path w="432" h="1031" extrusionOk="0">
                  <a:moveTo>
                    <a:pt x="111" y="1"/>
                  </a:moveTo>
                  <a:cubicBezTo>
                    <a:pt x="57" y="1"/>
                    <a:pt x="1" y="48"/>
                    <a:pt x="13" y="117"/>
                  </a:cubicBezTo>
                  <a:cubicBezTo>
                    <a:pt x="60" y="386"/>
                    <a:pt x="60" y="751"/>
                    <a:pt x="215" y="987"/>
                  </a:cubicBezTo>
                  <a:cubicBezTo>
                    <a:pt x="236" y="1017"/>
                    <a:pt x="265" y="1030"/>
                    <a:pt x="293" y="1030"/>
                  </a:cubicBezTo>
                  <a:cubicBezTo>
                    <a:pt x="340" y="1030"/>
                    <a:pt x="387" y="994"/>
                    <a:pt x="391" y="939"/>
                  </a:cubicBezTo>
                  <a:cubicBezTo>
                    <a:pt x="431" y="663"/>
                    <a:pt x="276" y="333"/>
                    <a:pt x="195" y="70"/>
                  </a:cubicBezTo>
                  <a:cubicBezTo>
                    <a:pt x="182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3218975" y="3943775"/>
              <a:ext cx="11150" cy="25725"/>
            </a:xfrm>
            <a:custGeom>
              <a:avLst/>
              <a:gdLst/>
              <a:ahLst/>
              <a:cxnLst/>
              <a:rect l="l" t="t" r="r" b="b"/>
              <a:pathLst>
                <a:path w="446" h="1029" extrusionOk="0">
                  <a:moveTo>
                    <a:pt x="103" y="1"/>
                  </a:moveTo>
                  <a:cubicBezTo>
                    <a:pt x="55" y="1"/>
                    <a:pt x="7" y="34"/>
                    <a:pt x="7" y="94"/>
                  </a:cubicBezTo>
                  <a:cubicBezTo>
                    <a:pt x="0" y="276"/>
                    <a:pt x="34" y="444"/>
                    <a:pt x="75" y="613"/>
                  </a:cubicBezTo>
                  <a:cubicBezTo>
                    <a:pt x="102" y="761"/>
                    <a:pt x="115" y="937"/>
                    <a:pt x="257" y="1018"/>
                  </a:cubicBezTo>
                  <a:cubicBezTo>
                    <a:pt x="268" y="1025"/>
                    <a:pt x="284" y="1028"/>
                    <a:pt x="300" y="1028"/>
                  </a:cubicBezTo>
                  <a:cubicBezTo>
                    <a:pt x="331" y="1028"/>
                    <a:pt x="365" y="1015"/>
                    <a:pt x="378" y="984"/>
                  </a:cubicBezTo>
                  <a:cubicBezTo>
                    <a:pt x="445" y="842"/>
                    <a:pt x="371" y="721"/>
                    <a:pt x="331" y="579"/>
                  </a:cubicBezTo>
                  <a:cubicBezTo>
                    <a:pt x="284" y="404"/>
                    <a:pt x="257" y="235"/>
                    <a:pt x="196" y="67"/>
                  </a:cubicBezTo>
                  <a:cubicBezTo>
                    <a:pt x="181" y="22"/>
                    <a:pt x="142" y="1"/>
                    <a:pt x="10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3383825" y="3928300"/>
              <a:ext cx="9300" cy="28575"/>
            </a:xfrm>
            <a:custGeom>
              <a:avLst/>
              <a:gdLst/>
              <a:ahLst/>
              <a:cxnLst/>
              <a:rect l="l" t="t" r="r" b="b"/>
              <a:pathLst>
                <a:path w="372" h="1143" extrusionOk="0">
                  <a:moveTo>
                    <a:pt x="187" y="1"/>
                  </a:moveTo>
                  <a:cubicBezTo>
                    <a:pt x="125" y="1"/>
                    <a:pt x="62" y="41"/>
                    <a:pt x="55" y="119"/>
                  </a:cubicBezTo>
                  <a:cubicBezTo>
                    <a:pt x="41" y="295"/>
                    <a:pt x="28" y="470"/>
                    <a:pt x="28" y="645"/>
                  </a:cubicBezTo>
                  <a:cubicBezTo>
                    <a:pt x="21" y="794"/>
                    <a:pt x="1" y="962"/>
                    <a:pt x="95" y="1084"/>
                  </a:cubicBezTo>
                  <a:cubicBezTo>
                    <a:pt x="121" y="1120"/>
                    <a:pt x="165" y="1142"/>
                    <a:pt x="207" y="1142"/>
                  </a:cubicBezTo>
                  <a:cubicBezTo>
                    <a:pt x="244" y="1142"/>
                    <a:pt x="279" y="1125"/>
                    <a:pt x="298" y="1084"/>
                  </a:cubicBezTo>
                  <a:cubicBezTo>
                    <a:pt x="372" y="942"/>
                    <a:pt x="331" y="801"/>
                    <a:pt x="325" y="645"/>
                  </a:cubicBezTo>
                  <a:lnTo>
                    <a:pt x="318" y="645"/>
                  </a:lnTo>
                  <a:cubicBezTo>
                    <a:pt x="311" y="470"/>
                    <a:pt x="304" y="295"/>
                    <a:pt x="304" y="119"/>
                  </a:cubicBezTo>
                  <a:cubicBezTo>
                    <a:pt x="304" y="39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6"/>
            <p:cNvSpPr/>
            <p:nvPr/>
          </p:nvSpPr>
          <p:spPr>
            <a:xfrm>
              <a:off x="3450600" y="3949250"/>
              <a:ext cx="10625" cy="31175"/>
            </a:xfrm>
            <a:custGeom>
              <a:avLst/>
              <a:gdLst/>
              <a:ahLst/>
              <a:cxnLst/>
              <a:rect l="l" t="t" r="r" b="b"/>
              <a:pathLst>
                <a:path w="425" h="1247" extrusionOk="0">
                  <a:moveTo>
                    <a:pt x="267" y="0"/>
                  </a:moveTo>
                  <a:cubicBezTo>
                    <a:pt x="204" y="0"/>
                    <a:pt x="139" y="43"/>
                    <a:pt x="128" y="124"/>
                  </a:cubicBezTo>
                  <a:cubicBezTo>
                    <a:pt x="115" y="300"/>
                    <a:pt x="95" y="468"/>
                    <a:pt x="68" y="644"/>
                  </a:cubicBezTo>
                  <a:cubicBezTo>
                    <a:pt x="41" y="792"/>
                    <a:pt x="0" y="940"/>
                    <a:pt x="7" y="1095"/>
                  </a:cubicBezTo>
                  <a:cubicBezTo>
                    <a:pt x="7" y="1180"/>
                    <a:pt x="93" y="1247"/>
                    <a:pt x="173" y="1247"/>
                  </a:cubicBezTo>
                  <a:cubicBezTo>
                    <a:pt x="220" y="1247"/>
                    <a:pt x="265" y="1224"/>
                    <a:pt x="290" y="1169"/>
                  </a:cubicBezTo>
                  <a:cubicBezTo>
                    <a:pt x="425" y="859"/>
                    <a:pt x="405" y="455"/>
                    <a:pt x="391" y="124"/>
                  </a:cubicBezTo>
                  <a:cubicBezTo>
                    <a:pt x="388" y="41"/>
                    <a:pt x="328" y="0"/>
                    <a:pt x="26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6"/>
            <p:cNvSpPr/>
            <p:nvPr/>
          </p:nvSpPr>
          <p:spPr>
            <a:xfrm>
              <a:off x="3491225" y="3929650"/>
              <a:ext cx="8450" cy="30200"/>
            </a:xfrm>
            <a:custGeom>
              <a:avLst/>
              <a:gdLst/>
              <a:ahLst/>
              <a:cxnLst/>
              <a:rect l="l" t="t" r="r" b="b"/>
              <a:pathLst>
                <a:path w="338" h="1208" extrusionOk="0">
                  <a:moveTo>
                    <a:pt x="207" y="1"/>
                  </a:moveTo>
                  <a:cubicBezTo>
                    <a:pt x="158" y="1"/>
                    <a:pt x="108" y="34"/>
                    <a:pt x="101" y="99"/>
                  </a:cubicBezTo>
                  <a:cubicBezTo>
                    <a:pt x="81" y="308"/>
                    <a:pt x="54" y="517"/>
                    <a:pt x="47" y="733"/>
                  </a:cubicBezTo>
                  <a:cubicBezTo>
                    <a:pt x="34" y="895"/>
                    <a:pt x="0" y="1057"/>
                    <a:pt x="108" y="1185"/>
                  </a:cubicBezTo>
                  <a:cubicBezTo>
                    <a:pt x="121" y="1201"/>
                    <a:pt x="141" y="1208"/>
                    <a:pt x="162" y="1208"/>
                  </a:cubicBezTo>
                  <a:cubicBezTo>
                    <a:pt x="185" y="1208"/>
                    <a:pt x="208" y="1199"/>
                    <a:pt x="223" y="1185"/>
                  </a:cubicBezTo>
                  <a:cubicBezTo>
                    <a:pt x="337" y="1063"/>
                    <a:pt x="310" y="895"/>
                    <a:pt x="317" y="733"/>
                  </a:cubicBezTo>
                  <a:cubicBezTo>
                    <a:pt x="317" y="517"/>
                    <a:pt x="304" y="308"/>
                    <a:pt x="304" y="99"/>
                  </a:cubicBezTo>
                  <a:cubicBezTo>
                    <a:pt x="300" y="33"/>
                    <a:pt x="254" y="1"/>
                    <a:pt x="20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8" name="Google Shape;808;p16"/>
          <p:cNvSpPr/>
          <p:nvPr/>
        </p:nvSpPr>
        <p:spPr>
          <a:xfrm>
            <a:off x="-6625" y="4281325"/>
            <a:ext cx="9190096" cy="888447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9" name="Google Shape;809;p16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810" name="Google Shape;810;p16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811" name="Google Shape;811;p16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16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16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4" name="Google Shape;814;p16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815" name="Google Shape;815;p16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16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16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8" name="Google Shape;818;p16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819" name="Google Shape;819;p16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16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16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2" name="Google Shape;822;p16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823" name="Google Shape;823;p16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16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16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6" name="Google Shape;826;p16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827" name="Google Shape;827;p16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16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16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30" name="Google Shape;830;p16"/>
          <p:cNvSpPr txBox="1">
            <a:spLocks noGrp="1"/>
          </p:cNvSpPr>
          <p:nvPr>
            <p:ph type="title"/>
          </p:nvPr>
        </p:nvSpPr>
        <p:spPr>
          <a:xfrm>
            <a:off x="2038200" y="2120900"/>
            <a:ext cx="5067600" cy="62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31" name="Google Shape;831;p16"/>
          <p:cNvSpPr txBox="1">
            <a:spLocks noGrp="1"/>
          </p:cNvSpPr>
          <p:nvPr>
            <p:ph type="title" idx="2" hasCustomPrompt="1"/>
          </p:nvPr>
        </p:nvSpPr>
        <p:spPr>
          <a:xfrm>
            <a:off x="4012800" y="964775"/>
            <a:ext cx="11184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2" name="Google Shape;832;p16"/>
          <p:cNvSpPr txBox="1">
            <a:spLocks noGrp="1"/>
          </p:cNvSpPr>
          <p:nvPr>
            <p:ph type="subTitle" idx="1"/>
          </p:nvPr>
        </p:nvSpPr>
        <p:spPr>
          <a:xfrm>
            <a:off x="2038200" y="2749950"/>
            <a:ext cx="5067600" cy="375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6"/>
          <p:cNvSpPr/>
          <p:nvPr/>
        </p:nvSpPr>
        <p:spPr>
          <a:xfrm>
            <a:off x="-1436186" y="79856"/>
            <a:ext cx="2629861" cy="796696"/>
          </a:xfrm>
          <a:custGeom>
            <a:avLst/>
            <a:gdLst/>
            <a:ahLst/>
            <a:cxnLst/>
            <a:rect l="l" t="t" r="r" b="b"/>
            <a:pathLst>
              <a:path w="15888" h="4813" extrusionOk="0">
                <a:moveTo>
                  <a:pt x="3940" y="0"/>
                </a:moveTo>
                <a:cubicBezTo>
                  <a:pt x="3636" y="0"/>
                  <a:pt x="3329" y="32"/>
                  <a:pt x="3022" y="99"/>
                </a:cubicBezTo>
                <a:cubicBezTo>
                  <a:pt x="2226" y="274"/>
                  <a:pt x="1552" y="706"/>
                  <a:pt x="1046" y="1299"/>
                </a:cubicBezTo>
                <a:cubicBezTo>
                  <a:pt x="588" y="1832"/>
                  <a:pt x="264" y="2493"/>
                  <a:pt x="116" y="3194"/>
                </a:cubicBezTo>
                <a:cubicBezTo>
                  <a:pt x="8" y="3740"/>
                  <a:pt x="1" y="4219"/>
                  <a:pt x="28" y="4583"/>
                </a:cubicBezTo>
                <a:lnTo>
                  <a:pt x="15098" y="4812"/>
                </a:lnTo>
                <a:cubicBezTo>
                  <a:pt x="15098" y="4812"/>
                  <a:pt x="15887" y="4812"/>
                  <a:pt x="14026" y="2634"/>
                </a:cubicBezTo>
                <a:cubicBezTo>
                  <a:pt x="13361" y="1856"/>
                  <a:pt x="12747" y="1606"/>
                  <a:pt x="12232" y="1606"/>
                </a:cubicBezTo>
                <a:cubicBezTo>
                  <a:pt x="11311" y="1606"/>
                  <a:pt x="10709" y="2405"/>
                  <a:pt x="10709" y="2405"/>
                </a:cubicBezTo>
                <a:cubicBezTo>
                  <a:pt x="10263" y="1674"/>
                  <a:pt x="9780" y="1440"/>
                  <a:pt x="9345" y="1440"/>
                </a:cubicBezTo>
                <a:cubicBezTo>
                  <a:pt x="8576" y="1440"/>
                  <a:pt x="7958" y="2169"/>
                  <a:pt x="7958" y="2169"/>
                </a:cubicBezTo>
                <a:cubicBezTo>
                  <a:pt x="7823" y="1994"/>
                  <a:pt x="7688" y="1818"/>
                  <a:pt x="7539" y="1656"/>
                </a:cubicBezTo>
                <a:cubicBezTo>
                  <a:pt x="6603" y="637"/>
                  <a:pt x="5301" y="0"/>
                  <a:pt x="39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16"/>
          <p:cNvSpPr/>
          <p:nvPr/>
        </p:nvSpPr>
        <p:spPr>
          <a:xfrm>
            <a:off x="7009522" y="98554"/>
            <a:ext cx="2509032" cy="759293"/>
          </a:xfrm>
          <a:custGeom>
            <a:avLst/>
            <a:gdLst/>
            <a:ahLst/>
            <a:cxnLst/>
            <a:rect l="l" t="t" r="r" b="b"/>
            <a:pathLst>
              <a:path w="8882" h="2688" extrusionOk="0">
                <a:moveTo>
                  <a:pt x="6667" y="0"/>
                </a:moveTo>
                <a:cubicBezTo>
                  <a:pt x="5911" y="0"/>
                  <a:pt x="5188" y="357"/>
                  <a:pt x="4667" y="928"/>
                </a:cubicBezTo>
                <a:cubicBezTo>
                  <a:pt x="4579" y="1015"/>
                  <a:pt x="4505" y="1110"/>
                  <a:pt x="4431" y="1211"/>
                </a:cubicBezTo>
                <a:cubicBezTo>
                  <a:pt x="4431" y="1211"/>
                  <a:pt x="4084" y="803"/>
                  <a:pt x="3653" y="803"/>
                </a:cubicBezTo>
                <a:cubicBezTo>
                  <a:pt x="3411" y="803"/>
                  <a:pt x="3142" y="933"/>
                  <a:pt x="2894" y="1339"/>
                </a:cubicBezTo>
                <a:cubicBezTo>
                  <a:pt x="2894" y="1339"/>
                  <a:pt x="2556" y="894"/>
                  <a:pt x="2043" y="894"/>
                </a:cubicBezTo>
                <a:cubicBezTo>
                  <a:pt x="1755" y="894"/>
                  <a:pt x="1410" y="1035"/>
                  <a:pt x="1039" y="1474"/>
                </a:cubicBezTo>
                <a:cubicBezTo>
                  <a:pt x="1" y="2687"/>
                  <a:pt x="439" y="2687"/>
                  <a:pt x="439" y="2687"/>
                </a:cubicBezTo>
                <a:lnTo>
                  <a:pt x="8861" y="2559"/>
                </a:lnTo>
                <a:cubicBezTo>
                  <a:pt x="8881" y="2357"/>
                  <a:pt x="8874" y="2087"/>
                  <a:pt x="8814" y="1784"/>
                </a:cubicBezTo>
                <a:cubicBezTo>
                  <a:pt x="8733" y="1393"/>
                  <a:pt x="8551" y="1022"/>
                  <a:pt x="8295" y="725"/>
                </a:cubicBezTo>
                <a:cubicBezTo>
                  <a:pt x="8011" y="395"/>
                  <a:pt x="7634" y="152"/>
                  <a:pt x="7189" y="58"/>
                </a:cubicBezTo>
                <a:cubicBezTo>
                  <a:pt x="7014" y="19"/>
                  <a:pt x="6840" y="0"/>
                  <a:pt x="66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23473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7"/>
          <p:cNvSpPr/>
          <p:nvPr/>
        </p:nvSpPr>
        <p:spPr>
          <a:xfrm rot="10800000">
            <a:off x="-3387" y="-3923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7" name="Google Shape;837;p17"/>
          <p:cNvGrpSpPr/>
          <p:nvPr/>
        </p:nvGrpSpPr>
        <p:grpSpPr>
          <a:xfrm>
            <a:off x="-1725786" y="3862066"/>
            <a:ext cx="2982653" cy="1583709"/>
            <a:chOff x="2051275" y="3803825"/>
            <a:chExt cx="548050" cy="291000"/>
          </a:xfrm>
        </p:grpSpPr>
        <p:sp>
          <p:nvSpPr>
            <p:cNvPr id="838" name="Google Shape;838;p17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7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7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7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7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7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7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7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7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7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7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9" name="Google Shape;849;p17"/>
          <p:cNvGrpSpPr/>
          <p:nvPr/>
        </p:nvGrpSpPr>
        <p:grpSpPr>
          <a:xfrm rot="-987595">
            <a:off x="7630161" y="3511992"/>
            <a:ext cx="3145051" cy="1838158"/>
            <a:chOff x="4246750" y="3914450"/>
            <a:chExt cx="533900" cy="312050"/>
          </a:xfrm>
        </p:grpSpPr>
        <p:sp>
          <p:nvSpPr>
            <p:cNvPr id="850" name="Google Shape;850;p17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7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7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7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7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7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7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7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7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7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0" name="Google Shape;860;p17"/>
          <p:cNvSpPr/>
          <p:nvPr/>
        </p:nvSpPr>
        <p:spPr>
          <a:xfrm>
            <a:off x="-125" y="4370700"/>
            <a:ext cx="9144005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1" name="Google Shape;861;p17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862" name="Google Shape;862;p17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863" name="Google Shape;863;p17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17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17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6" name="Google Shape;866;p17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867" name="Google Shape;867;p17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17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17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0" name="Google Shape;870;p17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871" name="Google Shape;871;p17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17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17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4" name="Google Shape;874;p17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875" name="Google Shape;875;p17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17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17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8" name="Google Shape;878;p17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879" name="Google Shape;879;p17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17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17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2" name="Google Shape;882;p17"/>
          <p:cNvSpPr txBox="1">
            <a:spLocks noGrp="1"/>
          </p:cNvSpPr>
          <p:nvPr>
            <p:ph type="title"/>
          </p:nvPr>
        </p:nvSpPr>
        <p:spPr>
          <a:xfrm>
            <a:off x="3599404" y="3100300"/>
            <a:ext cx="4694400" cy="531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83" name="Google Shape;883;p17"/>
          <p:cNvSpPr txBox="1">
            <a:spLocks noGrp="1"/>
          </p:cNvSpPr>
          <p:nvPr>
            <p:ph type="subTitle" idx="1"/>
          </p:nvPr>
        </p:nvSpPr>
        <p:spPr>
          <a:xfrm>
            <a:off x="850196" y="1332400"/>
            <a:ext cx="7443600" cy="176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84" name="Google Shape;884;p17"/>
          <p:cNvSpPr/>
          <p:nvPr/>
        </p:nvSpPr>
        <p:spPr>
          <a:xfrm>
            <a:off x="8293797" y="159854"/>
            <a:ext cx="2509032" cy="759293"/>
          </a:xfrm>
          <a:custGeom>
            <a:avLst/>
            <a:gdLst/>
            <a:ahLst/>
            <a:cxnLst/>
            <a:rect l="l" t="t" r="r" b="b"/>
            <a:pathLst>
              <a:path w="8882" h="2688" extrusionOk="0">
                <a:moveTo>
                  <a:pt x="6667" y="0"/>
                </a:moveTo>
                <a:cubicBezTo>
                  <a:pt x="5911" y="0"/>
                  <a:pt x="5188" y="357"/>
                  <a:pt x="4667" y="928"/>
                </a:cubicBezTo>
                <a:cubicBezTo>
                  <a:pt x="4579" y="1015"/>
                  <a:pt x="4505" y="1110"/>
                  <a:pt x="4431" y="1211"/>
                </a:cubicBezTo>
                <a:cubicBezTo>
                  <a:pt x="4431" y="1211"/>
                  <a:pt x="4084" y="803"/>
                  <a:pt x="3653" y="803"/>
                </a:cubicBezTo>
                <a:cubicBezTo>
                  <a:pt x="3411" y="803"/>
                  <a:pt x="3142" y="933"/>
                  <a:pt x="2894" y="1339"/>
                </a:cubicBezTo>
                <a:cubicBezTo>
                  <a:pt x="2894" y="1339"/>
                  <a:pt x="2556" y="894"/>
                  <a:pt x="2043" y="894"/>
                </a:cubicBezTo>
                <a:cubicBezTo>
                  <a:pt x="1755" y="894"/>
                  <a:pt x="1410" y="1035"/>
                  <a:pt x="1039" y="1474"/>
                </a:cubicBezTo>
                <a:cubicBezTo>
                  <a:pt x="1" y="2687"/>
                  <a:pt x="439" y="2687"/>
                  <a:pt x="439" y="2687"/>
                </a:cubicBezTo>
                <a:lnTo>
                  <a:pt x="8861" y="2559"/>
                </a:lnTo>
                <a:cubicBezTo>
                  <a:pt x="8881" y="2357"/>
                  <a:pt x="8874" y="2087"/>
                  <a:pt x="8814" y="1784"/>
                </a:cubicBezTo>
                <a:cubicBezTo>
                  <a:pt x="8733" y="1393"/>
                  <a:pt x="8551" y="1022"/>
                  <a:pt x="8295" y="725"/>
                </a:cubicBezTo>
                <a:cubicBezTo>
                  <a:pt x="8011" y="395"/>
                  <a:pt x="7634" y="152"/>
                  <a:pt x="7189" y="58"/>
                </a:cubicBezTo>
                <a:cubicBezTo>
                  <a:pt x="7014" y="19"/>
                  <a:pt x="6840" y="0"/>
                  <a:pt x="66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64288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8"/>
          <p:cNvSpPr/>
          <p:nvPr/>
        </p:nvSpPr>
        <p:spPr>
          <a:xfrm rot="10800000" flipH="1">
            <a:off x="-3392" y="-6968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7" name="Google Shape;887;p18"/>
          <p:cNvGrpSpPr/>
          <p:nvPr/>
        </p:nvGrpSpPr>
        <p:grpSpPr>
          <a:xfrm rot="353855">
            <a:off x="3284901" y="4079129"/>
            <a:ext cx="2982655" cy="1583711"/>
            <a:chOff x="2051275" y="3803825"/>
            <a:chExt cx="548050" cy="291000"/>
          </a:xfrm>
        </p:grpSpPr>
        <p:sp>
          <p:nvSpPr>
            <p:cNvPr id="888" name="Google Shape;888;p18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8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8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8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8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8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8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8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8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8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8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9" name="Google Shape;899;p18"/>
          <p:cNvGrpSpPr/>
          <p:nvPr/>
        </p:nvGrpSpPr>
        <p:grpSpPr>
          <a:xfrm rot="-353855" flipH="1">
            <a:off x="8229151" y="3312954"/>
            <a:ext cx="2982655" cy="1583711"/>
            <a:chOff x="2051275" y="3803825"/>
            <a:chExt cx="548050" cy="291000"/>
          </a:xfrm>
        </p:grpSpPr>
        <p:sp>
          <p:nvSpPr>
            <p:cNvPr id="900" name="Google Shape;900;p18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8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8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8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8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8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8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8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8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8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8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1" name="Google Shape;911;p18"/>
          <p:cNvGrpSpPr/>
          <p:nvPr/>
        </p:nvGrpSpPr>
        <p:grpSpPr>
          <a:xfrm rot="987595" flipH="1">
            <a:off x="-1231638" y="3825917"/>
            <a:ext cx="3145051" cy="1838158"/>
            <a:chOff x="4246750" y="3914450"/>
            <a:chExt cx="533900" cy="312050"/>
          </a:xfrm>
        </p:grpSpPr>
        <p:sp>
          <p:nvSpPr>
            <p:cNvPr id="912" name="Google Shape;912;p18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8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8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8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8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8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8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8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8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8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2" name="Google Shape;922;p18"/>
          <p:cNvSpPr/>
          <p:nvPr/>
        </p:nvSpPr>
        <p:spPr>
          <a:xfrm flipH="1">
            <a:off x="-105" y="4370700"/>
            <a:ext cx="9245605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3" name="Google Shape;923;p18"/>
          <p:cNvGrpSpPr/>
          <p:nvPr/>
        </p:nvGrpSpPr>
        <p:grpSpPr>
          <a:xfrm flipH="1">
            <a:off x="964333" y="4551182"/>
            <a:ext cx="7191330" cy="494518"/>
            <a:chOff x="1089724" y="4551182"/>
            <a:chExt cx="7191330" cy="494518"/>
          </a:xfrm>
        </p:grpSpPr>
        <p:grpSp>
          <p:nvGrpSpPr>
            <p:cNvPr id="924" name="Google Shape;924;p18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925" name="Google Shape;925;p18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18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18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8" name="Google Shape;928;p18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929" name="Google Shape;929;p18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18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18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2" name="Google Shape;932;p18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933" name="Google Shape;933;p18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18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18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6" name="Google Shape;936;p18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937" name="Google Shape;937;p18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18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18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40" name="Google Shape;940;p18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941" name="Google Shape;941;p18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18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18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44" name="Google Shape;944;p18"/>
          <p:cNvSpPr txBox="1">
            <a:spLocks noGrp="1"/>
          </p:cNvSpPr>
          <p:nvPr>
            <p:ph type="title"/>
          </p:nvPr>
        </p:nvSpPr>
        <p:spPr>
          <a:xfrm>
            <a:off x="937688" y="863951"/>
            <a:ext cx="3594000" cy="189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18"/>
          <p:cNvSpPr txBox="1">
            <a:spLocks noGrp="1"/>
          </p:cNvSpPr>
          <p:nvPr>
            <p:ph type="subTitle" idx="1"/>
          </p:nvPr>
        </p:nvSpPr>
        <p:spPr>
          <a:xfrm>
            <a:off x="937688" y="2757750"/>
            <a:ext cx="3594000" cy="11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6" name="Google Shape;946;p18"/>
          <p:cNvSpPr>
            <a:spLocks noGrp="1"/>
          </p:cNvSpPr>
          <p:nvPr>
            <p:ph type="pic" idx="2"/>
          </p:nvPr>
        </p:nvSpPr>
        <p:spPr>
          <a:xfrm>
            <a:off x="5170613" y="919375"/>
            <a:ext cx="3035700" cy="3035700"/>
          </a:xfrm>
          <a:prstGeom prst="ellipse">
            <a:avLst/>
          </a:prstGeom>
          <a:noFill/>
          <a:ln>
            <a:noFill/>
          </a:ln>
          <a:effectLst>
            <a:outerShdw dist="85725" dir="1560000" algn="bl" rotWithShape="0">
              <a:schemeClr val="dk1">
                <a:alpha val="60000"/>
              </a:schemeClr>
            </a:outerShdw>
          </a:effectLst>
        </p:spPr>
      </p:sp>
    </p:spTree>
    <p:extLst>
      <p:ext uri="{BB962C8B-B14F-4D97-AF65-F5344CB8AC3E}">
        <p14:creationId xmlns:p14="http://schemas.microsoft.com/office/powerpoint/2010/main" val="4240692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6" y="3402828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3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8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1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4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19"/>
          <p:cNvSpPr/>
          <p:nvPr/>
        </p:nvSpPr>
        <p:spPr>
          <a:xfrm rot="10800000" flipH="1">
            <a:off x="-3392" y="-6968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9" name="Google Shape;949;p19"/>
          <p:cNvGrpSpPr/>
          <p:nvPr/>
        </p:nvGrpSpPr>
        <p:grpSpPr>
          <a:xfrm flipH="1">
            <a:off x="-1509686" y="4363553"/>
            <a:ext cx="2982653" cy="1583709"/>
            <a:chOff x="2051275" y="3803825"/>
            <a:chExt cx="548050" cy="291000"/>
          </a:xfrm>
        </p:grpSpPr>
        <p:sp>
          <p:nvSpPr>
            <p:cNvPr id="950" name="Google Shape;950;p19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9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9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9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9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9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9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9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9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9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9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19"/>
          <p:cNvGrpSpPr/>
          <p:nvPr/>
        </p:nvGrpSpPr>
        <p:grpSpPr>
          <a:xfrm rot="987595" flipH="1">
            <a:off x="8268686" y="4335655"/>
            <a:ext cx="3145051" cy="1838158"/>
            <a:chOff x="4246750" y="3914450"/>
            <a:chExt cx="533900" cy="312050"/>
          </a:xfrm>
        </p:grpSpPr>
        <p:sp>
          <p:nvSpPr>
            <p:cNvPr id="962" name="Google Shape;962;p19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9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9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9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9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9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9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9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9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9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2" name="Google Shape;972;p19"/>
          <p:cNvSpPr/>
          <p:nvPr/>
        </p:nvSpPr>
        <p:spPr>
          <a:xfrm>
            <a:off x="-3400" y="4701400"/>
            <a:ext cx="9150695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3" name="Google Shape;973;p19"/>
          <p:cNvGrpSpPr/>
          <p:nvPr/>
        </p:nvGrpSpPr>
        <p:grpSpPr>
          <a:xfrm>
            <a:off x="1359586" y="4908157"/>
            <a:ext cx="7191330" cy="494518"/>
            <a:chOff x="1089724" y="4551182"/>
            <a:chExt cx="7191330" cy="494518"/>
          </a:xfrm>
        </p:grpSpPr>
        <p:grpSp>
          <p:nvGrpSpPr>
            <p:cNvPr id="974" name="Google Shape;974;p19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975" name="Google Shape;975;p19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19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19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8" name="Google Shape;978;p19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979" name="Google Shape;979;p19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19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19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2" name="Google Shape;982;p19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983" name="Google Shape;983;p19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19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19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6" name="Google Shape;986;p19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987" name="Google Shape;987;p19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19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19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90" name="Google Shape;990;p19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991" name="Google Shape;991;p19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19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19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94" name="Google Shape;994;p19"/>
          <p:cNvSpPr txBox="1">
            <a:spLocks noGrp="1"/>
          </p:cNvSpPr>
          <p:nvPr>
            <p:ph type="title"/>
          </p:nvPr>
        </p:nvSpPr>
        <p:spPr>
          <a:xfrm>
            <a:off x="1079998" y="1302725"/>
            <a:ext cx="2985300" cy="1224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95" name="Google Shape;995;p19"/>
          <p:cNvSpPr txBox="1">
            <a:spLocks noGrp="1"/>
          </p:cNvSpPr>
          <p:nvPr>
            <p:ph type="subTitle" idx="1"/>
          </p:nvPr>
        </p:nvSpPr>
        <p:spPr>
          <a:xfrm>
            <a:off x="1079998" y="2527325"/>
            <a:ext cx="2985300" cy="94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15464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20"/>
          <p:cNvSpPr/>
          <p:nvPr/>
        </p:nvSpPr>
        <p:spPr>
          <a:xfrm rot="10800000">
            <a:off x="-696" y="-6730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8" name="Google Shape;998;p20"/>
          <p:cNvGrpSpPr/>
          <p:nvPr/>
        </p:nvGrpSpPr>
        <p:grpSpPr>
          <a:xfrm rot="-353855" flipH="1">
            <a:off x="3196759" y="4006591"/>
            <a:ext cx="2982655" cy="1583711"/>
            <a:chOff x="2051275" y="3803825"/>
            <a:chExt cx="548050" cy="291000"/>
          </a:xfrm>
        </p:grpSpPr>
        <p:sp>
          <p:nvSpPr>
            <p:cNvPr id="999" name="Google Shape;999;p20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0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0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0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0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0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0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0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0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0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0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" name="Google Shape;1010;p20"/>
          <p:cNvGrpSpPr/>
          <p:nvPr/>
        </p:nvGrpSpPr>
        <p:grpSpPr>
          <a:xfrm rot="353855">
            <a:off x="-1963729" y="3312954"/>
            <a:ext cx="2982655" cy="1583711"/>
            <a:chOff x="2051275" y="3803825"/>
            <a:chExt cx="548050" cy="291000"/>
          </a:xfrm>
        </p:grpSpPr>
        <p:sp>
          <p:nvSpPr>
            <p:cNvPr id="1011" name="Google Shape;1011;p20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0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0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0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0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0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0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0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0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0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0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" name="Google Shape;1022;p20"/>
          <p:cNvGrpSpPr/>
          <p:nvPr/>
        </p:nvGrpSpPr>
        <p:grpSpPr>
          <a:xfrm rot="-987595">
            <a:off x="7334665" y="3825917"/>
            <a:ext cx="3145051" cy="1838158"/>
            <a:chOff x="4246750" y="3914450"/>
            <a:chExt cx="533900" cy="312050"/>
          </a:xfrm>
        </p:grpSpPr>
        <p:sp>
          <p:nvSpPr>
            <p:cNvPr id="1023" name="Google Shape;1023;p20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0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0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0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0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0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0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0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0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0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20"/>
          <p:cNvSpPr/>
          <p:nvPr/>
        </p:nvSpPr>
        <p:spPr>
          <a:xfrm>
            <a:off x="-10571" y="4370696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4" name="Google Shape;1034;p20"/>
          <p:cNvGrpSpPr/>
          <p:nvPr/>
        </p:nvGrpSpPr>
        <p:grpSpPr>
          <a:xfrm>
            <a:off x="1092415" y="4551182"/>
            <a:ext cx="7191330" cy="494518"/>
            <a:chOff x="1089724" y="4551182"/>
            <a:chExt cx="7191330" cy="494518"/>
          </a:xfrm>
        </p:grpSpPr>
        <p:grpSp>
          <p:nvGrpSpPr>
            <p:cNvPr id="1035" name="Google Shape;1035;p20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036" name="Google Shape;1036;p20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20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20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9" name="Google Shape;1039;p20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040" name="Google Shape;1040;p20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20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20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3" name="Google Shape;1043;p20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044" name="Google Shape;1044;p20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20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20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7" name="Google Shape;1047;p20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048" name="Google Shape;1048;p20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20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20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1" name="Google Shape;1051;p20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052" name="Google Shape;1052;p20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20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20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55" name="Google Shape;1055;p20"/>
          <p:cNvSpPr txBox="1">
            <a:spLocks noGrp="1"/>
          </p:cNvSpPr>
          <p:nvPr>
            <p:ph type="title"/>
          </p:nvPr>
        </p:nvSpPr>
        <p:spPr>
          <a:xfrm>
            <a:off x="4465647" y="1580958"/>
            <a:ext cx="3369300" cy="94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56" name="Google Shape;1056;p20"/>
          <p:cNvSpPr txBox="1">
            <a:spLocks noGrp="1"/>
          </p:cNvSpPr>
          <p:nvPr>
            <p:ph type="subTitle" idx="1"/>
          </p:nvPr>
        </p:nvSpPr>
        <p:spPr>
          <a:xfrm>
            <a:off x="4465807" y="2526558"/>
            <a:ext cx="3369300" cy="1080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8408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21"/>
          <p:cNvSpPr/>
          <p:nvPr/>
        </p:nvSpPr>
        <p:spPr>
          <a:xfrm>
            <a:off x="-13500" y="3678549"/>
            <a:ext cx="9150778" cy="1900184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9" name="Google Shape;1059;p21"/>
          <p:cNvGrpSpPr/>
          <p:nvPr/>
        </p:nvGrpSpPr>
        <p:grpSpPr>
          <a:xfrm flipH="1">
            <a:off x="-1779421" y="4310116"/>
            <a:ext cx="2982653" cy="1583709"/>
            <a:chOff x="2051275" y="3803825"/>
            <a:chExt cx="548050" cy="291000"/>
          </a:xfrm>
        </p:grpSpPr>
        <p:sp>
          <p:nvSpPr>
            <p:cNvPr id="1060" name="Google Shape;1060;p21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1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1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1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1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1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1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1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1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1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1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1" name="Google Shape;1071;p21"/>
          <p:cNvSpPr/>
          <p:nvPr/>
        </p:nvSpPr>
        <p:spPr>
          <a:xfrm>
            <a:off x="-10259" y="4777595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2" name="Google Shape;1072;p21"/>
          <p:cNvGrpSpPr/>
          <p:nvPr/>
        </p:nvGrpSpPr>
        <p:grpSpPr>
          <a:xfrm>
            <a:off x="1079589" y="4984357"/>
            <a:ext cx="7191330" cy="494518"/>
            <a:chOff x="1089724" y="4551182"/>
            <a:chExt cx="7191330" cy="494518"/>
          </a:xfrm>
        </p:grpSpPr>
        <p:grpSp>
          <p:nvGrpSpPr>
            <p:cNvPr id="1073" name="Google Shape;1073;p21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074" name="Google Shape;1074;p21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21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21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7" name="Google Shape;1077;p21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078" name="Google Shape;1078;p21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21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21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1" name="Google Shape;1081;p21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082" name="Google Shape;1082;p21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21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21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5" name="Google Shape;1085;p21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086" name="Google Shape;1086;p21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21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21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9" name="Google Shape;1089;p21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090" name="Google Shape;1090;p21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21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21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93" name="Google Shape;1093;p21"/>
          <p:cNvGrpSpPr/>
          <p:nvPr/>
        </p:nvGrpSpPr>
        <p:grpSpPr>
          <a:xfrm rot="-1150611">
            <a:off x="8154559" y="4182906"/>
            <a:ext cx="3145033" cy="1838147"/>
            <a:chOff x="4246750" y="3914450"/>
            <a:chExt cx="533900" cy="312050"/>
          </a:xfrm>
        </p:grpSpPr>
        <p:sp>
          <p:nvSpPr>
            <p:cNvPr id="1094" name="Google Shape;1094;p21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21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21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21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21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21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1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1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1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1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4" name="Google Shape;1104;p21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105" name="Google Shape;1105;p21"/>
          <p:cNvSpPr txBox="1">
            <a:spLocks noGrp="1"/>
          </p:cNvSpPr>
          <p:nvPr>
            <p:ph type="subTitle" idx="1"/>
          </p:nvPr>
        </p:nvSpPr>
        <p:spPr>
          <a:xfrm>
            <a:off x="713225" y="1032225"/>
            <a:ext cx="7717500" cy="1383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59622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22"/>
          <p:cNvSpPr/>
          <p:nvPr/>
        </p:nvSpPr>
        <p:spPr>
          <a:xfrm rot="10800000" flipH="1">
            <a:off x="-3392" y="-6968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8" name="Google Shape;1108;p22"/>
          <p:cNvGrpSpPr/>
          <p:nvPr/>
        </p:nvGrpSpPr>
        <p:grpSpPr>
          <a:xfrm flipH="1">
            <a:off x="7801048" y="3812141"/>
            <a:ext cx="2982653" cy="1583709"/>
            <a:chOff x="2051275" y="3803825"/>
            <a:chExt cx="548050" cy="291000"/>
          </a:xfrm>
        </p:grpSpPr>
        <p:sp>
          <p:nvSpPr>
            <p:cNvPr id="1109" name="Google Shape;1109;p22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22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22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2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22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22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2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2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2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2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2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" name="Google Shape;1120;p22"/>
          <p:cNvGrpSpPr/>
          <p:nvPr/>
        </p:nvGrpSpPr>
        <p:grpSpPr>
          <a:xfrm rot="-1150611">
            <a:off x="-2303389" y="4102256"/>
            <a:ext cx="3145033" cy="1838147"/>
            <a:chOff x="4246750" y="3914450"/>
            <a:chExt cx="533900" cy="312050"/>
          </a:xfrm>
        </p:grpSpPr>
        <p:sp>
          <p:nvSpPr>
            <p:cNvPr id="1121" name="Google Shape;1121;p22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2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2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2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22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22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2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2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2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2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1" name="Google Shape;1131;p22"/>
          <p:cNvSpPr/>
          <p:nvPr/>
        </p:nvSpPr>
        <p:spPr>
          <a:xfrm flipH="1">
            <a:off x="-10364" y="4701395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2" name="Google Shape;1132;p22"/>
          <p:cNvGrpSpPr/>
          <p:nvPr/>
        </p:nvGrpSpPr>
        <p:grpSpPr>
          <a:xfrm flipH="1">
            <a:off x="852710" y="4908157"/>
            <a:ext cx="7191330" cy="494518"/>
            <a:chOff x="1089724" y="4551182"/>
            <a:chExt cx="7191330" cy="494518"/>
          </a:xfrm>
        </p:grpSpPr>
        <p:grpSp>
          <p:nvGrpSpPr>
            <p:cNvPr id="1133" name="Google Shape;1133;p22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134" name="Google Shape;1134;p22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22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22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7" name="Google Shape;1137;p22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138" name="Google Shape;1138;p22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22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22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1" name="Google Shape;1141;p22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142" name="Google Shape;1142;p22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22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22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5" name="Google Shape;1145;p22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146" name="Google Shape;1146;p22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22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22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9" name="Google Shape;1149;p22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150" name="Google Shape;1150;p22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22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22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53" name="Google Shape;1153;p22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154" name="Google Shape;1154;p22"/>
          <p:cNvSpPr txBox="1">
            <a:spLocks noGrp="1"/>
          </p:cNvSpPr>
          <p:nvPr>
            <p:ph type="subTitle" idx="1"/>
          </p:nvPr>
        </p:nvSpPr>
        <p:spPr>
          <a:xfrm>
            <a:off x="713225" y="1032225"/>
            <a:ext cx="7717500" cy="3571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39609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23"/>
          <p:cNvSpPr/>
          <p:nvPr/>
        </p:nvSpPr>
        <p:spPr>
          <a:xfrm flipH="1">
            <a:off x="-3403" y="3689125"/>
            <a:ext cx="9150778" cy="143664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7" name="Google Shape;1157;p23"/>
          <p:cNvGrpSpPr/>
          <p:nvPr/>
        </p:nvGrpSpPr>
        <p:grpSpPr>
          <a:xfrm>
            <a:off x="-1238349" y="3812141"/>
            <a:ext cx="2982653" cy="1583709"/>
            <a:chOff x="2051275" y="3803825"/>
            <a:chExt cx="548050" cy="291000"/>
          </a:xfrm>
        </p:grpSpPr>
        <p:sp>
          <p:nvSpPr>
            <p:cNvPr id="1158" name="Google Shape;1158;p23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3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3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3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3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23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23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23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23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23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3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" name="Google Shape;1169;p23"/>
          <p:cNvGrpSpPr/>
          <p:nvPr/>
        </p:nvGrpSpPr>
        <p:grpSpPr>
          <a:xfrm>
            <a:off x="7073942" y="3538230"/>
            <a:ext cx="3145045" cy="1838162"/>
            <a:chOff x="4246750" y="3914450"/>
            <a:chExt cx="533900" cy="312050"/>
          </a:xfrm>
        </p:grpSpPr>
        <p:sp>
          <p:nvSpPr>
            <p:cNvPr id="1170" name="Google Shape;1170;p23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23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3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3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3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23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3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23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23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23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0" name="Google Shape;1180;p23"/>
          <p:cNvGrpSpPr/>
          <p:nvPr/>
        </p:nvGrpSpPr>
        <p:grpSpPr>
          <a:xfrm>
            <a:off x="3639100" y="3933438"/>
            <a:ext cx="1865824" cy="801127"/>
            <a:chOff x="3124075" y="3826725"/>
            <a:chExt cx="412000" cy="176900"/>
          </a:xfrm>
        </p:grpSpPr>
        <p:sp>
          <p:nvSpPr>
            <p:cNvPr id="1181" name="Google Shape;1181;p23"/>
            <p:cNvSpPr/>
            <p:nvPr/>
          </p:nvSpPr>
          <p:spPr>
            <a:xfrm>
              <a:off x="3124075" y="3826725"/>
              <a:ext cx="412000" cy="176900"/>
            </a:xfrm>
            <a:custGeom>
              <a:avLst/>
              <a:gdLst/>
              <a:ahLst/>
              <a:cxnLst/>
              <a:rect l="l" t="t" r="r" b="b"/>
              <a:pathLst>
                <a:path w="16480" h="7076" extrusionOk="0">
                  <a:moveTo>
                    <a:pt x="6192" y="0"/>
                  </a:moveTo>
                  <a:cubicBezTo>
                    <a:pt x="5606" y="0"/>
                    <a:pt x="5023" y="217"/>
                    <a:pt x="4552" y="568"/>
                  </a:cubicBezTo>
                  <a:cubicBezTo>
                    <a:pt x="3540" y="1324"/>
                    <a:pt x="3055" y="2719"/>
                    <a:pt x="3392" y="3940"/>
                  </a:cubicBezTo>
                  <a:cubicBezTo>
                    <a:pt x="2901" y="3443"/>
                    <a:pt x="2287" y="2907"/>
                    <a:pt x="1629" y="2907"/>
                  </a:cubicBezTo>
                  <a:cubicBezTo>
                    <a:pt x="1519" y="2907"/>
                    <a:pt x="1407" y="2922"/>
                    <a:pt x="1295" y="2955"/>
                  </a:cubicBezTo>
                  <a:cubicBezTo>
                    <a:pt x="803" y="3097"/>
                    <a:pt x="465" y="3555"/>
                    <a:pt x="297" y="4041"/>
                  </a:cubicBezTo>
                  <a:cubicBezTo>
                    <a:pt x="0" y="4864"/>
                    <a:pt x="115" y="5821"/>
                    <a:pt x="580" y="6563"/>
                  </a:cubicBezTo>
                  <a:lnTo>
                    <a:pt x="16264" y="7075"/>
                  </a:lnTo>
                  <a:cubicBezTo>
                    <a:pt x="16372" y="6286"/>
                    <a:pt x="16480" y="5464"/>
                    <a:pt x="16278" y="4688"/>
                  </a:cubicBezTo>
                  <a:cubicBezTo>
                    <a:pt x="16069" y="3920"/>
                    <a:pt x="15462" y="3191"/>
                    <a:pt x="14666" y="3104"/>
                  </a:cubicBezTo>
                  <a:cubicBezTo>
                    <a:pt x="14605" y="3097"/>
                    <a:pt x="14545" y="3093"/>
                    <a:pt x="14486" y="3093"/>
                  </a:cubicBezTo>
                  <a:cubicBezTo>
                    <a:pt x="13620" y="3093"/>
                    <a:pt x="12886" y="3803"/>
                    <a:pt x="12292" y="4459"/>
                  </a:cubicBezTo>
                  <a:cubicBezTo>
                    <a:pt x="11773" y="3879"/>
                    <a:pt x="11234" y="3272"/>
                    <a:pt x="10519" y="2962"/>
                  </a:cubicBezTo>
                  <a:cubicBezTo>
                    <a:pt x="10250" y="2844"/>
                    <a:pt x="9947" y="2781"/>
                    <a:pt x="9648" y="2781"/>
                  </a:cubicBezTo>
                  <a:cubicBezTo>
                    <a:pt x="9160" y="2781"/>
                    <a:pt x="8683" y="2950"/>
                    <a:pt x="8382" y="3326"/>
                  </a:cubicBezTo>
                  <a:cubicBezTo>
                    <a:pt x="8173" y="2706"/>
                    <a:pt x="8341" y="2011"/>
                    <a:pt x="8159" y="1377"/>
                  </a:cubicBezTo>
                  <a:cubicBezTo>
                    <a:pt x="7950" y="690"/>
                    <a:pt x="7303" y="170"/>
                    <a:pt x="6595" y="36"/>
                  </a:cubicBezTo>
                  <a:cubicBezTo>
                    <a:pt x="6461" y="12"/>
                    <a:pt x="6327" y="0"/>
                    <a:pt x="61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23"/>
            <p:cNvSpPr/>
            <p:nvPr/>
          </p:nvSpPr>
          <p:spPr>
            <a:xfrm>
              <a:off x="3150975" y="3954750"/>
              <a:ext cx="12725" cy="25025"/>
            </a:xfrm>
            <a:custGeom>
              <a:avLst/>
              <a:gdLst/>
              <a:ahLst/>
              <a:cxnLst/>
              <a:rect l="l" t="t" r="r" b="b"/>
              <a:pathLst>
                <a:path w="509" h="1001" extrusionOk="0">
                  <a:moveTo>
                    <a:pt x="65" y="0"/>
                  </a:moveTo>
                  <a:cubicBezTo>
                    <a:pt x="31" y="0"/>
                    <a:pt x="1" y="32"/>
                    <a:pt x="10" y="73"/>
                  </a:cubicBezTo>
                  <a:cubicBezTo>
                    <a:pt x="37" y="248"/>
                    <a:pt x="91" y="410"/>
                    <a:pt x="151" y="572"/>
                  </a:cubicBezTo>
                  <a:cubicBezTo>
                    <a:pt x="205" y="713"/>
                    <a:pt x="239" y="875"/>
                    <a:pt x="347" y="976"/>
                  </a:cubicBezTo>
                  <a:cubicBezTo>
                    <a:pt x="364" y="993"/>
                    <a:pt x="385" y="1001"/>
                    <a:pt x="407" y="1001"/>
                  </a:cubicBezTo>
                  <a:cubicBezTo>
                    <a:pt x="454" y="1001"/>
                    <a:pt x="502" y="965"/>
                    <a:pt x="502" y="909"/>
                  </a:cubicBezTo>
                  <a:cubicBezTo>
                    <a:pt x="509" y="761"/>
                    <a:pt x="414" y="626"/>
                    <a:pt x="360" y="491"/>
                  </a:cubicBezTo>
                  <a:cubicBezTo>
                    <a:pt x="286" y="329"/>
                    <a:pt x="212" y="174"/>
                    <a:pt x="111" y="26"/>
                  </a:cubicBezTo>
                  <a:cubicBezTo>
                    <a:pt x="98" y="8"/>
                    <a:pt x="81" y="0"/>
                    <a:pt x="65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3"/>
            <p:cNvSpPr/>
            <p:nvPr/>
          </p:nvSpPr>
          <p:spPr>
            <a:xfrm>
              <a:off x="3238550" y="3863300"/>
              <a:ext cx="10800" cy="25775"/>
            </a:xfrm>
            <a:custGeom>
              <a:avLst/>
              <a:gdLst/>
              <a:ahLst/>
              <a:cxnLst/>
              <a:rect l="l" t="t" r="r" b="b"/>
              <a:pathLst>
                <a:path w="432" h="1031" extrusionOk="0">
                  <a:moveTo>
                    <a:pt x="111" y="1"/>
                  </a:moveTo>
                  <a:cubicBezTo>
                    <a:pt x="57" y="1"/>
                    <a:pt x="1" y="48"/>
                    <a:pt x="13" y="117"/>
                  </a:cubicBezTo>
                  <a:cubicBezTo>
                    <a:pt x="60" y="386"/>
                    <a:pt x="60" y="751"/>
                    <a:pt x="215" y="987"/>
                  </a:cubicBezTo>
                  <a:cubicBezTo>
                    <a:pt x="236" y="1017"/>
                    <a:pt x="265" y="1030"/>
                    <a:pt x="293" y="1030"/>
                  </a:cubicBezTo>
                  <a:cubicBezTo>
                    <a:pt x="340" y="1030"/>
                    <a:pt x="387" y="994"/>
                    <a:pt x="391" y="939"/>
                  </a:cubicBezTo>
                  <a:cubicBezTo>
                    <a:pt x="431" y="663"/>
                    <a:pt x="276" y="333"/>
                    <a:pt x="195" y="70"/>
                  </a:cubicBezTo>
                  <a:cubicBezTo>
                    <a:pt x="182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23"/>
            <p:cNvSpPr/>
            <p:nvPr/>
          </p:nvSpPr>
          <p:spPr>
            <a:xfrm>
              <a:off x="3218975" y="3943775"/>
              <a:ext cx="11150" cy="25725"/>
            </a:xfrm>
            <a:custGeom>
              <a:avLst/>
              <a:gdLst/>
              <a:ahLst/>
              <a:cxnLst/>
              <a:rect l="l" t="t" r="r" b="b"/>
              <a:pathLst>
                <a:path w="446" h="1029" extrusionOk="0">
                  <a:moveTo>
                    <a:pt x="103" y="1"/>
                  </a:moveTo>
                  <a:cubicBezTo>
                    <a:pt x="55" y="1"/>
                    <a:pt x="7" y="34"/>
                    <a:pt x="7" y="94"/>
                  </a:cubicBezTo>
                  <a:cubicBezTo>
                    <a:pt x="0" y="276"/>
                    <a:pt x="34" y="444"/>
                    <a:pt x="75" y="613"/>
                  </a:cubicBezTo>
                  <a:cubicBezTo>
                    <a:pt x="102" y="761"/>
                    <a:pt x="115" y="937"/>
                    <a:pt x="257" y="1018"/>
                  </a:cubicBezTo>
                  <a:cubicBezTo>
                    <a:pt x="268" y="1025"/>
                    <a:pt x="284" y="1028"/>
                    <a:pt x="300" y="1028"/>
                  </a:cubicBezTo>
                  <a:cubicBezTo>
                    <a:pt x="331" y="1028"/>
                    <a:pt x="365" y="1015"/>
                    <a:pt x="378" y="984"/>
                  </a:cubicBezTo>
                  <a:cubicBezTo>
                    <a:pt x="445" y="842"/>
                    <a:pt x="371" y="721"/>
                    <a:pt x="331" y="579"/>
                  </a:cubicBezTo>
                  <a:cubicBezTo>
                    <a:pt x="284" y="404"/>
                    <a:pt x="257" y="235"/>
                    <a:pt x="196" y="67"/>
                  </a:cubicBezTo>
                  <a:cubicBezTo>
                    <a:pt x="181" y="22"/>
                    <a:pt x="142" y="1"/>
                    <a:pt x="10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3"/>
            <p:cNvSpPr/>
            <p:nvPr/>
          </p:nvSpPr>
          <p:spPr>
            <a:xfrm>
              <a:off x="3383825" y="3928300"/>
              <a:ext cx="9300" cy="28575"/>
            </a:xfrm>
            <a:custGeom>
              <a:avLst/>
              <a:gdLst/>
              <a:ahLst/>
              <a:cxnLst/>
              <a:rect l="l" t="t" r="r" b="b"/>
              <a:pathLst>
                <a:path w="372" h="1143" extrusionOk="0">
                  <a:moveTo>
                    <a:pt x="187" y="1"/>
                  </a:moveTo>
                  <a:cubicBezTo>
                    <a:pt x="125" y="1"/>
                    <a:pt x="62" y="41"/>
                    <a:pt x="55" y="119"/>
                  </a:cubicBezTo>
                  <a:cubicBezTo>
                    <a:pt x="41" y="295"/>
                    <a:pt x="28" y="470"/>
                    <a:pt x="28" y="645"/>
                  </a:cubicBezTo>
                  <a:cubicBezTo>
                    <a:pt x="21" y="794"/>
                    <a:pt x="1" y="962"/>
                    <a:pt x="95" y="1084"/>
                  </a:cubicBezTo>
                  <a:cubicBezTo>
                    <a:pt x="121" y="1120"/>
                    <a:pt x="165" y="1142"/>
                    <a:pt x="207" y="1142"/>
                  </a:cubicBezTo>
                  <a:cubicBezTo>
                    <a:pt x="244" y="1142"/>
                    <a:pt x="279" y="1125"/>
                    <a:pt x="298" y="1084"/>
                  </a:cubicBezTo>
                  <a:cubicBezTo>
                    <a:pt x="372" y="942"/>
                    <a:pt x="331" y="801"/>
                    <a:pt x="325" y="645"/>
                  </a:cubicBezTo>
                  <a:lnTo>
                    <a:pt x="318" y="645"/>
                  </a:lnTo>
                  <a:cubicBezTo>
                    <a:pt x="311" y="470"/>
                    <a:pt x="304" y="295"/>
                    <a:pt x="304" y="119"/>
                  </a:cubicBezTo>
                  <a:cubicBezTo>
                    <a:pt x="304" y="39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23"/>
            <p:cNvSpPr/>
            <p:nvPr/>
          </p:nvSpPr>
          <p:spPr>
            <a:xfrm>
              <a:off x="3450600" y="3949250"/>
              <a:ext cx="10625" cy="31175"/>
            </a:xfrm>
            <a:custGeom>
              <a:avLst/>
              <a:gdLst/>
              <a:ahLst/>
              <a:cxnLst/>
              <a:rect l="l" t="t" r="r" b="b"/>
              <a:pathLst>
                <a:path w="425" h="1247" extrusionOk="0">
                  <a:moveTo>
                    <a:pt x="267" y="0"/>
                  </a:moveTo>
                  <a:cubicBezTo>
                    <a:pt x="204" y="0"/>
                    <a:pt x="139" y="43"/>
                    <a:pt x="128" y="124"/>
                  </a:cubicBezTo>
                  <a:cubicBezTo>
                    <a:pt x="115" y="300"/>
                    <a:pt x="95" y="468"/>
                    <a:pt x="68" y="644"/>
                  </a:cubicBezTo>
                  <a:cubicBezTo>
                    <a:pt x="41" y="792"/>
                    <a:pt x="0" y="940"/>
                    <a:pt x="7" y="1095"/>
                  </a:cubicBezTo>
                  <a:cubicBezTo>
                    <a:pt x="7" y="1180"/>
                    <a:pt x="93" y="1247"/>
                    <a:pt x="173" y="1247"/>
                  </a:cubicBezTo>
                  <a:cubicBezTo>
                    <a:pt x="220" y="1247"/>
                    <a:pt x="265" y="1224"/>
                    <a:pt x="290" y="1169"/>
                  </a:cubicBezTo>
                  <a:cubicBezTo>
                    <a:pt x="425" y="859"/>
                    <a:pt x="405" y="455"/>
                    <a:pt x="391" y="124"/>
                  </a:cubicBezTo>
                  <a:cubicBezTo>
                    <a:pt x="388" y="41"/>
                    <a:pt x="328" y="0"/>
                    <a:pt x="26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23"/>
            <p:cNvSpPr/>
            <p:nvPr/>
          </p:nvSpPr>
          <p:spPr>
            <a:xfrm>
              <a:off x="3491225" y="3929650"/>
              <a:ext cx="8450" cy="30200"/>
            </a:xfrm>
            <a:custGeom>
              <a:avLst/>
              <a:gdLst/>
              <a:ahLst/>
              <a:cxnLst/>
              <a:rect l="l" t="t" r="r" b="b"/>
              <a:pathLst>
                <a:path w="338" h="1208" extrusionOk="0">
                  <a:moveTo>
                    <a:pt x="207" y="1"/>
                  </a:moveTo>
                  <a:cubicBezTo>
                    <a:pt x="158" y="1"/>
                    <a:pt x="108" y="34"/>
                    <a:pt x="101" y="99"/>
                  </a:cubicBezTo>
                  <a:cubicBezTo>
                    <a:pt x="81" y="308"/>
                    <a:pt x="54" y="517"/>
                    <a:pt x="47" y="733"/>
                  </a:cubicBezTo>
                  <a:cubicBezTo>
                    <a:pt x="34" y="895"/>
                    <a:pt x="0" y="1057"/>
                    <a:pt x="108" y="1185"/>
                  </a:cubicBezTo>
                  <a:cubicBezTo>
                    <a:pt x="121" y="1201"/>
                    <a:pt x="141" y="1208"/>
                    <a:pt x="162" y="1208"/>
                  </a:cubicBezTo>
                  <a:cubicBezTo>
                    <a:pt x="185" y="1208"/>
                    <a:pt x="208" y="1199"/>
                    <a:pt x="223" y="1185"/>
                  </a:cubicBezTo>
                  <a:cubicBezTo>
                    <a:pt x="337" y="1063"/>
                    <a:pt x="310" y="895"/>
                    <a:pt x="317" y="733"/>
                  </a:cubicBezTo>
                  <a:cubicBezTo>
                    <a:pt x="317" y="517"/>
                    <a:pt x="304" y="308"/>
                    <a:pt x="304" y="99"/>
                  </a:cubicBezTo>
                  <a:cubicBezTo>
                    <a:pt x="300" y="33"/>
                    <a:pt x="254" y="1"/>
                    <a:pt x="207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8" name="Google Shape;1188;p23"/>
          <p:cNvSpPr/>
          <p:nvPr/>
        </p:nvSpPr>
        <p:spPr>
          <a:xfrm>
            <a:off x="-3625" y="4369707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23"/>
          <p:cNvSpPr/>
          <p:nvPr/>
        </p:nvSpPr>
        <p:spPr>
          <a:xfrm>
            <a:off x="8346102" y="4812130"/>
            <a:ext cx="58542" cy="83390"/>
          </a:xfrm>
          <a:custGeom>
            <a:avLst/>
            <a:gdLst/>
            <a:ahLst/>
            <a:cxnLst/>
            <a:rect l="l" t="t" r="r" b="b"/>
            <a:pathLst>
              <a:path w="920" h="1143" extrusionOk="0">
                <a:moveTo>
                  <a:pt x="318" y="0"/>
                </a:moveTo>
                <a:cubicBezTo>
                  <a:pt x="149" y="0"/>
                  <a:pt x="0" y="226"/>
                  <a:pt x="151" y="392"/>
                </a:cubicBezTo>
                <a:cubicBezTo>
                  <a:pt x="306" y="567"/>
                  <a:pt x="373" y="750"/>
                  <a:pt x="448" y="972"/>
                </a:cubicBezTo>
                <a:cubicBezTo>
                  <a:pt x="479" y="1071"/>
                  <a:pt x="567" y="1142"/>
                  <a:pt x="676" y="1142"/>
                </a:cubicBezTo>
                <a:cubicBezTo>
                  <a:pt x="685" y="1142"/>
                  <a:pt x="694" y="1142"/>
                  <a:pt x="704" y="1141"/>
                </a:cubicBezTo>
                <a:cubicBezTo>
                  <a:pt x="805" y="1120"/>
                  <a:pt x="920" y="1026"/>
                  <a:pt x="899" y="911"/>
                </a:cubicBezTo>
                <a:cubicBezTo>
                  <a:pt x="866" y="594"/>
                  <a:pt x="690" y="298"/>
                  <a:pt x="468" y="68"/>
                </a:cubicBezTo>
                <a:cubicBezTo>
                  <a:pt x="421" y="20"/>
                  <a:pt x="369" y="0"/>
                  <a:pt x="318" y="0"/>
                </a:cubicBezTo>
                <a:close/>
              </a:path>
            </a:pathLst>
          </a:custGeom>
          <a:solidFill>
            <a:srgbClr val="4F7C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23"/>
          <p:cNvSpPr/>
          <p:nvPr/>
        </p:nvSpPr>
        <p:spPr>
          <a:xfrm>
            <a:off x="8411898" y="4796079"/>
            <a:ext cx="50588" cy="90978"/>
          </a:xfrm>
          <a:custGeom>
            <a:avLst/>
            <a:gdLst/>
            <a:ahLst/>
            <a:cxnLst/>
            <a:rect l="l" t="t" r="r" b="b"/>
            <a:pathLst>
              <a:path w="795" h="1247" extrusionOk="0">
                <a:moveTo>
                  <a:pt x="575" y="1"/>
                </a:moveTo>
                <a:cubicBezTo>
                  <a:pt x="538" y="1"/>
                  <a:pt x="500" y="16"/>
                  <a:pt x="466" y="52"/>
                </a:cubicBezTo>
                <a:cubicBezTo>
                  <a:pt x="209" y="322"/>
                  <a:pt x="0" y="720"/>
                  <a:pt x="81" y="1098"/>
                </a:cubicBezTo>
                <a:cubicBezTo>
                  <a:pt x="104" y="1203"/>
                  <a:pt x="175" y="1247"/>
                  <a:pt x="251" y="1247"/>
                </a:cubicBezTo>
                <a:cubicBezTo>
                  <a:pt x="355" y="1247"/>
                  <a:pt x="470" y="1164"/>
                  <a:pt x="486" y="1044"/>
                </a:cubicBezTo>
                <a:cubicBezTo>
                  <a:pt x="519" y="767"/>
                  <a:pt x="519" y="524"/>
                  <a:pt x="702" y="288"/>
                </a:cubicBezTo>
                <a:cubicBezTo>
                  <a:pt x="794" y="165"/>
                  <a:pt x="694" y="1"/>
                  <a:pt x="575" y="1"/>
                </a:cubicBezTo>
                <a:close/>
              </a:path>
            </a:pathLst>
          </a:custGeom>
          <a:solidFill>
            <a:srgbClr val="4F7C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1" name="Google Shape;1191;p23"/>
          <p:cNvGrpSpPr/>
          <p:nvPr/>
        </p:nvGrpSpPr>
        <p:grpSpPr>
          <a:xfrm>
            <a:off x="1456349" y="4551182"/>
            <a:ext cx="7052079" cy="494518"/>
            <a:chOff x="1456349" y="4551182"/>
            <a:chExt cx="7052079" cy="494518"/>
          </a:xfrm>
        </p:grpSpPr>
        <p:grpSp>
          <p:nvGrpSpPr>
            <p:cNvPr id="1192" name="Google Shape;1192;p23"/>
            <p:cNvGrpSpPr/>
            <p:nvPr/>
          </p:nvGrpSpPr>
          <p:grpSpPr>
            <a:xfrm>
              <a:off x="1456349" y="4903578"/>
              <a:ext cx="167162" cy="142122"/>
              <a:chOff x="1459849" y="4903578"/>
              <a:chExt cx="167162" cy="142122"/>
            </a:xfrm>
          </p:grpSpPr>
          <p:sp>
            <p:nvSpPr>
              <p:cNvPr id="1193" name="Google Shape;1193;p23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23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23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6" name="Google Shape;1196;p23"/>
            <p:cNvGrpSpPr/>
            <p:nvPr/>
          </p:nvGrpSpPr>
          <p:grpSpPr>
            <a:xfrm>
              <a:off x="3407164" y="4551182"/>
              <a:ext cx="167608" cy="105643"/>
              <a:chOff x="2313539" y="4811869"/>
              <a:chExt cx="167608" cy="105643"/>
            </a:xfrm>
          </p:grpSpPr>
          <p:sp>
            <p:nvSpPr>
              <p:cNvPr id="1197" name="Google Shape;1197;p23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23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23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0" name="Google Shape;1200;p23"/>
            <p:cNvGrpSpPr/>
            <p:nvPr/>
          </p:nvGrpSpPr>
          <p:grpSpPr>
            <a:xfrm>
              <a:off x="5711743" y="4656829"/>
              <a:ext cx="194333" cy="110385"/>
              <a:chOff x="3169393" y="4715929"/>
              <a:chExt cx="194333" cy="110385"/>
            </a:xfrm>
          </p:grpSpPr>
          <p:sp>
            <p:nvSpPr>
              <p:cNvPr id="1201" name="Google Shape;1201;p23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23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23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4" name="Google Shape;1204;p23"/>
            <p:cNvSpPr/>
            <p:nvPr/>
          </p:nvSpPr>
          <p:spPr>
            <a:xfrm>
              <a:off x="8443205" y="4846420"/>
              <a:ext cx="65223" cy="68215"/>
            </a:xfrm>
            <a:custGeom>
              <a:avLst/>
              <a:gdLst/>
              <a:ahLst/>
              <a:cxnLst/>
              <a:rect l="l" t="t" r="r" b="b"/>
              <a:pathLst>
                <a:path w="1025" h="935" extrusionOk="0">
                  <a:moveTo>
                    <a:pt x="786" y="1"/>
                  </a:moveTo>
                  <a:cubicBezTo>
                    <a:pt x="746" y="1"/>
                    <a:pt x="702" y="16"/>
                    <a:pt x="661" y="50"/>
                  </a:cubicBezTo>
                  <a:cubicBezTo>
                    <a:pt x="547" y="138"/>
                    <a:pt x="425" y="226"/>
                    <a:pt x="304" y="313"/>
                  </a:cubicBezTo>
                  <a:cubicBezTo>
                    <a:pt x="176" y="414"/>
                    <a:pt x="0" y="529"/>
                    <a:pt x="14" y="711"/>
                  </a:cubicBezTo>
                  <a:cubicBezTo>
                    <a:pt x="27" y="839"/>
                    <a:pt x="108" y="920"/>
                    <a:pt x="236" y="934"/>
                  </a:cubicBezTo>
                  <a:cubicBezTo>
                    <a:pt x="243" y="934"/>
                    <a:pt x="250" y="934"/>
                    <a:pt x="256" y="934"/>
                  </a:cubicBezTo>
                  <a:cubicBezTo>
                    <a:pt x="427" y="934"/>
                    <a:pt x="543" y="767"/>
                    <a:pt x="634" y="644"/>
                  </a:cubicBezTo>
                  <a:cubicBezTo>
                    <a:pt x="729" y="529"/>
                    <a:pt x="816" y="414"/>
                    <a:pt x="911" y="300"/>
                  </a:cubicBezTo>
                  <a:cubicBezTo>
                    <a:pt x="1024" y="160"/>
                    <a:pt x="920" y="1"/>
                    <a:pt x="7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5" name="Google Shape;1205;p23"/>
          <p:cNvSpPr txBox="1">
            <a:spLocks noGrp="1"/>
          </p:cNvSpPr>
          <p:nvPr>
            <p:ph type="subTitle" idx="1"/>
          </p:nvPr>
        </p:nvSpPr>
        <p:spPr>
          <a:xfrm>
            <a:off x="4654418" y="2642391"/>
            <a:ext cx="3016500" cy="101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6" name="Google Shape;1206;p23"/>
          <p:cNvSpPr txBox="1">
            <a:spLocks noGrp="1"/>
          </p:cNvSpPr>
          <p:nvPr>
            <p:ph type="subTitle" idx="2"/>
          </p:nvPr>
        </p:nvSpPr>
        <p:spPr>
          <a:xfrm>
            <a:off x="1473082" y="2642391"/>
            <a:ext cx="3016500" cy="101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7" name="Google Shape;1207;p23"/>
          <p:cNvSpPr txBox="1">
            <a:spLocks noGrp="1"/>
          </p:cNvSpPr>
          <p:nvPr>
            <p:ph type="subTitle" idx="3"/>
          </p:nvPr>
        </p:nvSpPr>
        <p:spPr>
          <a:xfrm>
            <a:off x="1473082" y="2236546"/>
            <a:ext cx="3016500" cy="558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08" name="Google Shape;1208;p23"/>
          <p:cNvSpPr txBox="1">
            <a:spLocks noGrp="1"/>
          </p:cNvSpPr>
          <p:nvPr>
            <p:ph type="subTitle" idx="4"/>
          </p:nvPr>
        </p:nvSpPr>
        <p:spPr>
          <a:xfrm>
            <a:off x="4654418" y="2236546"/>
            <a:ext cx="3016500" cy="558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09" name="Google Shape;1209;p23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31779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24"/>
          <p:cNvSpPr txBox="1">
            <a:spLocks noGrp="1"/>
          </p:cNvSpPr>
          <p:nvPr>
            <p:ph type="subTitle" idx="1"/>
          </p:nvPr>
        </p:nvSpPr>
        <p:spPr>
          <a:xfrm>
            <a:off x="4809155" y="1284225"/>
            <a:ext cx="3607800" cy="282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2" name="Google Shape;1212;p24"/>
          <p:cNvSpPr txBox="1">
            <a:spLocks noGrp="1"/>
          </p:cNvSpPr>
          <p:nvPr>
            <p:ph type="subTitle" idx="2"/>
          </p:nvPr>
        </p:nvSpPr>
        <p:spPr>
          <a:xfrm>
            <a:off x="727045" y="1284225"/>
            <a:ext cx="3607800" cy="282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3" name="Google Shape;1213;p24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214" name="Google Shape;1214;p24"/>
          <p:cNvSpPr/>
          <p:nvPr/>
        </p:nvSpPr>
        <p:spPr>
          <a:xfrm flipH="1">
            <a:off x="-3403" y="4041850"/>
            <a:ext cx="9150778" cy="801166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5" name="Google Shape;1215;p24"/>
          <p:cNvGrpSpPr/>
          <p:nvPr/>
        </p:nvGrpSpPr>
        <p:grpSpPr>
          <a:xfrm>
            <a:off x="-2064486" y="4006578"/>
            <a:ext cx="2982653" cy="1583709"/>
            <a:chOff x="2051275" y="3803825"/>
            <a:chExt cx="548050" cy="291000"/>
          </a:xfrm>
        </p:grpSpPr>
        <p:sp>
          <p:nvSpPr>
            <p:cNvPr id="1216" name="Google Shape;1216;p24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4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4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4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4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4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4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4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4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4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4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" name="Google Shape;1227;p24"/>
          <p:cNvGrpSpPr/>
          <p:nvPr/>
        </p:nvGrpSpPr>
        <p:grpSpPr>
          <a:xfrm rot="-652627">
            <a:off x="7573376" y="3471892"/>
            <a:ext cx="3145062" cy="1838166"/>
            <a:chOff x="4246750" y="3914450"/>
            <a:chExt cx="533900" cy="312050"/>
          </a:xfrm>
        </p:grpSpPr>
        <p:sp>
          <p:nvSpPr>
            <p:cNvPr id="1228" name="Google Shape;1228;p24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4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4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24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4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4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4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4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24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24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8" name="Google Shape;1238;p24"/>
          <p:cNvSpPr/>
          <p:nvPr/>
        </p:nvSpPr>
        <p:spPr>
          <a:xfrm>
            <a:off x="-126" y="4358609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9" name="Google Shape;1239;p24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1240" name="Google Shape;1240;p24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241" name="Google Shape;1241;p24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24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24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4" name="Google Shape;1244;p24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245" name="Google Shape;1245;p24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24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24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8" name="Google Shape;1248;p24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249" name="Google Shape;1249;p24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24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24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2" name="Google Shape;1252;p24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253" name="Google Shape;1253;p24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24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24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6" name="Google Shape;1256;p24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257" name="Google Shape;1257;p24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24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24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60" name="Google Shape;1260;p24"/>
          <p:cNvSpPr/>
          <p:nvPr/>
        </p:nvSpPr>
        <p:spPr>
          <a:xfrm rot="-62621">
            <a:off x="-1718734" y="387149"/>
            <a:ext cx="2629861" cy="796696"/>
          </a:xfrm>
          <a:custGeom>
            <a:avLst/>
            <a:gdLst/>
            <a:ahLst/>
            <a:cxnLst/>
            <a:rect l="l" t="t" r="r" b="b"/>
            <a:pathLst>
              <a:path w="15888" h="4813" extrusionOk="0">
                <a:moveTo>
                  <a:pt x="3940" y="0"/>
                </a:moveTo>
                <a:cubicBezTo>
                  <a:pt x="3636" y="0"/>
                  <a:pt x="3329" y="32"/>
                  <a:pt x="3022" y="99"/>
                </a:cubicBezTo>
                <a:cubicBezTo>
                  <a:pt x="2226" y="274"/>
                  <a:pt x="1552" y="706"/>
                  <a:pt x="1046" y="1299"/>
                </a:cubicBezTo>
                <a:cubicBezTo>
                  <a:pt x="588" y="1832"/>
                  <a:pt x="264" y="2493"/>
                  <a:pt x="116" y="3194"/>
                </a:cubicBezTo>
                <a:cubicBezTo>
                  <a:pt x="8" y="3740"/>
                  <a:pt x="1" y="4219"/>
                  <a:pt x="28" y="4583"/>
                </a:cubicBezTo>
                <a:lnTo>
                  <a:pt x="15098" y="4812"/>
                </a:lnTo>
                <a:cubicBezTo>
                  <a:pt x="15098" y="4812"/>
                  <a:pt x="15887" y="4812"/>
                  <a:pt x="14026" y="2634"/>
                </a:cubicBezTo>
                <a:cubicBezTo>
                  <a:pt x="13361" y="1856"/>
                  <a:pt x="12747" y="1606"/>
                  <a:pt x="12232" y="1606"/>
                </a:cubicBezTo>
                <a:cubicBezTo>
                  <a:pt x="11311" y="1606"/>
                  <a:pt x="10709" y="2405"/>
                  <a:pt x="10709" y="2405"/>
                </a:cubicBezTo>
                <a:cubicBezTo>
                  <a:pt x="10263" y="1674"/>
                  <a:pt x="9780" y="1440"/>
                  <a:pt x="9345" y="1440"/>
                </a:cubicBezTo>
                <a:cubicBezTo>
                  <a:pt x="8576" y="1440"/>
                  <a:pt x="7958" y="2169"/>
                  <a:pt x="7958" y="2169"/>
                </a:cubicBezTo>
                <a:cubicBezTo>
                  <a:pt x="7823" y="1994"/>
                  <a:pt x="7688" y="1818"/>
                  <a:pt x="7539" y="1656"/>
                </a:cubicBezTo>
                <a:cubicBezTo>
                  <a:pt x="6603" y="637"/>
                  <a:pt x="5301" y="0"/>
                  <a:pt x="39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24"/>
          <p:cNvSpPr/>
          <p:nvPr/>
        </p:nvSpPr>
        <p:spPr>
          <a:xfrm>
            <a:off x="8896647" y="224229"/>
            <a:ext cx="2509032" cy="759293"/>
          </a:xfrm>
          <a:custGeom>
            <a:avLst/>
            <a:gdLst/>
            <a:ahLst/>
            <a:cxnLst/>
            <a:rect l="l" t="t" r="r" b="b"/>
            <a:pathLst>
              <a:path w="8882" h="2688" extrusionOk="0">
                <a:moveTo>
                  <a:pt x="6667" y="0"/>
                </a:moveTo>
                <a:cubicBezTo>
                  <a:pt x="5911" y="0"/>
                  <a:pt x="5188" y="357"/>
                  <a:pt x="4667" y="928"/>
                </a:cubicBezTo>
                <a:cubicBezTo>
                  <a:pt x="4579" y="1015"/>
                  <a:pt x="4505" y="1110"/>
                  <a:pt x="4431" y="1211"/>
                </a:cubicBezTo>
                <a:cubicBezTo>
                  <a:pt x="4431" y="1211"/>
                  <a:pt x="4084" y="803"/>
                  <a:pt x="3653" y="803"/>
                </a:cubicBezTo>
                <a:cubicBezTo>
                  <a:pt x="3411" y="803"/>
                  <a:pt x="3142" y="933"/>
                  <a:pt x="2894" y="1339"/>
                </a:cubicBezTo>
                <a:cubicBezTo>
                  <a:pt x="2894" y="1339"/>
                  <a:pt x="2556" y="894"/>
                  <a:pt x="2043" y="894"/>
                </a:cubicBezTo>
                <a:cubicBezTo>
                  <a:pt x="1755" y="894"/>
                  <a:pt x="1410" y="1035"/>
                  <a:pt x="1039" y="1474"/>
                </a:cubicBezTo>
                <a:cubicBezTo>
                  <a:pt x="1" y="2687"/>
                  <a:pt x="439" y="2687"/>
                  <a:pt x="439" y="2687"/>
                </a:cubicBezTo>
                <a:lnTo>
                  <a:pt x="8861" y="2559"/>
                </a:lnTo>
                <a:cubicBezTo>
                  <a:pt x="8881" y="2357"/>
                  <a:pt x="8874" y="2087"/>
                  <a:pt x="8814" y="1784"/>
                </a:cubicBezTo>
                <a:cubicBezTo>
                  <a:pt x="8733" y="1393"/>
                  <a:pt x="8551" y="1022"/>
                  <a:pt x="8295" y="725"/>
                </a:cubicBezTo>
                <a:cubicBezTo>
                  <a:pt x="8011" y="395"/>
                  <a:pt x="7634" y="152"/>
                  <a:pt x="7189" y="58"/>
                </a:cubicBezTo>
                <a:cubicBezTo>
                  <a:pt x="7014" y="19"/>
                  <a:pt x="6840" y="0"/>
                  <a:pt x="66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84921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5"/>
          <p:cNvSpPr/>
          <p:nvPr/>
        </p:nvSpPr>
        <p:spPr>
          <a:xfrm>
            <a:off x="-3412" y="3915176"/>
            <a:ext cx="9150778" cy="904052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4" name="Google Shape;1264;p25"/>
          <p:cNvGrpSpPr/>
          <p:nvPr/>
        </p:nvGrpSpPr>
        <p:grpSpPr>
          <a:xfrm rot="335759">
            <a:off x="-2134601" y="3916942"/>
            <a:ext cx="2982673" cy="1583720"/>
            <a:chOff x="2051275" y="3803825"/>
            <a:chExt cx="548050" cy="291000"/>
          </a:xfrm>
        </p:grpSpPr>
        <p:sp>
          <p:nvSpPr>
            <p:cNvPr id="1265" name="Google Shape;1265;p25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25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25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25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25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6" name="Google Shape;1276;p25"/>
          <p:cNvGrpSpPr/>
          <p:nvPr/>
        </p:nvGrpSpPr>
        <p:grpSpPr>
          <a:xfrm rot="-652627">
            <a:off x="7729426" y="3684917"/>
            <a:ext cx="3145062" cy="1838166"/>
            <a:chOff x="4246750" y="3914450"/>
            <a:chExt cx="533900" cy="312050"/>
          </a:xfrm>
        </p:grpSpPr>
        <p:sp>
          <p:nvSpPr>
            <p:cNvPr id="1277" name="Google Shape;1277;p25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25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25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25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25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25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25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25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25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7" name="Google Shape;1287;p25"/>
          <p:cNvSpPr/>
          <p:nvPr/>
        </p:nvSpPr>
        <p:spPr>
          <a:xfrm>
            <a:off x="-125" y="4358609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8" name="Google Shape;1288;p25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1289" name="Google Shape;1289;p25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290" name="Google Shape;1290;p25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25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25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3" name="Google Shape;1293;p25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294" name="Google Shape;1294;p25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25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25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7" name="Google Shape;1297;p25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298" name="Google Shape;1298;p25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25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25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1" name="Google Shape;1301;p25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302" name="Google Shape;1302;p25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25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25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5" name="Google Shape;1305;p25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306" name="Google Shape;1306;p25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25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25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09" name="Google Shape;1309;p25"/>
          <p:cNvSpPr txBox="1">
            <a:spLocks noGrp="1"/>
          </p:cNvSpPr>
          <p:nvPr>
            <p:ph type="subTitle" idx="1"/>
          </p:nvPr>
        </p:nvSpPr>
        <p:spPr>
          <a:xfrm>
            <a:off x="720050" y="2817168"/>
            <a:ext cx="2395500" cy="86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0" name="Google Shape;1310;p25"/>
          <p:cNvSpPr txBox="1">
            <a:spLocks noGrp="1"/>
          </p:cNvSpPr>
          <p:nvPr>
            <p:ph type="subTitle" idx="2"/>
          </p:nvPr>
        </p:nvSpPr>
        <p:spPr>
          <a:xfrm>
            <a:off x="3374250" y="2817168"/>
            <a:ext cx="2395500" cy="86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1" name="Google Shape;1311;p25"/>
          <p:cNvSpPr txBox="1">
            <a:spLocks noGrp="1"/>
          </p:cNvSpPr>
          <p:nvPr>
            <p:ph type="subTitle" idx="3"/>
          </p:nvPr>
        </p:nvSpPr>
        <p:spPr>
          <a:xfrm>
            <a:off x="6028450" y="2817168"/>
            <a:ext cx="2395500" cy="86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2" name="Google Shape;1312;p25"/>
          <p:cNvSpPr txBox="1">
            <a:spLocks noGrp="1"/>
          </p:cNvSpPr>
          <p:nvPr>
            <p:ph type="subTitle" idx="4"/>
          </p:nvPr>
        </p:nvSpPr>
        <p:spPr>
          <a:xfrm>
            <a:off x="720050" y="2449950"/>
            <a:ext cx="23955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13" name="Google Shape;1313;p25"/>
          <p:cNvSpPr txBox="1">
            <a:spLocks noGrp="1"/>
          </p:cNvSpPr>
          <p:nvPr>
            <p:ph type="subTitle" idx="5"/>
          </p:nvPr>
        </p:nvSpPr>
        <p:spPr>
          <a:xfrm>
            <a:off x="3374250" y="2449950"/>
            <a:ext cx="23955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14" name="Google Shape;1314;p25"/>
          <p:cNvSpPr txBox="1">
            <a:spLocks noGrp="1"/>
          </p:cNvSpPr>
          <p:nvPr>
            <p:ph type="subTitle" idx="6"/>
          </p:nvPr>
        </p:nvSpPr>
        <p:spPr>
          <a:xfrm>
            <a:off x="6028450" y="2449950"/>
            <a:ext cx="23955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15" name="Google Shape;1315;p25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316" name="Google Shape;1316;p25"/>
          <p:cNvSpPr/>
          <p:nvPr/>
        </p:nvSpPr>
        <p:spPr>
          <a:xfrm rot="62708">
            <a:off x="8283909" y="562329"/>
            <a:ext cx="2509027" cy="759291"/>
          </a:xfrm>
          <a:custGeom>
            <a:avLst/>
            <a:gdLst/>
            <a:ahLst/>
            <a:cxnLst/>
            <a:rect l="l" t="t" r="r" b="b"/>
            <a:pathLst>
              <a:path w="8882" h="2688" extrusionOk="0">
                <a:moveTo>
                  <a:pt x="6667" y="0"/>
                </a:moveTo>
                <a:cubicBezTo>
                  <a:pt x="5911" y="0"/>
                  <a:pt x="5188" y="357"/>
                  <a:pt x="4667" y="928"/>
                </a:cubicBezTo>
                <a:cubicBezTo>
                  <a:pt x="4579" y="1015"/>
                  <a:pt x="4505" y="1110"/>
                  <a:pt x="4431" y="1211"/>
                </a:cubicBezTo>
                <a:cubicBezTo>
                  <a:pt x="4431" y="1211"/>
                  <a:pt x="4084" y="803"/>
                  <a:pt x="3653" y="803"/>
                </a:cubicBezTo>
                <a:cubicBezTo>
                  <a:pt x="3411" y="803"/>
                  <a:pt x="3142" y="933"/>
                  <a:pt x="2894" y="1339"/>
                </a:cubicBezTo>
                <a:cubicBezTo>
                  <a:pt x="2894" y="1339"/>
                  <a:pt x="2556" y="894"/>
                  <a:pt x="2043" y="894"/>
                </a:cubicBezTo>
                <a:cubicBezTo>
                  <a:pt x="1755" y="894"/>
                  <a:pt x="1410" y="1035"/>
                  <a:pt x="1039" y="1474"/>
                </a:cubicBezTo>
                <a:cubicBezTo>
                  <a:pt x="1" y="2687"/>
                  <a:pt x="439" y="2687"/>
                  <a:pt x="439" y="2687"/>
                </a:cubicBezTo>
                <a:lnTo>
                  <a:pt x="8861" y="2559"/>
                </a:lnTo>
                <a:cubicBezTo>
                  <a:pt x="8881" y="2357"/>
                  <a:pt x="8874" y="2087"/>
                  <a:pt x="8814" y="1784"/>
                </a:cubicBezTo>
                <a:cubicBezTo>
                  <a:pt x="8733" y="1393"/>
                  <a:pt x="8551" y="1022"/>
                  <a:pt x="8295" y="725"/>
                </a:cubicBezTo>
                <a:cubicBezTo>
                  <a:pt x="8011" y="395"/>
                  <a:pt x="7634" y="152"/>
                  <a:pt x="7189" y="58"/>
                </a:cubicBezTo>
                <a:cubicBezTo>
                  <a:pt x="7014" y="19"/>
                  <a:pt x="6840" y="0"/>
                  <a:pt x="66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25"/>
          <p:cNvSpPr/>
          <p:nvPr/>
        </p:nvSpPr>
        <p:spPr>
          <a:xfrm rot="-62621">
            <a:off x="-2010747" y="628374"/>
            <a:ext cx="2629861" cy="796696"/>
          </a:xfrm>
          <a:custGeom>
            <a:avLst/>
            <a:gdLst/>
            <a:ahLst/>
            <a:cxnLst/>
            <a:rect l="l" t="t" r="r" b="b"/>
            <a:pathLst>
              <a:path w="15888" h="4813" extrusionOk="0">
                <a:moveTo>
                  <a:pt x="3940" y="0"/>
                </a:moveTo>
                <a:cubicBezTo>
                  <a:pt x="3636" y="0"/>
                  <a:pt x="3329" y="32"/>
                  <a:pt x="3022" y="99"/>
                </a:cubicBezTo>
                <a:cubicBezTo>
                  <a:pt x="2226" y="274"/>
                  <a:pt x="1552" y="706"/>
                  <a:pt x="1046" y="1299"/>
                </a:cubicBezTo>
                <a:cubicBezTo>
                  <a:pt x="588" y="1832"/>
                  <a:pt x="264" y="2493"/>
                  <a:pt x="116" y="3194"/>
                </a:cubicBezTo>
                <a:cubicBezTo>
                  <a:pt x="8" y="3740"/>
                  <a:pt x="1" y="4219"/>
                  <a:pt x="28" y="4583"/>
                </a:cubicBezTo>
                <a:lnTo>
                  <a:pt x="15098" y="4812"/>
                </a:lnTo>
                <a:cubicBezTo>
                  <a:pt x="15098" y="4812"/>
                  <a:pt x="15887" y="4812"/>
                  <a:pt x="14026" y="2634"/>
                </a:cubicBezTo>
                <a:cubicBezTo>
                  <a:pt x="13361" y="1856"/>
                  <a:pt x="12747" y="1606"/>
                  <a:pt x="12232" y="1606"/>
                </a:cubicBezTo>
                <a:cubicBezTo>
                  <a:pt x="11311" y="1606"/>
                  <a:pt x="10709" y="2405"/>
                  <a:pt x="10709" y="2405"/>
                </a:cubicBezTo>
                <a:cubicBezTo>
                  <a:pt x="10263" y="1674"/>
                  <a:pt x="9780" y="1440"/>
                  <a:pt x="9345" y="1440"/>
                </a:cubicBezTo>
                <a:cubicBezTo>
                  <a:pt x="8576" y="1440"/>
                  <a:pt x="7958" y="2169"/>
                  <a:pt x="7958" y="2169"/>
                </a:cubicBezTo>
                <a:cubicBezTo>
                  <a:pt x="7823" y="1994"/>
                  <a:pt x="7688" y="1818"/>
                  <a:pt x="7539" y="1656"/>
                </a:cubicBezTo>
                <a:cubicBezTo>
                  <a:pt x="6603" y="637"/>
                  <a:pt x="5301" y="0"/>
                  <a:pt x="39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99970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26"/>
          <p:cNvSpPr/>
          <p:nvPr/>
        </p:nvSpPr>
        <p:spPr>
          <a:xfrm rot="10800000" flipH="1">
            <a:off x="-3392" y="-6968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0" name="Google Shape;1320;p26"/>
          <p:cNvGrpSpPr/>
          <p:nvPr/>
        </p:nvGrpSpPr>
        <p:grpSpPr>
          <a:xfrm rot="987595" flipH="1">
            <a:off x="-1691813" y="3684917"/>
            <a:ext cx="3145051" cy="1838158"/>
            <a:chOff x="4246750" y="3914450"/>
            <a:chExt cx="533900" cy="312050"/>
          </a:xfrm>
        </p:grpSpPr>
        <p:sp>
          <p:nvSpPr>
            <p:cNvPr id="1321" name="Google Shape;1321;p26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6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6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6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6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6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6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6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6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6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1" name="Google Shape;1331;p26"/>
          <p:cNvSpPr/>
          <p:nvPr/>
        </p:nvSpPr>
        <p:spPr>
          <a:xfrm flipH="1">
            <a:off x="-126" y="4586250"/>
            <a:ext cx="9144252" cy="585627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2" name="Google Shape;1332;p26"/>
          <p:cNvGrpSpPr/>
          <p:nvPr/>
        </p:nvGrpSpPr>
        <p:grpSpPr>
          <a:xfrm flipH="1">
            <a:off x="964333" y="4627382"/>
            <a:ext cx="7191330" cy="494518"/>
            <a:chOff x="1089724" y="4551182"/>
            <a:chExt cx="7191330" cy="494518"/>
          </a:xfrm>
        </p:grpSpPr>
        <p:grpSp>
          <p:nvGrpSpPr>
            <p:cNvPr id="1333" name="Google Shape;1333;p26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334" name="Google Shape;1334;p26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26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26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7" name="Google Shape;1337;p26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338" name="Google Shape;1338;p26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26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26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1" name="Google Shape;1341;p26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342" name="Google Shape;1342;p26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26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26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5" name="Google Shape;1345;p26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346" name="Google Shape;1346;p26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26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26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9" name="Google Shape;1349;p26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350" name="Google Shape;1350;p26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26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26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53" name="Google Shape;1353;p26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354" name="Google Shape;1354;p26"/>
          <p:cNvSpPr txBox="1">
            <a:spLocks noGrp="1"/>
          </p:cNvSpPr>
          <p:nvPr>
            <p:ph type="subTitle" idx="1"/>
          </p:nvPr>
        </p:nvSpPr>
        <p:spPr>
          <a:xfrm>
            <a:off x="1651543" y="2704375"/>
            <a:ext cx="2780400" cy="58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5" name="Google Shape;1355;p26"/>
          <p:cNvSpPr txBox="1">
            <a:spLocks noGrp="1"/>
          </p:cNvSpPr>
          <p:nvPr>
            <p:ph type="subTitle" idx="2"/>
          </p:nvPr>
        </p:nvSpPr>
        <p:spPr>
          <a:xfrm>
            <a:off x="1651543" y="1573100"/>
            <a:ext cx="2780400" cy="58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6" name="Google Shape;1356;p26"/>
          <p:cNvSpPr txBox="1">
            <a:spLocks noGrp="1"/>
          </p:cNvSpPr>
          <p:nvPr>
            <p:ph type="subTitle" idx="3"/>
          </p:nvPr>
        </p:nvSpPr>
        <p:spPr>
          <a:xfrm>
            <a:off x="1651543" y="1356961"/>
            <a:ext cx="2780400" cy="37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57" name="Google Shape;1357;p26"/>
          <p:cNvSpPr txBox="1">
            <a:spLocks noGrp="1"/>
          </p:cNvSpPr>
          <p:nvPr>
            <p:ph type="subTitle" idx="4"/>
          </p:nvPr>
        </p:nvSpPr>
        <p:spPr>
          <a:xfrm>
            <a:off x="1651543" y="2488235"/>
            <a:ext cx="2780400" cy="37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58" name="Google Shape;1358;p26"/>
          <p:cNvSpPr txBox="1">
            <a:spLocks noGrp="1"/>
          </p:cNvSpPr>
          <p:nvPr>
            <p:ph type="subTitle" idx="5"/>
          </p:nvPr>
        </p:nvSpPr>
        <p:spPr>
          <a:xfrm>
            <a:off x="1651543" y="3835650"/>
            <a:ext cx="2780400" cy="58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9" name="Google Shape;1359;p26"/>
          <p:cNvSpPr txBox="1">
            <a:spLocks noGrp="1"/>
          </p:cNvSpPr>
          <p:nvPr>
            <p:ph type="subTitle" idx="6"/>
          </p:nvPr>
        </p:nvSpPr>
        <p:spPr>
          <a:xfrm>
            <a:off x="1651543" y="3619509"/>
            <a:ext cx="2780400" cy="37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35226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7"/>
          <p:cNvSpPr/>
          <p:nvPr/>
        </p:nvSpPr>
        <p:spPr>
          <a:xfrm flipH="1">
            <a:off x="-3428" y="3921075"/>
            <a:ext cx="9150778" cy="113174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2" name="Google Shape;1362;p27"/>
          <p:cNvGrpSpPr/>
          <p:nvPr/>
        </p:nvGrpSpPr>
        <p:grpSpPr>
          <a:xfrm>
            <a:off x="-1725786" y="3862066"/>
            <a:ext cx="2982653" cy="1583709"/>
            <a:chOff x="2051275" y="3803825"/>
            <a:chExt cx="548050" cy="291000"/>
          </a:xfrm>
        </p:grpSpPr>
        <p:sp>
          <p:nvSpPr>
            <p:cNvPr id="1363" name="Google Shape;1363;p27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27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7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27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27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27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27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" name="Google Shape;1374;p27"/>
          <p:cNvGrpSpPr/>
          <p:nvPr/>
        </p:nvGrpSpPr>
        <p:grpSpPr>
          <a:xfrm rot="-987595">
            <a:off x="7630161" y="3511992"/>
            <a:ext cx="3145051" cy="1838158"/>
            <a:chOff x="4246750" y="3914450"/>
            <a:chExt cx="533900" cy="312050"/>
          </a:xfrm>
        </p:grpSpPr>
        <p:sp>
          <p:nvSpPr>
            <p:cNvPr id="1375" name="Google Shape;1375;p27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7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7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7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7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7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7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7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7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7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5" name="Google Shape;1385;p27"/>
          <p:cNvSpPr/>
          <p:nvPr/>
        </p:nvSpPr>
        <p:spPr>
          <a:xfrm>
            <a:off x="-125" y="4370696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6" name="Google Shape;1386;p27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1387" name="Google Shape;1387;p27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388" name="Google Shape;1388;p27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27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27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1" name="Google Shape;1391;p27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392" name="Google Shape;1392;p27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27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27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5" name="Google Shape;1395;p27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396" name="Google Shape;1396;p27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27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27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9" name="Google Shape;1399;p27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400" name="Google Shape;1400;p27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27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27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3" name="Google Shape;1403;p27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404" name="Google Shape;1404;p27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27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27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07" name="Google Shape;1407;p27"/>
          <p:cNvSpPr txBox="1">
            <a:spLocks noGrp="1"/>
          </p:cNvSpPr>
          <p:nvPr>
            <p:ph type="subTitle" idx="1"/>
          </p:nvPr>
        </p:nvSpPr>
        <p:spPr>
          <a:xfrm>
            <a:off x="1833342" y="1823775"/>
            <a:ext cx="2461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8" name="Google Shape;1408;p27"/>
          <p:cNvSpPr txBox="1">
            <a:spLocks noGrp="1"/>
          </p:cNvSpPr>
          <p:nvPr>
            <p:ph type="subTitle" idx="2"/>
          </p:nvPr>
        </p:nvSpPr>
        <p:spPr>
          <a:xfrm>
            <a:off x="5825842" y="1823775"/>
            <a:ext cx="2461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27"/>
          <p:cNvSpPr txBox="1">
            <a:spLocks noGrp="1"/>
          </p:cNvSpPr>
          <p:nvPr>
            <p:ph type="subTitle" idx="3"/>
          </p:nvPr>
        </p:nvSpPr>
        <p:spPr>
          <a:xfrm>
            <a:off x="1833342" y="3257175"/>
            <a:ext cx="2461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0" name="Google Shape;1410;p27"/>
          <p:cNvSpPr txBox="1">
            <a:spLocks noGrp="1"/>
          </p:cNvSpPr>
          <p:nvPr>
            <p:ph type="subTitle" idx="4"/>
          </p:nvPr>
        </p:nvSpPr>
        <p:spPr>
          <a:xfrm>
            <a:off x="5825842" y="3257175"/>
            <a:ext cx="2461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1" name="Google Shape;1411;p27"/>
          <p:cNvSpPr txBox="1">
            <a:spLocks noGrp="1"/>
          </p:cNvSpPr>
          <p:nvPr>
            <p:ph type="subTitle" idx="5"/>
          </p:nvPr>
        </p:nvSpPr>
        <p:spPr>
          <a:xfrm>
            <a:off x="1833342" y="1616375"/>
            <a:ext cx="24618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2" name="Google Shape;1412;p27"/>
          <p:cNvSpPr txBox="1">
            <a:spLocks noGrp="1"/>
          </p:cNvSpPr>
          <p:nvPr>
            <p:ph type="subTitle" idx="6"/>
          </p:nvPr>
        </p:nvSpPr>
        <p:spPr>
          <a:xfrm>
            <a:off x="1833342" y="3049850"/>
            <a:ext cx="24618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3" name="Google Shape;1413;p27"/>
          <p:cNvSpPr txBox="1">
            <a:spLocks noGrp="1"/>
          </p:cNvSpPr>
          <p:nvPr>
            <p:ph type="subTitle" idx="7"/>
          </p:nvPr>
        </p:nvSpPr>
        <p:spPr>
          <a:xfrm>
            <a:off x="5825842" y="1616375"/>
            <a:ext cx="24618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4" name="Google Shape;1414;p27"/>
          <p:cNvSpPr txBox="1">
            <a:spLocks noGrp="1"/>
          </p:cNvSpPr>
          <p:nvPr>
            <p:ph type="subTitle" idx="8"/>
          </p:nvPr>
        </p:nvSpPr>
        <p:spPr>
          <a:xfrm>
            <a:off x="5825842" y="3049850"/>
            <a:ext cx="24618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5" name="Google Shape;1415;p27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416" name="Google Shape;1416;p27"/>
          <p:cNvSpPr/>
          <p:nvPr/>
        </p:nvSpPr>
        <p:spPr>
          <a:xfrm>
            <a:off x="8287647" y="1888079"/>
            <a:ext cx="2509032" cy="759293"/>
          </a:xfrm>
          <a:custGeom>
            <a:avLst/>
            <a:gdLst/>
            <a:ahLst/>
            <a:cxnLst/>
            <a:rect l="l" t="t" r="r" b="b"/>
            <a:pathLst>
              <a:path w="8882" h="2688" extrusionOk="0">
                <a:moveTo>
                  <a:pt x="6667" y="0"/>
                </a:moveTo>
                <a:cubicBezTo>
                  <a:pt x="5911" y="0"/>
                  <a:pt x="5188" y="357"/>
                  <a:pt x="4667" y="928"/>
                </a:cubicBezTo>
                <a:cubicBezTo>
                  <a:pt x="4579" y="1015"/>
                  <a:pt x="4505" y="1110"/>
                  <a:pt x="4431" y="1211"/>
                </a:cubicBezTo>
                <a:cubicBezTo>
                  <a:pt x="4431" y="1211"/>
                  <a:pt x="4084" y="803"/>
                  <a:pt x="3653" y="803"/>
                </a:cubicBezTo>
                <a:cubicBezTo>
                  <a:pt x="3411" y="803"/>
                  <a:pt x="3142" y="933"/>
                  <a:pt x="2894" y="1339"/>
                </a:cubicBezTo>
                <a:cubicBezTo>
                  <a:pt x="2894" y="1339"/>
                  <a:pt x="2556" y="894"/>
                  <a:pt x="2043" y="894"/>
                </a:cubicBezTo>
                <a:cubicBezTo>
                  <a:pt x="1755" y="894"/>
                  <a:pt x="1410" y="1035"/>
                  <a:pt x="1039" y="1474"/>
                </a:cubicBezTo>
                <a:cubicBezTo>
                  <a:pt x="1" y="2687"/>
                  <a:pt x="439" y="2687"/>
                  <a:pt x="439" y="2687"/>
                </a:cubicBezTo>
                <a:lnTo>
                  <a:pt x="8861" y="2559"/>
                </a:lnTo>
                <a:cubicBezTo>
                  <a:pt x="8881" y="2357"/>
                  <a:pt x="8874" y="2087"/>
                  <a:pt x="8814" y="1784"/>
                </a:cubicBezTo>
                <a:cubicBezTo>
                  <a:pt x="8733" y="1393"/>
                  <a:pt x="8551" y="1022"/>
                  <a:pt x="8295" y="725"/>
                </a:cubicBezTo>
                <a:cubicBezTo>
                  <a:pt x="8011" y="395"/>
                  <a:pt x="7634" y="152"/>
                  <a:pt x="7189" y="58"/>
                </a:cubicBezTo>
                <a:cubicBezTo>
                  <a:pt x="7014" y="19"/>
                  <a:pt x="6840" y="0"/>
                  <a:pt x="66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7" name="Google Shape;1417;p27"/>
          <p:cNvSpPr/>
          <p:nvPr/>
        </p:nvSpPr>
        <p:spPr>
          <a:xfrm rot="-78668">
            <a:off x="-1549397" y="-287179"/>
            <a:ext cx="2629875" cy="796700"/>
          </a:xfrm>
          <a:custGeom>
            <a:avLst/>
            <a:gdLst/>
            <a:ahLst/>
            <a:cxnLst/>
            <a:rect l="l" t="t" r="r" b="b"/>
            <a:pathLst>
              <a:path w="15888" h="4813" extrusionOk="0">
                <a:moveTo>
                  <a:pt x="3940" y="0"/>
                </a:moveTo>
                <a:cubicBezTo>
                  <a:pt x="3636" y="0"/>
                  <a:pt x="3329" y="32"/>
                  <a:pt x="3022" y="99"/>
                </a:cubicBezTo>
                <a:cubicBezTo>
                  <a:pt x="2226" y="274"/>
                  <a:pt x="1552" y="706"/>
                  <a:pt x="1046" y="1299"/>
                </a:cubicBezTo>
                <a:cubicBezTo>
                  <a:pt x="588" y="1832"/>
                  <a:pt x="264" y="2493"/>
                  <a:pt x="116" y="3194"/>
                </a:cubicBezTo>
                <a:cubicBezTo>
                  <a:pt x="8" y="3740"/>
                  <a:pt x="1" y="4219"/>
                  <a:pt x="28" y="4583"/>
                </a:cubicBezTo>
                <a:lnTo>
                  <a:pt x="15098" y="4812"/>
                </a:lnTo>
                <a:cubicBezTo>
                  <a:pt x="15098" y="4812"/>
                  <a:pt x="15887" y="4812"/>
                  <a:pt x="14026" y="2634"/>
                </a:cubicBezTo>
                <a:cubicBezTo>
                  <a:pt x="13361" y="1856"/>
                  <a:pt x="12747" y="1606"/>
                  <a:pt x="12232" y="1606"/>
                </a:cubicBezTo>
                <a:cubicBezTo>
                  <a:pt x="11311" y="1606"/>
                  <a:pt x="10709" y="2405"/>
                  <a:pt x="10709" y="2405"/>
                </a:cubicBezTo>
                <a:cubicBezTo>
                  <a:pt x="10263" y="1674"/>
                  <a:pt x="9780" y="1440"/>
                  <a:pt x="9345" y="1440"/>
                </a:cubicBezTo>
                <a:cubicBezTo>
                  <a:pt x="8576" y="1440"/>
                  <a:pt x="7958" y="2169"/>
                  <a:pt x="7958" y="2169"/>
                </a:cubicBezTo>
                <a:cubicBezTo>
                  <a:pt x="7823" y="1994"/>
                  <a:pt x="7688" y="1818"/>
                  <a:pt x="7539" y="1656"/>
                </a:cubicBezTo>
                <a:cubicBezTo>
                  <a:pt x="6603" y="637"/>
                  <a:pt x="5301" y="0"/>
                  <a:pt x="39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3066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28"/>
          <p:cNvSpPr/>
          <p:nvPr/>
        </p:nvSpPr>
        <p:spPr>
          <a:xfrm rot="10800000" flipH="1">
            <a:off x="-7154" y="-9574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0" name="Google Shape;1420;p28"/>
          <p:cNvGrpSpPr/>
          <p:nvPr/>
        </p:nvGrpSpPr>
        <p:grpSpPr>
          <a:xfrm flipH="1">
            <a:off x="8215545" y="4486416"/>
            <a:ext cx="2982653" cy="1583709"/>
            <a:chOff x="2051275" y="3803825"/>
            <a:chExt cx="548050" cy="291000"/>
          </a:xfrm>
        </p:grpSpPr>
        <p:sp>
          <p:nvSpPr>
            <p:cNvPr id="1421" name="Google Shape;1421;p28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8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8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8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8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8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8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8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8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8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8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" name="Google Shape;1432;p28"/>
          <p:cNvGrpSpPr/>
          <p:nvPr/>
        </p:nvGrpSpPr>
        <p:grpSpPr>
          <a:xfrm rot="987595" flipH="1">
            <a:off x="-1473050" y="4182892"/>
            <a:ext cx="3145051" cy="1838158"/>
            <a:chOff x="4246750" y="3914450"/>
            <a:chExt cx="533900" cy="312050"/>
          </a:xfrm>
        </p:grpSpPr>
        <p:sp>
          <p:nvSpPr>
            <p:cNvPr id="1433" name="Google Shape;1433;p28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8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8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8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8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8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8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8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8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8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3" name="Google Shape;1443;p28"/>
          <p:cNvSpPr/>
          <p:nvPr/>
        </p:nvSpPr>
        <p:spPr>
          <a:xfrm flipH="1">
            <a:off x="1809" y="4701395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4" name="Google Shape;1444;p28"/>
          <p:cNvGrpSpPr/>
          <p:nvPr/>
        </p:nvGrpSpPr>
        <p:grpSpPr>
          <a:xfrm flipH="1">
            <a:off x="864883" y="4908157"/>
            <a:ext cx="7191330" cy="494518"/>
            <a:chOff x="1089724" y="4551182"/>
            <a:chExt cx="7191330" cy="494518"/>
          </a:xfrm>
        </p:grpSpPr>
        <p:grpSp>
          <p:nvGrpSpPr>
            <p:cNvPr id="1445" name="Google Shape;1445;p28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446" name="Google Shape;1446;p28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28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28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9" name="Google Shape;1449;p28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450" name="Google Shape;1450;p28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28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28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3" name="Google Shape;1453;p28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454" name="Google Shape;1454;p28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28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28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7" name="Google Shape;1457;p28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458" name="Google Shape;1458;p28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28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28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1" name="Google Shape;1461;p28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462" name="Google Shape;1462;p28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28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28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65" name="Google Shape;1465;p28"/>
          <p:cNvSpPr txBox="1">
            <a:spLocks noGrp="1"/>
          </p:cNvSpPr>
          <p:nvPr>
            <p:ph type="subTitle" idx="1"/>
          </p:nvPr>
        </p:nvSpPr>
        <p:spPr>
          <a:xfrm>
            <a:off x="727736" y="2269386"/>
            <a:ext cx="2231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6" name="Google Shape;1466;p28"/>
          <p:cNvSpPr txBox="1">
            <a:spLocks noGrp="1"/>
          </p:cNvSpPr>
          <p:nvPr>
            <p:ph type="subTitle" idx="2"/>
          </p:nvPr>
        </p:nvSpPr>
        <p:spPr>
          <a:xfrm>
            <a:off x="3452667" y="2269386"/>
            <a:ext cx="2231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7" name="Google Shape;1467;p28"/>
          <p:cNvSpPr txBox="1">
            <a:spLocks noGrp="1"/>
          </p:cNvSpPr>
          <p:nvPr>
            <p:ph type="subTitle" idx="3"/>
          </p:nvPr>
        </p:nvSpPr>
        <p:spPr>
          <a:xfrm>
            <a:off x="727736" y="4106092"/>
            <a:ext cx="2231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8" name="Google Shape;1468;p28"/>
          <p:cNvSpPr txBox="1">
            <a:spLocks noGrp="1"/>
          </p:cNvSpPr>
          <p:nvPr>
            <p:ph type="subTitle" idx="4"/>
          </p:nvPr>
        </p:nvSpPr>
        <p:spPr>
          <a:xfrm>
            <a:off x="3452667" y="4106090"/>
            <a:ext cx="2231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9" name="Google Shape;1469;p28"/>
          <p:cNvSpPr txBox="1">
            <a:spLocks noGrp="1"/>
          </p:cNvSpPr>
          <p:nvPr>
            <p:ph type="subTitle" idx="5"/>
          </p:nvPr>
        </p:nvSpPr>
        <p:spPr>
          <a:xfrm>
            <a:off x="6184564" y="2269386"/>
            <a:ext cx="2231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0" name="Google Shape;1470;p28"/>
          <p:cNvSpPr txBox="1">
            <a:spLocks noGrp="1"/>
          </p:cNvSpPr>
          <p:nvPr>
            <p:ph type="subTitle" idx="6"/>
          </p:nvPr>
        </p:nvSpPr>
        <p:spPr>
          <a:xfrm>
            <a:off x="6184564" y="4106092"/>
            <a:ext cx="2231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1" name="Google Shape;1471;p28"/>
          <p:cNvSpPr txBox="1">
            <a:spLocks noGrp="1"/>
          </p:cNvSpPr>
          <p:nvPr>
            <p:ph type="subTitle" idx="7"/>
          </p:nvPr>
        </p:nvSpPr>
        <p:spPr>
          <a:xfrm>
            <a:off x="727736" y="2054906"/>
            <a:ext cx="22317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72" name="Google Shape;1472;p28"/>
          <p:cNvSpPr txBox="1">
            <a:spLocks noGrp="1"/>
          </p:cNvSpPr>
          <p:nvPr>
            <p:ph type="subTitle" idx="8"/>
          </p:nvPr>
        </p:nvSpPr>
        <p:spPr>
          <a:xfrm>
            <a:off x="3452667" y="2054906"/>
            <a:ext cx="22311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73" name="Google Shape;1473;p28"/>
          <p:cNvSpPr txBox="1">
            <a:spLocks noGrp="1"/>
          </p:cNvSpPr>
          <p:nvPr>
            <p:ph type="subTitle" idx="9"/>
          </p:nvPr>
        </p:nvSpPr>
        <p:spPr>
          <a:xfrm>
            <a:off x="6184564" y="2054906"/>
            <a:ext cx="22311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74" name="Google Shape;1474;p28"/>
          <p:cNvSpPr txBox="1">
            <a:spLocks noGrp="1"/>
          </p:cNvSpPr>
          <p:nvPr>
            <p:ph type="subTitle" idx="13"/>
          </p:nvPr>
        </p:nvSpPr>
        <p:spPr>
          <a:xfrm>
            <a:off x="727736" y="3897569"/>
            <a:ext cx="22317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75" name="Google Shape;1475;p28"/>
          <p:cNvSpPr txBox="1">
            <a:spLocks noGrp="1"/>
          </p:cNvSpPr>
          <p:nvPr>
            <p:ph type="subTitle" idx="14"/>
          </p:nvPr>
        </p:nvSpPr>
        <p:spPr>
          <a:xfrm>
            <a:off x="3452667" y="3897567"/>
            <a:ext cx="22311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76" name="Google Shape;1476;p28"/>
          <p:cNvSpPr txBox="1">
            <a:spLocks noGrp="1"/>
          </p:cNvSpPr>
          <p:nvPr>
            <p:ph type="subTitle" idx="15"/>
          </p:nvPr>
        </p:nvSpPr>
        <p:spPr>
          <a:xfrm>
            <a:off x="6184564" y="3897569"/>
            <a:ext cx="22311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77" name="Google Shape;1477;p28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478" name="Google Shape;1478;p28"/>
          <p:cNvSpPr/>
          <p:nvPr/>
        </p:nvSpPr>
        <p:spPr>
          <a:xfrm rot="-52" flipH="1">
            <a:off x="8328108" y="888991"/>
            <a:ext cx="2629861" cy="796696"/>
          </a:xfrm>
          <a:custGeom>
            <a:avLst/>
            <a:gdLst/>
            <a:ahLst/>
            <a:cxnLst/>
            <a:rect l="l" t="t" r="r" b="b"/>
            <a:pathLst>
              <a:path w="15888" h="4813" extrusionOk="0">
                <a:moveTo>
                  <a:pt x="3940" y="0"/>
                </a:moveTo>
                <a:cubicBezTo>
                  <a:pt x="3636" y="0"/>
                  <a:pt x="3329" y="32"/>
                  <a:pt x="3022" y="99"/>
                </a:cubicBezTo>
                <a:cubicBezTo>
                  <a:pt x="2226" y="274"/>
                  <a:pt x="1552" y="706"/>
                  <a:pt x="1046" y="1299"/>
                </a:cubicBezTo>
                <a:cubicBezTo>
                  <a:pt x="588" y="1832"/>
                  <a:pt x="264" y="2493"/>
                  <a:pt x="116" y="3194"/>
                </a:cubicBezTo>
                <a:cubicBezTo>
                  <a:pt x="8" y="3740"/>
                  <a:pt x="1" y="4219"/>
                  <a:pt x="28" y="4583"/>
                </a:cubicBezTo>
                <a:lnTo>
                  <a:pt x="15098" y="4812"/>
                </a:lnTo>
                <a:cubicBezTo>
                  <a:pt x="15098" y="4812"/>
                  <a:pt x="15887" y="4812"/>
                  <a:pt x="14026" y="2634"/>
                </a:cubicBezTo>
                <a:cubicBezTo>
                  <a:pt x="13361" y="1856"/>
                  <a:pt x="12747" y="1606"/>
                  <a:pt x="12232" y="1606"/>
                </a:cubicBezTo>
                <a:cubicBezTo>
                  <a:pt x="11311" y="1606"/>
                  <a:pt x="10709" y="2405"/>
                  <a:pt x="10709" y="2405"/>
                </a:cubicBezTo>
                <a:cubicBezTo>
                  <a:pt x="10263" y="1674"/>
                  <a:pt x="9780" y="1440"/>
                  <a:pt x="9345" y="1440"/>
                </a:cubicBezTo>
                <a:cubicBezTo>
                  <a:pt x="8576" y="1440"/>
                  <a:pt x="7958" y="2169"/>
                  <a:pt x="7958" y="2169"/>
                </a:cubicBezTo>
                <a:cubicBezTo>
                  <a:pt x="7823" y="1994"/>
                  <a:pt x="7688" y="1818"/>
                  <a:pt x="7539" y="1656"/>
                </a:cubicBezTo>
                <a:cubicBezTo>
                  <a:pt x="6603" y="637"/>
                  <a:pt x="5301" y="0"/>
                  <a:pt x="39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9" name="Google Shape;1479;p28"/>
          <p:cNvSpPr/>
          <p:nvPr/>
        </p:nvSpPr>
        <p:spPr>
          <a:xfrm rot="-99257" flipH="1">
            <a:off x="-1791745" y="36052"/>
            <a:ext cx="2509034" cy="759293"/>
          </a:xfrm>
          <a:custGeom>
            <a:avLst/>
            <a:gdLst/>
            <a:ahLst/>
            <a:cxnLst/>
            <a:rect l="l" t="t" r="r" b="b"/>
            <a:pathLst>
              <a:path w="8882" h="2688" extrusionOk="0">
                <a:moveTo>
                  <a:pt x="6667" y="0"/>
                </a:moveTo>
                <a:cubicBezTo>
                  <a:pt x="5911" y="0"/>
                  <a:pt x="5188" y="357"/>
                  <a:pt x="4667" y="928"/>
                </a:cubicBezTo>
                <a:cubicBezTo>
                  <a:pt x="4579" y="1015"/>
                  <a:pt x="4505" y="1110"/>
                  <a:pt x="4431" y="1211"/>
                </a:cubicBezTo>
                <a:cubicBezTo>
                  <a:pt x="4431" y="1211"/>
                  <a:pt x="4084" y="803"/>
                  <a:pt x="3653" y="803"/>
                </a:cubicBezTo>
                <a:cubicBezTo>
                  <a:pt x="3411" y="803"/>
                  <a:pt x="3142" y="933"/>
                  <a:pt x="2894" y="1339"/>
                </a:cubicBezTo>
                <a:cubicBezTo>
                  <a:pt x="2894" y="1339"/>
                  <a:pt x="2556" y="894"/>
                  <a:pt x="2043" y="894"/>
                </a:cubicBezTo>
                <a:cubicBezTo>
                  <a:pt x="1755" y="894"/>
                  <a:pt x="1410" y="1035"/>
                  <a:pt x="1039" y="1474"/>
                </a:cubicBezTo>
                <a:cubicBezTo>
                  <a:pt x="1" y="2687"/>
                  <a:pt x="439" y="2687"/>
                  <a:pt x="439" y="2687"/>
                </a:cubicBezTo>
                <a:lnTo>
                  <a:pt x="8861" y="2559"/>
                </a:lnTo>
                <a:cubicBezTo>
                  <a:pt x="8881" y="2357"/>
                  <a:pt x="8874" y="2087"/>
                  <a:pt x="8814" y="1784"/>
                </a:cubicBezTo>
                <a:cubicBezTo>
                  <a:pt x="8733" y="1393"/>
                  <a:pt x="8551" y="1022"/>
                  <a:pt x="8295" y="725"/>
                </a:cubicBezTo>
                <a:cubicBezTo>
                  <a:pt x="8011" y="395"/>
                  <a:pt x="7634" y="152"/>
                  <a:pt x="7189" y="58"/>
                </a:cubicBezTo>
                <a:cubicBezTo>
                  <a:pt x="7014" y="19"/>
                  <a:pt x="6840" y="0"/>
                  <a:pt x="66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2611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_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 ">
  <p:cSld name="Title and eight columns "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29"/>
          <p:cNvSpPr/>
          <p:nvPr/>
        </p:nvSpPr>
        <p:spPr>
          <a:xfrm rot="10800000" flipH="1">
            <a:off x="-3417" y="-871501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2" name="Google Shape;1482;p29"/>
          <p:cNvGrpSpPr/>
          <p:nvPr/>
        </p:nvGrpSpPr>
        <p:grpSpPr>
          <a:xfrm flipH="1">
            <a:off x="8215545" y="4486416"/>
            <a:ext cx="2982653" cy="1583709"/>
            <a:chOff x="2051275" y="3803825"/>
            <a:chExt cx="548050" cy="291000"/>
          </a:xfrm>
        </p:grpSpPr>
        <p:sp>
          <p:nvSpPr>
            <p:cNvPr id="1483" name="Google Shape;1483;p29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9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9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9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9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9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9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9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9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9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9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4" name="Google Shape;1494;p29"/>
          <p:cNvGrpSpPr/>
          <p:nvPr/>
        </p:nvGrpSpPr>
        <p:grpSpPr>
          <a:xfrm rot="987595" flipH="1">
            <a:off x="-1473050" y="4182892"/>
            <a:ext cx="3145051" cy="1838158"/>
            <a:chOff x="4246750" y="3914450"/>
            <a:chExt cx="533900" cy="312050"/>
          </a:xfrm>
        </p:grpSpPr>
        <p:sp>
          <p:nvSpPr>
            <p:cNvPr id="1495" name="Google Shape;1495;p29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9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9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9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9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9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9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9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9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9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5" name="Google Shape;1505;p29"/>
          <p:cNvSpPr/>
          <p:nvPr/>
        </p:nvSpPr>
        <p:spPr>
          <a:xfrm flipH="1">
            <a:off x="1809" y="4701395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6" name="Google Shape;1506;p29"/>
          <p:cNvGrpSpPr/>
          <p:nvPr/>
        </p:nvGrpSpPr>
        <p:grpSpPr>
          <a:xfrm flipH="1">
            <a:off x="864883" y="4908157"/>
            <a:ext cx="7191330" cy="494518"/>
            <a:chOff x="1089724" y="4551182"/>
            <a:chExt cx="7191330" cy="494518"/>
          </a:xfrm>
        </p:grpSpPr>
        <p:grpSp>
          <p:nvGrpSpPr>
            <p:cNvPr id="1507" name="Google Shape;1507;p29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508" name="Google Shape;1508;p29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29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29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1" name="Google Shape;1511;p29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512" name="Google Shape;1512;p29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29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29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5" name="Google Shape;1515;p29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516" name="Google Shape;1516;p29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29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29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9" name="Google Shape;1519;p29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520" name="Google Shape;1520;p29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29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29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3" name="Google Shape;1523;p29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524" name="Google Shape;1524;p29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29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29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7" name="Google Shape;1527;p29"/>
          <p:cNvSpPr txBox="1">
            <a:spLocks noGrp="1"/>
          </p:cNvSpPr>
          <p:nvPr>
            <p:ph type="subTitle" idx="1"/>
          </p:nvPr>
        </p:nvSpPr>
        <p:spPr>
          <a:xfrm>
            <a:off x="722937" y="3187705"/>
            <a:ext cx="3524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8" name="Google Shape;1528;p29"/>
          <p:cNvSpPr txBox="1">
            <a:spLocks noGrp="1"/>
          </p:cNvSpPr>
          <p:nvPr>
            <p:ph type="subTitle" idx="2"/>
          </p:nvPr>
        </p:nvSpPr>
        <p:spPr>
          <a:xfrm>
            <a:off x="722937" y="1350915"/>
            <a:ext cx="3525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9" name="Google Shape;1529;p29"/>
          <p:cNvSpPr txBox="1">
            <a:spLocks noGrp="1"/>
          </p:cNvSpPr>
          <p:nvPr>
            <p:ph type="subTitle" idx="3"/>
          </p:nvPr>
        </p:nvSpPr>
        <p:spPr>
          <a:xfrm>
            <a:off x="722937" y="4106100"/>
            <a:ext cx="3524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0" name="Google Shape;1530;p29"/>
          <p:cNvSpPr txBox="1">
            <a:spLocks noGrp="1"/>
          </p:cNvSpPr>
          <p:nvPr>
            <p:ph type="subTitle" idx="4"/>
          </p:nvPr>
        </p:nvSpPr>
        <p:spPr>
          <a:xfrm>
            <a:off x="722937" y="2973389"/>
            <a:ext cx="35250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31" name="Google Shape;1531;p29"/>
          <p:cNvSpPr txBox="1">
            <a:spLocks noGrp="1"/>
          </p:cNvSpPr>
          <p:nvPr>
            <p:ph type="subTitle" idx="5"/>
          </p:nvPr>
        </p:nvSpPr>
        <p:spPr>
          <a:xfrm>
            <a:off x="722937" y="1143528"/>
            <a:ext cx="35244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32" name="Google Shape;1532;p29"/>
          <p:cNvSpPr txBox="1">
            <a:spLocks noGrp="1"/>
          </p:cNvSpPr>
          <p:nvPr>
            <p:ph type="subTitle" idx="6"/>
          </p:nvPr>
        </p:nvSpPr>
        <p:spPr>
          <a:xfrm>
            <a:off x="722937" y="3888319"/>
            <a:ext cx="35250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33" name="Google Shape;1533;p29"/>
          <p:cNvSpPr txBox="1">
            <a:spLocks noGrp="1"/>
          </p:cNvSpPr>
          <p:nvPr>
            <p:ph type="subTitle" idx="7"/>
          </p:nvPr>
        </p:nvSpPr>
        <p:spPr>
          <a:xfrm>
            <a:off x="722937" y="2269310"/>
            <a:ext cx="3524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4" name="Google Shape;1534;p29"/>
          <p:cNvSpPr txBox="1">
            <a:spLocks noGrp="1"/>
          </p:cNvSpPr>
          <p:nvPr>
            <p:ph type="subTitle" idx="8"/>
          </p:nvPr>
        </p:nvSpPr>
        <p:spPr>
          <a:xfrm>
            <a:off x="722937" y="2058458"/>
            <a:ext cx="35250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35" name="Google Shape;1535;p29"/>
          <p:cNvSpPr txBox="1">
            <a:spLocks noGrp="1"/>
          </p:cNvSpPr>
          <p:nvPr>
            <p:ph type="subTitle" idx="9"/>
          </p:nvPr>
        </p:nvSpPr>
        <p:spPr>
          <a:xfrm>
            <a:off x="4896663" y="3187705"/>
            <a:ext cx="3523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6" name="Google Shape;1536;p29"/>
          <p:cNvSpPr txBox="1">
            <a:spLocks noGrp="1"/>
          </p:cNvSpPr>
          <p:nvPr>
            <p:ph type="subTitle" idx="13"/>
          </p:nvPr>
        </p:nvSpPr>
        <p:spPr>
          <a:xfrm>
            <a:off x="4896663" y="1350915"/>
            <a:ext cx="3524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7" name="Google Shape;1537;p29"/>
          <p:cNvSpPr txBox="1">
            <a:spLocks noGrp="1"/>
          </p:cNvSpPr>
          <p:nvPr>
            <p:ph type="subTitle" idx="14"/>
          </p:nvPr>
        </p:nvSpPr>
        <p:spPr>
          <a:xfrm>
            <a:off x="4896663" y="4106100"/>
            <a:ext cx="3523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8" name="Google Shape;1538;p29"/>
          <p:cNvSpPr txBox="1">
            <a:spLocks noGrp="1"/>
          </p:cNvSpPr>
          <p:nvPr>
            <p:ph type="subTitle" idx="15"/>
          </p:nvPr>
        </p:nvSpPr>
        <p:spPr>
          <a:xfrm>
            <a:off x="4896663" y="2973389"/>
            <a:ext cx="35244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39" name="Google Shape;1539;p29"/>
          <p:cNvSpPr txBox="1">
            <a:spLocks noGrp="1"/>
          </p:cNvSpPr>
          <p:nvPr>
            <p:ph type="subTitle" idx="16"/>
          </p:nvPr>
        </p:nvSpPr>
        <p:spPr>
          <a:xfrm>
            <a:off x="4896663" y="1143528"/>
            <a:ext cx="35238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40" name="Google Shape;1540;p29"/>
          <p:cNvSpPr txBox="1">
            <a:spLocks noGrp="1"/>
          </p:cNvSpPr>
          <p:nvPr>
            <p:ph type="subTitle" idx="17"/>
          </p:nvPr>
        </p:nvSpPr>
        <p:spPr>
          <a:xfrm>
            <a:off x="4896663" y="3888319"/>
            <a:ext cx="35244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41" name="Google Shape;1541;p29"/>
          <p:cNvSpPr txBox="1">
            <a:spLocks noGrp="1"/>
          </p:cNvSpPr>
          <p:nvPr>
            <p:ph type="subTitle" idx="18"/>
          </p:nvPr>
        </p:nvSpPr>
        <p:spPr>
          <a:xfrm>
            <a:off x="4896663" y="2269310"/>
            <a:ext cx="3523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2" name="Google Shape;1542;p29"/>
          <p:cNvSpPr txBox="1">
            <a:spLocks noGrp="1"/>
          </p:cNvSpPr>
          <p:nvPr>
            <p:ph type="subTitle" idx="19"/>
          </p:nvPr>
        </p:nvSpPr>
        <p:spPr>
          <a:xfrm>
            <a:off x="4896663" y="2058458"/>
            <a:ext cx="3524400" cy="377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43" name="Google Shape;1543;p29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230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30"/>
          <p:cNvSpPr/>
          <p:nvPr/>
        </p:nvSpPr>
        <p:spPr>
          <a:xfrm rot="10800000" flipH="1">
            <a:off x="-1454" y="-669101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6" name="Google Shape;1546;p30"/>
          <p:cNvGrpSpPr/>
          <p:nvPr/>
        </p:nvGrpSpPr>
        <p:grpSpPr>
          <a:xfrm flipH="1">
            <a:off x="8215545" y="4486416"/>
            <a:ext cx="2982653" cy="1583709"/>
            <a:chOff x="2051275" y="3803825"/>
            <a:chExt cx="548050" cy="291000"/>
          </a:xfrm>
        </p:grpSpPr>
        <p:sp>
          <p:nvSpPr>
            <p:cNvPr id="1547" name="Google Shape;1547;p30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0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0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0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0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0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0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0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0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0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0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8" name="Google Shape;1558;p30"/>
          <p:cNvGrpSpPr/>
          <p:nvPr/>
        </p:nvGrpSpPr>
        <p:grpSpPr>
          <a:xfrm rot="987595" flipH="1">
            <a:off x="-1473050" y="4182892"/>
            <a:ext cx="3145051" cy="1838158"/>
            <a:chOff x="4246750" y="3914450"/>
            <a:chExt cx="533900" cy="312050"/>
          </a:xfrm>
        </p:grpSpPr>
        <p:sp>
          <p:nvSpPr>
            <p:cNvPr id="1559" name="Google Shape;1559;p30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0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0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0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0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0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0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0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0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0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9" name="Google Shape;1569;p30"/>
          <p:cNvSpPr/>
          <p:nvPr/>
        </p:nvSpPr>
        <p:spPr>
          <a:xfrm flipH="1">
            <a:off x="1809" y="4701395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0" name="Google Shape;1570;p30"/>
          <p:cNvGrpSpPr/>
          <p:nvPr/>
        </p:nvGrpSpPr>
        <p:grpSpPr>
          <a:xfrm flipH="1">
            <a:off x="864883" y="4908157"/>
            <a:ext cx="7191330" cy="494518"/>
            <a:chOff x="1089724" y="4551182"/>
            <a:chExt cx="7191330" cy="494518"/>
          </a:xfrm>
        </p:grpSpPr>
        <p:grpSp>
          <p:nvGrpSpPr>
            <p:cNvPr id="1571" name="Google Shape;1571;p30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572" name="Google Shape;1572;p30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30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30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5" name="Google Shape;1575;p30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576" name="Google Shape;1576;p30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30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30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9" name="Google Shape;1579;p30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580" name="Google Shape;1580;p30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30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30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83" name="Google Shape;1583;p30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584" name="Google Shape;1584;p30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30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30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87" name="Google Shape;1587;p30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588" name="Google Shape;1588;p30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30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30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91" name="Google Shape;1591;p30"/>
          <p:cNvSpPr txBox="1">
            <a:spLocks noGrp="1"/>
          </p:cNvSpPr>
          <p:nvPr>
            <p:ph type="title" hasCustomPrompt="1"/>
          </p:nvPr>
        </p:nvSpPr>
        <p:spPr>
          <a:xfrm>
            <a:off x="2223600" y="670225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92" name="Google Shape;1592;p30"/>
          <p:cNvSpPr txBox="1">
            <a:spLocks noGrp="1"/>
          </p:cNvSpPr>
          <p:nvPr>
            <p:ph type="subTitle" idx="1"/>
          </p:nvPr>
        </p:nvSpPr>
        <p:spPr>
          <a:xfrm>
            <a:off x="2223600" y="1275826"/>
            <a:ext cx="4696800" cy="408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93" name="Google Shape;1593;p30"/>
          <p:cNvSpPr txBox="1">
            <a:spLocks noGrp="1"/>
          </p:cNvSpPr>
          <p:nvPr>
            <p:ph type="title" idx="2" hasCustomPrompt="1"/>
          </p:nvPr>
        </p:nvSpPr>
        <p:spPr>
          <a:xfrm>
            <a:off x="2223600" y="1964744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94" name="Google Shape;1594;p30"/>
          <p:cNvSpPr txBox="1">
            <a:spLocks noGrp="1"/>
          </p:cNvSpPr>
          <p:nvPr>
            <p:ph type="subTitle" idx="3"/>
          </p:nvPr>
        </p:nvSpPr>
        <p:spPr>
          <a:xfrm>
            <a:off x="2223600" y="2583061"/>
            <a:ext cx="4696800" cy="408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95" name="Google Shape;1595;p30"/>
          <p:cNvSpPr txBox="1">
            <a:spLocks noGrp="1"/>
          </p:cNvSpPr>
          <p:nvPr>
            <p:ph type="title" idx="4" hasCustomPrompt="1"/>
          </p:nvPr>
        </p:nvSpPr>
        <p:spPr>
          <a:xfrm>
            <a:off x="2223600" y="3259263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96" name="Google Shape;1596;p30"/>
          <p:cNvSpPr txBox="1">
            <a:spLocks noGrp="1"/>
          </p:cNvSpPr>
          <p:nvPr>
            <p:ph type="subTitle" idx="5"/>
          </p:nvPr>
        </p:nvSpPr>
        <p:spPr>
          <a:xfrm>
            <a:off x="2223600" y="3890297"/>
            <a:ext cx="4696800" cy="408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09646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31"/>
          <p:cNvSpPr/>
          <p:nvPr/>
        </p:nvSpPr>
        <p:spPr>
          <a:xfrm rot="10800000" flipH="1">
            <a:off x="-3392" y="-696826"/>
            <a:ext cx="9150778" cy="1477208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31"/>
          <p:cNvSpPr txBox="1">
            <a:spLocks noGrp="1"/>
          </p:cNvSpPr>
          <p:nvPr>
            <p:ph type="title" hasCustomPrompt="1"/>
          </p:nvPr>
        </p:nvSpPr>
        <p:spPr>
          <a:xfrm>
            <a:off x="1214313" y="1962125"/>
            <a:ext cx="13989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00" name="Google Shape;1600;p31"/>
          <p:cNvSpPr txBox="1">
            <a:spLocks noGrp="1"/>
          </p:cNvSpPr>
          <p:nvPr>
            <p:ph type="subTitle" idx="1"/>
          </p:nvPr>
        </p:nvSpPr>
        <p:spPr>
          <a:xfrm>
            <a:off x="720063" y="3400575"/>
            <a:ext cx="2387400" cy="75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01" name="Google Shape;1601;p31"/>
          <p:cNvSpPr txBox="1">
            <a:spLocks noGrp="1"/>
          </p:cNvSpPr>
          <p:nvPr>
            <p:ph type="subTitle" idx="2"/>
          </p:nvPr>
        </p:nvSpPr>
        <p:spPr>
          <a:xfrm>
            <a:off x="720063" y="3120900"/>
            <a:ext cx="2387400" cy="440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02" name="Google Shape;1602;p31"/>
          <p:cNvSpPr txBox="1">
            <a:spLocks noGrp="1"/>
          </p:cNvSpPr>
          <p:nvPr>
            <p:ph type="title" idx="3" hasCustomPrompt="1"/>
          </p:nvPr>
        </p:nvSpPr>
        <p:spPr>
          <a:xfrm>
            <a:off x="3873150" y="1962125"/>
            <a:ext cx="13977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03" name="Google Shape;1603;p31"/>
          <p:cNvSpPr txBox="1">
            <a:spLocks noGrp="1"/>
          </p:cNvSpPr>
          <p:nvPr>
            <p:ph type="subTitle" idx="4"/>
          </p:nvPr>
        </p:nvSpPr>
        <p:spPr>
          <a:xfrm>
            <a:off x="3378300" y="3400575"/>
            <a:ext cx="2387400" cy="75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04" name="Google Shape;1604;p31"/>
          <p:cNvSpPr txBox="1">
            <a:spLocks noGrp="1"/>
          </p:cNvSpPr>
          <p:nvPr>
            <p:ph type="subTitle" idx="5"/>
          </p:nvPr>
        </p:nvSpPr>
        <p:spPr>
          <a:xfrm>
            <a:off x="3378300" y="3120900"/>
            <a:ext cx="2387400" cy="440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05" name="Google Shape;1605;p31"/>
          <p:cNvSpPr txBox="1">
            <a:spLocks noGrp="1"/>
          </p:cNvSpPr>
          <p:nvPr>
            <p:ph type="title" idx="6" hasCustomPrompt="1"/>
          </p:nvPr>
        </p:nvSpPr>
        <p:spPr>
          <a:xfrm>
            <a:off x="6531387" y="1962125"/>
            <a:ext cx="13977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06" name="Google Shape;1606;p31"/>
          <p:cNvSpPr txBox="1">
            <a:spLocks noGrp="1"/>
          </p:cNvSpPr>
          <p:nvPr>
            <p:ph type="subTitle" idx="7"/>
          </p:nvPr>
        </p:nvSpPr>
        <p:spPr>
          <a:xfrm>
            <a:off x="6036537" y="3400575"/>
            <a:ext cx="2387400" cy="75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07" name="Google Shape;1607;p31"/>
          <p:cNvSpPr txBox="1">
            <a:spLocks noGrp="1"/>
          </p:cNvSpPr>
          <p:nvPr>
            <p:ph type="subTitle" idx="8"/>
          </p:nvPr>
        </p:nvSpPr>
        <p:spPr>
          <a:xfrm>
            <a:off x="6036537" y="3120900"/>
            <a:ext cx="2387400" cy="440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title" idx="9"/>
          </p:nvPr>
        </p:nvSpPr>
        <p:spPr>
          <a:xfrm>
            <a:off x="713225" y="36478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grpSp>
        <p:nvGrpSpPr>
          <p:cNvPr id="1609" name="Google Shape;1609;p31"/>
          <p:cNvGrpSpPr/>
          <p:nvPr/>
        </p:nvGrpSpPr>
        <p:grpSpPr>
          <a:xfrm>
            <a:off x="-1861604" y="4486416"/>
            <a:ext cx="2982653" cy="1583709"/>
            <a:chOff x="2051275" y="3803825"/>
            <a:chExt cx="548050" cy="291000"/>
          </a:xfrm>
        </p:grpSpPr>
        <p:sp>
          <p:nvSpPr>
            <p:cNvPr id="1610" name="Google Shape;1610;p31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1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31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1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1" name="Google Shape;1621;p31"/>
          <p:cNvGrpSpPr/>
          <p:nvPr/>
        </p:nvGrpSpPr>
        <p:grpSpPr>
          <a:xfrm rot="-987595">
            <a:off x="7664593" y="4182892"/>
            <a:ext cx="3145051" cy="1838158"/>
            <a:chOff x="4246750" y="3914450"/>
            <a:chExt cx="533900" cy="312050"/>
          </a:xfrm>
        </p:grpSpPr>
        <p:sp>
          <p:nvSpPr>
            <p:cNvPr id="1622" name="Google Shape;1622;p31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1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1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31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31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31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31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2" name="Google Shape;1632;p31"/>
          <p:cNvSpPr/>
          <p:nvPr/>
        </p:nvSpPr>
        <p:spPr>
          <a:xfrm>
            <a:off x="-126" y="4701395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3" name="Google Shape;1633;p31"/>
          <p:cNvGrpSpPr/>
          <p:nvPr/>
        </p:nvGrpSpPr>
        <p:grpSpPr>
          <a:xfrm>
            <a:off x="1089723" y="4908157"/>
            <a:ext cx="7191330" cy="494518"/>
            <a:chOff x="1089724" y="4551182"/>
            <a:chExt cx="7191330" cy="494518"/>
          </a:xfrm>
        </p:grpSpPr>
        <p:grpSp>
          <p:nvGrpSpPr>
            <p:cNvPr id="1634" name="Google Shape;1634;p31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635" name="Google Shape;1635;p31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1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31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8" name="Google Shape;1638;p31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639" name="Google Shape;1639;p31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31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31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42" name="Google Shape;1642;p31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643" name="Google Shape;1643;p31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31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31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46" name="Google Shape;1646;p31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647" name="Google Shape;1647;p31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31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31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0" name="Google Shape;1650;p31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651" name="Google Shape;1651;p31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31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31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83802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32"/>
          <p:cNvSpPr/>
          <p:nvPr/>
        </p:nvSpPr>
        <p:spPr>
          <a:xfrm rot="10800000" flipH="1">
            <a:off x="-9600" y="-518559"/>
            <a:ext cx="9150778" cy="201152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6" name="Google Shape;1656;p32"/>
          <p:cNvGrpSpPr/>
          <p:nvPr/>
        </p:nvGrpSpPr>
        <p:grpSpPr>
          <a:xfrm>
            <a:off x="-1248911" y="4168141"/>
            <a:ext cx="2982653" cy="1583709"/>
            <a:chOff x="2051275" y="3803825"/>
            <a:chExt cx="548050" cy="291000"/>
          </a:xfrm>
        </p:grpSpPr>
        <p:sp>
          <p:nvSpPr>
            <p:cNvPr id="1657" name="Google Shape;1657;p32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32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32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32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32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32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32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32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32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2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2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8" name="Google Shape;1668;p32"/>
          <p:cNvGrpSpPr/>
          <p:nvPr/>
        </p:nvGrpSpPr>
        <p:grpSpPr>
          <a:xfrm>
            <a:off x="7129254" y="3801467"/>
            <a:ext cx="3145045" cy="1838162"/>
            <a:chOff x="4246750" y="3914450"/>
            <a:chExt cx="533900" cy="312050"/>
          </a:xfrm>
        </p:grpSpPr>
        <p:sp>
          <p:nvSpPr>
            <p:cNvPr id="1669" name="Google Shape;1669;p32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32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32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32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32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32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32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32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32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32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9" name="Google Shape;1679;p32"/>
          <p:cNvSpPr/>
          <p:nvPr/>
        </p:nvSpPr>
        <p:spPr>
          <a:xfrm>
            <a:off x="-6337" y="4522840"/>
            <a:ext cx="9144252" cy="151347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0" name="Google Shape;1680;p32"/>
          <p:cNvGrpSpPr/>
          <p:nvPr/>
        </p:nvGrpSpPr>
        <p:grpSpPr>
          <a:xfrm>
            <a:off x="625869" y="4674273"/>
            <a:ext cx="7892284" cy="1210602"/>
            <a:chOff x="619644" y="3835098"/>
            <a:chExt cx="7892284" cy="1210602"/>
          </a:xfrm>
        </p:grpSpPr>
        <p:grpSp>
          <p:nvGrpSpPr>
            <p:cNvPr id="1681" name="Google Shape;1681;p32"/>
            <p:cNvGrpSpPr/>
            <p:nvPr/>
          </p:nvGrpSpPr>
          <p:grpSpPr>
            <a:xfrm>
              <a:off x="1459849" y="4903578"/>
              <a:ext cx="167162" cy="142122"/>
              <a:chOff x="1459849" y="4903578"/>
              <a:chExt cx="167162" cy="142122"/>
            </a:xfrm>
          </p:grpSpPr>
          <p:sp>
            <p:nvSpPr>
              <p:cNvPr id="1682" name="Google Shape;1682;p32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32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32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5" name="Google Shape;1685;p32"/>
            <p:cNvGrpSpPr/>
            <p:nvPr/>
          </p:nvGrpSpPr>
          <p:grpSpPr>
            <a:xfrm>
              <a:off x="3410664" y="4551182"/>
              <a:ext cx="167608" cy="105643"/>
              <a:chOff x="2313539" y="4811869"/>
              <a:chExt cx="167608" cy="105643"/>
            </a:xfrm>
          </p:grpSpPr>
          <p:sp>
            <p:nvSpPr>
              <p:cNvPr id="1686" name="Google Shape;1686;p32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32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32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9" name="Google Shape;1689;p32"/>
            <p:cNvGrpSpPr/>
            <p:nvPr/>
          </p:nvGrpSpPr>
          <p:grpSpPr>
            <a:xfrm>
              <a:off x="5715243" y="4656829"/>
              <a:ext cx="194333" cy="110385"/>
              <a:chOff x="3169393" y="4715929"/>
              <a:chExt cx="194333" cy="110385"/>
            </a:xfrm>
          </p:grpSpPr>
          <p:sp>
            <p:nvSpPr>
              <p:cNvPr id="1690" name="Google Shape;1690;p32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32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32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3" name="Google Shape;1693;p32"/>
            <p:cNvGrpSpPr/>
            <p:nvPr/>
          </p:nvGrpSpPr>
          <p:grpSpPr>
            <a:xfrm>
              <a:off x="2148480" y="4147765"/>
              <a:ext cx="207187" cy="132272"/>
              <a:chOff x="1941280" y="4023090"/>
              <a:chExt cx="207187" cy="132272"/>
            </a:xfrm>
          </p:grpSpPr>
          <p:sp>
            <p:nvSpPr>
              <p:cNvPr id="1694" name="Google Shape;1694;p32"/>
              <p:cNvSpPr/>
              <p:nvPr/>
            </p:nvSpPr>
            <p:spPr>
              <a:xfrm>
                <a:off x="1941280" y="4038119"/>
                <a:ext cx="81831" cy="117243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607" extrusionOk="0">
                    <a:moveTo>
                      <a:pt x="215" y="0"/>
                    </a:moveTo>
                    <a:cubicBezTo>
                      <a:pt x="109" y="0"/>
                      <a:pt x="1" y="126"/>
                      <a:pt x="66" y="237"/>
                    </a:cubicBezTo>
                    <a:cubicBezTo>
                      <a:pt x="228" y="494"/>
                      <a:pt x="397" y="743"/>
                      <a:pt x="565" y="993"/>
                    </a:cubicBezTo>
                    <a:cubicBezTo>
                      <a:pt x="707" y="1195"/>
                      <a:pt x="835" y="1485"/>
                      <a:pt x="1064" y="1593"/>
                    </a:cubicBezTo>
                    <a:cubicBezTo>
                      <a:pt x="1085" y="1602"/>
                      <a:pt x="1109" y="1607"/>
                      <a:pt x="1132" y="1607"/>
                    </a:cubicBezTo>
                    <a:cubicBezTo>
                      <a:pt x="1208" y="1607"/>
                      <a:pt x="1285" y="1559"/>
                      <a:pt x="1280" y="1471"/>
                    </a:cubicBezTo>
                    <a:cubicBezTo>
                      <a:pt x="1246" y="1195"/>
                      <a:pt x="1017" y="979"/>
                      <a:pt x="855" y="763"/>
                    </a:cubicBezTo>
                    <a:cubicBezTo>
                      <a:pt x="680" y="521"/>
                      <a:pt x="505" y="285"/>
                      <a:pt x="316" y="49"/>
                    </a:cubicBezTo>
                    <a:cubicBezTo>
                      <a:pt x="287" y="15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32"/>
              <p:cNvSpPr/>
              <p:nvPr/>
            </p:nvSpPr>
            <p:spPr>
              <a:xfrm>
                <a:off x="2015857" y="4023090"/>
                <a:ext cx="38689" cy="105570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447" extrusionOk="0">
                    <a:moveTo>
                      <a:pt x="200" y="0"/>
                    </a:moveTo>
                    <a:cubicBezTo>
                      <a:pt x="126" y="0"/>
                      <a:pt x="48" y="51"/>
                      <a:pt x="34" y="147"/>
                    </a:cubicBezTo>
                    <a:cubicBezTo>
                      <a:pt x="0" y="410"/>
                      <a:pt x="7" y="666"/>
                      <a:pt x="68" y="922"/>
                    </a:cubicBezTo>
                    <a:cubicBezTo>
                      <a:pt x="122" y="1124"/>
                      <a:pt x="182" y="1374"/>
                      <a:pt x="398" y="1441"/>
                    </a:cubicBezTo>
                    <a:cubicBezTo>
                      <a:pt x="409" y="1445"/>
                      <a:pt x="420" y="1446"/>
                      <a:pt x="430" y="1446"/>
                    </a:cubicBezTo>
                    <a:cubicBezTo>
                      <a:pt x="484" y="1446"/>
                      <a:pt x="530" y="1406"/>
                      <a:pt x="546" y="1360"/>
                    </a:cubicBezTo>
                    <a:cubicBezTo>
                      <a:pt x="607" y="1178"/>
                      <a:pt x="493" y="996"/>
                      <a:pt x="445" y="821"/>
                    </a:cubicBezTo>
                    <a:cubicBezTo>
                      <a:pt x="385" y="598"/>
                      <a:pt x="351" y="376"/>
                      <a:pt x="344" y="147"/>
                    </a:cubicBezTo>
                    <a:cubicBezTo>
                      <a:pt x="341" y="47"/>
                      <a:pt x="272" y="0"/>
                      <a:pt x="200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32"/>
              <p:cNvSpPr/>
              <p:nvPr/>
            </p:nvSpPr>
            <p:spPr>
              <a:xfrm>
                <a:off x="2080381" y="4043883"/>
                <a:ext cx="68087" cy="82807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135" extrusionOk="0">
                    <a:moveTo>
                      <a:pt x="827" y="1"/>
                    </a:moveTo>
                    <a:cubicBezTo>
                      <a:pt x="771" y="1"/>
                      <a:pt x="715" y="21"/>
                      <a:pt x="679" y="64"/>
                    </a:cubicBezTo>
                    <a:cubicBezTo>
                      <a:pt x="463" y="307"/>
                      <a:pt x="213" y="536"/>
                      <a:pt x="65" y="826"/>
                    </a:cubicBezTo>
                    <a:cubicBezTo>
                      <a:pt x="0" y="950"/>
                      <a:pt x="104" y="1134"/>
                      <a:pt x="238" y="1134"/>
                    </a:cubicBezTo>
                    <a:cubicBezTo>
                      <a:pt x="271" y="1134"/>
                      <a:pt x="306" y="1123"/>
                      <a:pt x="342" y="1096"/>
                    </a:cubicBezTo>
                    <a:cubicBezTo>
                      <a:pt x="476" y="995"/>
                      <a:pt x="578" y="887"/>
                      <a:pt x="679" y="759"/>
                    </a:cubicBezTo>
                    <a:cubicBezTo>
                      <a:pt x="780" y="630"/>
                      <a:pt x="881" y="502"/>
                      <a:pt x="982" y="374"/>
                    </a:cubicBezTo>
                    <a:cubicBezTo>
                      <a:pt x="1056" y="280"/>
                      <a:pt x="1070" y="158"/>
                      <a:pt x="982" y="64"/>
                    </a:cubicBezTo>
                    <a:cubicBezTo>
                      <a:pt x="944" y="23"/>
                      <a:pt x="885" y="1"/>
                      <a:pt x="82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7" name="Google Shape;1697;p32"/>
            <p:cNvGrpSpPr/>
            <p:nvPr/>
          </p:nvGrpSpPr>
          <p:grpSpPr>
            <a:xfrm>
              <a:off x="619644" y="4246170"/>
              <a:ext cx="152463" cy="98566"/>
              <a:chOff x="1534044" y="4017570"/>
              <a:chExt cx="152463" cy="98566"/>
            </a:xfrm>
          </p:grpSpPr>
          <p:sp>
            <p:nvSpPr>
              <p:cNvPr id="1698" name="Google Shape;1698;p32"/>
              <p:cNvSpPr/>
              <p:nvPr/>
            </p:nvSpPr>
            <p:spPr>
              <a:xfrm>
                <a:off x="1534044" y="4059667"/>
                <a:ext cx="54660" cy="56469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74" extrusionOk="0">
                    <a:moveTo>
                      <a:pt x="210" y="1"/>
                    </a:moveTo>
                    <a:cubicBezTo>
                      <a:pt x="84" y="1"/>
                      <a:pt x="0" y="196"/>
                      <a:pt x="136" y="287"/>
                    </a:cubicBezTo>
                    <a:cubicBezTo>
                      <a:pt x="224" y="348"/>
                      <a:pt x="305" y="415"/>
                      <a:pt x="372" y="489"/>
                    </a:cubicBezTo>
                    <a:cubicBezTo>
                      <a:pt x="447" y="563"/>
                      <a:pt x="501" y="665"/>
                      <a:pt x="582" y="739"/>
                    </a:cubicBezTo>
                    <a:cubicBezTo>
                      <a:pt x="609" y="763"/>
                      <a:pt x="644" y="774"/>
                      <a:pt x="679" y="774"/>
                    </a:cubicBezTo>
                    <a:cubicBezTo>
                      <a:pt x="769" y="774"/>
                      <a:pt x="858" y="700"/>
                      <a:pt x="824" y="597"/>
                    </a:cubicBezTo>
                    <a:cubicBezTo>
                      <a:pt x="784" y="469"/>
                      <a:pt x="683" y="368"/>
                      <a:pt x="588" y="273"/>
                    </a:cubicBezTo>
                    <a:cubicBezTo>
                      <a:pt x="501" y="179"/>
                      <a:pt x="393" y="98"/>
                      <a:pt x="285" y="24"/>
                    </a:cubicBezTo>
                    <a:cubicBezTo>
                      <a:pt x="259" y="8"/>
                      <a:pt x="234" y="1"/>
                      <a:pt x="210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32"/>
              <p:cNvSpPr/>
              <p:nvPr/>
            </p:nvSpPr>
            <p:spPr>
              <a:xfrm>
                <a:off x="1598885" y="4024720"/>
                <a:ext cx="32262" cy="7135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978" extrusionOk="0">
                    <a:moveTo>
                      <a:pt x="281" y="0"/>
                    </a:moveTo>
                    <a:cubicBezTo>
                      <a:pt x="218" y="0"/>
                      <a:pt x="153" y="35"/>
                      <a:pt x="129" y="105"/>
                    </a:cubicBezTo>
                    <a:cubicBezTo>
                      <a:pt x="48" y="348"/>
                      <a:pt x="1" y="786"/>
                      <a:pt x="237" y="955"/>
                    </a:cubicBezTo>
                    <a:cubicBezTo>
                      <a:pt x="260" y="971"/>
                      <a:pt x="286" y="978"/>
                      <a:pt x="311" y="978"/>
                    </a:cubicBezTo>
                    <a:cubicBezTo>
                      <a:pt x="379" y="978"/>
                      <a:pt x="446" y="925"/>
                      <a:pt x="466" y="860"/>
                    </a:cubicBezTo>
                    <a:cubicBezTo>
                      <a:pt x="507" y="739"/>
                      <a:pt x="453" y="631"/>
                      <a:pt x="432" y="510"/>
                    </a:cubicBezTo>
                    <a:cubicBezTo>
                      <a:pt x="412" y="388"/>
                      <a:pt x="419" y="267"/>
                      <a:pt x="426" y="146"/>
                    </a:cubicBezTo>
                    <a:cubicBezTo>
                      <a:pt x="429" y="50"/>
                      <a:pt x="357" y="0"/>
                      <a:pt x="2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32"/>
              <p:cNvSpPr/>
              <p:nvPr/>
            </p:nvSpPr>
            <p:spPr>
              <a:xfrm>
                <a:off x="1649982" y="4017570"/>
                <a:ext cx="36525" cy="80107"/>
              </a:xfrm>
              <a:custGeom>
                <a:avLst/>
                <a:gdLst/>
                <a:ahLst/>
                <a:cxnLst/>
                <a:rect l="l" t="t" r="r" b="b"/>
                <a:pathLst>
                  <a:path w="574" h="1098" extrusionOk="0">
                    <a:moveTo>
                      <a:pt x="294" y="1"/>
                    </a:moveTo>
                    <a:cubicBezTo>
                      <a:pt x="210" y="1"/>
                      <a:pt x="125" y="58"/>
                      <a:pt x="128" y="163"/>
                    </a:cubicBezTo>
                    <a:cubicBezTo>
                      <a:pt x="135" y="298"/>
                      <a:pt x="128" y="432"/>
                      <a:pt x="95" y="567"/>
                    </a:cubicBezTo>
                    <a:cubicBezTo>
                      <a:pt x="54" y="702"/>
                      <a:pt x="0" y="810"/>
                      <a:pt x="27" y="958"/>
                    </a:cubicBezTo>
                    <a:cubicBezTo>
                      <a:pt x="40" y="1053"/>
                      <a:pt x="120" y="1098"/>
                      <a:pt x="204" y="1098"/>
                    </a:cubicBezTo>
                    <a:cubicBezTo>
                      <a:pt x="257" y="1098"/>
                      <a:pt x="312" y="1080"/>
                      <a:pt x="351" y="1046"/>
                    </a:cubicBezTo>
                    <a:cubicBezTo>
                      <a:pt x="573" y="844"/>
                      <a:pt x="506" y="378"/>
                      <a:pt x="445" y="115"/>
                    </a:cubicBezTo>
                    <a:cubicBezTo>
                      <a:pt x="427" y="37"/>
                      <a:pt x="361" y="1"/>
                      <a:pt x="294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01" name="Google Shape;1701;p32"/>
            <p:cNvGrpSpPr/>
            <p:nvPr/>
          </p:nvGrpSpPr>
          <p:grpSpPr>
            <a:xfrm>
              <a:off x="8105507" y="3916667"/>
              <a:ext cx="166017" cy="106445"/>
              <a:chOff x="8105507" y="3916667"/>
              <a:chExt cx="166017" cy="106445"/>
            </a:xfrm>
          </p:grpSpPr>
          <p:sp>
            <p:nvSpPr>
              <p:cNvPr id="1702" name="Google Shape;1702;p32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32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32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05" name="Google Shape;1705;p32"/>
            <p:cNvGrpSpPr/>
            <p:nvPr/>
          </p:nvGrpSpPr>
          <p:grpSpPr>
            <a:xfrm>
              <a:off x="6299297" y="4155352"/>
              <a:ext cx="188606" cy="117097"/>
              <a:chOff x="6912722" y="4491852"/>
              <a:chExt cx="188606" cy="117097"/>
            </a:xfrm>
          </p:grpSpPr>
          <p:sp>
            <p:nvSpPr>
              <p:cNvPr id="1706" name="Google Shape;1706;p32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32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32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09" name="Google Shape;1709;p32"/>
            <p:cNvSpPr/>
            <p:nvPr/>
          </p:nvSpPr>
          <p:spPr>
            <a:xfrm>
              <a:off x="8349602" y="4812130"/>
              <a:ext cx="58542" cy="83390"/>
            </a:xfrm>
            <a:custGeom>
              <a:avLst/>
              <a:gdLst/>
              <a:ahLst/>
              <a:cxnLst/>
              <a:rect l="l" t="t" r="r" b="b"/>
              <a:pathLst>
                <a:path w="920" h="1143" extrusionOk="0">
                  <a:moveTo>
                    <a:pt x="318" y="0"/>
                  </a:moveTo>
                  <a:cubicBezTo>
                    <a:pt x="149" y="0"/>
                    <a:pt x="0" y="226"/>
                    <a:pt x="151" y="392"/>
                  </a:cubicBezTo>
                  <a:cubicBezTo>
                    <a:pt x="306" y="567"/>
                    <a:pt x="373" y="750"/>
                    <a:pt x="448" y="972"/>
                  </a:cubicBezTo>
                  <a:cubicBezTo>
                    <a:pt x="479" y="1071"/>
                    <a:pt x="567" y="1142"/>
                    <a:pt x="676" y="1142"/>
                  </a:cubicBezTo>
                  <a:cubicBezTo>
                    <a:pt x="685" y="1142"/>
                    <a:pt x="694" y="1142"/>
                    <a:pt x="704" y="1141"/>
                  </a:cubicBezTo>
                  <a:cubicBezTo>
                    <a:pt x="805" y="1120"/>
                    <a:pt x="920" y="1026"/>
                    <a:pt x="899" y="911"/>
                  </a:cubicBezTo>
                  <a:cubicBezTo>
                    <a:pt x="866" y="594"/>
                    <a:pt x="690" y="298"/>
                    <a:pt x="468" y="68"/>
                  </a:cubicBezTo>
                  <a:cubicBezTo>
                    <a:pt x="421" y="20"/>
                    <a:pt x="369" y="0"/>
                    <a:pt x="318" y="0"/>
                  </a:cubicBezTo>
                  <a:close/>
                </a:path>
              </a:pathLst>
            </a:custGeom>
            <a:solidFill>
              <a:srgbClr val="4F7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2"/>
            <p:cNvSpPr/>
            <p:nvPr/>
          </p:nvSpPr>
          <p:spPr>
            <a:xfrm>
              <a:off x="8415398" y="4796079"/>
              <a:ext cx="50588" cy="90978"/>
            </a:xfrm>
            <a:custGeom>
              <a:avLst/>
              <a:gdLst/>
              <a:ahLst/>
              <a:cxnLst/>
              <a:rect l="l" t="t" r="r" b="b"/>
              <a:pathLst>
                <a:path w="795" h="1247" extrusionOk="0">
                  <a:moveTo>
                    <a:pt x="575" y="1"/>
                  </a:moveTo>
                  <a:cubicBezTo>
                    <a:pt x="538" y="1"/>
                    <a:pt x="500" y="16"/>
                    <a:pt x="466" y="52"/>
                  </a:cubicBezTo>
                  <a:cubicBezTo>
                    <a:pt x="209" y="322"/>
                    <a:pt x="0" y="720"/>
                    <a:pt x="81" y="1098"/>
                  </a:cubicBezTo>
                  <a:cubicBezTo>
                    <a:pt x="104" y="1203"/>
                    <a:pt x="175" y="1247"/>
                    <a:pt x="251" y="1247"/>
                  </a:cubicBezTo>
                  <a:cubicBezTo>
                    <a:pt x="355" y="1247"/>
                    <a:pt x="470" y="1164"/>
                    <a:pt x="486" y="1044"/>
                  </a:cubicBezTo>
                  <a:cubicBezTo>
                    <a:pt x="519" y="767"/>
                    <a:pt x="519" y="524"/>
                    <a:pt x="702" y="288"/>
                  </a:cubicBezTo>
                  <a:cubicBezTo>
                    <a:pt x="794" y="165"/>
                    <a:pt x="694" y="1"/>
                    <a:pt x="575" y="1"/>
                  </a:cubicBezTo>
                  <a:close/>
                </a:path>
              </a:pathLst>
            </a:custGeom>
            <a:solidFill>
              <a:srgbClr val="4F7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2"/>
            <p:cNvSpPr/>
            <p:nvPr/>
          </p:nvSpPr>
          <p:spPr>
            <a:xfrm>
              <a:off x="8446705" y="4846420"/>
              <a:ext cx="65223" cy="68215"/>
            </a:xfrm>
            <a:custGeom>
              <a:avLst/>
              <a:gdLst/>
              <a:ahLst/>
              <a:cxnLst/>
              <a:rect l="l" t="t" r="r" b="b"/>
              <a:pathLst>
                <a:path w="1025" h="935" extrusionOk="0">
                  <a:moveTo>
                    <a:pt x="786" y="1"/>
                  </a:moveTo>
                  <a:cubicBezTo>
                    <a:pt x="746" y="1"/>
                    <a:pt x="702" y="16"/>
                    <a:pt x="661" y="50"/>
                  </a:cubicBezTo>
                  <a:cubicBezTo>
                    <a:pt x="547" y="138"/>
                    <a:pt x="425" y="226"/>
                    <a:pt x="304" y="313"/>
                  </a:cubicBezTo>
                  <a:cubicBezTo>
                    <a:pt x="176" y="414"/>
                    <a:pt x="0" y="529"/>
                    <a:pt x="14" y="711"/>
                  </a:cubicBezTo>
                  <a:cubicBezTo>
                    <a:pt x="27" y="839"/>
                    <a:pt x="108" y="920"/>
                    <a:pt x="236" y="934"/>
                  </a:cubicBezTo>
                  <a:cubicBezTo>
                    <a:pt x="243" y="934"/>
                    <a:pt x="250" y="934"/>
                    <a:pt x="256" y="934"/>
                  </a:cubicBezTo>
                  <a:cubicBezTo>
                    <a:pt x="427" y="934"/>
                    <a:pt x="543" y="767"/>
                    <a:pt x="634" y="644"/>
                  </a:cubicBezTo>
                  <a:cubicBezTo>
                    <a:pt x="729" y="529"/>
                    <a:pt x="816" y="414"/>
                    <a:pt x="911" y="300"/>
                  </a:cubicBezTo>
                  <a:cubicBezTo>
                    <a:pt x="1024" y="160"/>
                    <a:pt x="920" y="1"/>
                    <a:pt x="7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2" name="Google Shape;1712;p32"/>
            <p:cNvGrpSpPr/>
            <p:nvPr/>
          </p:nvGrpSpPr>
          <p:grpSpPr>
            <a:xfrm>
              <a:off x="4000516" y="3835098"/>
              <a:ext cx="229586" cy="113303"/>
              <a:chOff x="5215616" y="4382435"/>
              <a:chExt cx="229586" cy="113303"/>
            </a:xfrm>
          </p:grpSpPr>
          <p:sp>
            <p:nvSpPr>
              <p:cNvPr id="1713" name="Google Shape;1713;p32"/>
              <p:cNvSpPr/>
              <p:nvPr/>
            </p:nvSpPr>
            <p:spPr>
              <a:xfrm>
                <a:off x="5215616" y="4389877"/>
                <a:ext cx="51670" cy="97544"/>
              </a:xfrm>
              <a:custGeom>
                <a:avLst/>
                <a:gdLst/>
                <a:ahLst/>
                <a:cxnLst/>
                <a:rect l="l" t="t" r="r" b="b"/>
                <a:pathLst>
                  <a:path w="812" h="1337" extrusionOk="0">
                    <a:moveTo>
                      <a:pt x="235" y="1"/>
                    </a:moveTo>
                    <a:cubicBezTo>
                      <a:pt x="114" y="1"/>
                      <a:pt x="0" y="93"/>
                      <a:pt x="53" y="238"/>
                    </a:cubicBezTo>
                    <a:cubicBezTo>
                      <a:pt x="160" y="562"/>
                      <a:pt x="241" y="926"/>
                      <a:pt x="403" y="1229"/>
                    </a:cubicBezTo>
                    <a:cubicBezTo>
                      <a:pt x="440" y="1305"/>
                      <a:pt x="500" y="1336"/>
                      <a:pt x="563" y="1336"/>
                    </a:cubicBezTo>
                    <a:cubicBezTo>
                      <a:pt x="684" y="1336"/>
                      <a:pt x="812" y="1217"/>
                      <a:pt x="781" y="1074"/>
                    </a:cubicBezTo>
                    <a:cubicBezTo>
                      <a:pt x="707" y="757"/>
                      <a:pt x="552" y="440"/>
                      <a:pt x="437" y="137"/>
                    </a:cubicBezTo>
                    <a:cubicBezTo>
                      <a:pt x="399" y="42"/>
                      <a:pt x="315" y="1"/>
                      <a:pt x="23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32"/>
              <p:cNvSpPr/>
              <p:nvPr/>
            </p:nvSpPr>
            <p:spPr>
              <a:xfrm>
                <a:off x="5288411" y="4382435"/>
                <a:ext cx="51988" cy="98857"/>
              </a:xfrm>
              <a:custGeom>
                <a:avLst/>
                <a:gdLst/>
                <a:ahLst/>
                <a:cxnLst/>
                <a:rect l="l" t="t" r="r" b="b"/>
                <a:pathLst>
                  <a:path w="817" h="1355" extrusionOk="0">
                    <a:moveTo>
                      <a:pt x="575" y="0"/>
                    </a:moveTo>
                    <a:cubicBezTo>
                      <a:pt x="517" y="0"/>
                      <a:pt x="457" y="27"/>
                      <a:pt x="412" y="91"/>
                    </a:cubicBezTo>
                    <a:cubicBezTo>
                      <a:pt x="203" y="374"/>
                      <a:pt x="1" y="839"/>
                      <a:pt x="149" y="1190"/>
                    </a:cubicBezTo>
                    <a:cubicBezTo>
                      <a:pt x="189" y="1291"/>
                      <a:pt x="298" y="1355"/>
                      <a:pt x="398" y="1355"/>
                    </a:cubicBezTo>
                    <a:cubicBezTo>
                      <a:pt x="485" y="1355"/>
                      <a:pt x="566" y="1306"/>
                      <a:pt x="588" y="1190"/>
                    </a:cubicBezTo>
                    <a:cubicBezTo>
                      <a:pt x="641" y="880"/>
                      <a:pt x="594" y="583"/>
                      <a:pt x="743" y="280"/>
                    </a:cubicBezTo>
                    <a:cubicBezTo>
                      <a:pt x="816" y="127"/>
                      <a:pt x="701" y="0"/>
                      <a:pt x="57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32"/>
              <p:cNvSpPr/>
              <p:nvPr/>
            </p:nvSpPr>
            <p:spPr>
              <a:xfrm>
                <a:off x="5357770" y="4400164"/>
                <a:ext cx="87431" cy="95574"/>
              </a:xfrm>
              <a:custGeom>
                <a:avLst/>
                <a:gdLst/>
                <a:ahLst/>
                <a:cxnLst/>
                <a:rect l="l" t="t" r="r" b="b"/>
                <a:pathLst>
                  <a:path w="1374" h="1310" extrusionOk="0">
                    <a:moveTo>
                      <a:pt x="1048" y="0"/>
                    </a:moveTo>
                    <a:cubicBezTo>
                      <a:pt x="994" y="0"/>
                      <a:pt x="937" y="23"/>
                      <a:pt x="887" y="77"/>
                    </a:cubicBezTo>
                    <a:cubicBezTo>
                      <a:pt x="644" y="333"/>
                      <a:pt x="381" y="576"/>
                      <a:pt x="165" y="846"/>
                    </a:cubicBezTo>
                    <a:cubicBezTo>
                      <a:pt x="0" y="1046"/>
                      <a:pt x="165" y="1310"/>
                      <a:pt x="361" y="1310"/>
                    </a:cubicBezTo>
                    <a:cubicBezTo>
                      <a:pt x="421" y="1310"/>
                      <a:pt x="485" y="1284"/>
                      <a:pt x="543" y="1223"/>
                    </a:cubicBezTo>
                    <a:cubicBezTo>
                      <a:pt x="785" y="974"/>
                      <a:pt x="1001" y="684"/>
                      <a:pt x="1224" y="414"/>
                    </a:cubicBezTo>
                    <a:cubicBezTo>
                      <a:pt x="1373" y="239"/>
                      <a:pt x="1223" y="0"/>
                      <a:pt x="1048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16" name="Google Shape;1716;p32"/>
          <p:cNvSpPr txBox="1">
            <a:spLocks noGrp="1"/>
          </p:cNvSpPr>
          <p:nvPr>
            <p:ph type="title"/>
          </p:nvPr>
        </p:nvSpPr>
        <p:spPr>
          <a:xfrm>
            <a:off x="1703250" y="540000"/>
            <a:ext cx="5737500" cy="105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17" name="Google Shape;1717;p32"/>
          <p:cNvSpPr txBox="1">
            <a:spLocks noGrp="1"/>
          </p:cNvSpPr>
          <p:nvPr>
            <p:ph type="subTitle" idx="1"/>
          </p:nvPr>
        </p:nvSpPr>
        <p:spPr>
          <a:xfrm>
            <a:off x="1703250" y="2499569"/>
            <a:ext cx="5737500" cy="105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8" name="Google Shape;1718;p32"/>
          <p:cNvSpPr txBox="1"/>
          <p:nvPr/>
        </p:nvSpPr>
        <p:spPr>
          <a:xfrm>
            <a:off x="1703250" y="3570338"/>
            <a:ext cx="57375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CREDITS:</a:t>
            </a:r>
            <a:r>
              <a:rPr lang="en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and includes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and infographics &amp; images by</a:t>
            </a:r>
            <a:r>
              <a:rPr lang="en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265203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p33"/>
          <p:cNvSpPr/>
          <p:nvPr/>
        </p:nvSpPr>
        <p:spPr>
          <a:xfrm>
            <a:off x="-3412" y="3915176"/>
            <a:ext cx="9150778" cy="904052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1" name="Google Shape;1721;p33"/>
          <p:cNvGrpSpPr/>
          <p:nvPr/>
        </p:nvGrpSpPr>
        <p:grpSpPr>
          <a:xfrm rot="335759">
            <a:off x="-2134601" y="3916942"/>
            <a:ext cx="2982673" cy="1583720"/>
            <a:chOff x="2051275" y="3803825"/>
            <a:chExt cx="548050" cy="291000"/>
          </a:xfrm>
        </p:grpSpPr>
        <p:sp>
          <p:nvSpPr>
            <p:cNvPr id="1722" name="Google Shape;1722;p33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33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3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3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33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3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3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3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3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3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3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3" name="Google Shape;1733;p33"/>
          <p:cNvGrpSpPr/>
          <p:nvPr/>
        </p:nvGrpSpPr>
        <p:grpSpPr>
          <a:xfrm rot="-652627">
            <a:off x="7729426" y="3684917"/>
            <a:ext cx="3145062" cy="1838166"/>
            <a:chOff x="4246750" y="3914450"/>
            <a:chExt cx="533900" cy="312050"/>
          </a:xfrm>
        </p:grpSpPr>
        <p:sp>
          <p:nvSpPr>
            <p:cNvPr id="1734" name="Google Shape;1734;p33"/>
            <p:cNvSpPr/>
            <p:nvPr/>
          </p:nvSpPr>
          <p:spPr>
            <a:xfrm>
              <a:off x="4246750" y="3914450"/>
              <a:ext cx="533900" cy="312050"/>
            </a:xfrm>
            <a:custGeom>
              <a:avLst/>
              <a:gdLst/>
              <a:ahLst/>
              <a:cxnLst/>
              <a:rect l="l" t="t" r="r" b="b"/>
              <a:pathLst>
                <a:path w="21356" h="12482" extrusionOk="0">
                  <a:moveTo>
                    <a:pt x="17428" y="0"/>
                  </a:moveTo>
                  <a:cubicBezTo>
                    <a:pt x="16612" y="0"/>
                    <a:pt x="15790" y="271"/>
                    <a:pt x="15145" y="775"/>
                  </a:cubicBezTo>
                  <a:cubicBezTo>
                    <a:pt x="14052" y="1629"/>
                    <a:pt x="13486" y="3070"/>
                    <a:pt x="13595" y="4457"/>
                  </a:cubicBezTo>
                  <a:lnTo>
                    <a:pt x="13595" y="4457"/>
                  </a:lnTo>
                  <a:cubicBezTo>
                    <a:pt x="13523" y="3903"/>
                    <a:pt x="12942" y="3528"/>
                    <a:pt x="12373" y="3528"/>
                  </a:cubicBezTo>
                  <a:cubicBezTo>
                    <a:pt x="12226" y="3528"/>
                    <a:pt x="12079" y="3553"/>
                    <a:pt x="11942" y="3607"/>
                  </a:cubicBezTo>
                  <a:cubicBezTo>
                    <a:pt x="11255" y="3883"/>
                    <a:pt x="10870" y="4658"/>
                    <a:pt x="10837" y="5393"/>
                  </a:cubicBezTo>
                  <a:cubicBezTo>
                    <a:pt x="10783" y="4645"/>
                    <a:pt x="10729" y="3883"/>
                    <a:pt x="10439" y="3189"/>
                  </a:cubicBezTo>
                  <a:cubicBezTo>
                    <a:pt x="10149" y="2501"/>
                    <a:pt x="9589" y="1874"/>
                    <a:pt x="8854" y="1712"/>
                  </a:cubicBezTo>
                  <a:cubicBezTo>
                    <a:pt x="8721" y="1682"/>
                    <a:pt x="8587" y="1669"/>
                    <a:pt x="8452" y="1669"/>
                  </a:cubicBezTo>
                  <a:cubicBezTo>
                    <a:pt x="7974" y="1669"/>
                    <a:pt x="7497" y="1842"/>
                    <a:pt x="7081" y="2089"/>
                  </a:cubicBezTo>
                  <a:cubicBezTo>
                    <a:pt x="5840" y="2824"/>
                    <a:pt x="5031" y="4234"/>
                    <a:pt x="5024" y="5670"/>
                  </a:cubicBezTo>
                  <a:cubicBezTo>
                    <a:pt x="4517" y="5379"/>
                    <a:pt x="3932" y="5232"/>
                    <a:pt x="3347" y="5232"/>
                  </a:cubicBezTo>
                  <a:cubicBezTo>
                    <a:pt x="2765" y="5232"/>
                    <a:pt x="2184" y="5377"/>
                    <a:pt x="1680" y="5670"/>
                  </a:cubicBezTo>
                  <a:cubicBezTo>
                    <a:pt x="668" y="6250"/>
                    <a:pt x="1" y="7396"/>
                    <a:pt x="1" y="8563"/>
                  </a:cubicBezTo>
                  <a:lnTo>
                    <a:pt x="19715" y="12273"/>
                  </a:lnTo>
                  <a:lnTo>
                    <a:pt x="19715" y="12273"/>
                  </a:lnTo>
                  <a:cubicBezTo>
                    <a:pt x="19662" y="12311"/>
                    <a:pt x="19649" y="12470"/>
                    <a:pt x="19751" y="12480"/>
                  </a:cubicBezTo>
                  <a:cubicBezTo>
                    <a:pt x="19756" y="12481"/>
                    <a:pt x="19762" y="12481"/>
                    <a:pt x="19767" y="12481"/>
                  </a:cubicBezTo>
                  <a:cubicBezTo>
                    <a:pt x="19886" y="12481"/>
                    <a:pt x="19969" y="12340"/>
                    <a:pt x="20020" y="12224"/>
                  </a:cubicBezTo>
                  <a:cubicBezTo>
                    <a:pt x="20924" y="10019"/>
                    <a:pt x="21356" y="7625"/>
                    <a:pt x="21275" y="5238"/>
                  </a:cubicBezTo>
                  <a:cubicBezTo>
                    <a:pt x="21207" y="3411"/>
                    <a:pt x="20695" y="1375"/>
                    <a:pt x="19124" y="444"/>
                  </a:cubicBezTo>
                  <a:cubicBezTo>
                    <a:pt x="18610" y="143"/>
                    <a:pt x="18021" y="0"/>
                    <a:pt x="174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3"/>
            <p:cNvSpPr/>
            <p:nvPr/>
          </p:nvSpPr>
          <p:spPr>
            <a:xfrm>
              <a:off x="4625550" y="4001525"/>
              <a:ext cx="7100" cy="27250"/>
            </a:xfrm>
            <a:custGeom>
              <a:avLst/>
              <a:gdLst/>
              <a:ahLst/>
              <a:cxnLst/>
              <a:rect l="l" t="t" r="r" b="b"/>
              <a:pathLst>
                <a:path w="284" h="1090" extrusionOk="0">
                  <a:moveTo>
                    <a:pt x="138" y="1"/>
                  </a:moveTo>
                  <a:cubicBezTo>
                    <a:pt x="89" y="1"/>
                    <a:pt x="41" y="33"/>
                    <a:pt x="41" y="97"/>
                  </a:cubicBezTo>
                  <a:cubicBezTo>
                    <a:pt x="34" y="285"/>
                    <a:pt x="27" y="481"/>
                    <a:pt x="27" y="670"/>
                  </a:cubicBezTo>
                  <a:cubicBezTo>
                    <a:pt x="20" y="818"/>
                    <a:pt x="0" y="946"/>
                    <a:pt x="88" y="1074"/>
                  </a:cubicBezTo>
                  <a:cubicBezTo>
                    <a:pt x="98" y="1084"/>
                    <a:pt x="118" y="1090"/>
                    <a:pt x="138" y="1090"/>
                  </a:cubicBezTo>
                  <a:cubicBezTo>
                    <a:pt x="159" y="1090"/>
                    <a:pt x="179" y="1084"/>
                    <a:pt x="189" y="1074"/>
                  </a:cubicBezTo>
                  <a:cubicBezTo>
                    <a:pt x="283" y="946"/>
                    <a:pt x="256" y="818"/>
                    <a:pt x="250" y="670"/>
                  </a:cubicBezTo>
                  <a:lnTo>
                    <a:pt x="236" y="97"/>
                  </a:lnTo>
                  <a:cubicBezTo>
                    <a:pt x="236" y="33"/>
                    <a:pt x="187" y="1"/>
                    <a:pt x="13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33"/>
            <p:cNvSpPr/>
            <p:nvPr/>
          </p:nvSpPr>
          <p:spPr>
            <a:xfrm>
              <a:off x="4686225" y="3976325"/>
              <a:ext cx="8275" cy="35400"/>
            </a:xfrm>
            <a:custGeom>
              <a:avLst/>
              <a:gdLst/>
              <a:ahLst/>
              <a:cxnLst/>
              <a:rect l="l" t="t" r="r" b="b"/>
              <a:pathLst>
                <a:path w="331" h="1416" extrusionOk="0">
                  <a:moveTo>
                    <a:pt x="191" y="1"/>
                  </a:moveTo>
                  <a:cubicBezTo>
                    <a:pt x="139" y="1"/>
                    <a:pt x="88" y="36"/>
                    <a:pt x="88" y="107"/>
                  </a:cubicBezTo>
                  <a:cubicBezTo>
                    <a:pt x="75" y="322"/>
                    <a:pt x="68" y="545"/>
                    <a:pt x="54" y="768"/>
                  </a:cubicBezTo>
                  <a:cubicBezTo>
                    <a:pt x="48" y="963"/>
                    <a:pt x="1" y="1165"/>
                    <a:pt x="68" y="1354"/>
                  </a:cubicBezTo>
                  <a:cubicBezTo>
                    <a:pt x="83" y="1393"/>
                    <a:pt x="121" y="1416"/>
                    <a:pt x="158" y="1416"/>
                  </a:cubicBezTo>
                  <a:cubicBezTo>
                    <a:pt x="185" y="1416"/>
                    <a:pt x="213" y="1403"/>
                    <a:pt x="230" y="1374"/>
                  </a:cubicBezTo>
                  <a:cubicBezTo>
                    <a:pt x="324" y="1199"/>
                    <a:pt x="311" y="1004"/>
                    <a:pt x="324" y="815"/>
                  </a:cubicBezTo>
                  <a:cubicBezTo>
                    <a:pt x="331" y="579"/>
                    <a:pt x="317" y="343"/>
                    <a:pt x="304" y="107"/>
                  </a:cubicBezTo>
                  <a:cubicBezTo>
                    <a:pt x="297" y="36"/>
                    <a:pt x="243" y="1"/>
                    <a:pt x="191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33"/>
            <p:cNvSpPr/>
            <p:nvPr/>
          </p:nvSpPr>
          <p:spPr>
            <a:xfrm>
              <a:off x="4461850" y="4009925"/>
              <a:ext cx="8300" cy="25250"/>
            </a:xfrm>
            <a:custGeom>
              <a:avLst/>
              <a:gdLst/>
              <a:ahLst/>
              <a:cxnLst/>
              <a:rect l="l" t="t" r="r" b="b"/>
              <a:pathLst>
                <a:path w="332" h="1010" extrusionOk="0">
                  <a:moveTo>
                    <a:pt x="169" y="0"/>
                  </a:moveTo>
                  <a:cubicBezTo>
                    <a:pt x="115" y="0"/>
                    <a:pt x="61" y="37"/>
                    <a:pt x="55" y="111"/>
                  </a:cubicBezTo>
                  <a:cubicBezTo>
                    <a:pt x="48" y="260"/>
                    <a:pt x="34" y="415"/>
                    <a:pt x="28" y="563"/>
                  </a:cubicBezTo>
                  <a:cubicBezTo>
                    <a:pt x="28" y="698"/>
                    <a:pt x="1" y="833"/>
                    <a:pt x="68" y="954"/>
                  </a:cubicBezTo>
                  <a:cubicBezTo>
                    <a:pt x="88" y="991"/>
                    <a:pt x="127" y="1010"/>
                    <a:pt x="166" y="1010"/>
                  </a:cubicBezTo>
                  <a:cubicBezTo>
                    <a:pt x="205" y="1010"/>
                    <a:pt x="243" y="991"/>
                    <a:pt x="264" y="954"/>
                  </a:cubicBezTo>
                  <a:cubicBezTo>
                    <a:pt x="331" y="833"/>
                    <a:pt x="311" y="698"/>
                    <a:pt x="304" y="563"/>
                  </a:cubicBezTo>
                  <a:cubicBezTo>
                    <a:pt x="304" y="415"/>
                    <a:pt x="291" y="260"/>
                    <a:pt x="284" y="111"/>
                  </a:cubicBezTo>
                  <a:cubicBezTo>
                    <a:pt x="277" y="37"/>
                    <a:pt x="223" y="0"/>
                    <a:pt x="169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33"/>
            <p:cNvSpPr/>
            <p:nvPr/>
          </p:nvSpPr>
          <p:spPr>
            <a:xfrm>
              <a:off x="4537725" y="4069175"/>
              <a:ext cx="9800" cy="26600"/>
            </a:xfrm>
            <a:custGeom>
              <a:avLst/>
              <a:gdLst/>
              <a:ahLst/>
              <a:cxnLst/>
              <a:rect l="l" t="t" r="r" b="b"/>
              <a:pathLst>
                <a:path w="392" h="1064" extrusionOk="0">
                  <a:moveTo>
                    <a:pt x="268" y="1"/>
                  </a:moveTo>
                  <a:cubicBezTo>
                    <a:pt x="222" y="1"/>
                    <a:pt x="173" y="28"/>
                    <a:pt x="155" y="74"/>
                  </a:cubicBezTo>
                  <a:cubicBezTo>
                    <a:pt x="94" y="229"/>
                    <a:pt x="88" y="398"/>
                    <a:pt x="67" y="560"/>
                  </a:cubicBezTo>
                  <a:cubicBezTo>
                    <a:pt x="54" y="715"/>
                    <a:pt x="0" y="877"/>
                    <a:pt x="81" y="1012"/>
                  </a:cubicBezTo>
                  <a:cubicBezTo>
                    <a:pt x="101" y="1043"/>
                    <a:pt x="140" y="1064"/>
                    <a:pt x="178" y="1064"/>
                  </a:cubicBezTo>
                  <a:cubicBezTo>
                    <a:pt x="204" y="1064"/>
                    <a:pt x="230" y="1054"/>
                    <a:pt x="250" y="1032"/>
                  </a:cubicBezTo>
                  <a:cubicBezTo>
                    <a:pt x="357" y="910"/>
                    <a:pt x="337" y="749"/>
                    <a:pt x="351" y="593"/>
                  </a:cubicBezTo>
                  <a:cubicBezTo>
                    <a:pt x="364" y="418"/>
                    <a:pt x="391" y="250"/>
                    <a:pt x="357" y="74"/>
                  </a:cubicBezTo>
                  <a:cubicBezTo>
                    <a:pt x="348" y="23"/>
                    <a:pt x="309" y="1"/>
                    <a:pt x="26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33"/>
            <p:cNvSpPr/>
            <p:nvPr/>
          </p:nvSpPr>
          <p:spPr>
            <a:xfrm>
              <a:off x="4612225" y="4105825"/>
              <a:ext cx="8275" cy="32050"/>
            </a:xfrm>
            <a:custGeom>
              <a:avLst/>
              <a:gdLst/>
              <a:ahLst/>
              <a:cxnLst/>
              <a:rect l="l" t="t" r="r" b="b"/>
              <a:pathLst>
                <a:path w="331" h="1282" extrusionOk="0">
                  <a:moveTo>
                    <a:pt x="204" y="1"/>
                  </a:moveTo>
                  <a:cubicBezTo>
                    <a:pt x="147" y="1"/>
                    <a:pt x="88" y="38"/>
                    <a:pt x="81" y="112"/>
                  </a:cubicBezTo>
                  <a:cubicBezTo>
                    <a:pt x="75" y="321"/>
                    <a:pt x="61" y="530"/>
                    <a:pt x="48" y="739"/>
                  </a:cubicBezTo>
                  <a:cubicBezTo>
                    <a:pt x="41" y="914"/>
                    <a:pt x="0" y="1083"/>
                    <a:pt x="81" y="1238"/>
                  </a:cubicBezTo>
                  <a:cubicBezTo>
                    <a:pt x="98" y="1267"/>
                    <a:pt x="127" y="1281"/>
                    <a:pt x="156" y="1281"/>
                  </a:cubicBezTo>
                  <a:cubicBezTo>
                    <a:pt x="187" y="1281"/>
                    <a:pt x="219" y="1266"/>
                    <a:pt x="236" y="1238"/>
                  </a:cubicBezTo>
                  <a:cubicBezTo>
                    <a:pt x="331" y="1090"/>
                    <a:pt x="304" y="908"/>
                    <a:pt x="304" y="739"/>
                  </a:cubicBezTo>
                  <a:cubicBezTo>
                    <a:pt x="311" y="530"/>
                    <a:pt x="311" y="321"/>
                    <a:pt x="317" y="112"/>
                  </a:cubicBezTo>
                  <a:cubicBezTo>
                    <a:pt x="317" y="38"/>
                    <a:pt x="262" y="1"/>
                    <a:pt x="204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33"/>
            <p:cNvSpPr/>
            <p:nvPr/>
          </p:nvSpPr>
          <p:spPr>
            <a:xfrm>
              <a:off x="4671725" y="4110925"/>
              <a:ext cx="9300" cy="30500"/>
            </a:xfrm>
            <a:custGeom>
              <a:avLst/>
              <a:gdLst/>
              <a:ahLst/>
              <a:cxnLst/>
              <a:rect l="l" t="t" r="r" b="b"/>
              <a:pathLst>
                <a:path w="372" h="1220" extrusionOk="0">
                  <a:moveTo>
                    <a:pt x="199" y="1"/>
                  </a:moveTo>
                  <a:cubicBezTo>
                    <a:pt x="127" y="1"/>
                    <a:pt x="58" y="46"/>
                    <a:pt x="61" y="137"/>
                  </a:cubicBezTo>
                  <a:cubicBezTo>
                    <a:pt x="68" y="313"/>
                    <a:pt x="61" y="481"/>
                    <a:pt x="55" y="650"/>
                  </a:cubicBezTo>
                  <a:cubicBezTo>
                    <a:pt x="41" y="811"/>
                    <a:pt x="1" y="973"/>
                    <a:pt x="48" y="1128"/>
                  </a:cubicBezTo>
                  <a:cubicBezTo>
                    <a:pt x="67" y="1186"/>
                    <a:pt x="123" y="1219"/>
                    <a:pt x="178" y="1219"/>
                  </a:cubicBezTo>
                  <a:cubicBezTo>
                    <a:pt x="221" y="1219"/>
                    <a:pt x="264" y="1199"/>
                    <a:pt x="291" y="1155"/>
                  </a:cubicBezTo>
                  <a:cubicBezTo>
                    <a:pt x="371" y="1014"/>
                    <a:pt x="358" y="852"/>
                    <a:pt x="358" y="690"/>
                  </a:cubicBezTo>
                  <a:cubicBezTo>
                    <a:pt x="365" y="508"/>
                    <a:pt x="358" y="326"/>
                    <a:pt x="351" y="137"/>
                  </a:cubicBezTo>
                  <a:cubicBezTo>
                    <a:pt x="345" y="46"/>
                    <a:pt x="270" y="1"/>
                    <a:pt x="199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3"/>
            <p:cNvSpPr/>
            <p:nvPr/>
          </p:nvSpPr>
          <p:spPr>
            <a:xfrm>
              <a:off x="4464550" y="4088375"/>
              <a:ext cx="9125" cy="27175"/>
            </a:xfrm>
            <a:custGeom>
              <a:avLst/>
              <a:gdLst/>
              <a:ahLst/>
              <a:cxnLst/>
              <a:rect l="l" t="t" r="r" b="b"/>
              <a:pathLst>
                <a:path w="365" h="1087" extrusionOk="0">
                  <a:moveTo>
                    <a:pt x="168" y="1"/>
                  </a:moveTo>
                  <a:cubicBezTo>
                    <a:pt x="105" y="1"/>
                    <a:pt x="41" y="41"/>
                    <a:pt x="34" y="122"/>
                  </a:cubicBezTo>
                  <a:cubicBezTo>
                    <a:pt x="21" y="297"/>
                    <a:pt x="7" y="473"/>
                    <a:pt x="14" y="648"/>
                  </a:cubicBezTo>
                  <a:cubicBezTo>
                    <a:pt x="14" y="796"/>
                    <a:pt x="1" y="945"/>
                    <a:pt x="109" y="1053"/>
                  </a:cubicBezTo>
                  <a:cubicBezTo>
                    <a:pt x="132" y="1076"/>
                    <a:pt x="161" y="1086"/>
                    <a:pt x="190" y="1086"/>
                  </a:cubicBezTo>
                  <a:cubicBezTo>
                    <a:pt x="229" y="1086"/>
                    <a:pt x="267" y="1067"/>
                    <a:pt x="291" y="1032"/>
                  </a:cubicBezTo>
                  <a:cubicBezTo>
                    <a:pt x="365" y="904"/>
                    <a:pt x="318" y="763"/>
                    <a:pt x="304" y="614"/>
                  </a:cubicBezTo>
                  <a:cubicBezTo>
                    <a:pt x="291" y="453"/>
                    <a:pt x="284" y="284"/>
                    <a:pt x="291" y="122"/>
                  </a:cubicBezTo>
                  <a:cubicBezTo>
                    <a:pt x="291" y="41"/>
                    <a:pt x="230" y="1"/>
                    <a:pt x="168" y="1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3"/>
            <p:cNvSpPr/>
            <p:nvPr/>
          </p:nvSpPr>
          <p:spPr>
            <a:xfrm>
              <a:off x="4318400" y="4070425"/>
              <a:ext cx="7600" cy="30150"/>
            </a:xfrm>
            <a:custGeom>
              <a:avLst/>
              <a:gdLst/>
              <a:ahLst/>
              <a:cxnLst/>
              <a:rect l="l" t="t" r="r" b="b"/>
              <a:pathLst>
                <a:path w="304" h="1206" extrusionOk="0">
                  <a:moveTo>
                    <a:pt x="94" y="0"/>
                  </a:moveTo>
                  <a:cubicBezTo>
                    <a:pt x="49" y="0"/>
                    <a:pt x="1" y="32"/>
                    <a:pt x="1" y="85"/>
                  </a:cubicBezTo>
                  <a:cubicBezTo>
                    <a:pt x="1" y="281"/>
                    <a:pt x="1" y="476"/>
                    <a:pt x="14" y="672"/>
                  </a:cubicBezTo>
                  <a:cubicBezTo>
                    <a:pt x="21" y="840"/>
                    <a:pt x="7" y="1002"/>
                    <a:pt x="75" y="1157"/>
                  </a:cubicBezTo>
                  <a:cubicBezTo>
                    <a:pt x="89" y="1191"/>
                    <a:pt x="121" y="1206"/>
                    <a:pt x="154" y="1206"/>
                  </a:cubicBezTo>
                  <a:cubicBezTo>
                    <a:pt x="201" y="1206"/>
                    <a:pt x="252" y="1177"/>
                    <a:pt x="264" y="1130"/>
                  </a:cubicBezTo>
                  <a:cubicBezTo>
                    <a:pt x="304" y="962"/>
                    <a:pt x="264" y="773"/>
                    <a:pt x="243" y="597"/>
                  </a:cubicBezTo>
                  <a:lnTo>
                    <a:pt x="243" y="591"/>
                  </a:lnTo>
                  <a:cubicBezTo>
                    <a:pt x="230" y="415"/>
                    <a:pt x="196" y="240"/>
                    <a:pt x="169" y="65"/>
                  </a:cubicBezTo>
                  <a:cubicBezTo>
                    <a:pt x="163" y="20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3"/>
            <p:cNvSpPr/>
            <p:nvPr/>
          </p:nvSpPr>
          <p:spPr>
            <a:xfrm>
              <a:off x="4274275" y="4084325"/>
              <a:ext cx="10275" cy="28925"/>
            </a:xfrm>
            <a:custGeom>
              <a:avLst/>
              <a:gdLst/>
              <a:ahLst/>
              <a:cxnLst/>
              <a:rect l="l" t="t" r="r" b="b"/>
              <a:pathLst>
                <a:path w="411" h="1157" extrusionOk="0">
                  <a:moveTo>
                    <a:pt x="148" y="0"/>
                  </a:moveTo>
                  <a:cubicBezTo>
                    <a:pt x="78" y="0"/>
                    <a:pt x="0" y="60"/>
                    <a:pt x="12" y="149"/>
                  </a:cubicBezTo>
                  <a:cubicBezTo>
                    <a:pt x="46" y="325"/>
                    <a:pt x="73" y="493"/>
                    <a:pt x="100" y="662"/>
                  </a:cubicBezTo>
                  <a:cubicBezTo>
                    <a:pt x="127" y="817"/>
                    <a:pt x="141" y="972"/>
                    <a:pt x="221" y="1114"/>
                  </a:cubicBezTo>
                  <a:cubicBezTo>
                    <a:pt x="237" y="1142"/>
                    <a:pt x="270" y="1157"/>
                    <a:pt x="302" y="1157"/>
                  </a:cubicBezTo>
                  <a:cubicBezTo>
                    <a:pt x="340" y="1157"/>
                    <a:pt x="376" y="1137"/>
                    <a:pt x="383" y="1093"/>
                  </a:cubicBezTo>
                  <a:cubicBezTo>
                    <a:pt x="410" y="938"/>
                    <a:pt x="370" y="790"/>
                    <a:pt x="343" y="635"/>
                  </a:cubicBezTo>
                  <a:cubicBezTo>
                    <a:pt x="316" y="453"/>
                    <a:pt x="282" y="271"/>
                    <a:pt x="248" y="89"/>
                  </a:cubicBezTo>
                  <a:cubicBezTo>
                    <a:pt x="238" y="27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226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4" name="Google Shape;1744;p33"/>
          <p:cNvSpPr/>
          <p:nvPr/>
        </p:nvSpPr>
        <p:spPr>
          <a:xfrm>
            <a:off x="-125" y="4358609"/>
            <a:ext cx="9144252" cy="801153"/>
          </a:xfrm>
          <a:custGeom>
            <a:avLst/>
            <a:gdLst/>
            <a:ahLst/>
            <a:cxnLst/>
            <a:rect l="l" t="t" r="r" b="b"/>
            <a:pathLst>
              <a:path w="99122" h="22807" extrusionOk="0">
                <a:moveTo>
                  <a:pt x="61118" y="0"/>
                </a:moveTo>
                <a:cubicBezTo>
                  <a:pt x="40645" y="0"/>
                  <a:pt x="20272" y="2138"/>
                  <a:pt x="1" y="6374"/>
                </a:cubicBezTo>
                <a:lnTo>
                  <a:pt x="1" y="22807"/>
                </a:lnTo>
                <a:lnTo>
                  <a:pt x="99121" y="22807"/>
                </a:lnTo>
                <a:lnTo>
                  <a:pt x="99121" y="2450"/>
                </a:lnTo>
                <a:cubicBezTo>
                  <a:pt x="86417" y="814"/>
                  <a:pt x="73749" y="0"/>
                  <a:pt x="61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45" name="Google Shape;1745;p33"/>
          <p:cNvGrpSpPr/>
          <p:nvPr/>
        </p:nvGrpSpPr>
        <p:grpSpPr>
          <a:xfrm>
            <a:off x="1089724" y="4551182"/>
            <a:ext cx="7191330" cy="494518"/>
            <a:chOff x="1089724" y="4551182"/>
            <a:chExt cx="7191330" cy="494518"/>
          </a:xfrm>
        </p:grpSpPr>
        <p:grpSp>
          <p:nvGrpSpPr>
            <p:cNvPr id="1746" name="Google Shape;1746;p33"/>
            <p:cNvGrpSpPr/>
            <p:nvPr/>
          </p:nvGrpSpPr>
          <p:grpSpPr>
            <a:xfrm>
              <a:off x="1089724" y="4903578"/>
              <a:ext cx="167162" cy="142122"/>
              <a:chOff x="1459849" y="4903578"/>
              <a:chExt cx="167162" cy="142122"/>
            </a:xfrm>
          </p:grpSpPr>
          <p:sp>
            <p:nvSpPr>
              <p:cNvPr id="1747" name="Google Shape;1747;p33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33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33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0" name="Google Shape;1750;p33"/>
            <p:cNvGrpSpPr/>
            <p:nvPr/>
          </p:nvGrpSpPr>
          <p:grpSpPr>
            <a:xfrm>
              <a:off x="2983514" y="4551182"/>
              <a:ext cx="167608" cy="105643"/>
              <a:chOff x="2313539" y="4811869"/>
              <a:chExt cx="167608" cy="105643"/>
            </a:xfrm>
          </p:grpSpPr>
          <p:sp>
            <p:nvSpPr>
              <p:cNvPr id="1751" name="Google Shape;1751;p33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33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33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4" name="Google Shape;1754;p33"/>
            <p:cNvGrpSpPr/>
            <p:nvPr/>
          </p:nvGrpSpPr>
          <p:grpSpPr>
            <a:xfrm>
              <a:off x="6092743" y="4598729"/>
              <a:ext cx="194333" cy="110385"/>
              <a:chOff x="3169393" y="4715929"/>
              <a:chExt cx="194333" cy="110385"/>
            </a:xfrm>
          </p:grpSpPr>
          <p:sp>
            <p:nvSpPr>
              <p:cNvPr id="1755" name="Google Shape;1755;p33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33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33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8" name="Google Shape;1758;p33"/>
            <p:cNvGrpSpPr/>
            <p:nvPr/>
          </p:nvGrpSpPr>
          <p:grpSpPr>
            <a:xfrm>
              <a:off x="4588907" y="4921417"/>
              <a:ext cx="166017" cy="106445"/>
              <a:chOff x="8105507" y="3916667"/>
              <a:chExt cx="166017" cy="106445"/>
            </a:xfrm>
          </p:grpSpPr>
          <p:sp>
            <p:nvSpPr>
              <p:cNvPr id="1759" name="Google Shape;1759;p33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33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33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2" name="Google Shape;1762;p33"/>
            <p:cNvGrpSpPr/>
            <p:nvPr/>
          </p:nvGrpSpPr>
          <p:grpSpPr>
            <a:xfrm>
              <a:off x="8092447" y="4686452"/>
              <a:ext cx="188606" cy="117097"/>
              <a:chOff x="6912722" y="4491852"/>
              <a:chExt cx="188606" cy="117097"/>
            </a:xfrm>
          </p:grpSpPr>
          <p:sp>
            <p:nvSpPr>
              <p:cNvPr id="1763" name="Google Shape;1763;p33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33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33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85679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p34"/>
          <p:cNvSpPr/>
          <p:nvPr/>
        </p:nvSpPr>
        <p:spPr>
          <a:xfrm>
            <a:off x="-3275" y="2332903"/>
            <a:ext cx="9150778" cy="2011527"/>
          </a:xfrm>
          <a:custGeom>
            <a:avLst/>
            <a:gdLst/>
            <a:ahLst/>
            <a:cxnLst/>
            <a:rect l="l" t="t" r="r" b="b"/>
            <a:pathLst>
              <a:path w="284960" h="62640" extrusionOk="0">
                <a:moveTo>
                  <a:pt x="28810" y="1"/>
                </a:moveTo>
                <a:cubicBezTo>
                  <a:pt x="27913" y="1"/>
                  <a:pt x="27012" y="28"/>
                  <a:pt x="26110" y="85"/>
                </a:cubicBezTo>
                <a:cubicBezTo>
                  <a:pt x="15502" y="754"/>
                  <a:pt x="4681" y="6985"/>
                  <a:pt x="0" y="16043"/>
                </a:cubicBezTo>
                <a:lnTo>
                  <a:pt x="0" y="62639"/>
                </a:lnTo>
                <a:cubicBezTo>
                  <a:pt x="39125" y="55163"/>
                  <a:pt x="87712" y="49080"/>
                  <a:pt x="143535" y="49080"/>
                </a:cubicBezTo>
                <a:cubicBezTo>
                  <a:pt x="144221" y="49080"/>
                  <a:pt x="144908" y="49081"/>
                  <a:pt x="145595" y="49083"/>
                </a:cubicBezTo>
                <a:cubicBezTo>
                  <a:pt x="199517" y="49235"/>
                  <a:pt x="246631" y="55101"/>
                  <a:pt x="284960" y="62305"/>
                </a:cubicBezTo>
                <a:lnTo>
                  <a:pt x="284960" y="19113"/>
                </a:lnTo>
                <a:cubicBezTo>
                  <a:pt x="278715" y="20017"/>
                  <a:pt x="272444" y="20512"/>
                  <a:pt x="266170" y="20512"/>
                </a:cubicBezTo>
                <a:cubicBezTo>
                  <a:pt x="260839" y="20512"/>
                  <a:pt x="255507" y="20154"/>
                  <a:pt x="250187" y="19386"/>
                </a:cubicBezTo>
                <a:cubicBezTo>
                  <a:pt x="226936" y="15985"/>
                  <a:pt x="204335" y="4871"/>
                  <a:pt x="181288" y="4871"/>
                </a:cubicBezTo>
                <a:cubicBezTo>
                  <a:pt x="177972" y="4871"/>
                  <a:pt x="174647" y="5101"/>
                  <a:pt x="171310" y="5617"/>
                </a:cubicBezTo>
                <a:cubicBezTo>
                  <a:pt x="148984" y="9080"/>
                  <a:pt x="129266" y="25087"/>
                  <a:pt x="106775" y="25087"/>
                </a:cubicBezTo>
                <a:cubicBezTo>
                  <a:pt x="106362" y="25087"/>
                  <a:pt x="105948" y="25081"/>
                  <a:pt x="105534" y="25070"/>
                </a:cubicBezTo>
                <a:cubicBezTo>
                  <a:pt x="91521" y="24736"/>
                  <a:pt x="78573" y="17988"/>
                  <a:pt x="66019" y="11666"/>
                </a:cubicBezTo>
                <a:cubicBezTo>
                  <a:pt x="54305" y="5780"/>
                  <a:pt x="41819" y="1"/>
                  <a:pt x="28810" y="1"/>
                </a:cubicBezTo>
                <a:close/>
              </a:path>
            </a:pathLst>
          </a:custGeom>
          <a:solidFill>
            <a:srgbClr val="FFFFFF">
              <a:alpha val="42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8" name="Google Shape;1768;p34"/>
          <p:cNvGrpSpPr/>
          <p:nvPr/>
        </p:nvGrpSpPr>
        <p:grpSpPr>
          <a:xfrm>
            <a:off x="-74761" y="2546803"/>
            <a:ext cx="2982653" cy="1583709"/>
            <a:chOff x="2051275" y="3803825"/>
            <a:chExt cx="548050" cy="291000"/>
          </a:xfrm>
        </p:grpSpPr>
        <p:sp>
          <p:nvSpPr>
            <p:cNvPr id="1769" name="Google Shape;1769;p34"/>
            <p:cNvSpPr/>
            <p:nvPr/>
          </p:nvSpPr>
          <p:spPr>
            <a:xfrm>
              <a:off x="2051275" y="3803825"/>
              <a:ext cx="548050" cy="291000"/>
            </a:xfrm>
            <a:custGeom>
              <a:avLst/>
              <a:gdLst/>
              <a:ahLst/>
              <a:cxnLst/>
              <a:rect l="l" t="t" r="r" b="b"/>
              <a:pathLst>
                <a:path w="21922" h="11640" extrusionOk="0">
                  <a:moveTo>
                    <a:pt x="8946" y="1"/>
                  </a:moveTo>
                  <a:cubicBezTo>
                    <a:pt x="8236" y="1"/>
                    <a:pt x="7532" y="269"/>
                    <a:pt x="7087" y="824"/>
                  </a:cubicBezTo>
                  <a:cubicBezTo>
                    <a:pt x="6393" y="1687"/>
                    <a:pt x="6487" y="2934"/>
                    <a:pt x="6615" y="4040"/>
                  </a:cubicBezTo>
                  <a:cubicBezTo>
                    <a:pt x="6358" y="3842"/>
                    <a:pt x="6038" y="3744"/>
                    <a:pt x="5716" y="3744"/>
                  </a:cubicBezTo>
                  <a:cubicBezTo>
                    <a:pt x="5371" y="3744"/>
                    <a:pt x="5026" y="3857"/>
                    <a:pt x="4761" y="4080"/>
                  </a:cubicBezTo>
                  <a:cubicBezTo>
                    <a:pt x="4242" y="4519"/>
                    <a:pt x="4080" y="5328"/>
                    <a:pt x="4377" y="5935"/>
                  </a:cubicBezTo>
                  <a:cubicBezTo>
                    <a:pt x="3811" y="5669"/>
                    <a:pt x="3187" y="5535"/>
                    <a:pt x="2563" y="5535"/>
                  </a:cubicBezTo>
                  <a:cubicBezTo>
                    <a:pt x="2362" y="5535"/>
                    <a:pt x="2161" y="5549"/>
                    <a:pt x="1963" y="5577"/>
                  </a:cubicBezTo>
                  <a:cubicBezTo>
                    <a:pt x="1632" y="5624"/>
                    <a:pt x="1288" y="5719"/>
                    <a:pt x="1032" y="5941"/>
                  </a:cubicBezTo>
                  <a:cubicBezTo>
                    <a:pt x="762" y="6177"/>
                    <a:pt x="621" y="6541"/>
                    <a:pt x="513" y="6892"/>
                  </a:cubicBezTo>
                  <a:cubicBezTo>
                    <a:pt x="48" y="8423"/>
                    <a:pt x="0" y="10081"/>
                    <a:pt x="378" y="11639"/>
                  </a:cubicBezTo>
                  <a:lnTo>
                    <a:pt x="21922" y="8834"/>
                  </a:lnTo>
                  <a:cubicBezTo>
                    <a:pt x="21827" y="7276"/>
                    <a:pt x="21173" y="3231"/>
                    <a:pt x="20357" y="1916"/>
                  </a:cubicBezTo>
                  <a:cubicBezTo>
                    <a:pt x="19932" y="1228"/>
                    <a:pt x="19386" y="574"/>
                    <a:pt x="18645" y="277"/>
                  </a:cubicBezTo>
                  <a:cubicBezTo>
                    <a:pt x="18417" y="188"/>
                    <a:pt x="18168" y="143"/>
                    <a:pt x="17920" y="143"/>
                  </a:cubicBezTo>
                  <a:cubicBezTo>
                    <a:pt x="17359" y="143"/>
                    <a:pt x="16804" y="374"/>
                    <a:pt x="16514" y="850"/>
                  </a:cubicBezTo>
                  <a:cubicBezTo>
                    <a:pt x="16163" y="1417"/>
                    <a:pt x="16264" y="2145"/>
                    <a:pt x="16379" y="2799"/>
                  </a:cubicBezTo>
                  <a:cubicBezTo>
                    <a:pt x="16069" y="2199"/>
                    <a:pt x="15691" y="1619"/>
                    <a:pt x="15158" y="1208"/>
                  </a:cubicBezTo>
                  <a:cubicBezTo>
                    <a:pt x="14761" y="897"/>
                    <a:pt x="14259" y="698"/>
                    <a:pt x="13761" y="698"/>
                  </a:cubicBezTo>
                  <a:cubicBezTo>
                    <a:pt x="13601" y="698"/>
                    <a:pt x="13440" y="718"/>
                    <a:pt x="13284" y="763"/>
                  </a:cubicBezTo>
                  <a:cubicBezTo>
                    <a:pt x="12637" y="945"/>
                    <a:pt x="12111" y="1585"/>
                    <a:pt x="12171" y="2260"/>
                  </a:cubicBezTo>
                  <a:cubicBezTo>
                    <a:pt x="11645" y="1356"/>
                    <a:pt x="10897" y="534"/>
                    <a:pt x="9926" y="176"/>
                  </a:cubicBezTo>
                  <a:cubicBezTo>
                    <a:pt x="9616" y="60"/>
                    <a:pt x="9280" y="1"/>
                    <a:pt x="89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4"/>
            <p:cNvSpPr/>
            <p:nvPr/>
          </p:nvSpPr>
          <p:spPr>
            <a:xfrm>
              <a:off x="2498075" y="3839450"/>
              <a:ext cx="15950" cy="36075"/>
            </a:xfrm>
            <a:custGeom>
              <a:avLst/>
              <a:gdLst/>
              <a:ahLst/>
              <a:cxnLst/>
              <a:rect l="l" t="t" r="r" b="b"/>
              <a:pathLst>
                <a:path w="638" h="1443" extrusionOk="0">
                  <a:moveTo>
                    <a:pt x="123" y="1"/>
                  </a:moveTo>
                  <a:cubicBezTo>
                    <a:pt x="62" y="1"/>
                    <a:pt x="0" y="42"/>
                    <a:pt x="4" y="120"/>
                  </a:cubicBezTo>
                  <a:cubicBezTo>
                    <a:pt x="17" y="376"/>
                    <a:pt x="71" y="626"/>
                    <a:pt x="152" y="868"/>
                  </a:cubicBezTo>
                  <a:cubicBezTo>
                    <a:pt x="220" y="1077"/>
                    <a:pt x="287" y="1307"/>
                    <a:pt x="476" y="1428"/>
                  </a:cubicBezTo>
                  <a:cubicBezTo>
                    <a:pt x="492" y="1438"/>
                    <a:pt x="508" y="1442"/>
                    <a:pt x="524" y="1442"/>
                  </a:cubicBezTo>
                  <a:cubicBezTo>
                    <a:pt x="575" y="1442"/>
                    <a:pt x="619" y="1399"/>
                    <a:pt x="624" y="1347"/>
                  </a:cubicBezTo>
                  <a:cubicBezTo>
                    <a:pt x="638" y="1131"/>
                    <a:pt x="503" y="943"/>
                    <a:pt x="429" y="747"/>
                  </a:cubicBezTo>
                  <a:cubicBezTo>
                    <a:pt x="348" y="531"/>
                    <a:pt x="301" y="309"/>
                    <a:pt x="240" y="86"/>
                  </a:cubicBezTo>
                  <a:cubicBezTo>
                    <a:pt x="225" y="29"/>
                    <a:pt x="174" y="1"/>
                    <a:pt x="12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4"/>
            <p:cNvSpPr/>
            <p:nvPr/>
          </p:nvSpPr>
          <p:spPr>
            <a:xfrm>
              <a:off x="2481600" y="3922000"/>
              <a:ext cx="13550" cy="27400"/>
            </a:xfrm>
            <a:custGeom>
              <a:avLst/>
              <a:gdLst/>
              <a:ahLst/>
              <a:cxnLst/>
              <a:rect l="l" t="t" r="r" b="b"/>
              <a:pathLst>
                <a:path w="542" h="1096" extrusionOk="0">
                  <a:moveTo>
                    <a:pt x="140" y="1"/>
                  </a:moveTo>
                  <a:cubicBezTo>
                    <a:pt x="70" y="1"/>
                    <a:pt x="1" y="57"/>
                    <a:pt x="29" y="142"/>
                  </a:cubicBezTo>
                  <a:cubicBezTo>
                    <a:pt x="76" y="311"/>
                    <a:pt x="130" y="486"/>
                    <a:pt x="184" y="655"/>
                  </a:cubicBezTo>
                  <a:cubicBezTo>
                    <a:pt x="225" y="796"/>
                    <a:pt x="245" y="972"/>
                    <a:pt x="359" y="1073"/>
                  </a:cubicBezTo>
                  <a:cubicBezTo>
                    <a:pt x="377" y="1088"/>
                    <a:pt x="400" y="1095"/>
                    <a:pt x="422" y="1095"/>
                  </a:cubicBezTo>
                  <a:cubicBezTo>
                    <a:pt x="459" y="1095"/>
                    <a:pt x="495" y="1074"/>
                    <a:pt x="508" y="1032"/>
                  </a:cubicBezTo>
                  <a:cubicBezTo>
                    <a:pt x="541" y="884"/>
                    <a:pt x="461" y="736"/>
                    <a:pt x="413" y="587"/>
                  </a:cubicBezTo>
                  <a:lnTo>
                    <a:pt x="420" y="587"/>
                  </a:lnTo>
                  <a:cubicBezTo>
                    <a:pt x="359" y="419"/>
                    <a:pt x="305" y="250"/>
                    <a:pt x="252" y="82"/>
                  </a:cubicBezTo>
                  <a:cubicBezTo>
                    <a:pt x="233" y="25"/>
                    <a:pt x="186" y="1"/>
                    <a:pt x="14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34"/>
            <p:cNvSpPr/>
            <p:nvPr/>
          </p:nvSpPr>
          <p:spPr>
            <a:xfrm>
              <a:off x="2534675" y="3941450"/>
              <a:ext cx="15775" cy="26550"/>
            </a:xfrm>
            <a:custGeom>
              <a:avLst/>
              <a:gdLst/>
              <a:ahLst/>
              <a:cxnLst/>
              <a:rect l="l" t="t" r="r" b="b"/>
              <a:pathLst>
                <a:path w="631" h="1062" extrusionOk="0">
                  <a:moveTo>
                    <a:pt x="176" y="1"/>
                  </a:moveTo>
                  <a:cubicBezTo>
                    <a:pt x="87" y="1"/>
                    <a:pt x="1" y="71"/>
                    <a:pt x="37" y="180"/>
                  </a:cubicBezTo>
                  <a:cubicBezTo>
                    <a:pt x="97" y="376"/>
                    <a:pt x="165" y="571"/>
                    <a:pt x="226" y="767"/>
                  </a:cubicBezTo>
                  <a:cubicBezTo>
                    <a:pt x="257" y="866"/>
                    <a:pt x="305" y="1062"/>
                    <a:pt x="443" y="1062"/>
                  </a:cubicBezTo>
                  <a:cubicBezTo>
                    <a:pt x="455" y="1062"/>
                    <a:pt x="468" y="1060"/>
                    <a:pt x="482" y="1057"/>
                  </a:cubicBezTo>
                  <a:cubicBezTo>
                    <a:pt x="630" y="1009"/>
                    <a:pt x="576" y="814"/>
                    <a:pt x="536" y="713"/>
                  </a:cubicBezTo>
                  <a:lnTo>
                    <a:pt x="320" y="106"/>
                  </a:lnTo>
                  <a:cubicBezTo>
                    <a:pt x="296" y="33"/>
                    <a:pt x="235" y="1"/>
                    <a:pt x="17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4"/>
            <p:cNvSpPr/>
            <p:nvPr/>
          </p:nvSpPr>
          <p:spPr>
            <a:xfrm>
              <a:off x="2432375" y="3945475"/>
              <a:ext cx="18050" cy="42700"/>
            </a:xfrm>
            <a:custGeom>
              <a:avLst/>
              <a:gdLst/>
              <a:ahLst/>
              <a:cxnLst/>
              <a:rect l="l" t="t" r="r" b="b"/>
              <a:pathLst>
                <a:path w="722" h="1708" extrusionOk="0">
                  <a:moveTo>
                    <a:pt x="128" y="1"/>
                  </a:moveTo>
                  <a:cubicBezTo>
                    <a:pt x="67" y="1"/>
                    <a:pt x="1" y="56"/>
                    <a:pt x="9" y="134"/>
                  </a:cubicBezTo>
                  <a:cubicBezTo>
                    <a:pt x="76" y="612"/>
                    <a:pt x="150" y="1246"/>
                    <a:pt x="447" y="1644"/>
                  </a:cubicBezTo>
                  <a:cubicBezTo>
                    <a:pt x="480" y="1688"/>
                    <a:pt x="523" y="1708"/>
                    <a:pt x="566" y="1708"/>
                  </a:cubicBezTo>
                  <a:cubicBezTo>
                    <a:pt x="646" y="1708"/>
                    <a:pt x="721" y="1638"/>
                    <a:pt x="703" y="1536"/>
                  </a:cubicBezTo>
                  <a:cubicBezTo>
                    <a:pt x="656" y="1287"/>
                    <a:pt x="528" y="1051"/>
                    <a:pt x="440" y="815"/>
                  </a:cubicBezTo>
                  <a:cubicBezTo>
                    <a:pt x="360" y="572"/>
                    <a:pt x="279" y="329"/>
                    <a:pt x="218" y="80"/>
                  </a:cubicBezTo>
                  <a:cubicBezTo>
                    <a:pt x="205" y="24"/>
                    <a:pt x="167" y="1"/>
                    <a:pt x="128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4"/>
            <p:cNvSpPr/>
            <p:nvPr/>
          </p:nvSpPr>
          <p:spPr>
            <a:xfrm>
              <a:off x="2261350" y="3853350"/>
              <a:ext cx="20050" cy="34650"/>
            </a:xfrm>
            <a:custGeom>
              <a:avLst/>
              <a:gdLst/>
              <a:ahLst/>
              <a:cxnLst/>
              <a:rect l="l" t="t" r="r" b="b"/>
              <a:pathLst>
                <a:path w="802" h="1386" extrusionOk="0">
                  <a:moveTo>
                    <a:pt x="173" y="1"/>
                  </a:moveTo>
                  <a:cubicBezTo>
                    <a:pt x="90" y="1"/>
                    <a:pt x="0" y="96"/>
                    <a:pt x="46" y="198"/>
                  </a:cubicBezTo>
                  <a:lnTo>
                    <a:pt x="343" y="872"/>
                  </a:lnTo>
                  <a:cubicBezTo>
                    <a:pt x="424" y="1054"/>
                    <a:pt x="478" y="1277"/>
                    <a:pt x="653" y="1378"/>
                  </a:cubicBezTo>
                  <a:cubicBezTo>
                    <a:pt x="664" y="1383"/>
                    <a:pt x="676" y="1386"/>
                    <a:pt x="688" y="1386"/>
                  </a:cubicBezTo>
                  <a:cubicBezTo>
                    <a:pt x="722" y="1386"/>
                    <a:pt x="758" y="1365"/>
                    <a:pt x="768" y="1331"/>
                  </a:cubicBezTo>
                  <a:cubicBezTo>
                    <a:pt x="802" y="1135"/>
                    <a:pt x="680" y="953"/>
                    <a:pt x="599" y="778"/>
                  </a:cubicBezTo>
                  <a:cubicBezTo>
                    <a:pt x="491" y="542"/>
                    <a:pt x="383" y="306"/>
                    <a:pt x="269" y="70"/>
                  </a:cubicBezTo>
                  <a:cubicBezTo>
                    <a:pt x="248" y="21"/>
                    <a:pt x="211" y="1"/>
                    <a:pt x="173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4"/>
            <p:cNvSpPr/>
            <p:nvPr/>
          </p:nvSpPr>
          <p:spPr>
            <a:xfrm>
              <a:off x="2249650" y="3942700"/>
              <a:ext cx="20450" cy="37375"/>
            </a:xfrm>
            <a:custGeom>
              <a:avLst/>
              <a:gdLst/>
              <a:ahLst/>
              <a:cxnLst/>
              <a:rect l="l" t="t" r="r" b="b"/>
              <a:pathLst>
                <a:path w="818" h="1495" extrusionOk="0">
                  <a:moveTo>
                    <a:pt x="170" y="1"/>
                  </a:moveTo>
                  <a:cubicBezTo>
                    <a:pt x="89" y="1"/>
                    <a:pt x="1" y="96"/>
                    <a:pt x="42" y="198"/>
                  </a:cubicBezTo>
                  <a:cubicBezTo>
                    <a:pt x="143" y="427"/>
                    <a:pt x="245" y="649"/>
                    <a:pt x="339" y="879"/>
                  </a:cubicBezTo>
                  <a:cubicBezTo>
                    <a:pt x="427" y="1074"/>
                    <a:pt x="487" y="1317"/>
                    <a:pt x="642" y="1465"/>
                  </a:cubicBezTo>
                  <a:cubicBezTo>
                    <a:pt x="665" y="1485"/>
                    <a:pt x="691" y="1494"/>
                    <a:pt x="717" y="1494"/>
                  </a:cubicBezTo>
                  <a:cubicBezTo>
                    <a:pt x="769" y="1494"/>
                    <a:pt x="818" y="1457"/>
                    <a:pt x="818" y="1398"/>
                  </a:cubicBezTo>
                  <a:cubicBezTo>
                    <a:pt x="811" y="1182"/>
                    <a:pt x="683" y="980"/>
                    <a:pt x="595" y="784"/>
                  </a:cubicBezTo>
                  <a:cubicBezTo>
                    <a:pt x="487" y="548"/>
                    <a:pt x="373" y="305"/>
                    <a:pt x="265" y="69"/>
                  </a:cubicBezTo>
                  <a:cubicBezTo>
                    <a:pt x="244" y="21"/>
                    <a:pt x="208" y="1"/>
                    <a:pt x="170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4"/>
            <p:cNvSpPr/>
            <p:nvPr/>
          </p:nvSpPr>
          <p:spPr>
            <a:xfrm>
              <a:off x="2188825" y="4005675"/>
              <a:ext cx="25000" cy="36825"/>
            </a:xfrm>
            <a:custGeom>
              <a:avLst/>
              <a:gdLst/>
              <a:ahLst/>
              <a:cxnLst/>
              <a:rect l="l" t="t" r="r" b="b"/>
              <a:pathLst>
                <a:path w="1000" h="1473" extrusionOk="0">
                  <a:moveTo>
                    <a:pt x="186" y="1"/>
                  </a:moveTo>
                  <a:cubicBezTo>
                    <a:pt x="97" y="1"/>
                    <a:pt x="1" y="75"/>
                    <a:pt x="41" y="173"/>
                  </a:cubicBezTo>
                  <a:cubicBezTo>
                    <a:pt x="129" y="396"/>
                    <a:pt x="223" y="618"/>
                    <a:pt x="331" y="827"/>
                  </a:cubicBezTo>
                  <a:cubicBezTo>
                    <a:pt x="439" y="1030"/>
                    <a:pt x="540" y="1272"/>
                    <a:pt x="709" y="1434"/>
                  </a:cubicBezTo>
                  <a:cubicBezTo>
                    <a:pt x="739" y="1460"/>
                    <a:pt x="775" y="1472"/>
                    <a:pt x="812" y="1472"/>
                  </a:cubicBezTo>
                  <a:cubicBezTo>
                    <a:pt x="906" y="1472"/>
                    <a:pt x="999" y="1393"/>
                    <a:pt x="965" y="1286"/>
                  </a:cubicBezTo>
                  <a:cubicBezTo>
                    <a:pt x="904" y="1077"/>
                    <a:pt x="749" y="888"/>
                    <a:pt x="641" y="693"/>
                  </a:cubicBezTo>
                  <a:cubicBezTo>
                    <a:pt x="527" y="484"/>
                    <a:pt x="405" y="281"/>
                    <a:pt x="297" y="66"/>
                  </a:cubicBezTo>
                  <a:cubicBezTo>
                    <a:pt x="275" y="20"/>
                    <a:pt x="231" y="1"/>
                    <a:pt x="1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34"/>
            <p:cNvSpPr/>
            <p:nvPr/>
          </p:nvSpPr>
          <p:spPr>
            <a:xfrm>
              <a:off x="2183075" y="3935075"/>
              <a:ext cx="19775" cy="35075"/>
            </a:xfrm>
            <a:custGeom>
              <a:avLst/>
              <a:gdLst/>
              <a:ahLst/>
              <a:cxnLst/>
              <a:rect l="l" t="t" r="r" b="b"/>
              <a:pathLst>
                <a:path w="791" h="1403" extrusionOk="0">
                  <a:moveTo>
                    <a:pt x="137" y="0"/>
                  </a:moveTo>
                  <a:cubicBezTo>
                    <a:pt x="66" y="0"/>
                    <a:pt x="0" y="53"/>
                    <a:pt x="28" y="138"/>
                  </a:cubicBezTo>
                  <a:cubicBezTo>
                    <a:pt x="109" y="368"/>
                    <a:pt x="197" y="597"/>
                    <a:pt x="298" y="819"/>
                  </a:cubicBezTo>
                  <a:cubicBezTo>
                    <a:pt x="386" y="1022"/>
                    <a:pt x="453" y="1251"/>
                    <a:pt x="635" y="1386"/>
                  </a:cubicBezTo>
                  <a:cubicBezTo>
                    <a:pt x="650" y="1397"/>
                    <a:pt x="667" y="1402"/>
                    <a:pt x="684" y="1402"/>
                  </a:cubicBezTo>
                  <a:cubicBezTo>
                    <a:pt x="737" y="1402"/>
                    <a:pt x="790" y="1354"/>
                    <a:pt x="790" y="1298"/>
                  </a:cubicBezTo>
                  <a:cubicBezTo>
                    <a:pt x="784" y="1103"/>
                    <a:pt x="662" y="934"/>
                    <a:pt x="568" y="759"/>
                  </a:cubicBezTo>
                  <a:lnTo>
                    <a:pt x="575" y="759"/>
                  </a:lnTo>
                  <a:cubicBezTo>
                    <a:pt x="460" y="536"/>
                    <a:pt x="352" y="307"/>
                    <a:pt x="258" y="78"/>
                  </a:cubicBezTo>
                  <a:cubicBezTo>
                    <a:pt x="233" y="24"/>
                    <a:pt x="184" y="0"/>
                    <a:pt x="13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4"/>
            <p:cNvSpPr/>
            <p:nvPr/>
          </p:nvSpPr>
          <p:spPr>
            <a:xfrm>
              <a:off x="2089725" y="4015575"/>
              <a:ext cx="19050" cy="30825"/>
            </a:xfrm>
            <a:custGeom>
              <a:avLst/>
              <a:gdLst/>
              <a:ahLst/>
              <a:cxnLst/>
              <a:rect l="l" t="t" r="r" b="b"/>
              <a:pathLst>
                <a:path w="762" h="1233" extrusionOk="0">
                  <a:moveTo>
                    <a:pt x="207" y="0"/>
                  </a:moveTo>
                  <a:cubicBezTo>
                    <a:pt x="107" y="0"/>
                    <a:pt x="0" y="108"/>
                    <a:pt x="61" y="229"/>
                  </a:cubicBezTo>
                  <a:cubicBezTo>
                    <a:pt x="148" y="398"/>
                    <a:pt x="229" y="573"/>
                    <a:pt x="310" y="742"/>
                  </a:cubicBezTo>
                  <a:cubicBezTo>
                    <a:pt x="377" y="897"/>
                    <a:pt x="425" y="1099"/>
                    <a:pt x="560" y="1207"/>
                  </a:cubicBezTo>
                  <a:cubicBezTo>
                    <a:pt x="581" y="1223"/>
                    <a:pt x="612" y="1233"/>
                    <a:pt x="642" y="1233"/>
                  </a:cubicBezTo>
                  <a:cubicBezTo>
                    <a:pt x="685" y="1233"/>
                    <a:pt x="727" y="1212"/>
                    <a:pt x="735" y="1160"/>
                  </a:cubicBezTo>
                  <a:cubicBezTo>
                    <a:pt x="762" y="978"/>
                    <a:pt x="674" y="823"/>
                    <a:pt x="600" y="661"/>
                  </a:cubicBezTo>
                  <a:cubicBezTo>
                    <a:pt x="512" y="458"/>
                    <a:pt x="418" y="270"/>
                    <a:pt x="324" y="74"/>
                  </a:cubicBezTo>
                  <a:cubicBezTo>
                    <a:pt x="296" y="22"/>
                    <a:pt x="252" y="0"/>
                    <a:pt x="207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4"/>
            <p:cNvSpPr/>
            <p:nvPr/>
          </p:nvSpPr>
          <p:spPr>
            <a:xfrm>
              <a:off x="2112700" y="3964975"/>
              <a:ext cx="19400" cy="28150"/>
            </a:xfrm>
            <a:custGeom>
              <a:avLst/>
              <a:gdLst/>
              <a:ahLst/>
              <a:cxnLst/>
              <a:rect l="l" t="t" r="r" b="b"/>
              <a:pathLst>
                <a:path w="776" h="1126" extrusionOk="0">
                  <a:moveTo>
                    <a:pt x="138" y="0"/>
                  </a:moveTo>
                  <a:cubicBezTo>
                    <a:pt x="74" y="0"/>
                    <a:pt x="0" y="57"/>
                    <a:pt x="32" y="129"/>
                  </a:cubicBezTo>
                  <a:cubicBezTo>
                    <a:pt x="99" y="311"/>
                    <a:pt x="187" y="493"/>
                    <a:pt x="281" y="669"/>
                  </a:cubicBezTo>
                  <a:cubicBezTo>
                    <a:pt x="369" y="817"/>
                    <a:pt x="463" y="1026"/>
                    <a:pt x="618" y="1114"/>
                  </a:cubicBezTo>
                  <a:cubicBezTo>
                    <a:pt x="634" y="1122"/>
                    <a:pt x="649" y="1126"/>
                    <a:pt x="665" y="1126"/>
                  </a:cubicBezTo>
                  <a:cubicBezTo>
                    <a:pt x="724" y="1126"/>
                    <a:pt x="776" y="1070"/>
                    <a:pt x="760" y="1006"/>
                  </a:cubicBezTo>
                  <a:cubicBezTo>
                    <a:pt x="719" y="837"/>
                    <a:pt x="571" y="696"/>
                    <a:pt x="483" y="554"/>
                  </a:cubicBezTo>
                  <a:cubicBezTo>
                    <a:pt x="382" y="392"/>
                    <a:pt x="295" y="224"/>
                    <a:pt x="214" y="48"/>
                  </a:cubicBezTo>
                  <a:cubicBezTo>
                    <a:pt x="200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0" name="Google Shape;1780;p34"/>
          <p:cNvGrpSpPr/>
          <p:nvPr/>
        </p:nvGrpSpPr>
        <p:grpSpPr>
          <a:xfrm>
            <a:off x="619644" y="3835098"/>
            <a:ext cx="7892284" cy="1210602"/>
            <a:chOff x="619644" y="3835098"/>
            <a:chExt cx="7892284" cy="1210602"/>
          </a:xfrm>
        </p:grpSpPr>
        <p:grpSp>
          <p:nvGrpSpPr>
            <p:cNvPr id="1781" name="Google Shape;1781;p34"/>
            <p:cNvGrpSpPr/>
            <p:nvPr/>
          </p:nvGrpSpPr>
          <p:grpSpPr>
            <a:xfrm>
              <a:off x="1459849" y="4903578"/>
              <a:ext cx="167162" cy="142122"/>
              <a:chOff x="1459849" y="4903578"/>
              <a:chExt cx="167162" cy="142122"/>
            </a:xfrm>
          </p:grpSpPr>
          <p:sp>
            <p:nvSpPr>
              <p:cNvPr id="1782" name="Google Shape;1782;p34"/>
              <p:cNvSpPr/>
              <p:nvPr/>
            </p:nvSpPr>
            <p:spPr>
              <a:xfrm>
                <a:off x="1459849" y="4957494"/>
                <a:ext cx="62105" cy="8784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204" extrusionOk="0">
                    <a:moveTo>
                      <a:pt x="217" y="1"/>
                    </a:moveTo>
                    <a:cubicBezTo>
                      <a:pt x="106" y="1"/>
                      <a:pt x="1" y="114"/>
                      <a:pt x="75" y="239"/>
                    </a:cubicBezTo>
                    <a:cubicBezTo>
                      <a:pt x="237" y="536"/>
                      <a:pt x="392" y="833"/>
                      <a:pt x="568" y="1116"/>
                    </a:cubicBezTo>
                    <a:cubicBezTo>
                      <a:pt x="607" y="1178"/>
                      <a:pt x="664" y="1204"/>
                      <a:pt x="721" y="1204"/>
                    </a:cubicBezTo>
                    <a:cubicBezTo>
                      <a:pt x="849" y="1204"/>
                      <a:pt x="975" y="1072"/>
                      <a:pt x="891" y="927"/>
                    </a:cubicBezTo>
                    <a:cubicBezTo>
                      <a:pt x="723" y="637"/>
                      <a:pt x="534" y="361"/>
                      <a:pt x="352" y="78"/>
                    </a:cubicBezTo>
                    <a:cubicBezTo>
                      <a:pt x="316" y="23"/>
                      <a:pt x="266" y="1"/>
                      <a:pt x="21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34"/>
              <p:cNvSpPr/>
              <p:nvPr/>
            </p:nvSpPr>
            <p:spPr>
              <a:xfrm>
                <a:off x="1511073" y="4903578"/>
                <a:ext cx="49252" cy="113376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554" extrusionOk="0">
                    <a:moveTo>
                      <a:pt x="166" y="1"/>
                    </a:moveTo>
                    <a:cubicBezTo>
                      <a:pt x="81" y="1"/>
                      <a:pt x="1" y="65"/>
                      <a:pt x="32" y="176"/>
                    </a:cubicBezTo>
                    <a:cubicBezTo>
                      <a:pt x="100" y="439"/>
                      <a:pt x="160" y="702"/>
                      <a:pt x="235" y="958"/>
                    </a:cubicBezTo>
                    <a:cubicBezTo>
                      <a:pt x="288" y="1174"/>
                      <a:pt x="302" y="1390"/>
                      <a:pt x="491" y="1531"/>
                    </a:cubicBezTo>
                    <a:cubicBezTo>
                      <a:pt x="510" y="1547"/>
                      <a:pt x="531" y="1554"/>
                      <a:pt x="551" y="1554"/>
                    </a:cubicBezTo>
                    <a:cubicBezTo>
                      <a:pt x="610" y="1554"/>
                      <a:pt x="668" y="1500"/>
                      <a:pt x="693" y="1450"/>
                    </a:cubicBezTo>
                    <a:cubicBezTo>
                      <a:pt x="774" y="1241"/>
                      <a:pt x="659" y="1012"/>
                      <a:pt x="592" y="810"/>
                    </a:cubicBezTo>
                    <a:cubicBezTo>
                      <a:pt x="511" y="574"/>
                      <a:pt x="410" y="338"/>
                      <a:pt x="315" y="102"/>
                    </a:cubicBezTo>
                    <a:cubicBezTo>
                      <a:pt x="288" y="32"/>
                      <a:pt x="225" y="1"/>
                      <a:pt x="166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34"/>
              <p:cNvSpPr/>
              <p:nvPr/>
            </p:nvSpPr>
            <p:spPr>
              <a:xfrm>
                <a:off x="1562869" y="4948739"/>
                <a:ext cx="64142" cy="96961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329" extrusionOk="0">
                    <a:moveTo>
                      <a:pt x="826" y="0"/>
                    </a:moveTo>
                    <a:cubicBezTo>
                      <a:pt x="796" y="0"/>
                      <a:pt x="765" y="11"/>
                      <a:pt x="735" y="36"/>
                    </a:cubicBezTo>
                    <a:lnTo>
                      <a:pt x="742" y="36"/>
                    </a:lnTo>
                    <a:cubicBezTo>
                      <a:pt x="533" y="204"/>
                      <a:pt x="351" y="400"/>
                      <a:pt x="236" y="643"/>
                    </a:cubicBezTo>
                    <a:cubicBezTo>
                      <a:pt x="162" y="804"/>
                      <a:pt x="0" y="1162"/>
                      <a:pt x="203" y="1297"/>
                    </a:cubicBezTo>
                    <a:cubicBezTo>
                      <a:pt x="239" y="1319"/>
                      <a:pt x="272" y="1329"/>
                      <a:pt x="301" y="1329"/>
                    </a:cubicBezTo>
                    <a:cubicBezTo>
                      <a:pt x="441" y="1329"/>
                      <a:pt x="506" y="1110"/>
                      <a:pt x="540" y="993"/>
                    </a:cubicBezTo>
                    <a:cubicBezTo>
                      <a:pt x="627" y="710"/>
                      <a:pt x="729" y="440"/>
                      <a:pt x="924" y="218"/>
                    </a:cubicBezTo>
                    <a:cubicBezTo>
                      <a:pt x="1007" y="119"/>
                      <a:pt x="926" y="0"/>
                      <a:pt x="826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5" name="Google Shape;1785;p34"/>
            <p:cNvGrpSpPr/>
            <p:nvPr/>
          </p:nvGrpSpPr>
          <p:grpSpPr>
            <a:xfrm>
              <a:off x="3410664" y="4551182"/>
              <a:ext cx="167608" cy="105643"/>
              <a:chOff x="2313539" y="4811869"/>
              <a:chExt cx="167608" cy="105643"/>
            </a:xfrm>
          </p:grpSpPr>
          <p:sp>
            <p:nvSpPr>
              <p:cNvPr id="1786" name="Google Shape;1786;p34"/>
              <p:cNvSpPr/>
              <p:nvPr/>
            </p:nvSpPr>
            <p:spPr>
              <a:xfrm>
                <a:off x="2313539" y="4832006"/>
                <a:ext cx="62487" cy="84995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65" extrusionOk="0">
                    <a:moveTo>
                      <a:pt x="265" y="0"/>
                    </a:moveTo>
                    <a:cubicBezTo>
                      <a:pt x="127" y="0"/>
                      <a:pt x="1" y="186"/>
                      <a:pt x="125" y="321"/>
                    </a:cubicBezTo>
                    <a:cubicBezTo>
                      <a:pt x="253" y="456"/>
                      <a:pt x="354" y="597"/>
                      <a:pt x="435" y="759"/>
                    </a:cubicBezTo>
                    <a:cubicBezTo>
                      <a:pt x="509" y="914"/>
                      <a:pt x="516" y="1096"/>
                      <a:pt x="691" y="1157"/>
                    </a:cubicBezTo>
                    <a:cubicBezTo>
                      <a:pt x="706" y="1163"/>
                      <a:pt x="721" y="1165"/>
                      <a:pt x="735" y="1165"/>
                    </a:cubicBezTo>
                    <a:cubicBezTo>
                      <a:pt x="789" y="1165"/>
                      <a:pt x="834" y="1127"/>
                      <a:pt x="867" y="1090"/>
                    </a:cubicBezTo>
                    <a:cubicBezTo>
                      <a:pt x="981" y="935"/>
                      <a:pt x="833" y="692"/>
                      <a:pt x="752" y="543"/>
                    </a:cubicBezTo>
                    <a:cubicBezTo>
                      <a:pt x="658" y="368"/>
                      <a:pt x="529" y="200"/>
                      <a:pt x="388" y="58"/>
                    </a:cubicBezTo>
                    <a:cubicBezTo>
                      <a:pt x="350" y="17"/>
                      <a:pt x="307" y="0"/>
                      <a:pt x="26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34"/>
              <p:cNvSpPr/>
              <p:nvPr/>
            </p:nvSpPr>
            <p:spPr>
              <a:xfrm>
                <a:off x="2392698" y="4811869"/>
                <a:ext cx="33089" cy="8696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192" extrusionOk="0">
                    <a:moveTo>
                      <a:pt x="265" y="1"/>
                    </a:moveTo>
                    <a:cubicBezTo>
                      <a:pt x="211" y="1"/>
                      <a:pt x="160" y="26"/>
                      <a:pt x="135" y="84"/>
                    </a:cubicBezTo>
                    <a:cubicBezTo>
                      <a:pt x="20" y="334"/>
                      <a:pt x="0" y="712"/>
                      <a:pt x="14" y="988"/>
                    </a:cubicBezTo>
                    <a:cubicBezTo>
                      <a:pt x="14" y="1082"/>
                      <a:pt x="74" y="1157"/>
                      <a:pt x="162" y="1184"/>
                    </a:cubicBezTo>
                    <a:cubicBezTo>
                      <a:pt x="179" y="1189"/>
                      <a:pt x="195" y="1191"/>
                      <a:pt x="211" y="1191"/>
                    </a:cubicBezTo>
                    <a:cubicBezTo>
                      <a:pt x="232" y="1191"/>
                      <a:pt x="253" y="1187"/>
                      <a:pt x="277" y="1184"/>
                    </a:cubicBezTo>
                    <a:cubicBezTo>
                      <a:pt x="337" y="1170"/>
                      <a:pt x="405" y="1103"/>
                      <a:pt x="418" y="1042"/>
                    </a:cubicBezTo>
                    <a:cubicBezTo>
                      <a:pt x="472" y="766"/>
                      <a:pt x="519" y="388"/>
                      <a:pt x="445" y="118"/>
                    </a:cubicBezTo>
                    <a:lnTo>
                      <a:pt x="445" y="118"/>
                    </a:lnTo>
                    <a:lnTo>
                      <a:pt x="445" y="125"/>
                    </a:lnTo>
                    <a:cubicBezTo>
                      <a:pt x="422" y="50"/>
                      <a:pt x="340" y="1"/>
                      <a:pt x="26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34"/>
              <p:cNvSpPr/>
              <p:nvPr/>
            </p:nvSpPr>
            <p:spPr>
              <a:xfrm>
                <a:off x="2428714" y="4856155"/>
                <a:ext cx="52433" cy="6135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841" extrusionOk="0">
                    <a:moveTo>
                      <a:pt x="627" y="0"/>
                    </a:moveTo>
                    <a:cubicBezTo>
                      <a:pt x="592" y="0"/>
                      <a:pt x="557" y="13"/>
                      <a:pt x="526" y="44"/>
                    </a:cubicBezTo>
                    <a:cubicBezTo>
                      <a:pt x="365" y="206"/>
                      <a:pt x="203" y="361"/>
                      <a:pt x="81" y="556"/>
                    </a:cubicBezTo>
                    <a:cubicBezTo>
                      <a:pt x="1" y="693"/>
                      <a:pt x="128" y="841"/>
                      <a:pt x="260" y="841"/>
                    </a:cubicBezTo>
                    <a:cubicBezTo>
                      <a:pt x="304" y="841"/>
                      <a:pt x="348" y="824"/>
                      <a:pt x="385" y="786"/>
                    </a:cubicBezTo>
                    <a:cubicBezTo>
                      <a:pt x="540" y="617"/>
                      <a:pt x="648" y="421"/>
                      <a:pt x="762" y="226"/>
                    </a:cubicBezTo>
                    <a:cubicBezTo>
                      <a:pt x="823" y="115"/>
                      <a:pt x="729" y="0"/>
                      <a:pt x="62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9" name="Google Shape;1789;p34"/>
            <p:cNvGrpSpPr/>
            <p:nvPr/>
          </p:nvGrpSpPr>
          <p:grpSpPr>
            <a:xfrm>
              <a:off x="5715243" y="4656829"/>
              <a:ext cx="194333" cy="110385"/>
              <a:chOff x="3169393" y="4715929"/>
              <a:chExt cx="194333" cy="110385"/>
            </a:xfrm>
          </p:grpSpPr>
          <p:sp>
            <p:nvSpPr>
              <p:cNvPr id="1790" name="Google Shape;1790;p34"/>
              <p:cNvSpPr/>
              <p:nvPr/>
            </p:nvSpPr>
            <p:spPr>
              <a:xfrm>
                <a:off x="3169393" y="4742048"/>
                <a:ext cx="70632" cy="84266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155" extrusionOk="0">
                    <a:moveTo>
                      <a:pt x="293" y="0"/>
                    </a:moveTo>
                    <a:cubicBezTo>
                      <a:pt x="141" y="0"/>
                      <a:pt x="0" y="213"/>
                      <a:pt x="134" y="367"/>
                    </a:cubicBezTo>
                    <a:lnTo>
                      <a:pt x="484" y="792"/>
                    </a:lnTo>
                    <a:cubicBezTo>
                      <a:pt x="592" y="920"/>
                      <a:pt x="693" y="1102"/>
                      <a:pt x="869" y="1149"/>
                    </a:cubicBezTo>
                    <a:cubicBezTo>
                      <a:pt x="882" y="1153"/>
                      <a:pt x="896" y="1155"/>
                      <a:pt x="910" y="1155"/>
                    </a:cubicBezTo>
                    <a:cubicBezTo>
                      <a:pt x="1004" y="1155"/>
                      <a:pt x="1110" y="1080"/>
                      <a:pt x="1098" y="974"/>
                    </a:cubicBezTo>
                    <a:cubicBezTo>
                      <a:pt x="1084" y="779"/>
                      <a:pt x="923" y="650"/>
                      <a:pt x="808" y="509"/>
                    </a:cubicBezTo>
                    <a:cubicBezTo>
                      <a:pt x="680" y="367"/>
                      <a:pt x="558" y="219"/>
                      <a:pt x="430" y="71"/>
                    </a:cubicBezTo>
                    <a:cubicBezTo>
                      <a:pt x="389" y="21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34"/>
              <p:cNvSpPr/>
              <p:nvPr/>
            </p:nvSpPr>
            <p:spPr>
              <a:xfrm>
                <a:off x="3260260" y="4715929"/>
                <a:ext cx="30480" cy="9229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265" extrusionOk="0">
                    <a:moveTo>
                      <a:pt x="239" y="0"/>
                    </a:moveTo>
                    <a:cubicBezTo>
                      <a:pt x="138" y="0"/>
                      <a:pt x="37" y="64"/>
                      <a:pt x="34" y="193"/>
                    </a:cubicBezTo>
                    <a:cubicBezTo>
                      <a:pt x="34" y="395"/>
                      <a:pt x="34" y="597"/>
                      <a:pt x="34" y="799"/>
                    </a:cubicBezTo>
                    <a:cubicBezTo>
                      <a:pt x="27" y="975"/>
                      <a:pt x="0" y="1137"/>
                      <a:pt x="162" y="1244"/>
                    </a:cubicBezTo>
                    <a:cubicBezTo>
                      <a:pt x="182" y="1258"/>
                      <a:pt x="209" y="1265"/>
                      <a:pt x="237" y="1265"/>
                    </a:cubicBezTo>
                    <a:cubicBezTo>
                      <a:pt x="265" y="1265"/>
                      <a:pt x="294" y="1258"/>
                      <a:pt x="317" y="1244"/>
                    </a:cubicBezTo>
                    <a:cubicBezTo>
                      <a:pt x="479" y="1137"/>
                      <a:pt x="445" y="975"/>
                      <a:pt x="445" y="799"/>
                    </a:cubicBezTo>
                    <a:cubicBezTo>
                      <a:pt x="445" y="597"/>
                      <a:pt x="439" y="395"/>
                      <a:pt x="439" y="193"/>
                    </a:cubicBezTo>
                    <a:cubicBezTo>
                      <a:pt x="439" y="64"/>
                      <a:pt x="339" y="0"/>
                      <a:pt x="239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34"/>
              <p:cNvSpPr/>
              <p:nvPr/>
            </p:nvSpPr>
            <p:spPr>
              <a:xfrm>
                <a:off x="3304039" y="4748103"/>
                <a:ext cx="59687" cy="74781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025" extrusionOk="0">
                    <a:moveTo>
                      <a:pt x="711" y="1"/>
                    </a:moveTo>
                    <a:cubicBezTo>
                      <a:pt x="655" y="1"/>
                      <a:pt x="599" y="23"/>
                      <a:pt x="553" y="62"/>
                    </a:cubicBezTo>
                    <a:cubicBezTo>
                      <a:pt x="337" y="230"/>
                      <a:pt x="121" y="466"/>
                      <a:pt x="34" y="729"/>
                    </a:cubicBezTo>
                    <a:cubicBezTo>
                      <a:pt x="0" y="837"/>
                      <a:pt x="67" y="965"/>
                      <a:pt x="169" y="1006"/>
                    </a:cubicBezTo>
                    <a:cubicBezTo>
                      <a:pt x="199" y="1018"/>
                      <a:pt x="230" y="1024"/>
                      <a:pt x="259" y="1024"/>
                    </a:cubicBezTo>
                    <a:cubicBezTo>
                      <a:pt x="338" y="1024"/>
                      <a:pt x="409" y="980"/>
                      <a:pt x="459" y="911"/>
                    </a:cubicBezTo>
                    <a:cubicBezTo>
                      <a:pt x="526" y="817"/>
                      <a:pt x="573" y="709"/>
                      <a:pt x="641" y="615"/>
                    </a:cubicBezTo>
                    <a:cubicBezTo>
                      <a:pt x="701" y="520"/>
                      <a:pt x="775" y="439"/>
                      <a:pt x="856" y="365"/>
                    </a:cubicBezTo>
                    <a:cubicBezTo>
                      <a:pt x="937" y="284"/>
                      <a:pt x="937" y="143"/>
                      <a:pt x="856" y="62"/>
                    </a:cubicBezTo>
                    <a:cubicBezTo>
                      <a:pt x="814" y="20"/>
                      <a:pt x="763" y="1"/>
                      <a:pt x="711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3" name="Google Shape;1793;p34"/>
            <p:cNvGrpSpPr/>
            <p:nvPr/>
          </p:nvGrpSpPr>
          <p:grpSpPr>
            <a:xfrm>
              <a:off x="2148480" y="4147765"/>
              <a:ext cx="207187" cy="132272"/>
              <a:chOff x="1941280" y="4023090"/>
              <a:chExt cx="207187" cy="132272"/>
            </a:xfrm>
          </p:grpSpPr>
          <p:sp>
            <p:nvSpPr>
              <p:cNvPr id="1794" name="Google Shape;1794;p34"/>
              <p:cNvSpPr/>
              <p:nvPr/>
            </p:nvSpPr>
            <p:spPr>
              <a:xfrm>
                <a:off x="1941280" y="4038119"/>
                <a:ext cx="81831" cy="117243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607" extrusionOk="0">
                    <a:moveTo>
                      <a:pt x="215" y="0"/>
                    </a:moveTo>
                    <a:cubicBezTo>
                      <a:pt x="109" y="0"/>
                      <a:pt x="1" y="126"/>
                      <a:pt x="66" y="237"/>
                    </a:cubicBezTo>
                    <a:cubicBezTo>
                      <a:pt x="228" y="494"/>
                      <a:pt x="397" y="743"/>
                      <a:pt x="565" y="993"/>
                    </a:cubicBezTo>
                    <a:cubicBezTo>
                      <a:pt x="707" y="1195"/>
                      <a:pt x="835" y="1485"/>
                      <a:pt x="1064" y="1593"/>
                    </a:cubicBezTo>
                    <a:cubicBezTo>
                      <a:pt x="1085" y="1602"/>
                      <a:pt x="1109" y="1607"/>
                      <a:pt x="1132" y="1607"/>
                    </a:cubicBezTo>
                    <a:cubicBezTo>
                      <a:pt x="1208" y="1607"/>
                      <a:pt x="1285" y="1559"/>
                      <a:pt x="1280" y="1471"/>
                    </a:cubicBezTo>
                    <a:cubicBezTo>
                      <a:pt x="1246" y="1195"/>
                      <a:pt x="1017" y="979"/>
                      <a:pt x="855" y="763"/>
                    </a:cubicBezTo>
                    <a:cubicBezTo>
                      <a:pt x="680" y="521"/>
                      <a:pt x="505" y="285"/>
                      <a:pt x="316" y="49"/>
                    </a:cubicBezTo>
                    <a:cubicBezTo>
                      <a:pt x="287" y="15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4"/>
              <p:cNvSpPr/>
              <p:nvPr/>
            </p:nvSpPr>
            <p:spPr>
              <a:xfrm>
                <a:off x="2015857" y="4023090"/>
                <a:ext cx="38689" cy="105570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447" extrusionOk="0">
                    <a:moveTo>
                      <a:pt x="200" y="0"/>
                    </a:moveTo>
                    <a:cubicBezTo>
                      <a:pt x="126" y="0"/>
                      <a:pt x="48" y="51"/>
                      <a:pt x="34" y="147"/>
                    </a:cubicBezTo>
                    <a:cubicBezTo>
                      <a:pt x="0" y="410"/>
                      <a:pt x="7" y="666"/>
                      <a:pt x="68" y="922"/>
                    </a:cubicBezTo>
                    <a:cubicBezTo>
                      <a:pt x="122" y="1124"/>
                      <a:pt x="182" y="1374"/>
                      <a:pt x="398" y="1441"/>
                    </a:cubicBezTo>
                    <a:cubicBezTo>
                      <a:pt x="409" y="1445"/>
                      <a:pt x="420" y="1446"/>
                      <a:pt x="430" y="1446"/>
                    </a:cubicBezTo>
                    <a:cubicBezTo>
                      <a:pt x="484" y="1446"/>
                      <a:pt x="530" y="1406"/>
                      <a:pt x="546" y="1360"/>
                    </a:cubicBezTo>
                    <a:cubicBezTo>
                      <a:pt x="607" y="1178"/>
                      <a:pt x="493" y="996"/>
                      <a:pt x="445" y="821"/>
                    </a:cubicBezTo>
                    <a:cubicBezTo>
                      <a:pt x="385" y="598"/>
                      <a:pt x="351" y="376"/>
                      <a:pt x="344" y="147"/>
                    </a:cubicBezTo>
                    <a:cubicBezTo>
                      <a:pt x="341" y="47"/>
                      <a:pt x="272" y="0"/>
                      <a:pt x="200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4"/>
              <p:cNvSpPr/>
              <p:nvPr/>
            </p:nvSpPr>
            <p:spPr>
              <a:xfrm>
                <a:off x="2080381" y="4043883"/>
                <a:ext cx="68087" cy="82807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135" extrusionOk="0">
                    <a:moveTo>
                      <a:pt x="827" y="1"/>
                    </a:moveTo>
                    <a:cubicBezTo>
                      <a:pt x="771" y="1"/>
                      <a:pt x="715" y="21"/>
                      <a:pt x="679" y="64"/>
                    </a:cubicBezTo>
                    <a:cubicBezTo>
                      <a:pt x="463" y="307"/>
                      <a:pt x="213" y="536"/>
                      <a:pt x="65" y="826"/>
                    </a:cubicBezTo>
                    <a:cubicBezTo>
                      <a:pt x="0" y="950"/>
                      <a:pt x="104" y="1134"/>
                      <a:pt x="238" y="1134"/>
                    </a:cubicBezTo>
                    <a:cubicBezTo>
                      <a:pt x="271" y="1134"/>
                      <a:pt x="306" y="1123"/>
                      <a:pt x="342" y="1096"/>
                    </a:cubicBezTo>
                    <a:cubicBezTo>
                      <a:pt x="476" y="995"/>
                      <a:pt x="578" y="887"/>
                      <a:pt x="679" y="759"/>
                    </a:cubicBezTo>
                    <a:cubicBezTo>
                      <a:pt x="780" y="630"/>
                      <a:pt x="881" y="502"/>
                      <a:pt x="982" y="374"/>
                    </a:cubicBezTo>
                    <a:cubicBezTo>
                      <a:pt x="1056" y="280"/>
                      <a:pt x="1070" y="158"/>
                      <a:pt x="982" y="64"/>
                    </a:cubicBezTo>
                    <a:cubicBezTo>
                      <a:pt x="944" y="23"/>
                      <a:pt x="885" y="1"/>
                      <a:pt x="827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7" name="Google Shape;1797;p34"/>
            <p:cNvGrpSpPr/>
            <p:nvPr/>
          </p:nvGrpSpPr>
          <p:grpSpPr>
            <a:xfrm>
              <a:off x="619644" y="4246170"/>
              <a:ext cx="152463" cy="98566"/>
              <a:chOff x="1534044" y="4017570"/>
              <a:chExt cx="152463" cy="98566"/>
            </a:xfrm>
          </p:grpSpPr>
          <p:sp>
            <p:nvSpPr>
              <p:cNvPr id="1798" name="Google Shape;1798;p34"/>
              <p:cNvSpPr/>
              <p:nvPr/>
            </p:nvSpPr>
            <p:spPr>
              <a:xfrm>
                <a:off x="1534044" y="4059667"/>
                <a:ext cx="54660" cy="56469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74" extrusionOk="0">
                    <a:moveTo>
                      <a:pt x="210" y="1"/>
                    </a:moveTo>
                    <a:cubicBezTo>
                      <a:pt x="84" y="1"/>
                      <a:pt x="0" y="196"/>
                      <a:pt x="136" y="287"/>
                    </a:cubicBezTo>
                    <a:cubicBezTo>
                      <a:pt x="224" y="348"/>
                      <a:pt x="305" y="415"/>
                      <a:pt x="372" y="489"/>
                    </a:cubicBezTo>
                    <a:cubicBezTo>
                      <a:pt x="447" y="563"/>
                      <a:pt x="501" y="665"/>
                      <a:pt x="582" y="739"/>
                    </a:cubicBezTo>
                    <a:cubicBezTo>
                      <a:pt x="609" y="763"/>
                      <a:pt x="644" y="774"/>
                      <a:pt x="679" y="774"/>
                    </a:cubicBezTo>
                    <a:cubicBezTo>
                      <a:pt x="769" y="774"/>
                      <a:pt x="858" y="700"/>
                      <a:pt x="824" y="597"/>
                    </a:cubicBezTo>
                    <a:cubicBezTo>
                      <a:pt x="784" y="469"/>
                      <a:pt x="683" y="368"/>
                      <a:pt x="588" y="273"/>
                    </a:cubicBezTo>
                    <a:cubicBezTo>
                      <a:pt x="501" y="179"/>
                      <a:pt x="393" y="98"/>
                      <a:pt x="285" y="24"/>
                    </a:cubicBezTo>
                    <a:cubicBezTo>
                      <a:pt x="259" y="8"/>
                      <a:pt x="234" y="1"/>
                      <a:pt x="210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34"/>
              <p:cNvSpPr/>
              <p:nvPr/>
            </p:nvSpPr>
            <p:spPr>
              <a:xfrm>
                <a:off x="1598885" y="4024720"/>
                <a:ext cx="32262" cy="7135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978" extrusionOk="0">
                    <a:moveTo>
                      <a:pt x="281" y="0"/>
                    </a:moveTo>
                    <a:cubicBezTo>
                      <a:pt x="218" y="0"/>
                      <a:pt x="153" y="35"/>
                      <a:pt x="129" y="105"/>
                    </a:cubicBezTo>
                    <a:cubicBezTo>
                      <a:pt x="48" y="348"/>
                      <a:pt x="1" y="786"/>
                      <a:pt x="237" y="955"/>
                    </a:cubicBezTo>
                    <a:cubicBezTo>
                      <a:pt x="260" y="971"/>
                      <a:pt x="286" y="978"/>
                      <a:pt x="311" y="978"/>
                    </a:cubicBezTo>
                    <a:cubicBezTo>
                      <a:pt x="379" y="978"/>
                      <a:pt x="446" y="925"/>
                      <a:pt x="466" y="860"/>
                    </a:cubicBezTo>
                    <a:cubicBezTo>
                      <a:pt x="507" y="739"/>
                      <a:pt x="453" y="631"/>
                      <a:pt x="432" y="510"/>
                    </a:cubicBezTo>
                    <a:cubicBezTo>
                      <a:pt x="412" y="388"/>
                      <a:pt x="419" y="267"/>
                      <a:pt x="426" y="146"/>
                    </a:cubicBezTo>
                    <a:cubicBezTo>
                      <a:pt x="429" y="50"/>
                      <a:pt x="357" y="0"/>
                      <a:pt x="2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34"/>
              <p:cNvSpPr/>
              <p:nvPr/>
            </p:nvSpPr>
            <p:spPr>
              <a:xfrm>
                <a:off x="1649982" y="4017570"/>
                <a:ext cx="36525" cy="80107"/>
              </a:xfrm>
              <a:custGeom>
                <a:avLst/>
                <a:gdLst/>
                <a:ahLst/>
                <a:cxnLst/>
                <a:rect l="l" t="t" r="r" b="b"/>
                <a:pathLst>
                  <a:path w="574" h="1098" extrusionOk="0">
                    <a:moveTo>
                      <a:pt x="294" y="1"/>
                    </a:moveTo>
                    <a:cubicBezTo>
                      <a:pt x="210" y="1"/>
                      <a:pt x="125" y="58"/>
                      <a:pt x="128" y="163"/>
                    </a:cubicBezTo>
                    <a:cubicBezTo>
                      <a:pt x="135" y="298"/>
                      <a:pt x="128" y="432"/>
                      <a:pt x="95" y="567"/>
                    </a:cubicBezTo>
                    <a:cubicBezTo>
                      <a:pt x="54" y="702"/>
                      <a:pt x="0" y="810"/>
                      <a:pt x="27" y="958"/>
                    </a:cubicBezTo>
                    <a:cubicBezTo>
                      <a:pt x="40" y="1053"/>
                      <a:pt x="120" y="1098"/>
                      <a:pt x="204" y="1098"/>
                    </a:cubicBezTo>
                    <a:cubicBezTo>
                      <a:pt x="257" y="1098"/>
                      <a:pt x="312" y="1080"/>
                      <a:pt x="351" y="1046"/>
                    </a:cubicBezTo>
                    <a:cubicBezTo>
                      <a:pt x="573" y="844"/>
                      <a:pt x="506" y="378"/>
                      <a:pt x="445" y="115"/>
                    </a:cubicBezTo>
                    <a:cubicBezTo>
                      <a:pt x="427" y="37"/>
                      <a:pt x="361" y="1"/>
                      <a:pt x="294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1" name="Google Shape;1801;p34"/>
            <p:cNvGrpSpPr/>
            <p:nvPr/>
          </p:nvGrpSpPr>
          <p:grpSpPr>
            <a:xfrm>
              <a:off x="8105507" y="3916667"/>
              <a:ext cx="166017" cy="106445"/>
              <a:chOff x="8105507" y="3916667"/>
              <a:chExt cx="166017" cy="106445"/>
            </a:xfrm>
          </p:grpSpPr>
          <p:sp>
            <p:nvSpPr>
              <p:cNvPr id="1802" name="Google Shape;1802;p34"/>
              <p:cNvSpPr/>
              <p:nvPr/>
            </p:nvSpPr>
            <p:spPr>
              <a:xfrm>
                <a:off x="8105507" y="3916667"/>
                <a:ext cx="65032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318" extrusionOk="0">
                    <a:moveTo>
                      <a:pt x="247" y="0"/>
                    </a:moveTo>
                    <a:cubicBezTo>
                      <a:pt x="94" y="0"/>
                      <a:pt x="1" y="232"/>
                      <a:pt x="159" y="345"/>
                    </a:cubicBezTo>
                    <a:cubicBezTo>
                      <a:pt x="301" y="446"/>
                      <a:pt x="408" y="595"/>
                      <a:pt x="469" y="756"/>
                    </a:cubicBezTo>
                    <a:cubicBezTo>
                      <a:pt x="523" y="912"/>
                      <a:pt x="489" y="1100"/>
                      <a:pt x="584" y="1228"/>
                    </a:cubicBezTo>
                    <a:cubicBezTo>
                      <a:pt x="621" y="1282"/>
                      <a:pt x="685" y="1318"/>
                      <a:pt x="747" y="1318"/>
                    </a:cubicBezTo>
                    <a:cubicBezTo>
                      <a:pt x="786" y="1318"/>
                      <a:pt x="825" y="1303"/>
                      <a:pt x="853" y="1269"/>
                    </a:cubicBezTo>
                    <a:cubicBezTo>
                      <a:pt x="1022" y="1073"/>
                      <a:pt x="928" y="783"/>
                      <a:pt x="833" y="574"/>
                    </a:cubicBezTo>
                    <a:cubicBezTo>
                      <a:pt x="725" y="345"/>
                      <a:pt x="550" y="163"/>
                      <a:pt x="341" y="28"/>
                    </a:cubicBezTo>
                    <a:cubicBezTo>
                      <a:pt x="308" y="9"/>
                      <a:pt x="277" y="0"/>
                      <a:pt x="247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34"/>
              <p:cNvSpPr/>
              <p:nvPr/>
            </p:nvSpPr>
            <p:spPr>
              <a:xfrm>
                <a:off x="8182502" y="3917834"/>
                <a:ext cx="30989" cy="8908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221" extrusionOk="0">
                    <a:moveTo>
                      <a:pt x="244" y="0"/>
                    </a:moveTo>
                    <a:cubicBezTo>
                      <a:pt x="161" y="0"/>
                      <a:pt x="78" y="56"/>
                      <a:pt x="68" y="167"/>
                    </a:cubicBezTo>
                    <a:cubicBezTo>
                      <a:pt x="48" y="437"/>
                      <a:pt x="28" y="713"/>
                      <a:pt x="1" y="983"/>
                    </a:cubicBezTo>
                    <a:cubicBezTo>
                      <a:pt x="1" y="1057"/>
                      <a:pt x="55" y="1152"/>
                      <a:pt x="122" y="1185"/>
                    </a:cubicBezTo>
                    <a:cubicBezTo>
                      <a:pt x="169" y="1209"/>
                      <a:pt x="206" y="1221"/>
                      <a:pt x="244" y="1221"/>
                    </a:cubicBezTo>
                    <a:cubicBezTo>
                      <a:pt x="281" y="1221"/>
                      <a:pt x="318" y="1209"/>
                      <a:pt x="365" y="1185"/>
                    </a:cubicBezTo>
                    <a:cubicBezTo>
                      <a:pt x="432" y="1152"/>
                      <a:pt x="486" y="1057"/>
                      <a:pt x="486" y="983"/>
                    </a:cubicBezTo>
                    <a:lnTo>
                      <a:pt x="419" y="167"/>
                    </a:lnTo>
                    <a:cubicBezTo>
                      <a:pt x="409" y="56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34"/>
              <p:cNvSpPr/>
              <p:nvPr/>
            </p:nvSpPr>
            <p:spPr>
              <a:xfrm>
                <a:off x="8210182" y="3948404"/>
                <a:ext cx="61342" cy="74708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24" extrusionOk="0">
                    <a:moveTo>
                      <a:pt x="681" y="0"/>
                    </a:moveTo>
                    <a:cubicBezTo>
                      <a:pt x="612" y="0"/>
                      <a:pt x="540" y="32"/>
                      <a:pt x="483" y="106"/>
                    </a:cubicBezTo>
                    <a:cubicBezTo>
                      <a:pt x="361" y="267"/>
                      <a:pt x="240" y="429"/>
                      <a:pt x="132" y="605"/>
                    </a:cubicBezTo>
                    <a:cubicBezTo>
                      <a:pt x="1" y="816"/>
                      <a:pt x="203" y="1024"/>
                      <a:pt x="397" y="1024"/>
                    </a:cubicBezTo>
                    <a:cubicBezTo>
                      <a:pt x="481" y="1024"/>
                      <a:pt x="564" y="984"/>
                      <a:pt x="618" y="888"/>
                    </a:cubicBezTo>
                    <a:cubicBezTo>
                      <a:pt x="719" y="713"/>
                      <a:pt x="800" y="530"/>
                      <a:pt x="881" y="342"/>
                    </a:cubicBezTo>
                    <a:cubicBezTo>
                      <a:pt x="964" y="152"/>
                      <a:pt x="831" y="0"/>
                      <a:pt x="681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5" name="Google Shape;1805;p34"/>
            <p:cNvGrpSpPr/>
            <p:nvPr/>
          </p:nvGrpSpPr>
          <p:grpSpPr>
            <a:xfrm>
              <a:off x="6299297" y="4155352"/>
              <a:ext cx="188606" cy="117097"/>
              <a:chOff x="6912722" y="4491852"/>
              <a:chExt cx="188606" cy="117097"/>
            </a:xfrm>
          </p:grpSpPr>
          <p:sp>
            <p:nvSpPr>
              <p:cNvPr id="1806" name="Google Shape;1806;p34"/>
              <p:cNvSpPr/>
              <p:nvPr/>
            </p:nvSpPr>
            <p:spPr>
              <a:xfrm>
                <a:off x="6912722" y="4491852"/>
                <a:ext cx="60387" cy="8806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1207" extrusionOk="0">
                    <a:moveTo>
                      <a:pt x="319" y="1"/>
                    </a:moveTo>
                    <a:cubicBezTo>
                      <a:pt x="150" y="1"/>
                      <a:pt x="1" y="234"/>
                      <a:pt x="144" y="409"/>
                    </a:cubicBezTo>
                    <a:cubicBezTo>
                      <a:pt x="299" y="598"/>
                      <a:pt x="374" y="807"/>
                      <a:pt x="455" y="1036"/>
                    </a:cubicBezTo>
                    <a:cubicBezTo>
                      <a:pt x="495" y="1154"/>
                      <a:pt x="585" y="1206"/>
                      <a:pt x="676" y="1206"/>
                    </a:cubicBezTo>
                    <a:cubicBezTo>
                      <a:pt x="811" y="1206"/>
                      <a:pt x="948" y="1090"/>
                      <a:pt x="920" y="908"/>
                    </a:cubicBezTo>
                    <a:cubicBezTo>
                      <a:pt x="866" y="604"/>
                      <a:pt x="677" y="308"/>
                      <a:pt x="475" y="78"/>
                    </a:cubicBezTo>
                    <a:cubicBezTo>
                      <a:pt x="427" y="24"/>
                      <a:pt x="372" y="1"/>
                      <a:pt x="319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34"/>
              <p:cNvSpPr/>
              <p:nvPr/>
            </p:nvSpPr>
            <p:spPr>
              <a:xfrm>
                <a:off x="6980872" y="4500461"/>
                <a:ext cx="58224" cy="82734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134" extrusionOk="0">
                    <a:moveTo>
                      <a:pt x="622" y="1"/>
                    </a:moveTo>
                    <a:cubicBezTo>
                      <a:pt x="563" y="1"/>
                      <a:pt x="504" y="28"/>
                      <a:pt x="469" y="88"/>
                    </a:cubicBezTo>
                    <a:cubicBezTo>
                      <a:pt x="408" y="196"/>
                      <a:pt x="388" y="318"/>
                      <a:pt x="328" y="419"/>
                    </a:cubicBezTo>
                    <a:cubicBezTo>
                      <a:pt x="267" y="527"/>
                      <a:pt x="206" y="641"/>
                      <a:pt x="132" y="736"/>
                    </a:cubicBezTo>
                    <a:cubicBezTo>
                      <a:pt x="0" y="913"/>
                      <a:pt x="193" y="1133"/>
                      <a:pt x="377" y="1133"/>
                    </a:cubicBezTo>
                    <a:cubicBezTo>
                      <a:pt x="437" y="1133"/>
                      <a:pt x="497" y="1109"/>
                      <a:pt x="543" y="1053"/>
                    </a:cubicBezTo>
                    <a:cubicBezTo>
                      <a:pt x="732" y="817"/>
                      <a:pt x="914" y="453"/>
                      <a:pt x="813" y="136"/>
                    </a:cubicBezTo>
                    <a:cubicBezTo>
                      <a:pt x="786" y="50"/>
                      <a:pt x="703" y="1"/>
                      <a:pt x="622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34"/>
              <p:cNvSpPr/>
              <p:nvPr/>
            </p:nvSpPr>
            <p:spPr>
              <a:xfrm>
                <a:off x="7032351" y="4533876"/>
                <a:ext cx="68978" cy="75073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29" extrusionOk="0">
                    <a:moveTo>
                      <a:pt x="743" y="0"/>
                    </a:moveTo>
                    <a:cubicBezTo>
                      <a:pt x="687" y="0"/>
                      <a:pt x="630" y="21"/>
                      <a:pt x="584" y="69"/>
                    </a:cubicBezTo>
                    <a:cubicBezTo>
                      <a:pt x="395" y="271"/>
                      <a:pt x="173" y="467"/>
                      <a:pt x="65" y="730"/>
                    </a:cubicBezTo>
                    <a:cubicBezTo>
                      <a:pt x="0" y="886"/>
                      <a:pt x="155" y="1029"/>
                      <a:pt x="305" y="1029"/>
                    </a:cubicBezTo>
                    <a:cubicBezTo>
                      <a:pt x="343" y="1029"/>
                      <a:pt x="381" y="1020"/>
                      <a:pt x="415" y="999"/>
                    </a:cubicBezTo>
                    <a:cubicBezTo>
                      <a:pt x="651" y="851"/>
                      <a:pt x="800" y="581"/>
                      <a:pt x="962" y="359"/>
                    </a:cubicBezTo>
                    <a:cubicBezTo>
                      <a:pt x="1084" y="191"/>
                      <a:pt x="914" y="0"/>
                      <a:pt x="743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09" name="Google Shape;1809;p34"/>
            <p:cNvSpPr/>
            <p:nvPr/>
          </p:nvSpPr>
          <p:spPr>
            <a:xfrm>
              <a:off x="8349602" y="4812130"/>
              <a:ext cx="58542" cy="83390"/>
            </a:xfrm>
            <a:custGeom>
              <a:avLst/>
              <a:gdLst/>
              <a:ahLst/>
              <a:cxnLst/>
              <a:rect l="l" t="t" r="r" b="b"/>
              <a:pathLst>
                <a:path w="920" h="1143" extrusionOk="0">
                  <a:moveTo>
                    <a:pt x="318" y="0"/>
                  </a:moveTo>
                  <a:cubicBezTo>
                    <a:pt x="149" y="0"/>
                    <a:pt x="0" y="226"/>
                    <a:pt x="151" y="392"/>
                  </a:cubicBezTo>
                  <a:cubicBezTo>
                    <a:pt x="306" y="567"/>
                    <a:pt x="373" y="750"/>
                    <a:pt x="448" y="972"/>
                  </a:cubicBezTo>
                  <a:cubicBezTo>
                    <a:pt x="479" y="1071"/>
                    <a:pt x="567" y="1142"/>
                    <a:pt x="676" y="1142"/>
                  </a:cubicBezTo>
                  <a:cubicBezTo>
                    <a:pt x="685" y="1142"/>
                    <a:pt x="694" y="1142"/>
                    <a:pt x="704" y="1141"/>
                  </a:cubicBezTo>
                  <a:cubicBezTo>
                    <a:pt x="805" y="1120"/>
                    <a:pt x="920" y="1026"/>
                    <a:pt x="899" y="911"/>
                  </a:cubicBezTo>
                  <a:cubicBezTo>
                    <a:pt x="866" y="594"/>
                    <a:pt x="690" y="298"/>
                    <a:pt x="468" y="68"/>
                  </a:cubicBezTo>
                  <a:cubicBezTo>
                    <a:pt x="421" y="20"/>
                    <a:pt x="369" y="0"/>
                    <a:pt x="318" y="0"/>
                  </a:cubicBezTo>
                  <a:close/>
                </a:path>
              </a:pathLst>
            </a:custGeom>
            <a:solidFill>
              <a:srgbClr val="4F7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4"/>
            <p:cNvSpPr/>
            <p:nvPr/>
          </p:nvSpPr>
          <p:spPr>
            <a:xfrm>
              <a:off x="8415398" y="4796079"/>
              <a:ext cx="50588" cy="90978"/>
            </a:xfrm>
            <a:custGeom>
              <a:avLst/>
              <a:gdLst/>
              <a:ahLst/>
              <a:cxnLst/>
              <a:rect l="l" t="t" r="r" b="b"/>
              <a:pathLst>
                <a:path w="795" h="1247" extrusionOk="0">
                  <a:moveTo>
                    <a:pt x="575" y="1"/>
                  </a:moveTo>
                  <a:cubicBezTo>
                    <a:pt x="538" y="1"/>
                    <a:pt x="500" y="16"/>
                    <a:pt x="466" y="52"/>
                  </a:cubicBezTo>
                  <a:cubicBezTo>
                    <a:pt x="209" y="322"/>
                    <a:pt x="0" y="720"/>
                    <a:pt x="81" y="1098"/>
                  </a:cubicBezTo>
                  <a:cubicBezTo>
                    <a:pt x="104" y="1203"/>
                    <a:pt x="175" y="1247"/>
                    <a:pt x="251" y="1247"/>
                  </a:cubicBezTo>
                  <a:cubicBezTo>
                    <a:pt x="355" y="1247"/>
                    <a:pt x="470" y="1164"/>
                    <a:pt x="486" y="1044"/>
                  </a:cubicBezTo>
                  <a:cubicBezTo>
                    <a:pt x="519" y="767"/>
                    <a:pt x="519" y="524"/>
                    <a:pt x="702" y="288"/>
                  </a:cubicBezTo>
                  <a:cubicBezTo>
                    <a:pt x="794" y="165"/>
                    <a:pt x="694" y="1"/>
                    <a:pt x="575" y="1"/>
                  </a:cubicBezTo>
                  <a:close/>
                </a:path>
              </a:pathLst>
            </a:custGeom>
            <a:solidFill>
              <a:srgbClr val="4F7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34"/>
            <p:cNvSpPr/>
            <p:nvPr/>
          </p:nvSpPr>
          <p:spPr>
            <a:xfrm>
              <a:off x="8446705" y="4846420"/>
              <a:ext cx="65223" cy="68215"/>
            </a:xfrm>
            <a:custGeom>
              <a:avLst/>
              <a:gdLst/>
              <a:ahLst/>
              <a:cxnLst/>
              <a:rect l="l" t="t" r="r" b="b"/>
              <a:pathLst>
                <a:path w="1025" h="935" extrusionOk="0">
                  <a:moveTo>
                    <a:pt x="786" y="1"/>
                  </a:moveTo>
                  <a:cubicBezTo>
                    <a:pt x="746" y="1"/>
                    <a:pt x="702" y="16"/>
                    <a:pt x="661" y="50"/>
                  </a:cubicBezTo>
                  <a:cubicBezTo>
                    <a:pt x="547" y="138"/>
                    <a:pt x="425" y="226"/>
                    <a:pt x="304" y="313"/>
                  </a:cubicBezTo>
                  <a:cubicBezTo>
                    <a:pt x="176" y="414"/>
                    <a:pt x="0" y="529"/>
                    <a:pt x="14" y="711"/>
                  </a:cubicBezTo>
                  <a:cubicBezTo>
                    <a:pt x="27" y="839"/>
                    <a:pt x="108" y="920"/>
                    <a:pt x="236" y="934"/>
                  </a:cubicBezTo>
                  <a:cubicBezTo>
                    <a:pt x="243" y="934"/>
                    <a:pt x="250" y="934"/>
                    <a:pt x="256" y="934"/>
                  </a:cubicBezTo>
                  <a:cubicBezTo>
                    <a:pt x="427" y="934"/>
                    <a:pt x="543" y="767"/>
                    <a:pt x="634" y="644"/>
                  </a:cubicBezTo>
                  <a:cubicBezTo>
                    <a:pt x="729" y="529"/>
                    <a:pt x="816" y="414"/>
                    <a:pt x="911" y="300"/>
                  </a:cubicBezTo>
                  <a:cubicBezTo>
                    <a:pt x="1024" y="160"/>
                    <a:pt x="920" y="1"/>
                    <a:pt x="786" y="1"/>
                  </a:cubicBezTo>
                  <a:close/>
                </a:path>
              </a:pathLst>
            </a:custGeom>
            <a:solidFill>
              <a:srgbClr val="092553">
                <a:alpha val="42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12" name="Google Shape;1812;p34"/>
            <p:cNvGrpSpPr/>
            <p:nvPr/>
          </p:nvGrpSpPr>
          <p:grpSpPr>
            <a:xfrm>
              <a:off x="4000516" y="3835098"/>
              <a:ext cx="229586" cy="113303"/>
              <a:chOff x="5215616" y="4382435"/>
              <a:chExt cx="229586" cy="113303"/>
            </a:xfrm>
          </p:grpSpPr>
          <p:sp>
            <p:nvSpPr>
              <p:cNvPr id="1813" name="Google Shape;1813;p34"/>
              <p:cNvSpPr/>
              <p:nvPr/>
            </p:nvSpPr>
            <p:spPr>
              <a:xfrm>
                <a:off x="5215616" y="4389877"/>
                <a:ext cx="51670" cy="97544"/>
              </a:xfrm>
              <a:custGeom>
                <a:avLst/>
                <a:gdLst/>
                <a:ahLst/>
                <a:cxnLst/>
                <a:rect l="l" t="t" r="r" b="b"/>
                <a:pathLst>
                  <a:path w="812" h="1337" extrusionOk="0">
                    <a:moveTo>
                      <a:pt x="235" y="1"/>
                    </a:moveTo>
                    <a:cubicBezTo>
                      <a:pt x="114" y="1"/>
                      <a:pt x="0" y="93"/>
                      <a:pt x="53" y="238"/>
                    </a:cubicBezTo>
                    <a:cubicBezTo>
                      <a:pt x="160" y="562"/>
                      <a:pt x="241" y="926"/>
                      <a:pt x="403" y="1229"/>
                    </a:cubicBezTo>
                    <a:cubicBezTo>
                      <a:pt x="440" y="1305"/>
                      <a:pt x="500" y="1336"/>
                      <a:pt x="563" y="1336"/>
                    </a:cubicBezTo>
                    <a:cubicBezTo>
                      <a:pt x="684" y="1336"/>
                      <a:pt x="812" y="1217"/>
                      <a:pt x="781" y="1074"/>
                    </a:cubicBezTo>
                    <a:cubicBezTo>
                      <a:pt x="707" y="757"/>
                      <a:pt x="552" y="440"/>
                      <a:pt x="437" y="137"/>
                    </a:cubicBezTo>
                    <a:cubicBezTo>
                      <a:pt x="399" y="42"/>
                      <a:pt x="315" y="1"/>
                      <a:pt x="235" y="1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34"/>
              <p:cNvSpPr/>
              <p:nvPr/>
            </p:nvSpPr>
            <p:spPr>
              <a:xfrm>
                <a:off x="5288411" y="4382435"/>
                <a:ext cx="51988" cy="98857"/>
              </a:xfrm>
              <a:custGeom>
                <a:avLst/>
                <a:gdLst/>
                <a:ahLst/>
                <a:cxnLst/>
                <a:rect l="l" t="t" r="r" b="b"/>
                <a:pathLst>
                  <a:path w="817" h="1355" extrusionOk="0">
                    <a:moveTo>
                      <a:pt x="575" y="0"/>
                    </a:moveTo>
                    <a:cubicBezTo>
                      <a:pt x="517" y="0"/>
                      <a:pt x="457" y="27"/>
                      <a:pt x="412" y="91"/>
                    </a:cubicBezTo>
                    <a:cubicBezTo>
                      <a:pt x="203" y="374"/>
                      <a:pt x="1" y="839"/>
                      <a:pt x="149" y="1190"/>
                    </a:cubicBezTo>
                    <a:cubicBezTo>
                      <a:pt x="189" y="1291"/>
                      <a:pt x="298" y="1355"/>
                      <a:pt x="398" y="1355"/>
                    </a:cubicBezTo>
                    <a:cubicBezTo>
                      <a:pt x="485" y="1355"/>
                      <a:pt x="566" y="1306"/>
                      <a:pt x="588" y="1190"/>
                    </a:cubicBezTo>
                    <a:cubicBezTo>
                      <a:pt x="641" y="880"/>
                      <a:pt x="594" y="583"/>
                      <a:pt x="743" y="280"/>
                    </a:cubicBezTo>
                    <a:cubicBezTo>
                      <a:pt x="816" y="127"/>
                      <a:pt x="701" y="0"/>
                      <a:pt x="575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34"/>
              <p:cNvSpPr/>
              <p:nvPr/>
            </p:nvSpPr>
            <p:spPr>
              <a:xfrm>
                <a:off x="5357770" y="4400164"/>
                <a:ext cx="87431" cy="95574"/>
              </a:xfrm>
              <a:custGeom>
                <a:avLst/>
                <a:gdLst/>
                <a:ahLst/>
                <a:cxnLst/>
                <a:rect l="l" t="t" r="r" b="b"/>
                <a:pathLst>
                  <a:path w="1374" h="1310" extrusionOk="0">
                    <a:moveTo>
                      <a:pt x="1048" y="0"/>
                    </a:moveTo>
                    <a:cubicBezTo>
                      <a:pt x="994" y="0"/>
                      <a:pt x="937" y="23"/>
                      <a:pt x="887" y="77"/>
                    </a:cubicBezTo>
                    <a:cubicBezTo>
                      <a:pt x="644" y="333"/>
                      <a:pt x="381" y="576"/>
                      <a:pt x="165" y="846"/>
                    </a:cubicBezTo>
                    <a:cubicBezTo>
                      <a:pt x="0" y="1046"/>
                      <a:pt x="165" y="1310"/>
                      <a:pt x="361" y="1310"/>
                    </a:cubicBezTo>
                    <a:cubicBezTo>
                      <a:pt x="421" y="1310"/>
                      <a:pt x="485" y="1284"/>
                      <a:pt x="543" y="1223"/>
                    </a:cubicBezTo>
                    <a:cubicBezTo>
                      <a:pt x="785" y="974"/>
                      <a:pt x="1001" y="684"/>
                      <a:pt x="1224" y="414"/>
                    </a:cubicBezTo>
                    <a:cubicBezTo>
                      <a:pt x="1373" y="239"/>
                      <a:pt x="1223" y="0"/>
                      <a:pt x="1048" y="0"/>
                    </a:cubicBezTo>
                    <a:close/>
                  </a:path>
                </a:pathLst>
              </a:custGeom>
              <a:solidFill>
                <a:srgbClr val="092553">
                  <a:alpha val="42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16" name="Google Shape;1816;p34"/>
          <p:cNvGrpSpPr/>
          <p:nvPr/>
        </p:nvGrpSpPr>
        <p:grpSpPr>
          <a:xfrm>
            <a:off x="-125" y="3643177"/>
            <a:ext cx="9144252" cy="1513473"/>
            <a:chOff x="-125" y="3643177"/>
            <a:chExt cx="9144252" cy="1513473"/>
          </a:xfrm>
        </p:grpSpPr>
        <p:sp>
          <p:nvSpPr>
            <p:cNvPr id="1817" name="Google Shape;1817;p34"/>
            <p:cNvSpPr/>
            <p:nvPr/>
          </p:nvSpPr>
          <p:spPr>
            <a:xfrm>
              <a:off x="-125" y="3643177"/>
              <a:ext cx="9144252" cy="1513473"/>
            </a:xfrm>
            <a:custGeom>
              <a:avLst/>
              <a:gdLst/>
              <a:ahLst/>
              <a:cxnLst/>
              <a:rect l="l" t="t" r="r" b="b"/>
              <a:pathLst>
                <a:path w="99122" h="22807" extrusionOk="0">
                  <a:moveTo>
                    <a:pt x="61118" y="0"/>
                  </a:moveTo>
                  <a:cubicBezTo>
                    <a:pt x="40645" y="0"/>
                    <a:pt x="20272" y="2138"/>
                    <a:pt x="1" y="6374"/>
                  </a:cubicBezTo>
                  <a:lnTo>
                    <a:pt x="1" y="22807"/>
                  </a:lnTo>
                  <a:lnTo>
                    <a:pt x="99121" y="22807"/>
                  </a:lnTo>
                  <a:lnTo>
                    <a:pt x="99121" y="2450"/>
                  </a:lnTo>
                  <a:cubicBezTo>
                    <a:pt x="86417" y="814"/>
                    <a:pt x="73749" y="0"/>
                    <a:pt x="611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18" name="Google Shape;1818;p34"/>
            <p:cNvGrpSpPr/>
            <p:nvPr/>
          </p:nvGrpSpPr>
          <p:grpSpPr>
            <a:xfrm>
              <a:off x="629649" y="4009552"/>
              <a:ext cx="7967138" cy="1018298"/>
              <a:chOff x="629649" y="4009552"/>
              <a:chExt cx="7967138" cy="1018298"/>
            </a:xfrm>
          </p:grpSpPr>
          <p:grpSp>
            <p:nvGrpSpPr>
              <p:cNvPr id="1819" name="Google Shape;1819;p34"/>
              <p:cNvGrpSpPr/>
              <p:nvPr/>
            </p:nvGrpSpPr>
            <p:grpSpPr>
              <a:xfrm>
                <a:off x="629649" y="4885728"/>
                <a:ext cx="167162" cy="142122"/>
                <a:chOff x="1459849" y="4903578"/>
                <a:chExt cx="167162" cy="142122"/>
              </a:xfrm>
            </p:grpSpPr>
            <p:sp>
              <p:nvSpPr>
                <p:cNvPr id="1820" name="Google Shape;1820;p34"/>
                <p:cNvSpPr/>
                <p:nvPr/>
              </p:nvSpPr>
              <p:spPr>
                <a:xfrm>
                  <a:off x="1459849" y="4957494"/>
                  <a:ext cx="62105" cy="87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1204" extrusionOk="0">
                      <a:moveTo>
                        <a:pt x="217" y="1"/>
                      </a:moveTo>
                      <a:cubicBezTo>
                        <a:pt x="106" y="1"/>
                        <a:pt x="1" y="114"/>
                        <a:pt x="75" y="239"/>
                      </a:cubicBezTo>
                      <a:cubicBezTo>
                        <a:pt x="237" y="536"/>
                        <a:pt x="392" y="833"/>
                        <a:pt x="568" y="1116"/>
                      </a:cubicBezTo>
                      <a:cubicBezTo>
                        <a:pt x="607" y="1178"/>
                        <a:pt x="664" y="1204"/>
                        <a:pt x="721" y="1204"/>
                      </a:cubicBezTo>
                      <a:cubicBezTo>
                        <a:pt x="849" y="1204"/>
                        <a:pt x="975" y="1072"/>
                        <a:pt x="891" y="927"/>
                      </a:cubicBezTo>
                      <a:cubicBezTo>
                        <a:pt x="723" y="637"/>
                        <a:pt x="534" y="361"/>
                        <a:pt x="352" y="78"/>
                      </a:cubicBezTo>
                      <a:cubicBezTo>
                        <a:pt x="316" y="23"/>
                        <a:pt x="266" y="1"/>
                        <a:pt x="217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1" name="Google Shape;1821;p34"/>
                <p:cNvSpPr/>
                <p:nvPr/>
              </p:nvSpPr>
              <p:spPr>
                <a:xfrm>
                  <a:off x="1511073" y="4903578"/>
                  <a:ext cx="49252" cy="113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" h="1554" extrusionOk="0">
                      <a:moveTo>
                        <a:pt x="166" y="1"/>
                      </a:moveTo>
                      <a:cubicBezTo>
                        <a:pt x="81" y="1"/>
                        <a:pt x="1" y="65"/>
                        <a:pt x="32" y="176"/>
                      </a:cubicBezTo>
                      <a:cubicBezTo>
                        <a:pt x="100" y="439"/>
                        <a:pt x="160" y="702"/>
                        <a:pt x="235" y="958"/>
                      </a:cubicBezTo>
                      <a:cubicBezTo>
                        <a:pt x="288" y="1174"/>
                        <a:pt x="302" y="1390"/>
                        <a:pt x="491" y="1531"/>
                      </a:cubicBezTo>
                      <a:cubicBezTo>
                        <a:pt x="510" y="1547"/>
                        <a:pt x="531" y="1554"/>
                        <a:pt x="551" y="1554"/>
                      </a:cubicBezTo>
                      <a:cubicBezTo>
                        <a:pt x="610" y="1554"/>
                        <a:pt x="668" y="1500"/>
                        <a:pt x="693" y="1450"/>
                      </a:cubicBezTo>
                      <a:cubicBezTo>
                        <a:pt x="774" y="1241"/>
                        <a:pt x="659" y="1012"/>
                        <a:pt x="592" y="810"/>
                      </a:cubicBezTo>
                      <a:cubicBezTo>
                        <a:pt x="511" y="574"/>
                        <a:pt x="410" y="338"/>
                        <a:pt x="315" y="102"/>
                      </a:cubicBezTo>
                      <a:cubicBezTo>
                        <a:pt x="288" y="32"/>
                        <a:pt x="225" y="1"/>
                        <a:pt x="166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2" name="Google Shape;1822;p34"/>
                <p:cNvSpPr/>
                <p:nvPr/>
              </p:nvSpPr>
              <p:spPr>
                <a:xfrm>
                  <a:off x="1562869" y="4948739"/>
                  <a:ext cx="64142" cy="96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" h="1329" extrusionOk="0">
                      <a:moveTo>
                        <a:pt x="826" y="0"/>
                      </a:moveTo>
                      <a:cubicBezTo>
                        <a:pt x="796" y="0"/>
                        <a:pt x="765" y="11"/>
                        <a:pt x="735" y="36"/>
                      </a:cubicBezTo>
                      <a:lnTo>
                        <a:pt x="742" y="36"/>
                      </a:lnTo>
                      <a:cubicBezTo>
                        <a:pt x="533" y="204"/>
                        <a:pt x="351" y="400"/>
                        <a:pt x="236" y="643"/>
                      </a:cubicBezTo>
                      <a:cubicBezTo>
                        <a:pt x="162" y="804"/>
                        <a:pt x="0" y="1162"/>
                        <a:pt x="203" y="1297"/>
                      </a:cubicBezTo>
                      <a:cubicBezTo>
                        <a:pt x="239" y="1319"/>
                        <a:pt x="272" y="1329"/>
                        <a:pt x="301" y="1329"/>
                      </a:cubicBezTo>
                      <a:cubicBezTo>
                        <a:pt x="441" y="1329"/>
                        <a:pt x="506" y="1110"/>
                        <a:pt x="540" y="993"/>
                      </a:cubicBezTo>
                      <a:cubicBezTo>
                        <a:pt x="627" y="710"/>
                        <a:pt x="729" y="440"/>
                        <a:pt x="924" y="218"/>
                      </a:cubicBezTo>
                      <a:cubicBezTo>
                        <a:pt x="1007" y="119"/>
                        <a:pt x="926" y="0"/>
                        <a:pt x="826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23" name="Google Shape;1823;p34"/>
              <p:cNvGrpSpPr/>
              <p:nvPr/>
            </p:nvGrpSpPr>
            <p:grpSpPr>
              <a:xfrm>
                <a:off x="1868802" y="4658882"/>
                <a:ext cx="167608" cy="105643"/>
                <a:chOff x="2313539" y="4811869"/>
                <a:chExt cx="167608" cy="105643"/>
              </a:xfrm>
            </p:grpSpPr>
            <p:sp>
              <p:nvSpPr>
                <p:cNvPr id="1824" name="Google Shape;1824;p34"/>
                <p:cNvSpPr/>
                <p:nvPr/>
              </p:nvSpPr>
              <p:spPr>
                <a:xfrm>
                  <a:off x="2313539" y="4832006"/>
                  <a:ext cx="62487" cy="84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2" h="1165" extrusionOk="0">
                      <a:moveTo>
                        <a:pt x="265" y="0"/>
                      </a:moveTo>
                      <a:cubicBezTo>
                        <a:pt x="127" y="0"/>
                        <a:pt x="1" y="186"/>
                        <a:pt x="125" y="321"/>
                      </a:cubicBezTo>
                      <a:cubicBezTo>
                        <a:pt x="253" y="456"/>
                        <a:pt x="354" y="597"/>
                        <a:pt x="435" y="759"/>
                      </a:cubicBezTo>
                      <a:cubicBezTo>
                        <a:pt x="509" y="914"/>
                        <a:pt x="516" y="1096"/>
                        <a:pt x="691" y="1157"/>
                      </a:cubicBezTo>
                      <a:cubicBezTo>
                        <a:pt x="706" y="1163"/>
                        <a:pt x="721" y="1165"/>
                        <a:pt x="735" y="1165"/>
                      </a:cubicBezTo>
                      <a:cubicBezTo>
                        <a:pt x="789" y="1165"/>
                        <a:pt x="834" y="1127"/>
                        <a:pt x="867" y="1090"/>
                      </a:cubicBezTo>
                      <a:cubicBezTo>
                        <a:pt x="981" y="935"/>
                        <a:pt x="833" y="692"/>
                        <a:pt x="752" y="543"/>
                      </a:cubicBezTo>
                      <a:cubicBezTo>
                        <a:pt x="658" y="368"/>
                        <a:pt x="529" y="200"/>
                        <a:pt x="388" y="58"/>
                      </a:cubicBezTo>
                      <a:cubicBezTo>
                        <a:pt x="350" y="17"/>
                        <a:pt x="307" y="0"/>
                        <a:pt x="265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5" name="Google Shape;1825;p34"/>
                <p:cNvSpPr/>
                <p:nvPr/>
              </p:nvSpPr>
              <p:spPr>
                <a:xfrm>
                  <a:off x="2392698" y="4811869"/>
                  <a:ext cx="33089" cy="86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" h="1192" extrusionOk="0">
                      <a:moveTo>
                        <a:pt x="265" y="1"/>
                      </a:moveTo>
                      <a:cubicBezTo>
                        <a:pt x="211" y="1"/>
                        <a:pt x="160" y="26"/>
                        <a:pt x="135" y="84"/>
                      </a:cubicBezTo>
                      <a:cubicBezTo>
                        <a:pt x="20" y="334"/>
                        <a:pt x="0" y="712"/>
                        <a:pt x="14" y="988"/>
                      </a:cubicBezTo>
                      <a:cubicBezTo>
                        <a:pt x="14" y="1082"/>
                        <a:pt x="74" y="1157"/>
                        <a:pt x="162" y="1184"/>
                      </a:cubicBezTo>
                      <a:cubicBezTo>
                        <a:pt x="179" y="1189"/>
                        <a:pt x="195" y="1191"/>
                        <a:pt x="211" y="1191"/>
                      </a:cubicBezTo>
                      <a:cubicBezTo>
                        <a:pt x="232" y="1191"/>
                        <a:pt x="253" y="1187"/>
                        <a:pt x="277" y="1184"/>
                      </a:cubicBezTo>
                      <a:cubicBezTo>
                        <a:pt x="337" y="1170"/>
                        <a:pt x="405" y="1103"/>
                        <a:pt x="418" y="1042"/>
                      </a:cubicBezTo>
                      <a:cubicBezTo>
                        <a:pt x="472" y="766"/>
                        <a:pt x="519" y="388"/>
                        <a:pt x="445" y="118"/>
                      </a:cubicBezTo>
                      <a:lnTo>
                        <a:pt x="445" y="118"/>
                      </a:lnTo>
                      <a:lnTo>
                        <a:pt x="445" y="125"/>
                      </a:lnTo>
                      <a:cubicBezTo>
                        <a:pt x="422" y="50"/>
                        <a:pt x="340" y="1"/>
                        <a:pt x="265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6" name="Google Shape;1826;p34"/>
                <p:cNvSpPr/>
                <p:nvPr/>
              </p:nvSpPr>
              <p:spPr>
                <a:xfrm>
                  <a:off x="2428714" y="4856155"/>
                  <a:ext cx="52433" cy="61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" h="841" extrusionOk="0">
                      <a:moveTo>
                        <a:pt x="627" y="0"/>
                      </a:moveTo>
                      <a:cubicBezTo>
                        <a:pt x="592" y="0"/>
                        <a:pt x="557" y="13"/>
                        <a:pt x="526" y="44"/>
                      </a:cubicBezTo>
                      <a:cubicBezTo>
                        <a:pt x="365" y="206"/>
                        <a:pt x="203" y="361"/>
                        <a:pt x="81" y="556"/>
                      </a:cubicBezTo>
                      <a:cubicBezTo>
                        <a:pt x="1" y="693"/>
                        <a:pt x="128" y="841"/>
                        <a:pt x="260" y="841"/>
                      </a:cubicBezTo>
                      <a:cubicBezTo>
                        <a:pt x="304" y="841"/>
                        <a:pt x="348" y="824"/>
                        <a:pt x="385" y="786"/>
                      </a:cubicBezTo>
                      <a:cubicBezTo>
                        <a:pt x="540" y="617"/>
                        <a:pt x="648" y="421"/>
                        <a:pt x="762" y="226"/>
                      </a:cubicBezTo>
                      <a:cubicBezTo>
                        <a:pt x="823" y="115"/>
                        <a:pt x="729" y="0"/>
                        <a:pt x="627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27" name="Google Shape;1827;p34"/>
              <p:cNvGrpSpPr/>
              <p:nvPr/>
            </p:nvGrpSpPr>
            <p:grpSpPr>
              <a:xfrm>
                <a:off x="6263268" y="4793179"/>
                <a:ext cx="194333" cy="110385"/>
                <a:chOff x="3169393" y="4715929"/>
                <a:chExt cx="194333" cy="110385"/>
              </a:xfrm>
            </p:grpSpPr>
            <p:sp>
              <p:nvSpPr>
                <p:cNvPr id="1828" name="Google Shape;1828;p34"/>
                <p:cNvSpPr/>
                <p:nvPr/>
              </p:nvSpPr>
              <p:spPr>
                <a:xfrm>
                  <a:off x="3169393" y="4742048"/>
                  <a:ext cx="70632" cy="8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1155" extrusionOk="0">
                      <a:moveTo>
                        <a:pt x="293" y="0"/>
                      </a:moveTo>
                      <a:cubicBezTo>
                        <a:pt x="141" y="0"/>
                        <a:pt x="0" y="213"/>
                        <a:pt x="134" y="367"/>
                      </a:cubicBezTo>
                      <a:lnTo>
                        <a:pt x="484" y="792"/>
                      </a:lnTo>
                      <a:cubicBezTo>
                        <a:pt x="592" y="920"/>
                        <a:pt x="693" y="1102"/>
                        <a:pt x="869" y="1149"/>
                      </a:cubicBezTo>
                      <a:cubicBezTo>
                        <a:pt x="882" y="1153"/>
                        <a:pt x="896" y="1155"/>
                        <a:pt x="910" y="1155"/>
                      </a:cubicBezTo>
                      <a:cubicBezTo>
                        <a:pt x="1004" y="1155"/>
                        <a:pt x="1110" y="1080"/>
                        <a:pt x="1098" y="974"/>
                      </a:cubicBezTo>
                      <a:cubicBezTo>
                        <a:pt x="1084" y="779"/>
                        <a:pt x="923" y="650"/>
                        <a:pt x="808" y="509"/>
                      </a:cubicBezTo>
                      <a:cubicBezTo>
                        <a:pt x="680" y="367"/>
                        <a:pt x="558" y="219"/>
                        <a:pt x="430" y="71"/>
                      </a:cubicBezTo>
                      <a:cubicBezTo>
                        <a:pt x="389" y="21"/>
                        <a:pt x="340" y="0"/>
                        <a:pt x="293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9" name="Google Shape;1829;p34"/>
                <p:cNvSpPr/>
                <p:nvPr/>
              </p:nvSpPr>
              <p:spPr>
                <a:xfrm>
                  <a:off x="3260260" y="4715929"/>
                  <a:ext cx="30480" cy="92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" h="1265" extrusionOk="0">
                      <a:moveTo>
                        <a:pt x="239" y="0"/>
                      </a:moveTo>
                      <a:cubicBezTo>
                        <a:pt x="138" y="0"/>
                        <a:pt x="37" y="64"/>
                        <a:pt x="34" y="193"/>
                      </a:cubicBezTo>
                      <a:cubicBezTo>
                        <a:pt x="34" y="395"/>
                        <a:pt x="34" y="597"/>
                        <a:pt x="34" y="799"/>
                      </a:cubicBezTo>
                      <a:cubicBezTo>
                        <a:pt x="27" y="975"/>
                        <a:pt x="0" y="1137"/>
                        <a:pt x="162" y="1244"/>
                      </a:cubicBezTo>
                      <a:cubicBezTo>
                        <a:pt x="182" y="1258"/>
                        <a:pt x="209" y="1265"/>
                        <a:pt x="237" y="1265"/>
                      </a:cubicBezTo>
                      <a:cubicBezTo>
                        <a:pt x="265" y="1265"/>
                        <a:pt x="294" y="1258"/>
                        <a:pt x="317" y="1244"/>
                      </a:cubicBezTo>
                      <a:cubicBezTo>
                        <a:pt x="479" y="1137"/>
                        <a:pt x="445" y="975"/>
                        <a:pt x="445" y="799"/>
                      </a:cubicBezTo>
                      <a:cubicBezTo>
                        <a:pt x="445" y="597"/>
                        <a:pt x="439" y="395"/>
                        <a:pt x="439" y="193"/>
                      </a:cubicBezTo>
                      <a:cubicBezTo>
                        <a:pt x="439" y="64"/>
                        <a:pt x="339" y="0"/>
                        <a:pt x="239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0" name="Google Shape;1830;p34"/>
                <p:cNvSpPr/>
                <p:nvPr/>
              </p:nvSpPr>
              <p:spPr>
                <a:xfrm>
                  <a:off x="3304039" y="4748103"/>
                  <a:ext cx="59687" cy="74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8" h="1025" extrusionOk="0">
                      <a:moveTo>
                        <a:pt x="711" y="1"/>
                      </a:moveTo>
                      <a:cubicBezTo>
                        <a:pt x="655" y="1"/>
                        <a:pt x="599" y="23"/>
                        <a:pt x="553" y="62"/>
                      </a:cubicBezTo>
                      <a:cubicBezTo>
                        <a:pt x="337" y="230"/>
                        <a:pt x="121" y="466"/>
                        <a:pt x="34" y="729"/>
                      </a:cubicBezTo>
                      <a:cubicBezTo>
                        <a:pt x="0" y="837"/>
                        <a:pt x="67" y="965"/>
                        <a:pt x="169" y="1006"/>
                      </a:cubicBezTo>
                      <a:cubicBezTo>
                        <a:pt x="199" y="1018"/>
                        <a:pt x="230" y="1024"/>
                        <a:pt x="259" y="1024"/>
                      </a:cubicBezTo>
                      <a:cubicBezTo>
                        <a:pt x="338" y="1024"/>
                        <a:pt x="409" y="980"/>
                        <a:pt x="459" y="911"/>
                      </a:cubicBezTo>
                      <a:cubicBezTo>
                        <a:pt x="526" y="817"/>
                        <a:pt x="573" y="709"/>
                        <a:pt x="641" y="615"/>
                      </a:cubicBezTo>
                      <a:cubicBezTo>
                        <a:pt x="701" y="520"/>
                        <a:pt x="775" y="439"/>
                        <a:pt x="856" y="365"/>
                      </a:cubicBezTo>
                      <a:cubicBezTo>
                        <a:pt x="937" y="284"/>
                        <a:pt x="937" y="143"/>
                        <a:pt x="856" y="62"/>
                      </a:cubicBezTo>
                      <a:cubicBezTo>
                        <a:pt x="814" y="20"/>
                        <a:pt x="763" y="1"/>
                        <a:pt x="711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31" name="Google Shape;1831;p34"/>
              <p:cNvGrpSpPr/>
              <p:nvPr/>
            </p:nvGrpSpPr>
            <p:grpSpPr>
              <a:xfrm>
                <a:off x="3637482" y="4903567"/>
                <a:ext cx="166017" cy="106445"/>
                <a:chOff x="8105507" y="3916667"/>
                <a:chExt cx="166017" cy="106445"/>
              </a:xfrm>
            </p:grpSpPr>
            <p:sp>
              <p:nvSpPr>
                <p:cNvPr id="1832" name="Google Shape;1832;p34"/>
                <p:cNvSpPr/>
                <p:nvPr/>
              </p:nvSpPr>
              <p:spPr>
                <a:xfrm>
                  <a:off x="8105507" y="3916667"/>
                  <a:ext cx="65032" cy="96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" h="1318" extrusionOk="0">
                      <a:moveTo>
                        <a:pt x="247" y="0"/>
                      </a:moveTo>
                      <a:cubicBezTo>
                        <a:pt x="94" y="0"/>
                        <a:pt x="1" y="232"/>
                        <a:pt x="159" y="345"/>
                      </a:cubicBezTo>
                      <a:cubicBezTo>
                        <a:pt x="301" y="446"/>
                        <a:pt x="408" y="595"/>
                        <a:pt x="469" y="756"/>
                      </a:cubicBezTo>
                      <a:cubicBezTo>
                        <a:pt x="523" y="912"/>
                        <a:pt x="489" y="1100"/>
                        <a:pt x="584" y="1228"/>
                      </a:cubicBezTo>
                      <a:cubicBezTo>
                        <a:pt x="621" y="1282"/>
                        <a:pt x="685" y="1318"/>
                        <a:pt x="747" y="1318"/>
                      </a:cubicBezTo>
                      <a:cubicBezTo>
                        <a:pt x="786" y="1318"/>
                        <a:pt x="825" y="1303"/>
                        <a:pt x="853" y="1269"/>
                      </a:cubicBezTo>
                      <a:cubicBezTo>
                        <a:pt x="1022" y="1073"/>
                        <a:pt x="928" y="783"/>
                        <a:pt x="833" y="574"/>
                      </a:cubicBezTo>
                      <a:cubicBezTo>
                        <a:pt x="725" y="345"/>
                        <a:pt x="550" y="163"/>
                        <a:pt x="341" y="28"/>
                      </a:cubicBezTo>
                      <a:cubicBezTo>
                        <a:pt x="308" y="9"/>
                        <a:pt x="277" y="0"/>
                        <a:pt x="247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3" name="Google Shape;1833;p34"/>
                <p:cNvSpPr/>
                <p:nvPr/>
              </p:nvSpPr>
              <p:spPr>
                <a:xfrm>
                  <a:off x="8182502" y="3917834"/>
                  <a:ext cx="30989" cy="89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" h="1221" extrusionOk="0">
                      <a:moveTo>
                        <a:pt x="244" y="0"/>
                      </a:moveTo>
                      <a:cubicBezTo>
                        <a:pt x="161" y="0"/>
                        <a:pt x="78" y="56"/>
                        <a:pt x="68" y="167"/>
                      </a:cubicBezTo>
                      <a:cubicBezTo>
                        <a:pt x="48" y="437"/>
                        <a:pt x="28" y="713"/>
                        <a:pt x="1" y="983"/>
                      </a:cubicBezTo>
                      <a:cubicBezTo>
                        <a:pt x="1" y="1057"/>
                        <a:pt x="55" y="1152"/>
                        <a:pt x="122" y="1185"/>
                      </a:cubicBezTo>
                      <a:cubicBezTo>
                        <a:pt x="169" y="1209"/>
                        <a:pt x="206" y="1221"/>
                        <a:pt x="244" y="1221"/>
                      </a:cubicBezTo>
                      <a:cubicBezTo>
                        <a:pt x="281" y="1221"/>
                        <a:pt x="318" y="1209"/>
                        <a:pt x="365" y="1185"/>
                      </a:cubicBezTo>
                      <a:cubicBezTo>
                        <a:pt x="432" y="1152"/>
                        <a:pt x="486" y="1057"/>
                        <a:pt x="486" y="983"/>
                      </a:cubicBezTo>
                      <a:lnTo>
                        <a:pt x="419" y="167"/>
                      </a:lnTo>
                      <a:cubicBezTo>
                        <a:pt x="409" y="56"/>
                        <a:pt x="326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4" name="Google Shape;1834;p34"/>
                <p:cNvSpPr/>
                <p:nvPr/>
              </p:nvSpPr>
              <p:spPr>
                <a:xfrm>
                  <a:off x="8210182" y="3948404"/>
                  <a:ext cx="61342" cy="74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" h="1024" extrusionOk="0">
                      <a:moveTo>
                        <a:pt x="681" y="0"/>
                      </a:moveTo>
                      <a:cubicBezTo>
                        <a:pt x="612" y="0"/>
                        <a:pt x="540" y="32"/>
                        <a:pt x="483" y="106"/>
                      </a:cubicBezTo>
                      <a:cubicBezTo>
                        <a:pt x="361" y="267"/>
                        <a:pt x="240" y="429"/>
                        <a:pt x="132" y="605"/>
                      </a:cubicBezTo>
                      <a:cubicBezTo>
                        <a:pt x="1" y="816"/>
                        <a:pt x="203" y="1024"/>
                        <a:pt x="397" y="1024"/>
                      </a:cubicBezTo>
                      <a:cubicBezTo>
                        <a:pt x="481" y="1024"/>
                        <a:pt x="564" y="984"/>
                        <a:pt x="618" y="888"/>
                      </a:cubicBezTo>
                      <a:cubicBezTo>
                        <a:pt x="719" y="713"/>
                        <a:pt x="800" y="530"/>
                        <a:pt x="881" y="342"/>
                      </a:cubicBezTo>
                      <a:cubicBezTo>
                        <a:pt x="964" y="152"/>
                        <a:pt x="831" y="0"/>
                        <a:pt x="681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35" name="Google Shape;1835;p34"/>
              <p:cNvGrpSpPr/>
              <p:nvPr/>
            </p:nvGrpSpPr>
            <p:grpSpPr>
              <a:xfrm>
                <a:off x="7211447" y="4009552"/>
                <a:ext cx="188606" cy="117097"/>
                <a:chOff x="6912722" y="4491852"/>
                <a:chExt cx="188606" cy="117097"/>
              </a:xfrm>
            </p:grpSpPr>
            <p:sp>
              <p:nvSpPr>
                <p:cNvPr id="1836" name="Google Shape;1836;p34"/>
                <p:cNvSpPr/>
                <p:nvPr/>
              </p:nvSpPr>
              <p:spPr>
                <a:xfrm>
                  <a:off x="6912722" y="4491852"/>
                  <a:ext cx="60387" cy="88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1207" extrusionOk="0">
                      <a:moveTo>
                        <a:pt x="319" y="1"/>
                      </a:moveTo>
                      <a:cubicBezTo>
                        <a:pt x="150" y="1"/>
                        <a:pt x="1" y="234"/>
                        <a:pt x="144" y="409"/>
                      </a:cubicBezTo>
                      <a:cubicBezTo>
                        <a:pt x="299" y="598"/>
                        <a:pt x="374" y="807"/>
                        <a:pt x="455" y="1036"/>
                      </a:cubicBezTo>
                      <a:cubicBezTo>
                        <a:pt x="495" y="1154"/>
                        <a:pt x="585" y="1206"/>
                        <a:pt x="676" y="1206"/>
                      </a:cubicBezTo>
                      <a:cubicBezTo>
                        <a:pt x="811" y="1206"/>
                        <a:pt x="948" y="1090"/>
                        <a:pt x="920" y="908"/>
                      </a:cubicBezTo>
                      <a:cubicBezTo>
                        <a:pt x="866" y="604"/>
                        <a:pt x="677" y="308"/>
                        <a:pt x="475" y="78"/>
                      </a:cubicBezTo>
                      <a:cubicBezTo>
                        <a:pt x="427" y="24"/>
                        <a:pt x="372" y="1"/>
                        <a:pt x="319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7" name="Google Shape;1837;p34"/>
                <p:cNvSpPr/>
                <p:nvPr/>
              </p:nvSpPr>
              <p:spPr>
                <a:xfrm>
                  <a:off x="6980872" y="4500461"/>
                  <a:ext cx="58224" cy="82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" h="1134" extrusionOk="0">
                      <a:moveTo>
                        <a:pt x="622" y="1"/>
                      </a:moveTo>
                      <a:cubicBezTo>
                        <a:pt x="563" y="1"/>
                        <a:pt x="504" y="28"/>
                        <a:pt x="469" y="88"/>
                      </a:cubicBezTo>
                      <a:cubicBezTo>
                        <a:pt x="408" y="196"/>
                        <a:pt x="388" y="318"/>
                        <a:pt x="328" y="419"/>
                      </a:cubicBezTo>
                      <a:cubicBezTo>
                        <a:pt x="267" y="527"/>
                        <a:pt x="206" y="641"/>
                        <a:pt x="132" y="736"/>
                      </a:cubicBezTo>
                      <a:cubicBezTo>
                        <a:pt x="0" y="913"/>
                        <a:pt x="193" y="1133"/>
                        <a:pt x="377" y="1133"/>
                      </a:cubicBezTo>
                      <a:cubicBezTo>
                        <a:pt x="437" y="1133"/>
                        <a:pt x="497" y="1109"/>
                        <a:pt x="543" y="1053"/>
                      </a:cubicBezTo>
                      <a:cubicBezTo>
                        <a:pt x="732" y="817"/>
                        <a:pt x="914" y="453"/>
                        <a:pt x="813" y="136"/>
                      </a:cubicBezTo>
                      <a:cubicBezTo>
                        <a:pt x="786" y="50"/>
                        <a:pt x="703" y="1"/>
                        <a:pt x="622" y="1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8" name="Google Shape;1838;p34"/>
                <p:cNvSpPr/>
                <p:nvPr/>
              </p:nvSpPr>
              <p:spPr>
                <a:xfrm>
                  <a:off x="7032351" y="4533876"/>
                  <a:ext cx="68978" cy="75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4" h="1029" extrusionOk="0">
                      <a:moveTo>
                        <a:pt x="743" y="0"/>
                      </a:moveTo>
                      <a:cubicBezTo>
                        <a:pt x="687" y="0"/>
                        <a:pt x="630" y="21"/>
                        <a:pt x="584" y="69"/>
                      </a:cubicBezTo>
                      <a:cubicBezTo>
                        <a:pt x="395" y="271"/>
                        <a:pt x="173" y="467"/>
                        <a:pt x="65" y="730"/>
                      </a:cubicBezTo>
                      <a:cubicBezTo>
                        <a:pt x="0" y="886"/>
                        <a:pt x="155" y="1029"/>
                        <a:pt x="305" y="1029"/>
                      </a:cubicBezTo>
                      <a:cubicBezTo>
                        <a:pt x="343" y="1029"/>
                        <a:pt x="381" y="1020"/>
                        <a:pt x="415" y="999"/>
                      </a:cubicBezTo>
                      <a:cubicBezTo>
                        <a:pt x="651" y="851"/>
                        <a:pt x="800" y="581"/>
                        <a:pt x="962" y="359"/>
                      </a:cubicBezTo>
                      <a:cubicBezTo>
                        <a:pt x="1084" y="191"/>
                        <a:pt x="914" y="0"/>
                        <a:pt x="743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39" name="Google Shape;1839;p34"/>
              <p:cNvGrpSpPr/>
              <p:nvPr/>
            </p:nvGrpSpPr>
            <p:grpSpPr>
              <a:xfrm>
                <a:off x="4857982" y="4342392"/>
                <a:ext cx="166017" cy="106445"/>
                <a:chOff x="8105507" y="3916667"/>
                <a:chExt cx="166017" cy="106445"/>
              </a:xfrm>
            </p:grpSpPr>
            <p:sp>
              <p:nvSpPr>
                <p:cNvPr id="1840" name="Google Shape;1840;p34"/>
                <p:cNvSpPr/>
                <p:nvPr/>
              </p:nvSpPr>
              <p:spPr>
                <a:xfrm>
                  <a:off x="8105507" y="3916667"/>
                  <a:ext cx="65032" cy="96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" h="1318" extrusionOk="0">
                      <a:moveTo>
                        <a:pt x="247" y="0"/>
                      </a:moveTo>
                      <a:cubicBezTo>
                        <a:pt x="94" y="0"/>
                        <a:pt x="1" y="232"/>
                        <a:pt x="159" y="345"/>
                      </a:cubicBezTo>
                      <a:cubicBezTo>
                        <a:pt x="301" y="446"/>
                        <a:pt x="408" y="595"/>
                        <a:pt x="469" y="756"/>
                      </a:cubicBezTo>
                      <a:cubicBezTo>
                        <a:pt x="523" y="912"/>
                        <a:pt x="489" y="1100"/>
                        <a:pt x="584" y="1228"/>
                      </a:cubicBezTo>
                      <a:cubicBezTo>
                        <a:pt x="621" y="1282"/>
                        <a:pt x="685" y="1318"/>
                        <a:pt x="747" y="1318"/>
                      </a:cubicBezTo>
                      <a:cubicBezTo>
                        <a:pt x="786" y="1318"/>
                        <a:pt x="825" y="1303"/>
                        <a:pt x="853" y="1269"/>
                      </a:cubicBezTo>
                      <a:cubicBezTo>
                        <a:pt x="1022" y="1073"/>
                        <a:pt x="928" y="783"/>
                        <a:pt x="833" y="574"/>
                      </a:cubicBezTo>
                      <a:cubicBezTo>
                        <a:pt x="725" y="345"/>
                        <a:pt x="550" y="163"/>
                        <a:pt x="341" y="28"/>
                      </a:cubicBezTo>
                      <a:cubicBezTo>
                        <a:pt x="308" y="9"/>
                        <a:pt x="277" y="0"/>
                        <a:pt x="247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1" name="Google Shape;1841;p34"/>
                <p:cNvSpPr/>
                <p:nvPr/>
              </p:nvSpPr>
              <p:spPr>
                <a:xfrm>
                  <a:off x="8182502" y="3917834"/>
                  <a:ext cx="30989" cy="89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" h="1221" extrusionOk="0">
                      <a:moveTo>
                        <a:pt x="244" y="0"/>
                      </a:moveTo>
                      <a:cubicBezTo>
                        <a:pt x="161" y="0"/>
                        <a:pt x="78" y="56"/>
                        <a:pt x="68" y="167"/>
                      </a:cubicBezTo>
                      <a:cubicBezTo>
                        <a:pt x="48" y="437"/>
                        <a:pt x="28" y="713"/>
                        <a:pt x="1" y="983"/>
                      </a:cubicBezTo>
                      <a:cubicBezTo>
                        <a:pt x="1" y="1057"/>
                        <a:pt x="55" y="1152"/>
                        <a:pt x="122" y="1185"/>
                      </a:cubicBezTo>
                      <a:cubicBezTo>
                        <a:pt x="169" y="1209"/>
                        <a:pt x="206" y="1221"/>
                        <a:pt x="244" y="1221"/>
                      </a:cubicBezTo>
                      <a:cubicBezTo>
                        <a:pt x="281" y="1221"/>
                        <a:pt x="318" y="1209"/>
                        <a:pt x="365" y="1185"/>
                      </a:cubicBezTo>
                      <a:cubicBezTo>
                        <a:pt x="432" y="1152"/>
                        <a:pt x="486" y="1057"/>
                        <a:pt x="486" y="983"/>
                      </a:cubicBezTo>
                      <a:lnTo>
                        <a:pt x="419" y="167"/>
                      </a:lnTo>
                      <a:cubicBezTo>
                        <a:pt x="409" y="56"/>
                        <a:pt x="326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2" name="Google Shape;1842;p34"/>
                <p:cNvSpPr/>
                <p:nvPr/>
              </p:nvSpPr>
              <p:spPr>
                <a:xfrm>
                  <a:off x="8210182" y="3948404"/>
                  <a:ext cx="61342" cy="74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" h="1024" extrusionOk="0">
                      <a:moveTo>
                        <a:pt x="681" y="0"/>
                      </a:moveTo>
                      <a:cubicBezTo>
                        <a:pt x="612" y="0"/>
                        <a:pt x="540" y="32"/>
                        <a:pt x="483" y="106"/>
                      </a:cubicBezTo>
                      <a:cubicBezTo>
                        <a:pt x="361" y="267"/>
                        <a:pt x="240" y="429"/>
                        <a:pt x="132" y="605"/>
                      </a:cubicBezTo>
                      <a:cubicBezTo>
                        <a:pt x="1" y="816"/>
                        <a:pt x="203" y="1024"/>
                        <a:pt x="397" y="1024"/>
                      </a:cubicBezTo>
                      <a:cubicBezTo>
                        <a:pt x="481" y="1024"/>
                        <a:pt x="564" y="984"/>
                        <a:pt x="618" y="888"/>
                      </a:cubicBezTo>
                      <a:cubicBezTo>
                        <a:pt x="719" y="713"/>
                        <a:pt x="800" y="530"/>
                        <a:pt x="881" y="342"/>
                      </a:cubicBezTo>
                      <a:cubicBezTo>
                        <a:pt x="964" y="152"/>
                        <a:pt x="831" y="0"/>
                        <a:pt x="681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43" name="Google Shape;1843;p34"/>
              <p:cNvGrpSpPr/>
              <p:nvPr/>
            </p:nvGrpSpPr>
            <p:grpSpPr>
              <a:xfrm>
                <a:off x="8430770" y="4550779"/>
                <a:ext cx="166017" cy="106445"/>
                <a:chOff x="8105507" y="3916667"/>
                <a:chExt cx="166017" cy="106445"/>
              </a:xfrm>
            </p:grpSpPr>
            <p:sp>
              <p:nvSpPr>
                <p:cNvPr id="1844" name="Google Shape;1844;p34"/>
                <p:cNvSpPr/>
                <p:nvPr/>
              </p:nvSpPr>
              <p:spPr>
                <a:xfrm>
                  <a:off x="8105507" y="3916667"/>
                  <a:ext cx="65032" cy="96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" h="1318" extrusionOk="0">
                      <a:moveTo>
                        <a:pt x="247" y="0"/>
                      </a:moveTo>
                      <a:cubicBezTo>
                        <a:pt x="94" y="0"/>
                        <a:pt x="1" y="232"/>
                        <a:pt x="159" y="345"/>
                      </a:cubicBezTo>
                      <a:cubicBezTo>
                        <a:pt x="301" y="446"/>
                        <a:pt x="408" y="595"/>
                        <a:pt x="469" y="756"/>
                      </a:cubicBezTo>
                      <a:cubicBezTo>
                        <a:pt x="523" y="912"/>
                        <a:pt x="489" y="1100"/>
                        <a:pt x="584" y="1228"/>
                      </a:cubicBezTo>
                      <a:cubicBezTo>
                        <a:pt x="621" y="1282"/>
                        <a:pt x="685" y="1318"/>
                        <a:pt x="747" y="1318"/>
                      </a:cubicBezTo>
                      <a:cubicBezTo>
                        <a:pt x="786" y="1318"/>
                        <a:pt x="825" y="1303"/>
                        <a:pt x="853" y="1269"/>
                      </a:cubicBezTo>
                      <a:cubicBezTo>
                        <a:pt x="1022" y="1073"/>
                        <a:pt x="928" y="783"/>
                        <a:pt x="833" y="574"/>
                      </a:cubicBezTo>
                      <a:cubicBezTo>
                        <a:pt x="725" y="345"/>
                        <a:pt x="550" y="163"/>
                        <a:pt x="341" y="28"/>
                      </a:cubicBezTo>
                      <a:cubicBezTo>
                        <a:pt x="308" y="9"/>
                        <a:pt x="277" y="0"/>
                        <a:pt x="247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5" name="Google Shape;1845;p34"/>
                <p:cNvSpPr/>
                <p:nvPr/>
              </p:nvSpPr>
              <p:spPr>
                <a:xfrm>
                  <a:off x="8182502" y="3917834"/>
                  <a:ext cx="30989" cy="89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" h="1221" extrusionOk="0">
                      <a:moveTo>
                        <a:pt x="244" y="0"/>
                      </a:moveTo>
                      <a:cubicBezTo>
                        <a:pt x="161" y="0"/>
                        <a:pt x="78" y="56"/>
                        <a:pt x="68" y="167"/>
                      </a:cubicBezTo>
                      <a:cubicBezTo>
                        <a:pt x="48" y="437"/>
                        <a:pt x="28" y="713"/>
                        <a:pt x="1" y="983"/>
                      </a:cubicBezTo>
                      <a:cubicBezTo>
                        <a:pt x="1" y="1057"/>
                        <a:pt x="55" y="1152"/>
                        <a:pt x="122" y="1185"/>
                      </a:cubicBezTo>
                      <a:cubicBezTo>
                        <a:pt x="169" y="1209"/>
                        <a:pt x="206" y="1221"/>
                        <a:pt x="244" y="1221"/>
                      </a:cubicBezTo>
                      <a:cubicBezTo>
                        <a:pt x="281" y="1221"/>
                        <a:pt x="318" y="1209"/>
                        <a:pt x="365" y="1185"/>
                      </a:cubicBezTo>
                      <a:cubicBezTo>
                        <a:pt x="432" y="1152"/>
                        <a:pt x="486" y="1057"/>
                        <a:pt x="486" y="983"/>
                      </a:cubicBezTo>
                      <a:lnTo>
                        <a:pt x="419" y="167"/>
                      </a:lnTo>
                      <a:cubicBezTo>
                        <a:pt x="409" y="56"/>
                        <a:pt x="326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6" name="Google Shape;1846;p34"/>
                <p:cNvSpPr/>
                <p:nvPr/>
              </p:nvSpPr>
              <p:spPr>
                <a:xfrm>
                  <a:off x="8210182" y="3948404"/>
                  <a:ext cx="61342" cy="74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" h="1024" extrusionOk="0">
                      <a:moveTo>
                        <a:pt x="681" y="0"/>
                      </a:moveTo>
                      <a:cubicBezTo>
                        <a:pt x="612" y="0"/>
                        <a:pt x="540" y="32"/>
                        <a:pt x="483" y="106"/>
                      </a:cubicBezTo>
                      <a:cubicBezTo>
                        <a:pt x="361" y="267"/>
                        <a:pt x="240" y="429"/>
                        <a:pt x="132" y="605"/>
                      </a:cubicBezTo>
                      <a:cubicBezTo>
                        <a:pt x="1" y="816"/>
                        <a:pt x="203" y="1024"/>
                        <a:pt x="397" y="1024"/>
                      </a:cubicBezTo>
                      <a:cubicBezTo>
                        <a:pt x="481" y="1024"/>
                        <a:pt x="564" y="984"/>
                        <a:pt x="618" y="888"/>
                      </a:cubicBezTo>
                      <a:cubicBezTo>
                        <a:pt x="719" y="713"/>
                        <a:pt x="800" y="530"/>
                        <a:pt x="881" y="342"/>
                      </a:cubicBezTo>
                      <a:cubicBezTo>
                        <a:pt x="964" y="152"/>
                        <a:pt x="831" y="0"/>
                        <a:pt x="681" y="0"/>
                      </a:cubicBezTo>
                      <a:close/>
                    </a:path>
                  </a:pathLst>
                </a:custGeom>
                <a:solidFill>
                  <a:srgbClr val="092553">
                    <a:alpha val="42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3350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2_1_1">
    <p:spTree>
      <p:nvGrpSpPr>
        <p:cNvPr id="1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9" name="Google Shape;3179;p32"/>
          <p:cNvGrpSpPr/>
          <p:nvPr/>
        </p:nvGrpSpPr>
        <p:grpSpPr>
          <a:xfrm>
            <a:off x="-45875" y="3375911"/>
            <a:ext cx="9236161" cy="1806684"/>
            <a:chOff x="-45875" y="3375911"/>
            <a:chExt cx="9236161" cy="1806684"/>
          </a:xfrm>
        </p:grpSpPr>
        <p:grpSp>
          <p:nvGrpSpPr>
            <p:cNvPr id="3180" name="Google Shape;3180;p32"/>
            <p:cNvGrpSpPr/>
            <p:nvPr/>
          </p:nvGrpSpPr>
          <p:grpSpPr>
            <a:xfrm>
              <a:off x="7237925" y="3375911"/>
              <a:ext cx="1255925" cy="715550"/>
              <a:chOff x="7237925" y="3375911"/>
              <a:chExt cx="1255925" cy="715550"/>
            </a:xfrm>
          </p:grpSpPr>
          <p:sp>
            <p:nvSpPr>
              <p:cNvPr id="3181" name="Google Shape;3181;p32"/>
              <p:cNvSpPr/>
              <p:nvPr/>
            </p:nvSpPr>
            <p:spPr>
              <a:xfrm>
                <a:off x="7308800" y="3447286"/>
                <a:ext cx="1128325" cy="635850"/>
              </a:xfrm>
              <a:custGeom>
                <a:avLst/>
                <a:gdLst/>
                <a:ahLst/>
                <a:cxnLst/>
                <a:rect l="l" t="t" r="r" b="b"/>
                <a:pathLst>
                  <a:path w="45133" h="25434" extrusionOk="0">
                    <a:moveTo>
                      <a:pt x="23837" y="0"/>
                    </a:moveTo>
                    <a:cubicBezTo>
                      <a:pt x="23288" y="0"/>
                      <a:pt x="22726" y="27"/>
                      <a:pt x="22150" y="82"/>
                    </a:cubicBezTo>
                    <a:cubicBezTo>
                      <a:pt x="6272" y="1650"/>
                      <a:pt x="1168" y="19629"/>
                      <a:pt x="1" y="25033"/>
                    </a:cubicBezTo>
                    <a:lnTo>
                      <a:pt x="3637" y="25200"/>
                    </a:lnTo>
                    <a:cubicBezTo>
                      <a:pt x="4504" y="21297"/>
                      <a:pt x="8840" y="5819"/>
                      <a:pt x="22517" y="4218"/>
                    </a:cubicBezTo>
                    <a:cubicBezTo>
                      <a:pt x="23082" y="4153"/>
                      <a:pt x="23632" y="4122"/>
                      <a:pt x="24167" y="4122"/>
                    </a:cubicBezTo>
                    <a:cubicBezTo>
                      <a:pt x="36559" y="4122"/>
                      <a:pt x="41106" y="20893"/>
                      <a:pt x="42098" y="25433"/>
                    </a:cubicBezTo>
                    <a:lnTo>
                      <a:pt x="45133" y="25333"/>
                    </a:lnTo>
                    <a:cubicBezTo>
                      <a:pt x="44039" y="20119"/>
                      <a:pt x="38908" y="0"/>
                      <a:pt x="238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3182;p32"/>
              <p:cNvSpPr/>
              <p:nvPr/>
            </p:nvSpPr>
            <p:spPr>
              <a:xfrm>
                <a:off x="7237925" y="3375911"/>
                <a:ext cx="1255925" cy="704725"/>
              </a:xfrm>
              <a:custGeom>
                <a:avLst/>
                <a:gdLst/>
                <a:ahLst/>
                <a:cxnLst/>
                <a:rect l="l" t="t" r="r" b="b"/>
                <a:pathLst>
                  <a:path w="50237" h="28189" extrusionOk="0">
                    <a:moveTo>
                      <a:pt x="25663" y="1"/>
                    </a:moveTo>
                    <a:cubicBezTo>
                      <a:pt x="25212" y="1"/>
                      <a:pt x="24752" y="12"/>
                      <a:pt x="24284" y="35"/>
                    </a:cubicBezTo>
                    <a:cubicBezTo>
                      <a:pt x="5104" y="935"/>
                      <a:pt x="0" y="27788"/>
                      <a:pt x="0" y="27788"/>
                    </a:cubicBezTo>
                    <a:lnTo>
                      <a:pt x="2836" y="27888"/>
                    </a:lnTo>
                    <a:cubicBezTo>
                      <a:pt x="4003" y="22484"/>
                      <a:pt x="9107" y="4505"/>
                      <a:pt x="24985" y="2937"/>
                    </a:cubicBezTo>
                    <a:cubicBezTo>
                      <a:pt x="25561" y="2882"/>
                      <a:pt x="26123" y="2855"/>
                      <a:pt x="26672" y="2855"/>
                    </a:cubicBezTo>
                    <a:cubicBezTo>
                      <a:pt x="41743" y="2855"/>
                      <a:pt x="46874" y="22974"/>
                      <a:pt x="47968" y="28188"/>
                    </a:cubicBezTo>
                    <a:lnTo>
                      <a:pt x="50236" y="28122"/>
                    </a:lnTo>
                    <a:cubicBezTo>
                      <a:pt x="50236" y="28122"/>
                      <a:pt x="48280" y="1"/>
                      <a:pt x="256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3" name="Google Shape;3183;p32"/>
              <p:cNvSpPr/>
              <p:nvPr/>
            </p:nvSpPr>
            <p:spPr>
              <a:xfrm>
                <a:off x="7476425" y="3646911"/>
                <a:ext cx="809775" cy="441225"/>
              </a:xfrm>
              <a:custGeom>
                <a:avLst/>
                <a:gdLst/>
                <a:ahLst/>
                <a:cxnLst/>
                <a:rect l="l" t="t" r="r" b="b"/>
                <a:pathLst>
                  <a:path w="32391" h="17649" extrusionOk="0">
                    <a:moveTo>
                      <a:pt x="16309" y="0"/>
                    </a:moveTo>
                    <a:cubicBezTo>
                      <a:pt x="5835" y="0"/>
                      <a:pt x="1192" y="13177"/>
                      <a:pt x="1" y="17348"/>
                    </a:cubicBezTo>
                    <a:lnTo>
                      <a:pt x="2336" y="17448"/>
                    </a:lnTo>
                    <a:cubicBezTo>
                      <a:pt x="2336" y="17448"/>
                      <a:pt x="5771" y="2698"/>
                      <a:pt x="15657" y="2698"/>
                    </a:cubicBezTo>
                    <a:cubicBezTo>
                      <a:pt x="16262" y="2698"/>
                      <a:pt x="16892" y="2754"/>
                      <a:pt x="17546" y="2871"/>
                    </a:cubicBezTo>
                    <a:cubicBezTo>
                      <a:pt x="26853" y="4539"/>
                      <a:pt x="30022" y="17648"/>
                      <a:pt x="30022" y="17648"/>
                    </a:cubicBezTo>
                    <a:lnTo>
                      <a:pt x="32390" y="17548"/>
                    </a:lnTo>
                    <a:cubicBezTo>
                      <a:pt x="30989" y="12311"/>
                      <a:pt x="26653" y="203"/>
                      <a:pt x="16546" y="3"/>
                    </a:cubicBezTo>
                    <a:cubicBezTo>
                      <a:pt x="16467" y="1"/>
                      <a:pt x="16388" y="0"/>
                      <a:pt x="163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4" name="Google Shape;3184;p32"/>
              <p:cNvSpPr/>
              <p:nvPr/>
            </p:nvSpPr>
            <p:spPr>
              <a:xfrm>
                <a:off x="7399700" y="3550311"/>
                <a:ext cx="961550" cy="535325"/>
              </a:xfrm>
              <a:custGeom>
                <a:avLst/>
                <a:gdLst/>
                <a:ahLst/>
                <a:cxnLst/>
                <a:rect l="l" t="t" r="r" b="b"/>
                <a:pathLst>
                  <a:path w="38462" h="21413" extrusionOk="0">
                    <a:moveTo>
                      <a:pt x="20531" y="1"/>
                    </a:moveTo>
                    <a:cubicBezTo>
                      <a:pt x="19996" y="1"/>
                      <a:pt x="19446" y="32"/>
                      <a:pt x="18881" y="97"/>
                    </a:cubicBezTo>
                    <a:cubicBezTo>
                      <a:pt x="5204" y="1698"/>
                      <a:pt x="868" y="17176"/>
                      <a:pt x="1" y="21079"/>
                    </a:cubicBezTo>
                    <a:lnTo>
                      <a:pt x="3070" y="21212"/>
                    </a:lnTo>
                    <a:cubicBezTo>
                      <a:pt x="4261" y="17041"/>
                      <a:pt x="8904" y="3864"/>
                      <a:pt x="19378" y="3864"/>
                    </a:cubicBezTo>
                    <a:cubicBezTo>
                      <a:pt x="19457" y="3864"/>
                      <a:pt x="19536" y="3865"/>
                      <a:pt x="19615" y="3867"/>
                    </a:cubicBezTo>
                    <a:cubicBezTo>
                      <a:pt x="29722" y="4067"/>
                      <a:pt x="34058" y="16175"/>
                      <a:pt x="35459" y="21412"/>
                    </a:cubicBezTo>
                    <a:lnTo>
                      <a:pt x="38462" y="21312"/>
                    </a:lnTo>
                    <a:cubicBezTo>
                      <a:pt x="37470" y="16772"/>
                      <a:pt x="32923" y="1"/>
                      <a:pt x="205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3185;p32"/>
              <p:cNvSpPr/>
              <p:nvPr/>
            </p:nvSpPr>
            <p:spPr>
              <a:xfrm>
                <a:off x="7302975" y="3439786"/>
                <a:ext cx="1140000" cy="646675"/>
              </a:xfrm>
              <a:custGeom>
                <a:avLst/>
                <a:gdLst/>
                <a:ahLst/>
                <a:cxnLst/>
                <a:rect l="l" t="t" r="r" b="b"/>
                <a:pathLst>
                  <a:path w="45600" h="25867" extrusionOk="0">
                    <a:moveTo>
                      <a:pt x="24594" y="0"/>
                    </a:moveTo>
                    <a:cubicBezTo>
                      <a:pt x="24370" y="0"/>
                      <a:pt x="24144" y="5"/>
                      <a:pt x="23917" y="15"/>
                    </a:cubicBezTo>
                    <a:cubicBezTo>
                      <a:pt x="7172" y="682"/>
                      <a:pt x="1868" y="18895"/>
                      <a:pt x="134" y="24899"/>
                    </a:cubicBezTo>
                    <a:lnTo>
                      <a:pt x="34" y="25300"/>
                    </a:lnTo>
                    <a:cubicBezTo>
                      <a:pt x="0" y="25400"/>
                      <a:pt x="67" y="25500"/>
                      <a:pt x="167" y="25533"/>
                    </a:cubicBezTo>
                    <a:cubicBezTo>
                      <a:pt x="185" y="25539"/>
                      <a:pt x="204" y="25542"/>
                      <a:pt x="223" y="25542"/>
                    </a:cubicBezTo>
                    <a:cubicBezTo>
                      <a:pt x="311" y="25542"/>
                      <a:pt x="406" y="25482"/>
                      <a:pt x="434" y="25400"/>
                    </a:cubicBezTo>
                    <a:lnTo>
                      <a:pt x="534" y="24999"/>
                    </a:lnTo>
                    <a:cubicBezTo>
                      <a:pt x="2269" y="19095"/>
                      <a:pt x="7506" y="1082"/>
                      <a:pt x="23917" y="415"/>
                    </a:cubicBezTo>
                    <a:cubicBezTo>
                      <a:pt x="24130" y="407"/>
                      <a:pt x="24341" y="402"/>
                      <a:pt x="24550" y="402"/>
                    </a:cubicBezTo>
                    <a:cubicBezTo>
                      <a:pt x="40646" y="402"/>
                      <a:pt x="45100" y="25436"/>
                      <a:pt x="45166" y="25667"/>
                    </a:cubicBezTo>
                    <a:cubicBezTo>
                      <a:pt x="45166" y="25767"/>
                      <a:pt x="45266" y="25867"/>
                      <a:pt x="45366" y="25867"/>
                    </a:cubicBezTo>
                    <a:lnTo>
                      <a:pt x="45399" y="25867"/>
                    </a:lnTo>
                    <a:cubicBezTo>
                      <a:pt x="45499" y="25833"/>
                      <a:pt x="45600" y="25733"/>
                      <a:pt x="45566" y="25600"/>
                    </a:cubicBezTo>
                    <a:cubicBezTo>
                      <a:pt x="45566" y="25533"/>
                      <a:pt x="44399" y="18995"/>
                      <a:pt x="41196" y="12591"/>
                    </a:cubicBezTo>
                    <a:cubicBezTo>
                      <a:pt x="37064" y="4358"/>
                      <a:pt x="31338" y="0"/>
                      <a:pt x="2459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6" name="Google Shape;3186;p32"/>
              <p:cNvSpPr/>
              <p:nvPr/>
            </p:nvSpPr>
            <p:spPr>
              <a:xfrm>
                <a:off x="7393875" y="3544361"/>
                <a:ext cx="973200" cy="544600"/>
              </a:xfrm>
              <a:custGeom>
                <a:avLst/>
                <a:gdLst/>
                <a:ahLst/>
                <a:cxnLst/>
                <a:rect l="l" t="t" r="r" b="b"/>
                <a:pathLst>
                  <a:path w="38928" h="21784" extrusionOk="0">
                    <a:moveTo>
                      <a:pt x="21199" y="1"/>
                    </a:moveTo>
                    <a:cubicBezTo>
                      <a:pt x="21160" y="1"/>
                      <a:pt x="21121" y="1"/>
                      <a:pt x="21082" y="2"/>
                    </a:cubicBezTo>
                    <a:cubicBezTo>
                      <a:pt x="7072" y="168"/>
                      <a:pt x="1701" y="14912"/>
                      <a:pt x="34" y="21250"/>
                    </a:cubicBezTo>
                    <a:cubicBezTo>
                      <a:pt x="0" y="21384"/>
                      <a:pt x="67" y="21484"/>
                      <a:pt x="200" y="21517"/>
                    </a:cubicBezTo>
                    <a:cubicBezTo>
                      <a:pt x="218" y="21523"/>
                      <a:pt x="235" y="21525"/>
                      <a:pt x="252" y="21525"/>
                    </a:cubicBezTo>
                    <a:cubicBezTo>
                      <a:pt x="333" y="21525"/>
                      <a:pt x="406" y="21461"/>
                      <a:pt x="434" y="21350"/>
                    </a:cubicBezTo>
                    <a:cubicBezTo>
                      <a:pt x="2068" y="15112"/>
                      <a:pt x="7339" y="569"/>
                      <a:pt x="21082" y="435"/>
                    </a:cubicBezTo>
                    <a:lnTo>
                      <a:pt x="21215" y="435"/>
                    </a:lnTo>
                    <a:cubicBezTo>
                      <a:pt x="33357" y="435"/>
                      <a:pt x="38428" y="21384"/>
                      <a:pt x="38494" y="21617"/>
                    </a:cubicBezTo>
                    <a:cubicBezTo>
                      <a:pt x="38528" y="21717"/>
                      <a:pt x="38594" y="21784"/>
                      <a:pt x="38695" y="21784"/>
                    </a:cubicBezTo>
                    <a:cubicBezTo>
                      <a:pt x="38695" y="21784"/>
                      <a:pt x="38728" y="21784"/>
                      <a:pt x="38728" y="21750"/>
                    </a:cubicBezTo>
                    <a:cubicBezTo>
                      <a:pt x="38861" y="21750"/>
                      <a:pt x="38928" y="21617"/>
                      <a:pt x="38895" y="21517"/>
                    </a:cubicBezTo>
                    <a:cubicBezTo>
                      <a:pt x="38861" y="21284"/>
                      <a:pt x="33690" y="1"/>
                      <a:pt x="2119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7" name="Google Shape;3187;p32"/>
              <p:cNvSpPr/>
              <p:nvPr/>
            </p:nvSpPr>
            <p:spPr>
              <a:xfrm>
                <a:off x="7470600" y="3640561"/>
                <a:ext cx="821425" cy="450900"/>
              </a:xfrm>
              <a:custGeom>
                <a:avLst/>
                <a:gdLst/>
                <a:ahLst/>
                <a:cxnLst/>
                <a:rect l="l" t="t" r="r" b="b"/>
                <a:pathLst>
                  <a:path w="32857" h="18036" extrusionOk="0">
                    <a:moveTo>
                      <a:pt x="15783" y="0"/>
                    </a:moveTo>
                    <a:cubicBezTo>
                      <a:pt x="5388" y="0"/>
                      <a:pt x="98" y="17342"/>
                      <a:pt x="33" y="17536"/>
                    </a:cubicBezTo>
                    <a:cubicBezTo>
                      <a:pt x="0" y="17636"/>
                      <a:pt x="67" y="17769"/>
                      <a:pt x="167" y="17802"/>
                    </a:cubicBezTo>
                    <a:cubicBezTo>
                      <a:pt x="184" y="17808"/>
                      <a:pt x="202" y="17811"/>
                      <a:pt x="221" y="17811"/>
                    </a:cubicBezTo>
                    <a:cubicBezTo>
                      <a:pt x="310" y="17811"/>
                      <a:pt x="406" y="17746"/>
                      <a:pt x="434" y="17636"/>
                    </a:cubicBezTo>
                    <a:cubicBezTo>
                      <a:pt x="498" y="17474"/>
                      <a:pt x="5699" y="403"/>
                      <a:pt x="15761" y="403"/>
                    </a:cubicBezTo>
                    <a:cubicBezTo>
                      <a:pt x="16084" y="403"/>
                      <a:pt x="16412" y="420"/>
                      <a:pt x="16745" y="457"/>
                    </a:cubicBezTo>
                    <a:cubicBezTo>
                      <a:pt x="29621" y="1858"/>
                      <a:pt x="32390" y="17702"/>
                      <a:pt x="32423" y="17836"/>
                    </a:cubicBezTo>
                    <a:cubicBezTo>
                      <a:pt x="32423" y="17936"/>
                      <a:pt x="32523" y="18036"/>
                      <a:pt x="32623" y="18036"/>
                    </a:cubicBezTo>
                    <a:cubicBezTo>
                      <a:pt x="32623" y="18036"/>
                      <a:pt x="32657" y="18036"/>
                      <a:pt x="32657" y="18003"/>
                    </a:cubicBezTo>
                    <a:cubicBezTo>
                      <a:pt x="32790" y="18003"/>
                      <a:pt x="32857" y="17902"/>
                      <a:pt x="32823" y="17769"/>
                    </a:cubicBezTo>
                    <a:cubicBezTo>
                      <a:pt x="32790" y="17602"/>
                      <a:pt x="29988" y="1491"/>
                      <a:pt x="16812" y="56"/>
                    </a:cubicBezTo>
                    <a:cubicBezTo>
                      <a:pt x="16464" y="19"/>
                      <a:pt x="16121" y="0"/>
                      <a:pt x="1578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8" name="Google Shape;3188;p32"/>
            <p:cNvGrpSpPr/>
            <p:nvPr/>
          </p:nvGrpSpPr>
          <p:grpSpPr>
            <a:xfrm>
              <a:off x="-45875" y="3877415"/>
              <a:ext cx="9236161" cy="1305180"/>
              <a:chOff x="-65450" y="4543325"/>
              <a:chExt cx="9236161" cy="639168"/>
            </a:xfrm>
          </p:grpSpPr>
          <p:sp>
            <p:nvSpPr>
              <p:cNvPr id="3189" name="Google Shape;3189;p32"/>
              <p:cNvSpPr/>
              <p:nvPr/>
            </p:nvSpPr>
            <p:spPr>
              <a:xfrm>
                <a:off x="-38725" y="4543325"/>
                <a:ext cx="9209436" cy="639168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0" name="Google Shape;3190;p32"/>
              <p:cNvSpPr/>
              <p:nvPr/>
            </p:nvSpPr>
            <p:spPr>
              <a:xfrm>
                <a:off x="-65450" y="4641360"/>
                <a:ext cx="9209483" cy="540903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91" name="Google Shape;3191;p32"/>
            <p:cNvSpPr/>
            <p:nvPr/>
          </p:nvSpPr>
          <p:spPr>
            <a:xfrm>
              <a:off x="8555113" y="3590566"/>
              <a:ext cx="124275" cy="125100"/>
            </a:xfrm>
            <a:custGeom>
              <a:avLst/>
              <a:gdLst/>
              <a:ahLst/>
              <a:cxnLst/>
              <a:rect l="l" t="t" r="r" b="b"/>
              <a:pathLst>
                <a:path w="4971" h="5004" extrusionOk="0">
                  <a:moveTo>
                    <a:pt x="2669" y="600"/>
                  </a:moveTo>
                  <a:cubicBezTo>
                    <a:pt x="2735" y="801"/>
                    <a:pt x="2802" y="1134"/>
                    <a:pt x="2836" y="1301"/>
                  </a:cubicBezTo>
                  <a:cubicBezTo>
                    <a:pt x="2969" y="1801"/>
                    <a:pt x="3002" y="1935"/>
                    <a:pt x="3069" y="2001"/>
                  </a:cubicBezTo>
                  <a:cubicBezTo>
                    <a:pt x="3102" y="2102"/>
                    <a:pt x="3202" y="2135"/>
                    <a:pt x="3703" y="2302"/>
                  </a:cubicBezTo>
                  <a:cubicBezTo>
                    <a:pt x="3870" y="2368"/>
                    <a:pt x="4170" y="2468"/>
                    <a:pt x="4370" y="2569"/>
                  </a:cubicBezTo>
                  <a:cubicBezTo>
                    <a:pt x="4103" y="2669"/>
                    <a:pt x="3636" y="2869"/>
                    <a:pt x="3202" y="3002"/>
                  </a:cubicBezTo>
                  <a:cubicBezTo>
                    <a:pt x="3136" y="3036"/>
                    <a:pt x="3102" y="3069"/>
                    <a:pt x="3069" y="3102"/>
                  </a:cubicBezTo>
                  <a:cubicBezTo>
                    <a:pt x="2869" y="3603"/>
                    <a:pt x="2635" y="4136"/>
                    <a:pt x="2469" y="4403"/>
                  </a:cubicBezTo>
                  <a:cubicBezTo>
                    <a:pt x="2335" y="4103"/>
                    <a:pt x="2202" y="3536"/>
                    <a:pt x="2068" y="3036"/>
                  </a:cubicBezTo>
                  <a:cubicBezTo>
                    <a:pt x="2035" y="2969"/>
                    <a:pt x="1968" y="2902"/>
                    <a:pt x="1902" y="2869"/>
                  </a:cubicBezTo>
                  <a:cubicBezTo>
                    <a:pt x="1401" y="2802"/>
                    <a:pt x="867" y="2669"/>
                    <a:pt x="567" y="2569"/>
                  </a:cubicBezTo>
                  <a:cubicBezTo>
                    <a:pt x="867" y="2402"/>
                    <a:pt x="1468" y="2135"/>
                    <a:pt x="2002" y="1935"/>
                  </a:cubicBezTo>
                  <a:cubicBezTo>
                    <a:pt x="2068" y="1901"/>
                    <a:pt x="2102" y="1868"/>
                    <a:pt x="2135" y="1801"/>
                  </a:cubicBezTo>
                  <a:cubicBezTo>
                    <a:pt x="2302" y="1368"/>
                    <a:pt x="2502" y="867"/>
                    <a:pt x="2669" y="600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68"/>
                    <a:pt x="0" y="2535"/>
                  </a:cubicBezTo>
                  <a:cubicBezTo>
                    <a:pt x="0" y="2602"/>
                    <a:pt x="0" y="2702"/>
                    <a:pt x="67" y="2769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5004"/>
                    <a:pt x="2268" y="5004"/>
                    <a:pt x="2435" y="5004"/>
                  </a:cubicBezTo>
                  <a:cubicBezTo>
                    <a:pt x="2569" y="4970"/>
                    <a:pt x="2735" y="4970"/>
                    <a:pt x="3436" y="3369"/>
                  </a:cubicBezTo>
                  <a:cubicBezTo>
                    <a:pt x="3870" y="3202"/>
                    <a:pt x="4704" y="2902"/>
                    <a:pt x="4870" y="2735"/>
                  </a:cubicBezTo>
                  <a:cubicBezTo>
                    <a:pt x="4937" y="2702"/>
                    <a:pt x="4970" y="2602"/>
                    <a:pt x="4937" y="2502"/>
                  </a:cubicBezTo>
                  <a:cubicBezTo>
                    <a:pt x="4904" y="2335"/>
                    <a:pt x="4670" y="2202"/>
                    <a:pt x="3836" y="1901"/>
                  </a:cubicBezTo>
                  <a:cubicBezTo>
                    <a:pt x="3669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36" y="1201"/>
                  </a:cubicBezTo>
                  <a:cubicBezTo>
                    <a:pt x="3102" y="634"/>
                    <a:pt x="3002" y="234"/>
                    <a:pt x="2902" y="100"/>
                  </a:cubicBezTo>
                  <a:cubicBezTo>
                    <a:pt x="2869" y="33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32"/>
            <p:cNvSpPr/>
            <p:nvPr/>
          </p:nvSpPr>
          <p:spPr>
            <a:xfrm>
              <a:off x="7506450" y="4169541"/>
              <a:ext cx="77575" cy="77575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401"/>
                  </a:moveTo>
                  <a:cubicBezTo>
                    <a:pt x="1868" y="401"/>
                    <a:pt x="2169" y="534"/>
                    <a:pt x="2369" y="735"/>
                  </a:cubicBezTo>
                  <a:cubicBezTo>
                    <a:pt x="2569" y="968"/>
                    <a:pt x="2702" y="1235"/>
                    <a:pt x="2702" y="1535"/>
                  </a:cubicBezTo>
                  <a:cubicBezTo>
                    <a:pt x="2702" y="2169"/>
                    <a:pt x="2202" y="2669"/>
                    <a:pt x="1568" y="2669"/>
                  </a:cubicBezTo>
                  <a:cubicBezTo>
                    <a:pt x="1268" y="2669"/>
                    <a:pt x="968" y="2536"/>
                    <a:pt x="768" y="2336"/>
                  </a:cubicBezTo>
                  <a:cubicBezTo>
                    <a:pt x="534" y="2136"/>
                    <a:pt x="434" y="1835"/>
                    <a:pt x="434" y="1535"/>
                  </a:cubicBezTo>
                  <a:cubicBezTo>
                    <a:pt x="434" y="901"/>
                    <a:pt x="934" y="401"/>
                    <a:pt x="1568" y="401"/>
                  </a:cubicBezTo>
                  <a:close/>
                  <a:moveTo>
                    <a:pt x="1568" y="1"/>
                  </a:moveTo>
                  <a:cubicBezTo>
                    <a:pt x="701" y="1"/>
                    <a:pt x="0" y="668"/>
                    <a:pt x="0" y="1535"/>
                  </a:cubicBezTo>
                  <a:cubicBezTo>
                    <a:pt x="0" y="2369"/>
                    <a:pt x="701" y="3070"/>
                    <a:pt x="1568" y="3103"/>
                  </a:cubicBezTo>
                  <a:cubicBezTo>
                    <a:pt x="2402" y="3103"/>
                    <a:pt x="3103" y="2402"/>
                    <a:pt x="3103" y="1535"/>
                  </a:cubicBezTo>
                  <a:cubicBezTo>
                    <a:pt x="3103" y="1135"/>
                    <a:pt x="2969" y="735"/>
                    <a:pt x="2669" y="434"/>
                  </a:cubicBezTo>
                  <a:cubicBezTo>
                    <a:pt x="2369" y="134"/>
                    <a:pt x="1968" y="1"/>
                    <a:pt x="15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32"/>
            <p:cNvSpPr/>
            <p:nvPr/>
          </p:nvSpPr>
          <p:spPr>
            <a:xfrm>
              <a:off x="8825725" y="4538991"/>
              <a:ext cx="78400" cy="77575"/>
            </a:xfrm>
            <a:custGeom>
              <a:avLst/>
              <a:gdLst/>
              <a:ahLst/>
              <a:cxnLst/>
              <a:rect l="l" t="t" r="r" b="b"/>
              <a:pathLst>
                <a:path w="3136" h="3103" extrusionOk="0">
                  <a:moveTo>
                    <a:pt x="1568" y="434"/>
                  </a:moveTo>
                  <a:cubicBezTo>
                    <a:pt x="2202" y="434"/>
                    <a:pt x="2702" y="934"/>
                    <a:pt x="2702" y="1568"/>
                  </a:cubicBezTo>
                  <a:cubicBezTo>
                    <a:pt x="2702" y="2202"/>
                    <a:pt x="2202" y="2702"/>
                    <a:pt x="1568" y="2702"/>
                  </a:cubicBezTo>
                  <a:cubicBezTo>
                    <a:pt x="1268" y="2702"/>
                    <a:pt x="968" y="2569"/>
                    <a:pt x="768" y="2368"/>
                  </a:cubicBezTo>
                  <a:cubicBezTo>
                    <a:pt x="534" y="2135"/>
                    <a:pt x="434" y="1868"/>
                    <a:pt x="434" y="1568"/>
                  </a:cubicBezTo>
                  <a:cubicBezTo>
                    <a:pt x="434" y="934"/>
                    <a:pt x="934" y="434"/>
                    <a:pt x="1568" y="434"/>
                  </a:cubicBezTo>
                  <a:close/>
                  <a:moveTo>
                    <a:pt x="1568" y="0"/>
                  </a:moveTo>
                  <a:cubicBezTo>
                    <a:pt x="701" y="0"/>
                    <a:pt x="34" y="701"/>
                    <a:pt x="0" y="1568"/>
                  </a:cubicBezTo>
                  <a:cubicBezTo>
                    <a:pt x="0" y="1968"/>
                    <a:pt x="167" y="2368"/>
                    <a:pt x="467" y="2669"/>
                  </a:cubicBezTo>
                  <a:cubicBezTo>
                    <a:pt x="768" y="2935"/>
                    <a:pt x="1135" y="3102"/>
                    <a:pt x="1568" y="3102"/>
                  </a:cubicBezTo>
                  <a:cubicBezTo>
                    <a:pt x="2436" y="3102"/>
                    <a:pt x="3103" y="2435"/>
                    <a:pt x="3103" y="1568"/>
                  </a:cubicBezTo>
                  <a:cubicBezTo>
                    <a:pt x="3136" y="701"/>
                    <a:pt x="2436" y="0"/>
                    <a:pt x="156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32"/>
            <p:cNvSpPr/>
            <p:nvPr/>
          </p:nvSpPr>
          <p:spPr>
            <a:xfrm>
              <a:off x="7888375" y="4179391"/>
              <a:ext cx="96775" cy="586450"/>
            </a:xfrm>
            <a:custGeom>
              <a:avLst/>
              <a:gdLst/>
              <a:ahLst/>
              <a:cxnLst/>
              <a:rect l="l" t="t" r="r" b="b"/>
              <a:pathLst>
                <a:path w="3871" h="23458" extrusionOk="0">
                  <a:moveTo>
                    <a:pt x="241" y="1"/>
                  </a:moveTo>
                  <a:cubicBezTo>
                    <a:pt x="228" y="1"/>
                    <a:pt x="215" y="3"/>
                    <a:pt x="201" y="7"/>
                  </a:cubicBezTo>
                  <a:cubicBezTo>
                    <a:pt x="68" y="40"/>
                    <a:pt x="1" y="140"/>
                    <a:pt x="34" y="241"/>
                  </a:cubicBezTo>
                  <a:cubicBezTo>
                    <a:pt x="68" y="407"/>
                    <a:pt x="3437" y="17286"/>
                    <a:pt x="1902" y="23190"/>
                  </a:cubicBezTo>
                  <a:cubicBezTo>
                    <a:pt x="1869" y="23290"/>
                    <a:pt x="1936" y="23424"/>
                    <a:pt x="2036" y="23457"/>
                  </a:cubicBezTo>
                  <a:lnTo>
                    <a:pt x="2102" y="23457"/>
                  </a:lnTo>
                  <a:cubicBezTo>
                    <a:pt x="2169" y="23457"/>
                    <a:pt x="2269" y="23390"/>
                    <a:pt x="2303" y="23290"/>
                  </a:cubicBezTo>
                  <a:cubicBezTo>
                    <a:pt x="3870" y="17319"/>
                    <a:pt x="568" y="874"/>
                    <a:pt x="435" y="174"/>
                  </a:cubicBezTo>
                  <a:cubicBezTo>
                    <a:pt x="406" y="87"/>
                    <a:pt x="327" y="1"/>
                    <a:pt x="2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32"/>
            <p:cNvSpPr/>
            <p:nvPr/>
          </p:nvSpPr>
          <p:spPr>
            <a:xfrm>
              <a:off x="7489775" y="4544241"/>
              <a:ext cx="785875" cy="371175"/>
            </a:xfrm>
            <a:custGeom>
              <a:avLst/>
              <a:gdLst/>
              <a:ahLst/>
              <a:cxnLst/>
              <a:rect l="l" t="t" r="r" b="b"/>
              <a:pathLst>
                <a:path w="31435" h="14847" extrusionOk="0">
                  <a:moveTo>
                    <a:pt x="22711" y="0"/>
                  </a:moveTo>
                  <a:cubicBezTo>
                    <a:pt x="22565" y="0"/>
                    <a:pt x="22411" y="50"/>
                    <a:pt x="22249" y="157"/>
                  </a:cubicBezTo>
                  <a:cubicBezTo>
                    <a:pt x="19881" y="1758"/>
                    <a:pt x="15745" y="9397"/>
                    <a:pt x="15745" y="9397"/>
                  </a:cubicBezTo>
                  <a:cubicBezTo>
                    <a:pt x="15745" y="9397"/>
                    <a:pt x="16319" y="1746"/>
                    <a:pt x="13695" y="1746"/>
                  </a:cubicBezTo>
                  <a:cubicBezTo>
                    <a:pt x="13635" y="1746"/>
                    <a:pt x="13573" y="1750"/>
                    <a:pt x="13510" y="1758"/>
                  </a:cubicBezTo>
                  <a:cubicBezTo>
                    <a:pt x="10675" y="2125"/>
                    <a:pt x="8606" y="9364"/>
                    <a:pt x="8606" y="9364"/>
                  </a:cubicBezTo>
                  <a:cubicBezTo>
                    <a:pt x="8606" y="9364"/>
                    <a:pt x="4787" y="1656"/>
                    <a:pt x="3057" y="1656"/>
                  </a:cubicBezTo>
                  <a:cubicBezTo>
                    <a:pt x="2697" y="1656"/>
                    <a:pt x="2428" y="1989"/>
                    <a:pt x="2302" y="2792"/>
                  </a:cubicBezTo>
                  <a:cubicBezTo>
                    <a:pt x="1768" y="6195"/>
                    <a:pt x="0" y="13933"/>
                    <a:pt x="3736" y="14167"/>
                  </a:cubicBezTo>
                  <a:cubicBezTo>
                    <a:pt x="3736" y="14167"/>
                    <a:pt x="13512" y="14846"/>
                    <a:pt x="21039" y="14846"/>
                  </a:cubicBezTo>
                  <a:cubicBezTo>
                    <a:pt x="25186" y="14846"/>
                    <a:pt x="28651" y="14640"/>
                    <a:pt x="29421" y="14000"/>
                  </a:cubicBezTo>
                  <a:cubicBezTo>
                    <a:pt x="31434" y="12359"/>
                    <a:pt x="31233" y="2984"/>
                    <a:pt x="29913" y="2984"/>
                  </a:cubicBezTo>
                  <a:cubicBezTo>
                    <a:pt x="29811" y="2984"/>
                    <a:pt x="29703" y="3040"/>
                    <a:pt x="29588" y="3159"/>
                  </a:cubicBezTo>
                  <a:cubicBezTo>
                    <a:pt x="28020" y="4827"/>
                    <a:pt x="25285" y="9297"/>
                    <a:pt x="25285" y="9297"/>
                  </a:cubicBezTo>
                  <a:cubicBezTo>
                    <a:pt x="25285" y="9297"/>
                    <a:pt x="24706" y="0"/>
                    <a:pt x="22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32"/>
            <p:cNvSpPr/>
            <p:nvPr/>
          </p:nvSpPr>
          <p:spPr>
            <a:xfrm>
              <a:off x="7780800" y="4676566"/>
              <a:ext cx="54250" cy="200175"/>
            </a:xfrm>
            <a:custGeom>
              <a:avLst/>
              <a:gdLst/>
              <a:ahLst/>
              <a:cxnLst/>
              <a:rect l="l" t="t" r="r" b="b"/>
              <a:pathLst>
                <a:path w="2170" h="8007" extrusionOk="0">
                  <a:moveTo>
                    <a:pt x="1235" y="1"/>
                  </a:moveTo>
                  <a:cubicBezTo>
                    <a:pt x="1102" y="1"/>
                    <a:pt x="1035" y="101"/>
                    <a:pt x="1035" y="234"/>
                  </a:cubicBezTo>
                  <a:cubicBezTo>
                    <a:pt x="1035" y="301"/>
                    <a:pt x="1735" y="6272"/>
                    <a:pt x="101" y="7640"/>
                  </a:cubicBezTo>
                  <a:cubicBezTo>
                    <a:pt x="34" y="7706"/>
                    <a:pt x="1" y="7840"/>
                    <a:pt x="68" y="7907"/>
                  </a:cubicBezTo>
                  <a:cubicBezTo>
                    <a:pt x="134" y="7973"/>
                    <a:pt x="168" y="8007"/>
                    <a:pt x="234" y="8007"/>
                  </a:cubicBezTo>
                  <a:cubicBezTo>
                    <a:pt x="301" y="8007"/>
                    <a:pt x="334" y="7973"/>
                    <a:pt x="368" y="7940"/>
                  </a:cubicBezTo>
                  <a:cubicBezTo>
                    <a:pt x="2169" y="6472"/>
                    <a:pt x="1469" y="435"/>
                    <a:pt x="1435" y="168"/>
                  </a:cubicBezTo>
                  <a:cubicBezTo>
                    <a:pt x="1435" y="68"/>
                    <a:pt x="1335" y="1"/>
                    <a:pt x="12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32"/>
            <p:cNvSpPr/>
            <p:nvPr/>
          </p:nvSpPr>
          <p:spPr>
            <a:xfrm>
              <a:off x="7935075" y="4669066"/>
              <a:ext cx="104275" cy="196850"/>
            </a:xfrm>
            <a:custGeom>
              <a:avLst/>
              <a:gdLst/>
              <a:ahLst/>
              <a:cxnLst/>
              <a:rect l="l" t="t" r="r" b="b"/>
              <a:pathLst>
                <a:path w="4171" h="7874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8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8" y="7873"/>
                    <a:pt x="234" y="7873"/>
                  </a:cubicBezTo>
                  <a:cubicBezTo>
                    <a:pt x="268" y="7873"/>
                    <a:pt x="335" y="7840"/>
                    <a:pt x="368" y="7773"/>
                  </a:cubicBezTo>
                  <a:cubicBezTo>
                    <a:pt x="501" y="7640"/>
                    <a:pt x="3570" y="3837"/>
                    <a:pt x="4137" y="268"/>
                  </a:cubicBezTo>
                  <a:cubicBezTo>
                    <a:pt x="4171" y="134"/>
                    <a:pt x="4104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32"/>
            <p:cNvSpPr/>
            <p:nvPr/>
          </p:nvSpPr>
          <p:spPr>
            <a:xfrm>
              <a:off x="8124400" y="4704941"/>
              <a:ext cx="96750" cy="175150"/>
            </a:xfrm>
            <a:custGeom>
              <a:avLst/>
              <a:gdLst/>
              <a:ahLst/>
              <a:cxnLst/>
              <a:rect l="l" t="t" r="r" b="b"/>
              <a:pathLst>
                <a:path w="3870" h="7006" extrusionOk="0">
                  <a:moveTo>
                    <a:pt x="3669" y="0"/>
                  </a:moveTo>
                  <a:cubicBezTo>
                    <a:pt x="3536" y="0"/>
                    <a:pt x="3469" y="100"/>
                    <a:pt x="3469" y="200"/>
                  </a:cubicBezTo>
                  <a:cubicBezTo>
                    <a:pt x="3469" y="2969"/>
                    <a:pt x="100" y="6605"/>
                    <a:pt x="67" y="6638"/>
                  </a:cubicBezTo>
                  <a:cubicBezTo>
                    <a:pt x="0" y="6738"/>
                    <a:pt x="0" y="6872"/>
                    <a:pt x="100" y="6938"/>
                  </a:cubicBezTo>
                  <a:cubicBezTo>
                    <a:pt x="133" y="6972"/>
                    <a:pt x="167" y="7005"/>
                    <a:pt x="234" y="7005"/>
                  </a:cubicBezTo>
                  <a:cubicBezTo>
                    <a:pt x="300" y="7005"/>
                    <a:pt x="334" y="6972"/>
                    <a:pt x="367" y="6938"/>
                  </a:cubicBezTo>
                  <a:cubicBezTo>
                    <a:pt x="534" y="6772"/>
                    <a:pt x="3869" y="3136"/>
                    <a:pt x="3869" y="200"/>
                  </a:cubicBezTo>
                  <a:cubicBezTo>
                    <a:pt x="3869" y="100"/>
                    <a:pt x="3769" y="0"/>
                    <a:pt x="36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32"/>
            <p:cNvSpPr/>
            <p:nvPr/>
          </p:nvSpPr>
          <p:spPr>
            <a:xfrm>
              <a:off x="7710325" y="4263941"/>
              <a:ext cx="223125" cy="142950"/>
            </a:xfrm>
            <a:custGeom>
              <a:avLst/>
              <a:gdLst/>
              <a:ahLst/>
              <a:cxnLst/>
              <a:rect l="l" t="t" r="r" b="b"/>
              <a:pathLst>
                <a:path w="8925" h="5718" extrusionOk="0">
                  <a:moveTo>
                    <a:pt x="3460" y="0"/>
                  </a:moveTo>
                  <a:cubicBezTo>
                    <a:pt x="3102" y="0"/>
                    <a:pt x="2753" y="110"/>
                    <a:pt x="2420" y="361"/>
                  </a:cubicBezTo>
                  <a:cubicBezTo>
                    <a:pt x="0" y="2183"/>
                    <a:pt x="6408" y="5717"/>
                    <a:pt x="8420" y="5717"/>
                  </a:cubicBezTo>
                  <a:cubicBezTo>
                    <a:pt x="8655" y="5717"/>
                    <a:pt x="8830" y="5669"/>
                    <a:pt x="8924" y="5565"/>
                  </a:cubicBezTo>
                  <a:cubicBezTo>
                    <a:pt x="8924" y="5565"/>
                    <a:pt x="6001" y="0"/>
                    <a:pt x="34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32"/>
            <p:cNvSpPr/>
            <p:nvPr/>
          </p:nvSpPr>
          <p:spPr>
            <a:xfrm>
              <a:off x="7800825" y="4308741"/>
              <a:ext cx="138450" cy="99325"/>
            </a:xfrm>
            <a:custGeom>
              <a:avLst/>
              <a:gdLst/>
              <a:ahLst/>
              <a:cxnLst/>
              <a:rect l="l" t="t" r="r" b="b"/>
              <a:pathLst>
                <a:path w="5538" h="3973" extrusionOk="0">
                  <a:moveTo>
                    <a:pt x="244" y="0"/>
                  </a:moveTo>
                  <a:cubicBezTo>
                    <a:pt x="175" y="0"/>
                    <a:pt x="108" y="29"/>
                    <a:pt x="67" y="70"/>
                  </a:cubicBezTo>
                  <a:cubicBezTo>
                    <a:pt x="0" y="170"/>
                    <a:pt x="0" y="304"/>
                    <a:pt x="101" y="370"/>
                  </a:cubicBezTo>
                  <a:cubicBezTo>
                    <a:pt x="267" y="504"/>
                    <a:pt x="4237" y="3673"/>
                    <a:pt x="5238" y="3973"/>
                  </a:cubicBezTo>
                  <a:lnTo>
                    <a:pt x="5304" y="3973"/>
                  </a:lnTo>
                  <a:cubicBezTo>
                    <a:pt x="5371" y="3973"/>
                    <a:pt x="5471" y="3906"/>
                    <a:pt x="5504" y="3839"/>
                  </a:cubicBezTo>
                  <a:cubicBezTo>
                    <a:pt x="5538" y="3706"/>
                    <a:pt x="5471" y="3606"/>
                    <a:pt x="5338" y="3573"/>
                  </a:cubicBezTo>
                  <a:cubicBezTo>
                    <a:pt x="4570" y="3339"/>
                    <a:pt x="1502" y="971"/>
                    <a:pt x="367" y="37"/>
                  </a:cubicBezTo>
                  <a:cubicBezTo>
                    <a:pt x="329" y="11"/>
                    <a:pt x="286" y="0"/>
                    <a:pt x="24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32"/>
            <p:cNvSpPr/>
            <p:nvPr/>
          </p:nvSpPr>
          <p:spPr>
            <a:xfrm>
              <a:off x="7945925" y="4422141"/>
              <a:ext cx="172675" cy="101150"/>
            </a:xfrm>
            <a:custGeom>
              <a:avLst/>
              <a:gdLst/>
              <a:ahLst/>
              <a:cxnLst/>
              <a:rect l="l" t="t" r="r" b="b"/>
              <a:pathLst>
                <a:path w="6907" h="4046" extrusionOk="0">
                  <a:moveTo>
                    <a:pt x="4830" y="1"/>
                  </a:moveTo>
                  <a:cubicBezTo>
                    <a:pt x="2822" y="1"/>
                    <a:pt x="1" y="3306"/>
                    <a:pt x="1" y="3306"/>
                  </a:cubicBezTo>
                  <a:cubicBezTo>
                    <a:pt x="1012" y="3832"/>
                    <a:pt x="1911" y="4046"/>
                    <a:pt x="2686" y="4046"/>
                  </a:cubicBezTo>
                  <a:cubicBezTo>
                    <a:pt x="5794" y="4046"/>
                    <a:pt x="6907" y="605"/>
                    <a:pt x="5304" y="71"/>
                  </a:cubicBezTo>
                  <a:cubicBezTo>
                    <a:pt x="5153" y="23"/>
                    <a:pt x="4994" y="1"/>
                    <a:pt x="48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32"/>
            <p:cNvSpPr/>
            <p:nvPr/>
          </p:nvSpPr>
          <p:spPr>
            <a:xfrm>
              <a:off x="7940100" y="4469016"/>
              <a:ext cx="106750" cy="42475"/>
            </a:xfrm>
            <a:custGeom>
              <a:avLst/>
              <a:gdLst/>
              <a:ahLst/>
              <a:cxnLst/>
              <a:rect l="l" t="t" r="r" b="b"/>
              <a:pathLst>
                <a:path w="4270" h="1699" extrusionOk="0">
                  <a:moveTo>
                    <a:pt x="4022" y="1"/>
                  </a:moveTo>
                  <a:cubicBezTo>
                    <a:pt x="3977" y="1"/>
                    <a:pt x="3933" y="19"/>
                    <a:pt x="3903" y="64"/>
                  </a:cubicBezTo>
                  <a:cubicBezTo>
                    <a:pt x="3873" y="64"/>
                    <a:pt x="2349" y="1297"/>
                    <a:pt x="864" y="1297"/>
                  </a:cubicBezTo>
                  <a:cubicBezTo>
                    <a:pt x="674" y="1297"/>
                    <a:pt x="485" y="1277"/>
                    <a:pt x="300" y="1231"/>
                  </a:cubicBezTo>
                  <a:cubicBezTo>
                    <a:pt x="277" y="1225"/>
                    <a:pt x="254" y="1223"/>
                    <a:pt x="233" y="1223"/>
                  </a:cubicBezTo>
                  <a:cubicBezTo>
                    <a:pt x="134" y="1223"/>
                    <a:pt x="61" y="1282"/>
                    <a:pt x="33" y="1365"/>
                  </a:cubicBezTo>
                  <a:cubicBezTo>
                    <a:pt x="0" y="1498"/>
                    <a:pt x="67" y="1598"/>
                    <a:pt x="200" y="1632"/>
                  </a:cubicBezTo>
                  <a:cubicBezTo>
                    <a:pt x="400" y="1698"/>
                    <a:pt x="634" y="1698"/>
                    <a:pt x="867" y="1698"/>
                  </a:cubicBezTo>
                  <a:cubicBezTo>
                    <a:pt x="2502" y="1698"/>
                    <a:pt x="4070" y="431"/>
                    <a:pt x="4170" y="364"/>
                  </a:cubicBezTo>
                  <a:cubicBezTo>
                    <a:pt x="4236" y="297"/>
                    <a:pt x="4270" y="164"/>
                    <a:pt x="4170" y="64"/>
                  </a:cubicBezTo>
                  <a:cubicBezTo>
                    <a:pt x="4133" y="27"/>
                    <a:pt x="4077" y="1"/>
                    <a:pt x="40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32"/>
            <p:cNvSpPr/>
            <p:nvPr/>
          </p:nvSpPr>
          <p:spPr>
            <a:xfrm>
              <a:off x="7706300" y="3962041"/>
              <a:ext cx="421525" cy="295975"/>
            </a:xfrm>
            <a:custGeom>
              <a:avLst/>
              <a:gdLst/>
              <a:ahLst/>
              <a:cxnLst/>
              <a:rect l="l" t="t" r="r" b="b"/>
              <a:pathLst>
                <a:path w="16861" h="11839" extrusionOk="0">
                  <a:moveTo>
                    <a:pt x="8801" y="0"/>
                  </a:moveTo>
                  <a:cubicBezTo>
                    <a:pt x="8677" y="0"/>
                    <a:pt x="8560" y="50"/>
                    <a:pt x="8451" y="162"/>
                  </a:cubicBezTo>
                  <a:cubicBezTo>
                    <a:pt x="8018" y="595"/>
                    <a:pt x="7084" y="3964"/>
                    <a:pt x="7084" y="3964"/>
                  </a:cubicBezTo>
                  <a:cubicBezTo>
                    <a:pt x="7084" y="3964"/>
                    <a:pt x="5259" y="938"/>
                    <a:pt x="4522" y="938"/>
                  </a:cubicBezTo>
                  <a:cubicBezTo>
                    <a:pt x="4391" y="938"/>
                    <a:pt x="4294" y="1035"/>
                    <a:pt x="4248" y="1262"/>
                  </a:cubicBezTo>
                  <a:cubicBezTo>
                    <a:pt x="4048" y="2263"/>
                    <a:pt x="3314" y="5132"/>
                    <a:pt x="3314" y="5132"/>
                  </a:cubicBezTo>
                  <a:cubicBezTo>
                    <a:pt x="3314" y="5132"/>
                    <a:pt x="1022" y="2567"/>
                    <a:pt x="257" y="2567"/>
                  </a:cubicBezTo>
                  <a:cubicBezTo>
                    <a:pt x="94" y="2567"/>
                    <a:pt x="0" y="2683"/>
                    <a:pt x="12" y="2964"/>
                  </a:cubicBezTo>
                  <a:cubicBezTo>
                    <a:pt x="12" y="2964"/>
                    <a:pt x="1075" y="11839"/>
                    <a:pt x="7651" y="11839"/>
                  </a:cubicBezTo>
                  <a:cubicBezTo>
                    <a:pt x="8162" y="11839"/>
                    <a:pt x="8706" y="11785"/>
                    <a:pt x="9285" y="11670"/>
                  </a:cubicBezTo>
                  <a:cubicBezTo>
                    <a:pt x="16861" y="10186"/>
                    <a:pt x="14371" y="161"/>
                    <a:pt x="13092" y="161"/>
                  </a:cubicBezTo>
                  <a:cubicBezTo>
                    <a:pt x="13020" y="161"/>
                    <a:pt x="12951" y="194"/>
                    <a:pt x="12888" y="262"/>
                  </a:cubicBezTo>
                  <a:cubicBezTo>
                    <a:pt x="12221" y="962"/>
                    <a:pt x="11387" y="3664"/>
                    <a:pt x="11387" y="3664"/>
                  </a:cubicBezTo>
                  <a:cubicBezTo>
                    <a:pt x="11387" y="3664"/>
                    <a:pt x="9862" y="0"/>
                    <a:pt x="8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32"/>
            <p:cNvSpPr/>
            <p:nvPr/>
          </p:nvSpPr>
          <p:spPr>
            <a:xfrm>
              <a:off x="7767475" y="4088016"/>
              <a:ext cx="307725" cy="131600"/>
            </a:xfrm>
            <a:custGeom>
              <a:avLst/>
              <a:gdLst/>
              <a:ahLst/>
              <a:cxnLst/>
              <a:rect l="l" t="t" r="r" b="b"/>
              <a:pathLst>
                <a:path w="12309" h="5264" extrusionOk="0">
                  <a:moveTo>
                    <a:pt x="9941" y="426"/>
                  </a:moveTo>
                  <a:lnTo>
                    <a:pt x="9941" y="426"/>
                  </a:lnTo>
                  <a:cubicBezTo>
                    <a:pt x="10041" y="426"/>
                    <a:pt x="10374" y="693"/>
                    <a:pt x="10474" y="1227"/>
                  </a:cubicBezTo>
                  <a:cubicBezTo>
                    <a:pt x="10508" y="1394"/>
                    <a:pt x="10508" y="1627"/>
                    <a:pt x="10441" y="1894"/>
                  </a:cubicBezTo>
                  <a:lnTo>
                    <a:pt x="10408" y="1894"/>
                  </a:lnTo>
                  <a:cubicBezTo>
                    <a:pt x="9941" y="1494"/>
                    <a:pt x="9807" y="627"/>
                    <a:pt x="9941" y="426"/>
                  </a:cubicBezTo>
                  <a:close/>
                  <a:moveTo>
                    <a:pt x="6505" y="1460"/>
                  </a:moveTo>
                  <a:cubicBezTo>
                    <a:pt x="6538" y="1460"/>
                    <a:pt x="6672" y="1460"/>
                    <a:pt x="6705" y="1761"/>
                  </a:cubicBezTo>
                  <a:cubicBezTo>
                    <a:pt x="6772" y="2028"/>
                    <a:pt x="6705" y="2394"/>
                    <a:pt x="6572" y="2795"/>
                  </a:cubicBezTo>
                  <a:cubicBezTo>
                    <a:pt x="6271" y="2361"/>
                    <a:pt x="6238" y="1827"/>
                    <a:pt x="6371" y="1594"/>
                  </a:cubicBezTo>
                  <a:cubicBezTo>
                    <a:pt x="6405" y="1460"/>
                    <a:pt x="6471" y="1460"/>
                    <a:pt x="6505" y="1460"/>
                  </a:cubicBezTo>
                  <a:close/>
                  <a:moveTo>
                    <a:pt x="2939" y="2024"/>
                  </a:moveTo>
                  <a:cubicBezTo>
                    <a:pt x="2958" y="2024"/>
                    <a:pt x="2969" y="2028"/>
                    <a:pt x="2969" y="2028"/>
                  </a:cubicBezTo>
                  <a:cubicBezTo>
                    <a:pt x="3136" y="2061"/>
                    <a:pt x="3303" y="2294"/>
                    <a:pt x="3369" y="2628"/>
                  </a:cubicBezTo>
                  <a:cubicBezTo>
                    <a:pt x="3403" y="2761"/>
                    <a:pt x="3436" y="2962"/>
                    <a:pt x="3403" y="3228"/>
                  </a:cubicBezTo>
                  <a:cubicBezTo>
                    <a:pt x="3036" y="2761"/>
                    <a:pt x="2802" y="2261"/>
                    <a:pt x="2769" y="2128"/>
                  </a:cubicBezTo>
                  <a:cubicBezTo>
                    <a:pt x="2836" y="2039"/>
                    <a:pt x="2902" y="2024"/>
                    <a:pt x="2939" y="2024"/>
                  </a:cubicBezTo>
                  <a:close/>
                  <a:moveTo>
                    <a:pt x="9926" y="1"/>
                  </a:moveTo>
                  <a:cubicBezTo>
                    <a:pt x="9792" y="1"/>
                    <a:pt x="9681" y="69"/>
                    <a:pt x="9607" y="193"/>
                  </a:cubicBezTo>
                  <a:cubicBezTo>
                    <a:pt x="9340" y="627"/>
                    <a:pt x="9540" y="1727"/>
                    <a:pt x="10141" y="2194"/>
                  </a:cubicBezTo>
                  <a:cubicBezTo>
                    <a:pt x="10174" y="2228"/>
                    <a:pt x="10207" y="2261"/>
                    <a:pt x="10241" y="2261"/>
                  </a:cubicBezTo>
                  <a:cubicBezTo>
                    <a:pt x="10007" y="2595"/>
                    <a:pt x="9607" y="2895"/>
                    <a:pt x="8907" y="3162"/>
                  </a:cubicBezTo>
                  <a:cubicBezTo>
                    <a:pt x="8479" y="3313"/>
                    <a:pt x="8121" y="3374"/>
                    <a:pt x="7821" y="3374"/>
                  </a:cubicBezTo>
                  <a:cubicBezTo>
                    <a:pt x="7394" y="3374"/>
                    <a:pt x="7087" y="3252"/>
                    <a:pt x="6872" y="3095"/>
                  </a:cubicBezTo>
                  <a:cubicBezTo>
                    <a:pt x="7105" y="2595"/>
                    <a:pt x="7205" y="2061"/>
                    <a:pt x="7139" y="1661"/>
                  </a:cubicBezTo>
                  <a:cubicBezTo>
                    <a:pt x="7072" y="1294"/>
                    <a:pt x="6838" y="1060"/>
                    <a:pt x="6538" y="1060"/>
                  </a:cubicBezTo>
                  <a:cubicBezTo>
                    <a:pt x="6514" y="1057"/>
                    <a:pt x="6491" y="1055"/>
                    <a:pt x="6468" y="1055"/>
                  </a:cubicBezTo>
                  <a:cubicBezTo>
                    <a:pt x="6265" y="1055"/>
                    <a:pt x="6094" y="1184"/>
                    <a:pt x="6004" y="1394"/>
                  </a:cubicBezTo>
                  <a:cubicBezTo>
                    <a:pt x="5771" y="1827"/>
                    <a:pt x="5871" y="2661"/>
                    <a:pt x="6371" y="3195"/>
                  </a:cubicBezTo>
                  <a:cubicBezTo>
                    <a:pt x="6138" y="3629"/>
                    <a:pt x="5804" y="3996"/>
                    <a:pt x="5371" y="4162"/>
                  </a:cubicBezTo>
                  <a:cubicBezTo>
                    <a:pt x="5243" y="4221"/>
                    <a:pt x="5107" y="4250"/>
                    <a:pt x="4964" y="4250"/>
                  </a:cubicBezTo>
                  <a:cubicBezTo>
                    <a:pt x="4698" y="4250"/>
                    <a:pt x="4407" y="4146"/>
                    <a:pt x="4103" y="3929"/>
                  </a:cubicBezTo>
                  <a:cubicBezTo>
                    <a:pt x="3970" y="3829"/>
                    <a:pt x="3836" y="3729"/>
                    <a:pt x="3736" y="3595"/>
                  </a:cubicBezTo>
                  <a:cubicBezTo>
                    <a:pt x="3836" y="3228"/>
                    <a:pt x="3870" y="2861"/>
                    <a:pt x="3803" y="2561"/>
                  </a:cubicBezTo>
                  <a:cubicBezTo>
                    <a:pt x="3669" y="2061"/>
                    <a:pt x="3403" y="1694"/>
                    <a:pt x="3069" y="1627"/>
                  </a:cubicBezTo>
                  <a:cubicBezTo>
                    <a:pt x="3034" y="1619"/>
                    <a:pt x="2990" y="1612"/>
                    <a:pt x="2940" y="1612"/>
                  </a:cubicBezTo>
                  <a:cubicBezTo>
                    <a:pt x="2799" y="1612"/>
                    <a:pt x="2608" y="1664"/>
                    <a:pt x="2435" y="1861"/>
                  </a:cubicBezTo>
                  <a:cubicBezTo>
                    <a:pt x="2135" y="2261"/>
                    <a:pt x="2969" y="3362"/>
                    <a:pt x="3002" y="3395"/>
                  </a:cubicBezTo>
                  <a:cubicBezTo>
                    <a:pt x="3102" y="3529"/>
                    <a:pt x="3169" y="3629"/>
                    <a:pt x="3269" y="3695"/>
                  </a:cubicBezTo>
                  <a:cubicBezTo>
                    <a:pt x="3136" y="3962"/>
                    <a:pt x="2936" y="4229"/>
                    <a:pt x="2635" y="4463"/>
                  </a:cubicBezTo>
                  <a:cubicBezTo>
                    <a:pt x="2296" y="4724"/>
                    <a:pt x="1977" y="4862"/>
                    <a:pt x="1679" y="4862"/>
                  </a:cubicBezTo>
                  <a:cubicBezTo>
                    <a:pt x="1596" y="4862"/>
                    <a:pt x="1514" y="4851"/>
                    <a:pt x="1435" y="4830"/>
                  </a:cubicBezTo>
                  <a:cubicBezTo>
                    <a:pt x="801" y="4663"/>
                    <a:pt x="434" y="3862"/>
                    <a:pt x="434" y="3862"/>
                  </a:cubicBezTo>
                  <a:cubicBezTo>
                    <a:pt x="410" y="3790"/>
                    <a:pt x="334" y="3735"/>
                    <a:pt x="256" y="3735"/>
                  </a:cubicBezTo>
                  <a:cubicBezTo>
                    <a:pt x="225" y="3735"/>
                    <a:pt x="195" y="3743"/>
                    <a:pt x="167" y="3762"/>
                  </a:cubicBezTo>
                  <a:cubicBezTo>
                    <a:pt x="67" y="3795"/>
                    <a:pt x="0" y="3929"/>
                    <a:pt x="34" y="4029"/>
                  </a:cubicBezTo>
                  <a:cubicBezTo>
                    <a:pt x="67" y="4062"/>
                    <a:pt x="501" y="5030"/>
                    <a:pt x="1334" y="5230"/>
                  </a:cubicBezTo>
                  <a:cubicBezTo>
                    <a:pt x="1468" y="5263"/>
                    <a:pt x="1568" y="5263"/>
                    <a:pt x="1701" y="5263"/>
                  </a:cubicBezTo>
                  <a:cubicBezTo>
                    <a:pt x="2068" y="5263"/>
                    <a:pt x="2469" y="5130"/>
                    <a:pt x="2902" y="4796"/>
                  </a:cubicBezTo>
                  <a:cubicBezTo>
                    <a:pt x="3202" y="4563"/>
                    <a:pt x="3403" y="4296"/>
                    <a:pt x="3569" y="4029"/>
                  </a:cubicBezTo>
                  <a:cubicBezTo>
                    <a:pt x="4042" y="4454"/>
                    <a:pt x="4531" y="4679"/>
                    <a:pt x="4990" y="4679"/>
                  </a:cubicBezTo>
                  <a:cubicBezTo>
                    <a:pt x="5179" y="4679"/>
                    <a:pt x="5362" y="4641"/>
                    <a:pt x="5537" y="4563"/>
                  </a:cubicBezTo>
                  <a:cubicBezTo>
                    <a:pt x="6038" y="4329"/>
                    <a:pt x="6405" y="3929"/>
                    <a:pt x="6672" y="3462"/>
                  </a:cubicBezTo>
                  <a:cubicBezTo>
                    <a:pt x="6948" y="3639"/>
                    <a:pt x="7317" y="3793"/>
                    <a:pt x="7814" y="3793"/>
                  </a:cubicBezTo>
                  <a:cubicBezTo>
                    <a:pt x="8157" y="3793"/>
                    <a:pt x="8562" y="3720"/>
                    <a:pt x="9040" y="3529"/>
                  </a:cubicBezTo>
                  <a:cubicBezTo>
                    <a:pt x="9907" y="3228"/>
                    <a:pt x="10374" y="2828"/>
                    <a:pt x="10608" y="2428"/>
                  </a:cubicBezTo>
                  <a:cubicBezTo>
                    <a:pt x="10691" y="2449"/>
                    <a:pt x="10779" y="2461"/>
                    <a:pt x="10874" y="2461"/>
                  </a:cubicBezTo>
                  <a:cubicBezTo>
                    <a:pt x="11236" y="2461"/>
                    <a:pt x="11687" y="2283"/>
                    <a:pt x="12242" y="1727"/>
                  </a:cubicBezTo>
                  <a:cubicBezTo>
                    <a:pt x="12309" y="1661"/>
                    <a:pt x="12309" y="1527"/>
                    <a:pt x="12242" y="1427"/>
                  </a:cubicBezTo>
                  <a:cubicBezTo>
                    <a:pt x="12209" y="1394"/>
                    <a:pt x="12159" y="1377"/>
                    <a:pt x="12105" y="1377"/>
                  </a:cubicBezTo>
                  <a:cubicBezTo>
                    <a:pt x="12050" y="1377"/>
                    <a:pt x="11992" y="1394"/>
                    <a:pt x="11942" y="1427"/>
                  </a:cubicBezTo>
                  <a:cubicBezTo>
                    <a:pt x="11657" y="1744"/>
                    <a:pt x="11252" y="2030"/>
                    <a:pt x="10870" y="2030"/>
                  </a:cubicBezTo>
                  <a:cubicBezTo>
                    <a:pt x="10849" y="2030"/>
                    <a:pt x="10828" y="2029"/>
                    <a:pt x="10808" y="2028"/>
                  </a:cubicBezTo>
                  <a:cubicBezTo>
                    <a:pt x="10908" y="1794"/>
                    <a:pt x="10908" y="1561"/>
                    <a:pt x="10908" y="1394"/>
                  </a:cubicBezTo>
                  <a:cubicBezTo>
                    <a:pt x="10875" y="693"/>
                    <a:pt x="10441" y="126"/>
                    <a:pt x="10074" y="26"/>
                  </a:cubicBezTo>
                  <a:cubicBezTo>
                    <a:pt x="10022" y="9"/>
                    <a:pt x="9973" y="1"/>
                    <a:pt x="992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32"/>
            <p:cNvSpPr/>
            <p:nvPr/>
          </p:nvSpPr>
          <p:spPr>
            <a:xfrm>
              <a:off x="7668725" y="4426391"/>
              <a:ext cx="282225" cy="156775"/>
            </a:xfrm>
            <a:custGeom>
              <a:avLst/>
              <a:gdLst/>
              <a:ahLst/>
              <a:cxnLst/>
              <a:rect l="l" t="t" r="r" b="b"/>
              <a:pathLst>
                <a:path w="11289" h="6271" extrusionOk="0">
                  <a:moveTo>
                    <a:pt x="3240" y="1"/>
                  </a:moveTo>
                  <a:cubicBezTo>
                    <a:pt x="0" y="1"/>
                    <a:pt x="3961" y="6271"/>
                    <a:pt x="9033" y="6271"/>
                  </a:cubicBezTo>
                  <a:cubicBezTo>
                    <a:pt x="9768" y="6271"/>
                    <a:pt x="10526" y="6139"/>
                    <a:pt x="11289" y="5838"/>
                  </a:cubicBezTo>
                  <a:cubicBezTo>
                    <a:pt x="11289" y="5838"/>
                    <a:pt x="8787" y="1002"/>
                    <a:pt x="3883" y="68"/>
                  </a:cubicBezTo>
                  <a:cubicBezTo>
                    <a:pt x="3644" y="22"/>
                    <a:pt x="3429" y="1"/>
                    <a:pt x="3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32"/>
            <p:cNvSpPr/>
            <p:nvPr/>
          </p:nvSpPr>
          <p:spPr>
            <a:xfrm>
              <a:off x="7815000" y="4492441"/>
              <a:ext cx="141800" cy="85750"/>
            </a:xfrm>
            <a:custGeom>
              <a:avLst/>
              <a:gdLst/>
              <a:ahLst/>
              <a:cxnLst/>
              <a:rect l="l" t="t" r="r" b="b"/>
              <a:pathLst>
                <a:path w="5672" h="3430" extrusionOk="0">
                  <a:moveTo>
                    <a:pt x="230" y="1"/>
                  </a:moveTo>
                  <a:cubicBezTo>
                    <a:pt x="147" y="1"/>
                    <a:pt x="82" y="55"/>
                    <a:pt x="34" y="127"/>
                  </a:cubicBezTo>
                  <a:cubicBezTo>
                    <a:pt x="1" y="228"/>
                    <a:pt x="34" y="361"/>
                    <a:pt x="134" y="394"/>
                  </a:cubicBezTo>
                  <a:cubicBezTo>
                    <a:pt x="201" y="428"/>
                    <a:pt x="4470" y="2396"/>
                    <a:pt x="5304" y="3330"/>
                  </a:cubicBezTo>
                  <a:cubicBezTo>
                    <a:pt x="5338" y="3396"/>
                    <a:pt x="5404" y="3430"/>
                    <a:pt x="5438" y="3430"/>
                  </a:cubicBezTo>
                  <a:cubicBezTo>
                    <a:pt x="5504" y="3430"/>
                    <a:pt x="5538" y="3396"/>
                    <a:pt x="5605" y="3363"/>
                  </a:cubicBezTo>
                  <a:cubicBezTo>
                    <a:pt x="5671" y="3296"/>
                    <a:pt x="5671" y="3163"/>
                    <a:pt x="5605" y="3063"/>
                  </a:cubicBezTo>
                  <a:cubicBezTo>
                    <a:pt x="4737" y="2062"/>
                    <a:pt x="501" y="94"/>
                    <a:pt x="334" y="27"/>
                  </a:cubicBezTo>
                  <a:cubicBezTo>
                    <a:pt x="297" y="9"/>
                    <a:pt x="262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32"/>
            <p:cNvSpPr/>
            <p:nvPr/>
          </p:nvSpPr>
          <p:spPr>
            <a:xfrm>
              <a:off x="8416275" y="4415366"/>
              <a:ext cx="175525" cy="165900"/>
            </a:xfrm>
            <a:custGeom>
              <a:avLst/>
              <a:gdLst/>
              <a:ahLst/>
              <a:cxnLst/>
              <a:rect l="l" t="t" r="r" b="b"/>
              <a:pathLst>
                <a:path w="7021" h="6636" extrusionOk="0">
                  <a:moveTo>
                    <a:pt x="3248" y="0"/>
                  </a:moveTo>
                  <a:cubicBezTo>
                    <a:pt x="1282" y="0"/>
                    <a:pt x="0" y="6279"/>
                    <a:pt x="0" y="6279"/>
                  </a:cubicBezTo>
                  <a:cubicBezTo>
                    <a:pt x="192" y="6526"/>
                    <a:pt x="442" y="6635"/>
                    <a:pt x="727" y="6635"/>
                  </a:cubicBezTo>
                  <a:cubicBezTo>
                    <a:pt x="2874" y="6635"/>
                    <a:pt x="7020" y="450"/>
                    <a:pt x="3369" y="8"/>
                  </a:cubicBezTo>
                  <a:cubicBezTo>
                    <a:pt x="3328" y="3"/>
                    <a:pt x="3288" y="0"/>
                    <a:pt x="32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32"/>
            <p:cNvSpPr/>
            <p:nvPr/>
          </p:nvSpPr>
          <p:spPr>
            <a:xfrm>
              <a:off x="8410425" y="4481416"/>
              <a:ext cx="85075" cy="103450"/>
            </a:xfrm>
            <a:custGeom>
              <a:avLst/>
              <a:gdLst/>
              <a:ahLst/>
              <a:cxnLst/>
              <a:rect l="l" t="t" r="r" b="b"/>
              <a:pathLst>
                <a:path w="3403" h="4138" extrusionOk="0">
                  <a:moveTo>
                    <a:pt x="3155" y="0"/>
                  </a:moveTo>
                  <a:cubicBezTo>
                    <a:pt x="3083" y="0"/>
                    <a:pt x="3012" y="37"/>
                    <a:pt x="2969" y="101"/>
                  </a:cubicBezTo>
                  <a:cubicBezTo>
                    <a:pt x="2469" y="1002"/>
                    <a:pt x="968" y="3370"/>
                    <a:pt x="134" y="3737"/>
                  </a:cubicBezTo>
                  <a:cubicBezTo>
                    <a:pt x="34" y="3804"/>
                    <a:pt x="1" y="3904"/>
                    <a:pt x="34" y="4038"/>
                  </a:cubicBezTo>
                  <a:cubicBezTo>
                    <a:pt x="67" y="4104"/>
                    <a:pt x="167" y="4138"/>
                    <a:pt x="234" y="4138"/>
                  </a:cubicBezTo>
                  <a:lnTo>
                    <a:pt x="334" y="4138"/>
                  </a:lnTo>
                  <a:cubicBezTo>
                    <a:pt x="1435" y="3604"/>
                    <a:pt x="3270" y="468"/>
                    <a:pt x="3336" y="335"/>
                  </a:cubicBezTo>
                  <a:cubicBezTo>
                    <a:pt x="3403" y="235"/>
                    <a:pt x="3370" y="101"/>
                    <a:pt x="3270" y="35"/>
                  </a:cubicBezTo>
                  <a:cubicBezTo>
                    <a:pt x="3234" y="11"/>
                    <a:pt x="3194" y="0"/>
                    <a:pt x="315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32"/>
            <p:cNvSpPr/>
            <p:nvPr/>
          </p:nvSpPr>
          <p:spPr>
            <a:xfrm>
              <a:off x="8568875" y="4598066"/>
              <a:ext cx="209575" cy="136375"/>
            </a:xfrm>
            <a:custGeom>
              <a:avLst/>
              <a:gdLst/>
              <a:ahLst/>
              <a:cxnLst/>
              <a:rect l="l" t="t" r="r" b="b"/>
              <a:pathLst>
                <a:path w="8383" h="5455" extrusionOk="0">
                  <a:moveTo>
                    <a:pt x="4959" y="0"/>
                  </a:moveTo>
                  <a:cubicBezTo>
                    <a:pt x="3070" y="0"/>
                    <a:pt x="0" y="4775"/>
                    <a:pt x="0" y="4775"/>
                  </a:cubicBezTo>
                  <a:cubicBezTo>
                    <a:pt x="145" y="5253"/>
                    <a:pt x="557" y="5455"/>
                    <a:pt x="1105" y="5455"/>
                  </a:cubicBezTo>
                  <a:cubicBezTo>
                    <a:pt x="3471" y="5455"/>
                    <a:pt x="8383" y="1703"/>
                    <a:pt x="5404" y="105"/>
                  </a:cubicBezTo>
                  <a:cubicBezTo>
                    <a:pt x="5266" y="34"/>
                    <a:pt x="5117" y="0"/>
                    <a:pt x="49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32"/>
            <p:cNvSpPr/>
            <p:nvPr/>
          </p:nvSpPr>
          <p:spPr>
            <a:xfrm>
              <a:off x="8560525" y="4658741"/>
              <a:ext cx="113450" cy="71225"/>
            </a:xfrm>
            <a:custGeom>
              <a:avLst/>
              <a:gdLst/>
              <a:ahLst/>
              <a:cxnLst/>
              <a:rect l="l" t="t" r="r" b="b"/>
              <a:pathLst>
                <a:path w="4538" h="2849" extrusionOk="0">
                  <a:moveTo>
                    <a:pt x="4305" y="0"/>
                  </a:moveTo>
                  <a:cubicBezTo>
                    <a:pt x="4260" y="0"/>
                    <a:pt x="4215" y="17"/>
                    <a:pt x="4171" y="47"/>
                  </a:cubicBezTo>
                  <a:cubicBezTo>
                    <a:pt x="3370" y="681"/>
                    <a:pt x="1135" y="2348"/>
                    <a:pt x="201" y="2415"/>
                  </a:cubicBezTo>
                  <a:cubicBezTo>
                    <a:pt x="101" y="2415"/>
                    <a:pt x="1" y="2515"/>
                    <a:pt x="1" y="2649"/>
                  </a:cubicBezTo>
                  <a:cubicBezTo>
                    <a:pt x="34" y="2749"/>
                    <a:pt x="101" y="2849"/>
                    <a:pt x="234" y="2849"/>
                  </a:cubicBezTo>
                  <a:cubicBezTo>
                    <a:pt x="234" y="2849"/>
                    <a:pt x="234" y="2815"/>
                    <a:pt x="234" y="2815"/>
                  </a:cubicBezTo>
                  <a:cubicBezTo>
                    <a:pt x="1469" y="2749"/>
                    <a:pt x="4304" y="480"/>
                    <a:pt x="4437" y="380"/>
                  </a:cubicBezTo>
                  <a:cubicBezTo>
                    <a:pt x="4504" y="280"/>
                    <a:pt x="4537" y="180"/>
                    <a:pt x="4471" y="80"/>
                  </a:cubicBezTo>
                  <a:cubicBezTo>
                    <a:pt x="4416" y="25"/>
                    <a:pt x="4361" y="0"/>
                    <a:pt x="430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32"/>
            <p:cNvSpPr/>
            <p:nvPr/>
          </p:nvSpPr>
          <p:spPr>
            <a:xfrm>
              <a:off x="8628925" y="4451141"/>
              <a:ext cx="172600" cy="100850"/>
            </a:xfrm>
            <a:custGeom>
              <a:avLst/>
              <a:gdLst/>
              <a:ahLst/>
              <a:cxnLst/>
              <a:rect l="l" t="t" r="r" b="b"/>
              <a:pathLst>
                <a:path w="6904" h="4034" extrusionOk="0">
                  <a:moveTo>
                    <a:pt x="4805" y="1"/>
                  </a:moveTo>
                  <a:cubicBezTo>
                    <a:pt x="2799" y="1"/>
                    <a:pt x="0" y="3281"/>
                    <a:pt x="0" y="3281"/>
                  </a:cubicBezTo>
                  <a:cubicBezTo>
                    <a:pt x="1017" y="3816"/>
                    <a:pt x="1920" y="4033"/>
                    <a:pt x="2698" y="4033"/>
                  </a:cubicBezTo>
                  <a:cubicBezTo>
                    <a:pt x="5797" y="4033"/>
                    <a:pt x="6904" y="585"/>
                    <a:pt x="5304" y="78"/>
                  </a:cubicBezTo>
                  <a:cubicBezTo>
                    <a:pt x="5145" y="25"/>
                    <a:pt x="4978" y="1"/>
                    <a:pt x="48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32"/>
            <p:cNvSpPr/>
            <p:nvPr/>
          </p:nvSpPr>
          <p:spPr>
            <a:xfrm>
              <a:off x="8623075" y="4497791"/>
              <a:ext cx="106775" cy="42875"/>
            </a:xfrm>
            <a:custGeom>
              <a:avLst/>
              <a:gdLst/>
              <a:ahLst/>
              <a:cxnLst/>
              <a:rect l="l" t="t" r="r" b="b"/>
              <a:pathLst>
                <a:path w="4271" h="1715" extrusionOk="0">
                  <a:moveTo>
                    <a:pt x="4022" y="0"/>
                  </a:moveTo>
                  <a:cubicBezTo>
                    <a:pt x="3977" y="0"/>
                    <a:pt x="3933" y="17"/>
                    <a:pt x="3903" y="47"/>
                  </a:cubicBezTo>
                  <a:cubicBezTo>
                    <a:pt x="3874" y="47"/>
                    <a:pt x="2349" y="1280"/>
                    <a:pt x="841" y="1280"/>
                  </a:cubicBezTo>
                  <a:cubicBezTo>
                    <a:pt x="649" y="1280"/>
                    <a:pt x="456" y="1260"/>
                    <a:pt x="268" y="1214"/>
                  </a:cubicBezTo>
                  <a:cubicBezTo>
                    <a:pt x="250" y="1209"/>
                    <a:pt x="233" y="1206"/>
                    <a:pt x="216" y="1206"/>
                  </a:cubicBezTo>
                  <a:cubicBezTo>
                    <a:pt x="135" y="1206"/>
                    <a:pt x="62" y="1271"/>
                    <a:pt x="34" y="1381"/>
                  </a:cubicBezTo>
                  <a:cubicBezTo>
                    <a:pt x="1" y="1481"/>
                    <a:pt x="67" y="1581"/>
                    <a:pt x="201" y="1615"/>
                  </a:cubicBezTo>
                  <a:cubicBezTo>
                    <a:pt x="401" y="1681"/>
                    <a:pt x="634" y="1715"/>
                    <a:pt x="868" y="1715"/>
                  </a:cubicBezTo>
                  <a:cubicBezTo>
                    <a:pt x="2502" y="1715"/>
                    <a:pt x="4070" y="414"/>
                    <a:pt x="4170" y="380"/>
                  </a:cubicBezTo>
                  <a:cubicBezTo>
                    <a:pt x="4237" y="280"/>
                    <a:pt x="4270" y="147"/>
                    <a:pt x="4170" y="80"/>
                  </a:cubicBezTo>
                  <a:cubicBezTo>
                    <a:pt x="4134" y="25"/>
                    <a:pt x="4077" y="0"/>
                    <a:pt x="402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32"/>
            <p:cNvSpPr/>
            <p:nvPr/>
          </p:nvSpPr>
          <p:spPr>
            <a:xfrm>
              <a:off x="8147400" y="4476441"/>
              <a:ext cx="283075" cy="156775"/>
            </a:xfrm>
            <a:custGeom>
              <a:avLst/>
              <a:gdLst/>
              <a:ahLst/>
              <a:cxnLst/>
              <a:rect l="l" t="t" r="r" b="b"/>
              <a:pathLst>
                <a:path w="11323" h="6271" extrusionOk="0">
                  <a:moveTo>
                    <a:pt x="3240" y="0"/>
                  </a:moveTo>
                  <a:cubicBezTo>
                    <a:pt x="0" y="0"/>
                    <a:pt x="3962" y="6270"/>
                    <a:pt x="9056" y="6270"/>
                  </a:cubicBezTo>
                  <a:cubicBezTo>
                    <a:pt x="9794" y="6270"/>
                    <a:pt x="10555" y="6139"/>
                    <a:pt x="11322" y="5838"/>
                  </a:cubicBezTo>
                  <a:cubicBezTo>
                    <a:pt x="11322" y="5838"/>
                    <a:pt x="8820" y="1001"/>
                    <a:pt x="3883" y="67"/>
                  </a:cubicBezTo>
                  <a:cubicBezTo>
                    <a:pt x="3644" y="22"/>
                    <a:pt x="3430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32"/>
            <p:cNvSpPr/>
            <p:nvPr/>
          </p:nvSpPr>
          <p:spPr>
            <a:xfrm>
              <a:off x="8293675" y="4542466"/>
              <a:ext cx="142625" cy="85775"/>
            </a:xfrm>
            <a:custGeom>
              <a:avLst/>
              <a:gdLst/>
              <a:ahLst/>
              <a:cxnLst/>
              <a:rect l="l" t="t" r="r" b="b"/>
              <a:pathLst>
                <a:path w="5705" h="3431" extrusionOk="0">
                  <a:moveTo>
                    <a:pt x="245" y="1"/>
                  </a:moveTo>
                  <a:cubicBezTo>
                    <a:pt x="167" y="1"/>
                    <a:pt x="91" y="56"/>
                    <a:pt x="67" y="128"/>
                  </a:cubicBezTo>
                  <a:cubicBezTo>
                    <a:pt x="1" y="228"/>
                    <a:pt x="67" y="361"/>
                    <a:pt x="167" y="395"/>
                  </a:cubicBezTo>
                  <a:cubicBezTo>
                    <a:pt x="201" y="428"/>
                    <a:pt x="4504" y="2396"/>
                    <a:pt x="5304" y="3330"/>
                  </a:cubicBezTo>
                  <a:cubicBezTo>
                    <a:pt x="5371" y="3397"/>
                    <a:pt x="5404" y="3430"/>
                    <a:pt x="5471" y="3430"/>
                  </a:cubicBezTo>
                  <a:cubicBezTo>
                    <a:pt x="5505" y="3430"/>
                    <a:pt x="5571" y="3397"/>
                    <a:pt x="5605" y="3364"/>
                  </a:cubicBezTo>
                  <a:cubicBezTo>
                    <a:pt x="5705" y="3297"/>
                    <a:pt x="5705" y="3163"/>
                    <a:pt x="5638" y="3063"/>
                  </a:cubicBezTo>
                  <a:cubicBezTo>
                    <a:pt x="4737" y="2063"/>
                    <a:pt x="534" y="95"/>
                    <a:pt x="334" y="28"/>
                  </a:cubicBezTo>
                  <a:cubicBezTo>
                    <a:pt x="306" y="9"/>
                    <a:pt x="276" y="1"/>
                    <a:pt x="24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32"/>
            <p:cNvSpPr/>
            <p:nvPr/>
          </p:nvSpPr>
          <p:spPr>
            <a:xfrm>
              <a:off x="8360400" y="4397741"/>
              <a:ext cx="128450" cy="557400"/>
            </a:xfrm>
            <a:custGeom>
              <a:avLst/>
              <a:gdLst/>
              <a:ahLst/>
              <a:cxnLst/>
              <a:rect l="l" t="t" r="r" b="b"/>
              <a:pathLst>
                <a:path w="5138" h="22296" extrusionOk="0">
                  <a:moveTo>
                    <a:pt x="227" y="0"/>
                  </a:moveTo>
                  <a:cubicBezTo>
                    <a:pt x="198" y="0"/>
                    <a:pt x="167" y="4"/>
                    <a:pt x="134" y="13"/>
                  </a:cubicBezTo>
                  <a:cubicBezTo>
                    <a:pt x="34" y="46"/>
                    <a:pt x="0" y="179"/>
                    <a:pt x="34" y="279"/>
                  </a:cubicBezTo>
                  <a:cubicBezTo>
                    <a:pt x="100" y="380"/>
                    <a:pt x="4704" y="11221"/>
                    <a:pt x="2602" y="22062"/>
                  </a:cubicBezTo>
                  <a:cubicBezTo>
                    <a:pt x="2569" y="22162"/>
                    <a:pt x="2635" y="22262"/>
                    <a:pt x="2769" y="22295"/>
                  </a:cubicBezTo>
                  <a:lnTo>
                    <a:pt x="2802" y="22295"/>
                  </a:lnTo>
                  <a:cubicBezTo>
                    <a:pt x="2902" y="22295"/>
                    <a:pt x="3002" y="22229"/>
                    <a:pt x="3002" y="22128"/>
                  </a:cubicBezTo>
                  <a:cubicBezTo>
                    <a:pt x="5137" y="11187"/>
                    <a:pt x="467" y="213"/>
                    <a:pt x="434" y="113"/>
                  </a:cubicBezTo>
                  <a:cubicBezTo>
                    <a:pt x="384" y="38"/>
                    <a:pt x="315" y="0"/>
                    <a:pt x="22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32"/>
            <p:cNvSpPr/>
            <p:nvPr/>
          </p:nvSpPr>
          <p:spPr>
            <a:xfrm>
              <a:off x="8475475" y="4332966"/>
              <a:ext cx="250200" cy="650525"/>
            </a:xfrm>
            <a:custGeom>
              <a:avLst/>
              <a:gdLst/>
              <a:ahLst/>
              <a:cxnLst/>
              <a:rect l="l" t="t" r="r" b="b"/>
              <a:pathLst>
                <a:path w="10008" h="26021" extrusionOk="0">
                  <a:moveTo>
                    <a:pt x="9793" y="0"/>
                  </a:moveTo>
                  <a:cubicBezTo>
                    <a:pt x="9721" y="0"/>
                    <a:pt x="9650" y="37"/>
                    <a:pt x="9607" y="102"/>
                  </a:cubicBezTo>
                  <a:cubicBezTo>
                    <a:pt x="9507" y="235"/>
                    <a:pt x="0" y="14746"/>
                    <a:pt x="3303" y="25887"/>
                  </a:cubicBezTo>
                  <a:cubicBezTo>
                    <a:pt x="3303" y="25954"/>
                    <a:pt x="3403" y="26020"/>
                    <a:pt x="3503" y="26020"/>
                  </a:cubicBezTo>
                  <a:lnTo>
                    <a:pt x="3536" y="26020"/>
                  </a:lnTo>
                  <a:cubicBezTo>
                    <a:pt x="3670" y="25987"/>
                    <a:pt x="3736" y="25887"/>
                    <a:pt x="3703" y="25754"/>
                  </a:cubicBezTo>
                  <a:cubicBezTo>
                    <a:pt x="467" y="14812"/>
                    <a:pt x="9874" y="469"/>
                    <a:pt x="9974" y="335"/>
                  </a:cubicBezTo>
                  <a:cubicBezTo>
                    <a:pt x="10008" y="235"/>
                    <a:pt x="10008" y="102"/>
                    <a:pt x="9908" y="35"/>
                  </a:cubicBezTo>
                  <a:cubicBezTo>
                    <a:pt x="9872" y="12"/>
                    <a:pt x="9832" y="0"/>
                    <a:pt x="97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32"/>
            <p:cNvSpPr/>
            <p:nvPr/>
          </p:nvSpPr>
          <p:spPr>
            <a:xfrm>
              <a:off x="8490475" y="4077591"/>
              <a:ext cx="471850" cy="354450"/>
            </a:xfrm>
            <a:custGeom>
              <a:avLst/>
              <a:gdLst/>
              <a:ahLst/>
              <a:cxnLst/>
              <a:rect l="l" t="t" r="r" b="b"/>
              <a:pathLst>
                <a:path w="18874" h="14178" extrusionOk="0">
                  <a:moveTo>
                    <a:pt x="6977" y="1"/>
                  </a:moveTo>
                  <a:cubicBezTo>
                    <a:pt x="6891" y="1"/>
                    <a:pt x="6790" y="55"/>
                    <a:pt x="6672" y="176"/>
                  </a:cubicBezTo>
                  <a:cubicBezTo>
                    <a:pt x="6672" y="176"/>
                    <a:pt x="1" y="8115"/>
                    <a:pt x="6672" y="12885"/>
                  </a:cubicBezTo>
                  <a:cubicBezTo>
                    <a:pt x="7953" y="13806"/>
                    <a:pt x="9207" y="14177"/>
                    <a:pt x="10384" y="14177"/>
                  </a:cubicBezTo>
                  <a:cubicBezTo>
                    <a:pt x="15303" y="14177"/>
                    <a:pt x="18873" y="7682"/>
                    <a:pt x="17447" y="7682"/>
                  </a:cubicBezTo>
                  <a:cubicBezTo>
                    <a:pt x="16479" y="7682"/>
                    <a:pt x="13978" y="8916"/>
                    <a:pt x="13978" y="8916"/>
                  </a:cubicBezTo>
                  <a:cubicBezTo>
                    <a:pt x="13978" y="8916"/>
                    <a:pt x="15979" y="4413"/>
                    <a:pt x="14511" y="4379"/>
                  </a:cubicBezTo>
                  <a:cubicBezTo>
                    <a:pt x="13911" y="4379"/>
                    <a:pt x="10809" y="6014"/>
                    <a:pt x="10809" y="6014"/>
                  </a:cubicBezTo>
                  <a:cubicBezTo>
                    <a:pt x="10809" y="6014"/>
                    <a:pt x="11915" y="1986"/>
                    <a:pt x="11067" y="1986"/>
                  </a:cubicBezTo>
                  <a:cubicBezTo>
                    <a:pt x="10996" y="1986"/>
                    <a:pt x="10910" y="2015"/>
                    <a:pt x="10809" y="2078"/>
                  </a:cubicBezTo>
                  <a:cubicBezTo>
                    <a:pt x="9941" y="2611"/>
                    <a:pt x="7373" y="4046"/>
                    <a:pt x="7373" y="4046"/>
                  </a:cubicBezTo>
                  <a:cubicBezTo>
                    <a:pt x="7373" y="4046"/>
                    <a:pt x="7721" y="1"/>
                    <a:pt x="6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32"/>
            <p:cNvSpPr/>
            <p:nvPr/>
          </p:nvSpPr>
          <p:spPr>
            <a:xfrm>
              <a:off x="8578050" y="4228091"/>
              <a:ext cx="266875" cy="185825"/>
            </a:xfrm>
            <a:custGeom>
              <a:avLst/>
              <a:gdLst/>
              <a:ahLst/>
              <a:cxnLst/>
              <a:rect l="l" t="t" r="r" b="b"/>
              <a:pathLst>
                <a:path w="10675" h="7433" extrusionOk="0">
                  <a:moveTo>
                    <a:pt x="3703" y="828"/>
                  </a:moveTo>
                  <a:cubicBezTo>
                    <a:pt x="3870" y="828"/>
                    <a:pt x="3870" y="894"/>
                    <a:pt x="3903" y="894"/>
                  </a:cubicBezTo>
                  <a:cubicBezTo>
                    <a:pt x="3970" y="1028"/>
                    <a:pt x="3937" y="1328"/>
                    <a:pt x="3736" y="1628"/>
                  </a:cubicBezTo>
                  <a:cubicBezTo>
                    <a:pt x="3670" y="1695"/>
                    <a:pt x="3536" y="1862"/>
                    <a:pt x="3303" y="2029"/>
                  </a:cubicBezTo>
                  <a:cubicBezTo>
                    <a:pt x="3403" y="1428"/>
                    <a:pt x="3603" y="928"/>
                    <a:pt x="3703" y="828"/>
                  </a:cubicBezTo>
                  <a:close/>
                  <a:moveTo>
                    <a:pt x="6638" y="3029"/>
                  </a:moveTo>
                  <a:cubicBezTo>
                    <a:pt x="6705" y="3029"/>
                    <a:pt x="6705" y="3063"/>
                    <a:pt x="6705" y="3096"/>
                  </a:cubicBezTo>
                  <a:cubicBezTo>
                    <a:pt x="6739" y="3129"/>
                    <a:pt x="6839" y="3196"/>
                    <a:pt x="6672" y="3430"/>
                  </a:cubicBezTo>
                  <a:cubicBezTo>
                    <a:pt x="6505" y="3663"/>
                    <a:pt x="6171" y="3863"/>
                    <a:pt x="5805" y="4030"/>
                  </a:cubicBezTo>
                  <a:cubicBezTo>
                    <a:pt x="5905" y="3530"/>
                    <a:pt x="6305" y="3129"/>
                    <a:pt x="6538" y="3063"/>
                  </a:cubicBezTo>
                  <a:cubicBezTo>
                    <a:pt x="6572" y="3063"/>
                    <a:pt x="6605" y="3029"/>
                    <a:pt x="6638" y="3029"/>
                  </a:cubicBezTo>
                  <a:close/>
                  <a:moveTo>
                    <a:pt x="9841" y="4864"/>
                  </a:moveTo>
                  <a:lnTo>
                    <a:pt x="9841" y="4864"/>
                  </a:lnTo>
                  <a:cubicBezTo>
                    <a:pt x="9907" y="4931"/>
                    <a:pt x="9907" y="5364"/>
                    <a:pt x="9607" y="5798"/>
                  </a:cubicBezTo>
                  <a:cubicBezTo>
                    <a:pt x="9507" y="5965"/>
                    <a:pt x="9340" y="6131"/>
                    <a:pt x="9107" y="6232"/>
                  </a:cubicBezTo>
                  <a:cubicBezTo>
                    <a:pt x="9040" y="5598"/>
                    <a:pt x="9607" y="4931"/>
                    <a:pt x="9841" y="4864"/>
                  </a:cubicBezTo>
                  <a:close/>
                  <a:moveTo>
                    <a:pt x="612" y="0"/>
                  </a:moveTo>
                  <a:cubicBezTo>
                    <a:pt x="534" y="0"/>
                    <a:pt x="458" y="55"/>
                    <a:pt x="434" y="127"/>
                  </a:cubicBezTo>
                  <a:cubicBezTo>
                    <a:pt x="434" y="161"/>
                    <a:pt x="0" y="1128"/>
                    <a:pt x="434" y="1895"/>
                  </a:cubicBezTo>
                  <a:cubicBezTo>
                    <a:pt x="668" y="2362"/>
                    <a:pt x="1135" y="2629"/>
                    <a:pt x="1802" y="2729"/>
                  </a:cubicBezTo>
                  <a:cubicBezTo>
                    <a:pt x="1955" y="2755"/>
                    <a:pt x="2098" y="2765"/>
                    <a:pt x="2233" y="2765"/>
                  </a:cubicBezTo>
                  <a:cubicBezTo>
                    <a:pt x="2452" y="2765"/>
                    <a:pt x="2650" y="2737"/>
                    <a:pt x="2836" y="2696"/>
                  </a:cubicBezTo>
                  <a:cubicBezTo>
                    <a:pt x="2869" y="3596"/>
                    <a:pt x="3203" y="4230"/>
                    <a:pt x="3803" y="4497"/>
                  </a:cubicBezTo>
                  <a:cubicBezTo>
                    <a:pt x="4096" y="4614"/>
                    <a:pt x="4412" y="4663"/>
                    <a:pt x="4724" y="4663"/>
                  </a:cubicBezTo>
                  <a:cubicBezTo>
                    <a:pt x="4945" y="4663"/>
                    <a:pt x="5164" y="4639"/>
                    <a:pt x="5371" y="4597"/>
                  </a:cubicBezTo>
                  <a:cubicBezTo>
                    <a:pt x="5471" y="5097"/>
                    <a:pt x="5838" y="5798"/>
                    <a:pt x="6939" y="6365"/>
                  </a:cubicBezTo>
                  <a:cubicBezTo>
                    <a:pt x="7527" y="6659"/>
                    <a:pt x="8026" y="6773"/>
                    <a:pt x="8434" y="6773"/>
                  </a:cubicBezTo>
                  <a:cubicBezTo>
                    <a:pt x="8581" y="6773"/>
                    <a:pt x="8716" y="6758"/>
                    <a:pt x="8840" y="6732"/>
                  </a:cubicBezTo>
                  <a:cubicBezTo>
                    <a:pt x="9040" y="7099"/>
                    <a:pt x="9474" y="7399"/>
                    <a:pt x="10475" y="7432"/>
                  </a:cubicBezTo>
                  <a:cubicBezTo>
                    <a:pt x="10575" y="7432"/>
                    <a:pt x="10675" y="7366"/>
                    <a:pt x="10675" y="7232"/>
                  </a:cubicBezTo>
                  <a:cubicBezTo>
                    <a:pt x="10675" y="7132"/>
                    <a:pt x="10575" y="7032"/>
                    <a:pt x="10475" y="7032"/>
                  </a:cubicBezTo>
                  <a:cubicBezTo>
                    <a:pt x="10041" y="6999"/>
                    <a:pt x="9507" y="6932"/>
                    <a:pt x="9240" y="6632"/>
                  </a:cubicBezTo>
                  <a:cubicBezTo>
                    <a:pt x="9474" y="6498"/>
                    <a:pt x="9674" y="6365"/>
                    <a:pt x="9774" y="6232"/>
                  </a:cubicBezTo>
                  <a:cubicBezTo>
                    <a:pt x="10274" y="5731"/>
                    <a:pt x="10408" y="5031"/>
                    <a:pt x="10208" y="4664"/>
                  </a:cubicBezTo>
                  <a:cubicBezTo>
                    <a:pt x="10152" y="4525"/>
                    <a:pt x="10027" y="4455"/>
                    <a:pt x="9871" y="4455"/>
                  </a:cubicBezTo>
                  <a:cubicBezTo>
                    <a:pt x="9840" y="4455"/>
                    <a:pt x="9807" y="4458"/>
                    <a:pt x="9774" y="4464"/>
                  </a:cubicBezTo>
                  <a:cubicBezTo>
                    <a:pt x="9274" y="4564"/>
                    <a:pt x="8607" y="5498"/>
                    <a:pt x="8673" y="6265"/>
                  </a:cubicBezTo>
                  <a:cubicBezTo>
                    <a:pt x="8673" y="6298"/>
                    <a:pt x="8673" y="6298"/>
                    <a:pt x="8673" y="6365"/>
                  </a:cubicBezTo>
                  <a:cubicBezTo>
                    <a:pt x="8619" y="6370"/>
                    <a:pt x="8561" y="6373"/>
                    <a:pt x="8501" y="6373"/>
                  </a:cubicBezTo>
                  <a:cubicBezTo>
                    <a:pt x="8154" y="6373"/>
                    <a:pt x="7707" y="6282"/>
                    <a:pt x="7139" y="5998"/>
                  </a:cubicBezTo>
                  <a:cubicBezTo>
                    <a:pt x="6138" y="5498"/>
                    <a:pt x="5838" y="4931"/>
                    <a:pt x="5771" y="4464"/>
                  </a:cubicBezTo>
                  <a:cubicBezTo>
                    <a:pt x="6305" y="4297"/>
                    <a:pt x="6772" y="3997"/>
                    <a:pt x="7005" y="3663"/>
                  </a:cubicBezTo>
                  <a:cubicBezTo>
                    <a:pt x="7239" y="3363"/>
                    <a:pt x="7239" y="3063"/>
                    <a:pt x="7039" y="2829"/>
                  </a:cubicBezTo>
                  <a:cubicBezTo>
                    <a:pt x="6946" y="2690"/>
                    <a:pt x="6804" y="2631"/>
                    <a:pt x="6636" y="2631"/>
                  </a:cubicBezTo>
                  <a:cubicBezTo>
                    <a:pt x="6563" y="2631"/>
                    <a:pt x="6486" y="2642"/>
                    <a:pt x="6405" y="2662"/>
                  </a:cubicBezTo>
                  <a:cubicBezTo>
                    <a:pt x="5971" y="2796"/>
                    <a:pt x="5438" y="3430"/>
                    <a:pt x="5371" y="4163"/>
                  </a:cubicBezTo>
                  <a:cubicBezTo>
                    <a:pt x="5161" y="4223"/>
                    <a:pt x="4944" y="4256"/>
                    <a:pt x="4730" y="4256"/>
                  </a:cubicBezTo>
                  <a:cubicBezTo>
                    <a:pt x="4468" y="4256"/>
                    <a:pt x="4209" y="4207"/>
                    <a:pt x="3970" y="4097"/>
                  </a:cubicBezTo>
                  <a:cubicBezTo>
                    <a:pt x="3570" y="3963"/>
                    <a:pt x="3369" y="3596"/>
                    <a:pt x="3303" y="2996"/>
                  </a:cubicBezTo>
                  <a:cubicBezTo>
                    <a:pt x="3269" y="2862"/>
                    <a:pt x="3269" y="2696"/>
                    <a:pt x="3269" y="2529"/>
                  </a:cubicBezTo>
                  <a:cubicBezTo>
                    <a:pt x="3603" y="2362"/>
                    <a:pt x="3903" y="2095"/>
                    <a:pt x="4070" y="1862"/>
                  </a:cubicBezTo>
                  <a:cubicBezTo>
                    <a:pt x="4337" y="1428"/>
                    <a:pt x="4437" y="994"/>
                    <a:pt x="4270" y="694"/>
                  </a:cubicBezTo>
                  <a:cubicBezTo>
                    <a:pt x="4208" y="571"/>
                    <a:pt x="4033" y="390"/>
                    <a:pt x="3716" y="390"/>
                  </a:cubicBezTo>
                  <a:cubicBezTo>
                    <a:pt x="3690" y="390"/>
                    <a:pt x="3664" y="392"/>
                    <a:pt x="3636" y="394"/>
                  </a:cubicBezTo>
                  <a:cubicBezTo>
                    <a:pt x="3169" y="427"/>
                    <a:pt x="2936" y="1728"/>
                    <a:pt x="2902" y="1862"/>
                  </a:cubicBezTo>
                  <a:cubicBezTo>
                    <a:pt x="2902" y="1995"/>
                    <a:pt x="2869" y="2129"/>
                    <a:pt x="2869" y="2262"/>
                  </a:cubicBezTo>
                  <a:cubicBezTo>
                    <a:pt x="2680" y="2309"/>
                    <a:pt x="2458" y="2356"/>
                    <a:pt x="2203" y="2356"/>
                  </a:cubicBezTo>
                  <a:cubicBezTo>
                    <a:pt x="2097" y="2356"/>
                    <a:pt x="1986" y="2348"/>
                    <a:pt x="1868" y="2329"/>
                  </a:cubicBezTo>
                  <a:cubicBezTo>
                    <a:pt x="1335" y="2229"/>
                    <a:pt x="968" y="2029"/>
                    <a:pt x="801" y="1695"/>
                  </a:cubicBezTo>
                  <a:cubicBezTo>
                    <a:pt x="467" y="1128"/>
                    <a:pt x="801" y="294"/>
                    <a:pt x="834" y="294"/>
                  </a:cubicBezTo>
                  <a:cubicBezTo>
                    <a:pt x="868" y="194"/>
                    <a:pt x="801" y="60"/>
                    <a:pt x="701" y="27"/>
                  </a:cubicBezTo>
                  <a:cubicBezTo>
                    <a:pt x="673" y="8"/>
                    <a:pt x="642" y="0"/>
                    <a:pt x="61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32"/>
            <p:cNvSpPr/>
            <p:nvPr/>
          </p:nvSpPr>
          <p:spPr>
            <a:xfrm>
              <a:off x="8146475" y="4146391"/>
              <a:ext cx="438000" cy="305925"/>
            </a:xfrm>
            <a:custGeom>
              <a:avLst/>
              <a:gdLst/>
              <a:ahLst/>
              <a:cxnLst/>
              <a:rect l="l" t="t" r="r" b="b"/>
              <a:pathLst>
                <a:path w="17520" h="12237" extrusionOk="0">
                  <a:moveTo>
                    <a:pt x="12756" y="0"/>
                  </a:moveTo>
                  <a:cubicBezTo>
                    <a:pt x="12669" y="0"/>
                    <a:pt x="12592" y="41"/>
                    <a:pt x="12527" y="126"/>
                  </a:cubicBezTo>
                  <a:cubicBezTo>
                    <a:pt x="11960" y="893"/>
                    <a:pt x="11426" y="3629"/>
                    <a:pt x="11426" y="3629"/>
                  </a:cubicBezTo>
                  <a:cubicBezTo>
                    <a:pt x="11426" y="3629"/>
                    <a:pt x="9560" y="260"/>
                    <a:pt x="8501" y="260"/>
                  </a:cubicBezTo>
                  <a:cubicBezTo>
                    <a:pt x="8358" y="260"/>
                    <a:pt x="8230" y="321"/>
                    <a:pt x="8124" y="460"/>
                  </a:cubicBezTo>
                  <a:cubicBezTo>
                    <a:pt x="7757" y="960"/>
                    <a:pt x="7189" y="4396"/>
                    <a:pt x="7189" y="4396"/>
                  </a:cubicBezTo>
                  <a:cubicBezTo>
                    <a:pt x="7189" y="4396"/>
                    <a:pt x="5093" y="1670"/>
                    <a:pt x="4326" y="1670"/>
                  </a:cubicBezTo>
                  <a:cubicBezTo>
                    <a:pt x="4175" y="1670"/>
                    <a:pt x="4076" y="1775"/>
                    <a:pt x="4054" y="2028"/>
                  </a:cubicBezTo>
                  <a:cubicBezTo>
                    <a:pt x="3954" y="3028"/>
                    <a:pt x="3554" y="5964"/>
                    <a:pt x="3554" y="5964"/>
                  </a:cubicBezTo>
                  <a:cubicBezTo>
                    <a:pt x="3554" y="5964"/>
                    <a:pt x="1083" y="3734"/>
                    <a:pt x="284" y="3734"/>
                  </a:cubicBezTo>
                  <a:cubicBezTo>
                    <a:pt x="96" y="3734"/>
                    <a:pt x="0" y="3857"/>
                    <a:pt x="51" y="4162"/>
                  </a:cubicBezTo>
                  <a:cubicBezTo>
                    <a:pt x="51" y="4162"/>
                    <a:pt x="1890" y="12237"/>
                    <a:pt x="7854" y="12237"/>
                  </a:cubicBezTo>
                  <a:cubicBezTo>
                    <a:pt x="8563" y="12237"/>
                    <a:pt x="9329" y="12123"/>
                    <a:pt x="10158" y="11868"/>
                  </a:cubicBezTo>
                  <a:cubicBezTo>
                    <a:pt x="17519" y="9581"/>
                    <a:pt x="14086" y="0"/>
                    <a:pt x="12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32"/>
            <p:cNvSpPr/>
            <p:nvPr/>
          </p:nvSpPr>
          <p:spPr>
            <a:xfrm>
              <a:off x="8223625" y="4268791"/>
              <a:ext cx="300250" cy="153450"/>
            </a:xfrm>
            <a:custGeom>
              <a:avLst/>
              <a:gdLst/>
              <a:ahLst/>
              <a:cxnLst/>
              <a:rect l="l" t="t" r="r" b="b"/>
              <a:pathLst>
                <a:path w="12010" h="6138" extrusionOk="0">
                  <a:moveTo>
                    <a:pt x="9541" y="434"/>
                  </a:moveTo>
                  <a:cubicBezTo>
                    <a:pt x="9607" y="434"/>
                    <a:pt x="9974" y="667"/>
                    <a:pt x="10141" y="1168"/>
                  </a:cubicBezTo>
                  <a:cubicBezTo>
                    <a:pt x="10175" y="1335"/>
                    <a:pt x="10208" y="1568"/>
                    <a:pt x="10141" y="1835"/>
                  </a:cubicBezTo>
                  <a:cubicBezTo>
                    <a:pt x="9641" y="1501"/>
                    <a:pt x="9407" y="667"/>
                    <a:pt x="9507" y="434"/>
                  </a:cubicBezTo>
                  <a:close/>
                  <a:moveTo>
                    <a:pt x="6238" y="1835"/>
                  </a:moveTo>
                  <a:cubicBezTo>
                    <a:pt x="6272" y="1835"/>
                    <a:pt x="6372" y="1868"/>
                    <a:pt x="6439" y="2102"/>
                  </a:cubicBezTo>
                  <a:cubicBezTo>
                    <a:pt x="6539" y="2369"/>
                    <a:pt x="6505" y="2736"/>
                    <a:pt x="6405" y="3136"/>
                  </a:cubicBezTo>
                  <a:cubicBezTo>
                    <a:pt x="6072" y="2736"/>
                    <a:pt x="6005" y="2202"/>
                    <a:pt x="6072" y="1968"/>
                  </a:cubicBezTo>
                  <a:cubicBezTo>
                    <a:pt x="6138" y="1835"/>
                    <a:pt x="6205" y="1835"/>
                    <a:pt x="6205" y="1835"/>
                  </a:cubicBezTo>
                  <a:close/>
                  <a:moveTo>
                    <a:pt x="2769" y="2769"/>
                  </a:moveTo>
                  <a:cubicBezTo>
                    <a:pt x="2903" y="2802"/>
                    <a:pt x="3103" y="3002"/>
                    <a:pt x="3236" y="3336"/>
                  </a:cubicBezTo>
                  <a:cubicBezTo>
                    <a:pt x="3270" y="3436"/>
                    <a:pt x="3303" y="3636"/>
                    <a:pt x="3303" y="3903"/>
                  </a:cubicBezTo>
                  <a:cubicBezTo>
                    <a:pt x="2869" y="3469"/>
                    <a:pt x="2602" y="3036"/>
                    <a:pt x="2569" y="2869"/>
                  </a:cubicBezTo>
                  <a:cubicBezTo>
                    <a:pt x="2669" y="2769"/>
                    <a:pt x="2736" y="2769"/>
                    <a:pt x="2769" y="2769"/>
                  </a:cubicBezTo>
                  <a:close/>
                  <a:moveTo>
                    <a:pt x="9607" y="0"/>
                  </a:moveTo>
                  <a:cubicBezTo>
                    <a:pt x="9407" y="0"/>
                    <a:pt x="9241" y="67"/>
                    <a:pt x="9174" y="234"/>
                  </a:cubicBezTo>
                  <a:cubicBezTo>
                    <a:pt x="8940" y="701"/>
                    <a:pt x="9274" y="1768"/>
                    <a:pt x="9908" y="2202"/>
                  </a:cubicBezTo>
                  <a:cubicBezTo>
                    <a:pt x="9941" y="2202"/>
                    <a:pt x="9974" y="2235"/>
                    <a:pt x="10008" y="2235"/>
                  </a:cubicBezTo>
                  <a:cubicBezTo>
                    <a:pt x="9808" y="2569"/>
                    <a:pt x="9441" y="2936"/>
                    <a:pt x="8774" y="3269"/>
                  </a:cubicBezTo>
                  <a:cubicBezTo>
                    <a:pt x="8255" y="3520"/>
                    <a:pt x="7822" y="3617"/>
                    <a:pt x="7471" y="3617"/>
                  </a:cubicBezTo>
                  <a:cubicBezTo>
                    <a:pt x="7167" y="3617"/>
                    <a:pt x="6924" y="3544"/>
                    <a:pt x="6739" y="3436"/>
                  </a:cubicBezTo>
                  <a:cubicBezTo>
                    <a:pt x="6939" y="2869"/>
                    <a:pt x="6972" y="2335"/>
                    <a:pt x="6839" y="1968"/>
                  </a:cubicBezTo>
                  <a:cubicBezTo>
                    <a:pt x="6746" y="1628"/>
                    <a:pt x="6538" y="1431"/>
                    <a:pt x="6269" y="1431"/>
                  </a:cubicBezTo>
                  <a:cubicBezTo>
                    <a:pt x="6248" y="1431"/>
                    <a:pt x="6227" y="1432"/>
                    <a:pt x="6205" y="1435"/>
                  </a:cubicBezTo>
                  <a:cubicBezTo>
                    <a:pt x="5972" y="1435"/>
                    <a:pt x="5771" y="1568"/>
                    <a:pt x="5705" y="1835"/>
                  </a:cubicBezTo>
                  <a:cubicBezTo>
                    <a:pt x="5538" y="2269"/>
                    <a:pt x="5705" y="3069"/>
                    <a:pt x="6272" y="3569"/>
                  </a:cubicBezTo>
                  <a:cubicBezTo>
                    <a:pt x="6072" y="4003"/>
                    <a:pt x="5771" y="4403"/>
                    <a:pt x="5371" y="4670"/>
                  </a:cubicBezTo>
                  <a:cubicBezTo>
                    <a:pt x="5226" y="4749"/>
                    <a:pt x="5071" y="4787"/>
                    <a:pt x="4906" y="4787"/>
                  </a:cubicBezTo>
                  <a:cubicBezTo>
                    <a:pt x="4652" y="4787"/>
                    <a:pt x="4373" y="4698"/>
                    <a:pt x="4070" y="4537"/>
                  </a:cubicBezTo>
                  <a:cubicBezTo>
                    <a:pt x="3937" y="4437"/>
                    <a:pt x="3803" y="4370"/>
                    <a:pt x="3670" y="4270"/>
                  </a:cubicBezTo>
                  <a:cubicBezTo>
                    <a:pt x="3770" y="3870"/>
                    <a:pt x="3737" y="3503"/>
                    <a:pt x="3636" y="3203"/>
                  </a:cubicBezTo>
                  <a:cubicBezTo>
                    <a:pt x="3470" y="2736"/>
                    <a:pt x="3169" y="2402"/>
                    <a:pt x="2836" y="2369"/>
                  </a:cubicBezTo>
                  <a:cubicBezTo>
                    <a:pt x="2804" y="2362"/>
                    <a:pt x="2769" y="2358"/>
                    <a:pt x="2732" y="2358"/>
                  </a:cubicBezTo>
                  <a:cubicBezTo>
                    <a:pt x="2579" y="2358"/>
                    <a:pt x="2390" y="2427"/>
                    <a:pt x="2202" y="2669"/>
                  </a:cubicBezTo>
                  <a:cubicBezTo>
                    <a:pt x="1935" y="3069"/>
                    <a:pt x="2903" y="4103"/>
                    <a:pt x="2936" y="4137"/>
                  </a:cubicBezTo>
                  <a:cubicBezTo>
                    <a:pt x="3036" y="4237"/>
                    <a:pt x="3136" y="4337"/>
                    <a:pt x="3236" y="4403"/>
                  </a:cubicBezTo>
                  <a:cubicBezTo>
                    <a:pt x="3136" y="4670"/>
                    <a:pt x="2969" y="4970"/>
                    <a:pt x="2669" y="5237"/>
                  </a:cubicBezTo>
                  <a:cubicBezTo>
                    <a:pt x="2333" y="5574"/>
                    <a:pt x="1968" y="5742"/>
                    <a:pt x="1627" y="5742"/>
                  </a:cubicBezTo>
                  <a:cubicBezTo>
                    <a:pt x="1596" y="5742"/>
                    <a:pt x="1566" y="5740"/>
                    <a:pt x="1535" y="5738"/>
                  </a:cubicBezTo>
                  <a:cubicBezTo>
                    <a:pt x="868" y="5638"/>
                    <a:pt x="434" y="4870"/>
                    <a:pt x="434" y="4870"/>
                  </a:cubicBezTo>
                  <a:cubicBezTo>
                    <a:pt x="384" y="4795"/>
                    <a:pt x="297" y="4758"/>
                    <a:pt x="214" y="4758"/>
                  </a:cubicBezTo>
                  <a:cubicBezTo>
                    <a:pt x="186" y="4758"/>
                    <a:pt x="159" y="4762"/>
                    <a:pt x="134" y="4770"/>
                  </a:cubicBezTo>
                  <a:cubicBezTo>
                    <a:pt x="34" y="4837"/>
                    <a:pt x="1" y="4970"/>
                    <a:pt x="67" y="5071"/>
                  </a:cubicBezTo>
                  <a:cubicBezTo>
                    <a:pt x="101" y="5104"/>
                    <a:pt x="601" y="6005"/>
                    <a:pt x="1468" y="6138"/>
                  </a:cubicBezTo>
                  <a:lnTo>
                    <a:pt x="1668" y="6138"/>
                  </a:lnTo>
                  <a:cubicBezTo>
                    <a:pt x="2102" y="6138"/>
                    <a:pt x="2536" y="5938"/>
                    <a:pt x="2969" y="5538"/>
                  </a:cubicBezTo>
                  <a:cubicBezTo>
                    <a:pt x="3236" y="5271"/>
                    <a:pt x="3436" y="4970"/>
                    <a:pt x="3570" y="4704"/>
                  </a:cubicBezTo>
                  <a:cubicBezTo>
                    <a:pt x="4010" y="5018"/>
                    <a:pt x="4463" y="5187"/>
                    <a:pt x="4879" y="5187"/>
                  </a:cubicBezTo>
                  <a:cubicBezTo>
                    <a:pt x="5126" y="5187"/>
                    <a:pt x="5360" y="5128"/>
                    <a:pt x="5571" y="5004"/>
                  </a:cubicBezTo>
                  <a:cubicBezTo>
                    <a:pt x="6038" y="4737"/>
                    <a:pt x="6372" y="4303"/>
                    <a:pt x="6605" y="3803"/>
                  </a:cubicBezTo>
                  <a:cubicBezTo>
                    <a:pt x="6834" y="3934"/>
                    <a:pt x="7135" y="4032"/>
                    <a:pt x="7516" y="4032"/>
                  </a:cubicBezTo>
                  <a:cubicBezTo>
                    <a:pt x="7912" y="4032"/>
                    <a:pt x="8395" y="3925"/>
                    <a:pt x="8974" y="3636"/>
                  </a:cubicBezTo>
                  <a:cubicBezTo>
                    <a:pt x="9774" y="3236"/>
                    <a:pt x="10175" y="2802"/>
                    <a:pt x="10408" y="2369"/>
                  </a:cubicBezTo>
                  <a:cubicBezTo>
                    <a:pt x="10439" y="2371"/>
                    <a:pt x="10471" y="2373"/>
                    <a:pt x="10504" y="2373"/>
                  </a:cubicBezTo>
                  <a:cubicBezTo>
                    <a:pt x="10892" y="2373"/>
                    <a:pt x="11389" y="2178"/>
                    <a:pt x="11942" y="1501"/>
                  </a:cubicBezTo>
                  <a:cubicBezTo>
                    <a:pt x="12009" y="1401"/>
                    <a:pt x="12009" y="1268"/>
                    <a:pt x="11909" y="1201"/>
                  </a:cubicBezTo>
                  <a:cubicBezTo>
                    <a:pt x="11864" y="1171"/>
                    <a:pt x="11812" y="1155"/>
                    <a:pt x="11763" y="1155"/>
                  </a:cubicBezTo>
                  <a:cubicBezTo>
                    <a:pt x="11703" y="1155"/>
                    <a:pt x="11646" y="1179"/>
                    <a:pt x="11609" y="1234"/>
                  </a:cubicBezTo>
                  <a:cubicBezTo>
                    <a:pt x="11342" y="1568"/>
                    <a:pt x="10942" y="1935"/>
                    <a:pt x="10541" y="1968"/>
                  </a:cubicBezTo>
                  <a:cubicBezTo>
                    <a:pt x="10608" y="1701"/>
                    <a:pt x="10608" y="1468"/>
                    <a:pt x="10575" y="1301"/>
                  </a:cubicBezTo>
                  <a:cubicBezTo>
                    <a:pt x="10475" y="601"/>
                    <a:pt x="9974" y="67"/>
                    <a:pt x="96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32"/>
            <p:cNvSpPr/>
            <p:nvPr/>
          </p:nvSpPr>
          <p:spPr>
            <a:xfrm>
              <a:off x="8011800" y="4705041"/>
              <a:ext cx="785875" cy="371325"/>
            </a:xfrm>
            <a:custGeom>
              <a:avLst/>
              <a:gdLst/>
              <a:ahLst/>
              <a:cxnLst/>
              <a:rect l="l" t="t" r="r" b="b"/>
              <a:pathLst>
                <a:path w="31435" h="14853" extrusionOk="0">
                  <a:moveTo>
                    <a:pt x="22719" y="0"/>
                  </a:moveTo>
                  <a:cubicBezTo>
                    <a:pt x="22570" y="0"/>
                    <a:pt x="22414" y="52"/>
                    <a:pt x="22250" y="163"/>
                  </a:cubicBezTo>
                  <a:cubicBezTo>
                    <a:pt x="19882" y="1764"/>
                    <a:pt x="15745" y="9403"/>
                    <a:pt x="15745" y="9403"/>
                  </a:cubicBezTo>
                  <a:cubicBezTo>
                    <a:pt x="15745" y="9403"/>
                    <a:pt x="16319" y="1752"/>
                    <a:pt x="13696" y="1752"/>
                  </a:cubicBezTo>
                  <a:cubicBezTo>
                    <a:pt x="13636" y="1752"/>
                    <a:pt x="13574" y="1756"/>
                    <a:pt x="13511" y="1764"/>
                  </a:cubicBezTo>
                  <a:cubicBezTo>
                    <a:pt x="10675" y="2131"/>
                    <a:pt x="8607" y="9369"/>
                    <a:pt x="8607" y="9369"/>
                  </a:cubicBezTo>
                  <a:cubicBezTo>
                    <a:pt x="8607" y="9369"/>
                    <a:pt x="4788" y="1662"/>
                    <a:pt x="3057" y="1662"/>
                  </a:cubicBezTo>
                  <a:cubicBezTo>
                    <a:pt x="2698" y="1662"/>
                    <a:pt x="2429" y="1995"/>
                    <a:pt x="2302" y="2798"/>
                  </a:cubicBezTo>
                  <a:cubicBezTo>
                    <a:pt x="1769" y="6201"/>
                    <a:pt x="1" y="13939"/>
                    <a:pt x="3737" y="14173"/>
                  </a:cubicBezTo>
                  <a:cubicBezTo>
                    <a:pt x="3737" y="14173"/>
                    <a:pt x="13512" y="14852"/>
                    <a:pt x="21039" y="14852"/>
                  </a:cubicBezTo>
                  <a:cubicBezTo>
                    <a:pt x="25187" y="14852"/>
                    <a:pt x="28652" y="14646"/>
                    <a:pt x="29422" y="14006"/>
                  </a:cubicBezTo>
                  <a:cubicBezTo>
                    <a:pt x="31435" y="12365"/>
                    <a:pt x="31234" y="2990"/>
                    <a:pt x="29914" y="2990"/>
                  </a:cubicBezTo>
                  <a:cubicBezTo>
                    <a:pt x="29812" y="2990"/>
                    <a:pt x="29703" y="3046"/>
                    <a:pt x="29589" y="3165"/>
                  </a:cubicBezTo>
                  <a:cubicBezTo>
                    <a:pt x="28021" y="4833"/>
                    <a:pt x="25286" y="9303"/>
                    <a:pt x="25286" y="9303"/>
                  </a:cubicBezTo>
                  <a:cubicBezTo>
                    <a:pt x="25286" y="9303"/>
                    <a:pt x="24708" y="0"/>
                    <a:pt x="227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2"/>
            <p:cNvSpPr/>
            <p:nvPr/>
          </p:nvSpPr>
          <p:spPr>
            <a:xfrm>
              <a:off x="8302850" y="4837366"/>
              <a:ext cx="54225" cy="200325"/>
            </a:xfrm>
            <a:custGeom>
              <a:avLst/>
              <a:gdLst/>
              <a:ahLst/>
              <a:cxnLst/>
              <a:rect l="l" t="t" r="r" b="b"/>
              <a:pathLst>
                <a:path w="2169" h="8013" extrusionOk="0">
                  <a:moveTo>
                    <a:pt x="1275" y="0"/>
                  </a:moveTo>
                  <a:cubicBezTo>
                    <a:pt x="1262" y="0"/>
                    <a:pt x="1248" y="2"/>
                    <a:pt x="1235" y="7"/>
                  </a:cubicBezTo>
                  <a:cubicBezTo>
                    <a:pt x="1101" y="7"/>
                    <a:pt x="1035" y="107"/>
                    <a:pt x="1035" y="240"/>
                  </a:cubicBezTo>
                  <a:cubicBezTo>
                    <a:pt x="1035" y="307"/>
                    <a:pt x="1735" y="6278"/>
                    <a:pt x="101" y="7646"/>
                  </a:cubicBezTo>
                  <a:cubicBezTo>
                    <a:pt x="34" y="7712"/>
                    <a:pt x="0" y="7846"/>
                    <a:pt x="67" y="7913"/>
                  </a:cubicBezTo>
                  <a:cubicBezTo>
                    <a:pt x="134" y="7979"/>
                    <a:pt x="167" y="8013"/>
                    <a:pt x="234" y="8013"/>
                  </a:cubicBezTo>
                  <a:cubicBezTo>
                    <a:pt x="301" y="8013"/>
                    <a:pt x="334" y="7979"/>
                    <a:pt x="367" y="7946"/>
                  </a:cubicBezTo>
                  <a:cubicBezTo>
                    <a:pt x="2169" y="6478"/>
                    <a:pt x="1468" y="441"/>
                    <a:pt x="1435" y="174"/>
                  </a:cubicBezTo>
                  <a:cubicBezTo>
                    <a:pt x="1435" y="87"/>
                    <a:pt x="1360" y="0"/>
                    <a:pt x="127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2"/>
            <p:cNvSpPr/>
            <p:nvPr/>
          </p:nvSpPr>
          <p:spPr>
            <a:xfrm>
              <a:off x="8457125" y="4830016"/>
              <a:ext cx="104275" cy="196825"/>
            </a:xfrm>
            <a:custGeom>
              <a:avLst/>
              <a:gdLst/>
              <a:ahLst/>
              <a:cxnLst/>
              <a:rect l="l" t="t" r="r" b="b"/>
              <a:pathLst>
                <a:path w="4171" h="7873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7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7" y="7873"/>
                    <a:pt x="234" y="7873"/>
                  </a:cubicBezTo>
                  <a:cubicBezTo>
                    <a:pt x="267" y="7873"/>
                    <a:pt x="334" y="7840"/>
                    <a:pt x="368" y="7773"/>
                  </a:cubicBezTo>
                  <a:cubicBezTo>
                    <a:pt x="501" y="7639"/>
                    <a:pt x="3570" y="3837"/>
                    <a:pt x="4137" y="234"/>
                  </a:cubicBezTo>
                  <a:cubicBezTo>
                    <a:pt x="4170" y="134"/>
                    <a:pt x="4070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2"/>
            <p:cNvSpPr/>
            <p:nvPr/>
          </p:nvSpPr>
          <p:spPr>
            <a:xfrm>
              <a:off x="8646425" y="4865891"/>
              <a:ext cx="96775" cy="175150"/>
            </a:xfrm>
            <a:custGeom>
              <a:avLst/>
              <a:gdLst/>
              <a:ahLst/>
              <a:cxnLst/>
              <a:rect l="l" t="t" r="r" b="b"/>
              <a:pathLst>
                <a:path w="3871" h="7006" extrusionOk="0">
                  <a:moveTo>
                    <a:pt x="3670" y="0"/>
                  </a:moveTo>
                  <a:cubicBezTo>
                    <a:pt x="3537" y="0"/>
                    <a:pt x="3470" y="100"/>
                    <a:pt x="3470" y="200"/>
                  </a:cubicBezTo>
                  <a:cubicBezTo>
                    <a:pt x="3470" y="2969"/>
                    <a:pt x="101" y="6605"/>
                    <a:pt x="67" y="6638"/>
                  </a:cubicBezTo>
                  <a:cubicBezTo>
                    <a:pt x="1" y="6738"/>
                    <a:pt x="1" y="6872"/>
                    <a:pt x="101" y="6938"/>
                  </a:cubicBezTo>
                  <a:cubicBezTo>
                    <a:pt x="134" y="6972"/>
                    <a:pt x="167" y="7005"/>
                    <a:pt x="234" y="7005"/>
                  </a:cubicBezTo>
                  <a:cubicBezTo>
                    <a:pt x="301" y="7005"/>
                    <a:pt x="334" y="6972"/>
                    <a:pt x="368" y="6938"/>
                  </a:cubicBezTo>
                  <a:cubicBezTo>
                    <a:pt x="534" y="6772"/>
                    <a:pt x="3870" y="3136"/>
                    <a:pt x="3870" y="200"/>
                  </a:cubicBezTo>
                  <a:cubicBezTo>
                    <a:pt x="3870" y="100"/>
                    <a:pt x="3770" y="0"/>
                    <a:pt x="36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2"/>
            <p:cNvSpPr/>
            <p:nvPr/>
          </p:nvSpPr>
          <p:spPr>
            <a:xfrm>
              <a:off x="8095613" y="4840916"/>
              <a:ext cx="100950" cy="210400"/>
            </a:xfrm>
            <a:custGeom>
              <a:avLst/>
              <a:gdLst/>
              <a:ahLst/>
              <a:cxnLst/>
              <a:rect l="l" t="t" r="r" b="b"/>
              <a:pathLst>
                <a:path w="4038" h="8416" extrusionOk="0">
                  <a:moveTo>
                    <a:pt x="223" y="1"/>
                  </a:moveTo>
                  <a:cubicBezTo>
                    <a:pt x="204" y="1"/>
                    <a:pt x="186" y="4"/>
                    <a:pt x="168" y="10"/>
                  </a:cubicBezTo>
                  <a:cubicBezTo>
                    <a:pt x="68" y="43"/>
                    <a:pt x="1" y="143"/>
                    <a:pt x="34" y="276"/>
                  </a:cubicBezTo>
                  <a:cubicBezTo>
                    <a:pt x="101" y="510"/>
                    <a:pt x="1936" y="6481"/>
                    <a:pt x="3637" y="8349"/>
                  </a:cubicBezTo>
                  <a:cubicBezTo>
                    <a:pt x="3704" y="8416"/>
                    <a:pt x="3737" y="8416"/>
                    <a:pt x="3804" y="8416"/>
                  </a:cubicBezTo>
                  <a:cubicBezTo>
                    <a:pt x="3837" y="8416"/>
                    <a:pt x="3904" y="8416"/>
                    <a:pt x="3937" y="8382"/>
                  </a:cubicBezTo>
                  <a:cubicBezTo>
                    <a:pt x="4037" y="8282"/>
                    <a:pt x="4037" y="8149"/>
                    <a:pt x="3970" y="8082"/>
                  </a:cubicBezTo>
                  <a:cubicBezTo>
                    <a:pt x="2303" y="6281"/>
                    <a:pt x="435" y="210"/>
                    <a:pt x="435" y="143"/>
                  </a:cubicBezTo>
                  <a:cubicBezTo>
                    <a:pt x="407" y="61"/>
                    <a:pt x="312" y="1"/>
                    <a:pt x="22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26" name="Google Shape;3226;p32"/>
          <p:cNvSpPr/>
          <p:nvPr/>
        </p:nvSpPr>
        <p:spPr>
          <a:xfrm>
            <a:off x="1629800" y="909841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7" name="Google Shape;3227;p32"/>
          <p:cNvSpPr/>
          <p:nvPr/>
        </p:nvSpPr>
        <p:spPr>
          <a:xfrm flipH="1">
            <a:off x="6156002" y="1921478"/>
            <a:ext cx="1115329" cy="286554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8" name="Google Shape;3228;p32"/>
          <p:cNvGrpSpPr/>
          <p:nvPr/>
        </p:nvGrpSpPr>
        <p:grpSpPr>
          <a:xfrm flipH="1">
            <a:off x="8287634" y="670663"/>
            <a:ext cx="698900" cy="986625"/>
            <a:chOff x="2569950" y="1960400"/>
            <a:chExt cx="698900" cy="986625"/>
          </a:xfrm>
        </p:grpSpPr>
        <p:sp>
          <p:nvSpPr>
            <p:cNvPr id="3229" name="Google Shape;3229;p32"/>
            <p:cNvSpPr/>
            <p:nvPr/>
          </p:nvSpPr>
          <p:spPr>
            <a:xfrm>
              <a:off x="3059950" y="1976325"/>
              <a:ext cx="124625" cy="125975"/>
            </a:xfrm>
            <a:custGeom>
              <a:avLst/>
              <a:gdLst/>
              <a:ahLst/>
              <a:cxnLst/>
              <a:rect l="l" t="t" r="r" b="b"/>
              <a:pathLst>
                <a:path w="4985" h="5039" extrusionOk="0">
                  <a:moveTo>
                    <a:pt x="2983" y="0"/>
                  </a:moveTo>
                  <a:cubicBezTo>
                    <a:pt x="982" y="0"/>
                    <a:pt x="2316" y="3236"/>
                    <a:pt x="2316" y="3236"/>
                  </a:cubicBezTo>
                  <a:cubicBezTo>
                    <a:pt x="2316" y="3236"/>
                    <a:pt x="1859" y="3040"/>
                    <a:pt x="1361" y="3040"/>
                  </a:cubicBezTo>
                  <a:cubicBezTo>
                    <a:pt x="987" y="3040"/>
                    <a:pt x="591" y="3150"/>
                    <a:pt x="348" y="3536"/>
                  </a:cubicBezTo>
                  <a:cubicBezTo>
                    <a:pt x="0" y="4058"/>
                    <a:pt x="794" y="5039"/>
                    <a:pt x="1887" y="5039"/>
                  </a:cubicBezTo>
                  <a:cubicBezTo>
                    <a:pt x="2681" y="5039"/>
                    <a:pt x="3632" y="4521"/>
                    <a:pt x="4418" y="2936"/>
                  </a:cubicBezTo>
                  <a:cubicBezTo>
                    <a:pt x="4418" y="2936"/>
                    <a:pt x="4985" y="0"/>
                    <a:pt x="2983" y="0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2"/>
            <p:cNvSpPr/>
            <p:nvPr/>
          </p:nvSpPr>
          <p:spPr>
            <a:xfrm>
              <a:off x="3112750" y="2042975"/>
              <a:ext cx="156100" cy="117850"/>
            </a:xfrm>
            <a:custGeom>
              <a:avLst/>
              <a:gdLst/>
              <a:ahLst/>
              <a:cxnLst/>
              <a:rect l="l" t="t" r="r" b="b"/>
              <a:pathLst>
                <a:path w="6244" h="4714" extrusionOk="0">
                  <a:moveTo>
                    <a:pt x="4454" y="1"/>
                  </a:moveTo>
                  <a:cubicBezTo>
                    <a:pt x="3588" y="1"/>
                    <a:pt x="2673" y="470"/>
                    <a:pt x="2673" y="470"/>
                  </a:cubicBezTo>
                  <a:cubicBezTo>
                    <a:pt x="0" y="2858"/>
                    <a:pt x="1762" y="4713"/>
                    <a:pt x="2775" y="4713"/>
                  </a:cubicBezTo>
                  <a:cubicBezTo>
                    <a:pt x="2950" y="4713"/>
                    <a:pt x="3103" y="4658"/>
                    <a:pt x="3206" y="4539"/>
                  </a:cubicBezTo>
                  <a:cubicBezTo>
                    <a:pt x="3907" y="3739"/>
                    <a:pt x="2973" y="2538"/>
                    <a:pt x="2973" y="2538"/>
                  </a:cubicBezTo>
                  <a:lnTo>
                    <a:pt x="2973" y="2538"/>
                  </a:lnTo>
                  <a:cubicBezTo>
                    <a:pt x="2973" y="2538"/>
                    <a:pt x="3302" y="2579"/>
                    <a:pt x="3741" y="2579"/>
                  </a:cubicBezTo>
                  <a:cubicBezTo>
                    <a:pt x="4719" y="2579"/>
                    <a:pt x="6243" y="2373"/>
                    <a:pt x="5875" y="1037"/>
                  </a:cubicBezTo>
                  <a:cubicBezTo>
                    <a:pt x="5654" y="235"/>
                    <a:pt x="5066" y="1"/>
                    <a:pt x="4454" y="1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2"/>
            <p:cNvSpPr/>
            <p:nvPr/>
          </p:nvSpPr>
          <p:spPr>
            <a:xfrm>
              <a:off x="3181225" y="1960400"/>
              <a:ext cx="35875" cy="75150"/>
            </a:xfrm>
            <a:custGeom>
              <a:avLst/>
              <a:gdLst/>
              <a:ahLst/>
              <a:cxnLst/>
              <a:rect l="l" t="t" r="r" b="b"/>
              <a:pathLst>
                <a:path w="1435" h="3006" extrusionOk="0">
                  <a:moveTo>
                    <a:pt x="199" y="0"/>
                  </a:moveTo>
                  <a:cubicBezTo>
                    <a:pt x="161" y="0"/>
                    <a:pt x="126" y="11"/>
                    <a:pt x="100" y="37"/>
                  </a:cubicBezTo>
                  <a:cubicBezTo>
                    <a:pt x="0" y="137"/>
                    <a:pt x="0" y="270"/>
                    <a:pt x="67" y="337"/>
                  </a:cubicBezTo>
                  <a:cubicBezTo>
                    <a:pt x="100" y="404"/>
                    <a:pt x="1134" y="1738"/>
                    <a:pt x="100" y="2639"/>
                  </a:cubicBezTo>
                  <a:cubicBezTo>
                    <a:pt x="0" y="2705"/>
                    <a:pt x="0" y="2839"/>
                    <a:pt x="67" y="2939"/>
                  </a:cubicBezTo>
                  <a:cubicBezTo>
                    <a:pt x="134" y="2972"/>
                    <a:pt x="167" y="3006"/>
                    <a:pt x="234" y="3006"/>
                  </a:cubicBezTo>
                  <a:cubicBezTo>
                    <a:pt x="267" y="3006"/>
                    <a:pt x="334" y="3006"/>
                    <a:pt x="367" y="2939"/>
                  </a:cubicBezTo>
                  <a:cubicBezTo>
                    <a:pt x="1435" y="2005"/>
                    <a:pt x="834" y="671"/>
                    <a:pt x="367" y="70"/>
                  </a:cubicBezTo>
                  <a:cubicBezTo>
                    <a:pt x="326" y="29"/>
                    <a:pt x="259" y="0"/>
                    <a:pt x="19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2"/>
            <p:cNvSpPr/>
            <p:nvPr/>
          </p:nvSpPr>
          <p:spPr>
            <a:xfrm>
              <a:off x="3191225" y="2009625"/>
              <a:ext cx="72575" cy="32600"/>
            </a:xfrm>
            <a:custGeom>
              <a:avLst/>
              <a:gdLst/>
              <a:ahLst/>
              <a:cxnLst/>
              <a:rect l="l" t="t" r="r" b="b"/>
              <a:pathLst>
                <a:path w="2903" h="1304" extrusionOk="0">
                  <a:moveTo>
                    <a:pt x="1824" y="0"/>
                  </a:moveTo>
                  <a:cubicBezTo>
                    <a:pt x="1280" y="0"/>
                    <a:pt x="706" y="332"/>
                    <a:pt x="101" y="936"/>
                  </a:cubicBezTo>
                  <a:cubicBezTo>
                    <a:pt x="1" y="1037"/>
                    <a:pt x="1" y="1170"/>
                    <a:pt x="101" y="1237"/>
                  </a:cubicBezTo>
                  <a:cubicBezTo>
                    <a:pt x="134" y="1270"/>
                    <a:pt x="201" y="1303"/>
                    <a:pt x="234" y="1303"/>
                  </a:cubicBezTo>
                  <a:cubicBezTo>
                    <a:pt x="301" y="1303"/>
                    <a:pt x="334" y="1270"/>
                    <a:pt x="401" y="1237"/>
                  </a:cubicBezTo>
                  <a:cubicBezTo>
                    <a:pt x="935" y="703"/>
                    <a:pt x="1435" y="403"/>
                    <a:pt x="1902" y="403"/>
                  </a:cubicBezTo>
                  <a:cubicBezTo>
                    <a:pt x="2269" y="436"/>
                    <a:pt x="2502" y="670"/>
                    <a:pt x="2502" y="670"/>
                  </a:cubicBezTo>
                  <a:cubicBezTo>
                    <a:pt x="2544" y="711"/>
                    <a:pt x="2610" y="739"/>
                    <a:pt x="2679" y="739"/>
                  </a:cubicBezTo>
                  <a:cubicBezTo>
                    <a:pt x="2721" y="739"/>
                    <a:pt x="2764" y="728"/>
                    <a:pt x="2803" y="703"/>
                  </a:cubicBezTo>
                  <a:cubicBezTo>
                    <a:pt x="2869" y="603"/>
                    <a:pt x="2903" y="469"/>
                    <a:pt x="2803" y="403"/>
                  </a:cubicBezTo>
                  <a:cubicBezTo>
                    <a:pt x="2803" y="369"/>
                    <a:pt x="2469" y="36"/>
                    <a:pt x="1902" y="2"/>
                  </a:cubicBezTo>
                  <a:cubicBezTo>
                    <a:pt x="1876" y="1"/>
                    <a:pt x="1850" y="0"/>
                    <a:pt x="18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2"/>
            <p:cNvSpPr/>
            <p:nvPr/>
          </p:nvSpPr>
          <p:spPr>
            <a:xfrm>
              <a:off x="2569950" y="2156025"/>
              <a:ext cx="524575" cy="791000"/>
            </a:xfrm>
            <a:custGeom>
              <a:avLst/>
              <a:gdLst/>
              <a:ahLst/>
              <a:cxnLst/>
              <a:rect l="l" t="t" r="r" b="b"/>
              <a:pathLst>
                <a:path w="20983" h="31640" extrusionOk="0">
                  <a:moveTo>
                    <a:pt x="20749" y="1"/>
                  </a:moveTo>
                  <a:cubicBezTo>
                    <a:pt x="20699" y="1"/>
                    <a:pt x="20649" y="17"/>
                    <a:pt x="20615" y="51"/>
                  </a:cubicBezTo>
                  <a:cubicBezTo>
                    <a:pt x="20582" y="51"/>
                    <a:pt x="20348" y="284"/>
                    <a:pt x="20015" y="685"/>
                  </a:cubicBezTo>
                  <a:cubicBezTo>
                    <a:pt x="19948" y="751"/>
                    <a:pt x="19948" y="885"/>
                    <a:pt x="20048" y="985"/>
                  </a:cubicBezTo>
                  <a:cubicBezTo>
                    <a:pt x="20082" y="1018"/>
                    <a:pt x="20115" y="1018"/>
                    <a:pt x="20182" y="1018"/>
                  </a:cubicBezTo>
                  <a:cubicBezTo>
                    <a:pt x="20248" y="1018"/>
                    <a:pt x="20282" y="1018"/>
                    <a:pt x="20348" y="951"/>
                  </a:cubicBezTo>
                  <a:cubicBezTo>
                    <a:pt x="20649" y="584"/>
                    <a:pt x="20882" y="351"/>
                    <a:pt x="20882" y="351"/>
                  </a:cubicBezTo>
                  <a:cubicBezTo>
                    <a:pt x="20982" y="284"/>
                    <a:pt x="20982" y="151"/>
                    <a:pt x="20882" y="51"/>
                  </a:cubicBezTo>
                  <a:cubicBezTo>
                    <a:pt x="20849" y="17"/>
                    <a:pt x="20799" y="1"/>
                    <a:pt x="20749" y="1"/>
                  </a:cubicBezTo>
                  <a:close/>
                  <a:moveTo>
                    <a:pt x="19658" y="1249"/>
                  </a:moveTo>
                  <a:cubicBezTo>
                    <a:pt x="19589" y="1249"/>
                    <a:pt x="19522" y="1277"/>
                    <a:pt x="19481" y="1318"/>
                  </a:cubicBezTo>
                  <a:cubicBezTo>
                    <a:pt x="19314" y="1552"/>
                    <a:pt x="19148" y="1752"/>
                    <a:pt x="18981" y="2019"/>
                  </a:cubicBezTo>
                  <a:cubicBezTo>
                    <a:pt x="18914" y="2119"/>
                    <a:pt x="18947" y="2252"/>
                    <a:pt x="19014" y="2319"/>
                  </a:cubicBezTo>
                  <a:cubicBezTo>
                    <a:pt x="19081" y="2319"/>
                    <a:pt x="19114" y="2352"/>
                    <a:pt x="19148" y="2352"/>
                  </a:cubicBezTo>
                  <a:cubicBezTo>
                    <a:pt x="19214" y="2352"/>
                    <a:pt x="19281" y="2319"/>
                    <a:pt x="19314" y="2252"/>
                  </a:cubicBezTo>
                  <a:cubicBezTo>
                    <a:pt x="19481" y="2019"/>
                    <a:pt x="19648" y="1785"/>
                    <a:pt x="19815" y="1585"/>
                  </a:cubicBezTo>
                  <a:cubicBezTo>
                    <a:pt x="19881" y="1485"/>
                    <a:pt x="19848" y="1352"/>
                    <a:pt x="19781" y="1285"/>
                  </a:cubicBezTo>
                  <a:cubicBezTo>
                    <a:pt x="19743" y="1259"/>
                    <a:pt x="19700" y="1249"/>
                    <a:pt x="19658" y="1249"/>
                  </a:cubicBezTo>
                  <a:close/>
                  <a:moveTo>
                    <a:pt x="18700" y="2618"/>
                  </a:moveTo>
                  <a:cubicBezTo>
                    <a:pt x="18628" y="2618"/>
                    <a:pt x="18557" y="2655"/>
                    <a:pt x="18514" y="2719"/>
                  </a:cubicBezTo>
                  <a:cubicBezTo>
                    <a:pt x="18380" y="2986"/>
                    <a:pt x="18214" y="3220"/>
                    <a:pt x="18113" y="3487"/>
                  </a:cubicBezTo>
                  <a:cubicBezTo>
                    <a:pt x="18047" y="3587"/>
                    <a:pt x="18080" y="3687"/>
                    <a:pt x="18214" y="3753"/>
                  </a:cubicBezTo>
                  <a:cubicBezTo>
                    <a:pt x="18214" y="3753"/>
                    <a:pt x="18247" y="3787"/>
                    <a:pt x="18280" y="3787"/>
                  </a:cubicBezTo>
                  <a:cubicBezTo>
                    <a:pt x="18380" y="3787"/>
                    <a:pt x="18447" y="3720"/>
                    <a:pt x="18480" y="3653"/>
                  </a:cubicBezTo>
                  <a:cubicBezTo>
                    <a:pt x="18580" y="3420"/>
                    <a:pt x="18714" y="3186"/>
                    <a:pt x="18881" y="2953"/>
                  </a:cubicBezTo>
                  <a:cubicBezTo>
                    <a:pt x="18947" y="2853"/>
                    <a:pt x="18914" y="2719"/>
                    <a:pt x="18814" y="2653"/>
                  </a:cubicBezTo>
                  <a:cubicBezTo>
                    <a:pt x="18779" y="2629"/>
                    <a:pt x="18739" y="2618"/>
                    <a:pt x="18700" y="2618"/>
                  </a:cubicBezTo>
                  <a:close/>
                  <a:moveTo>
                    <a:pt x="17979" y="4112"/>
                  </a:moveTo>
                  <a:cubicBezTo>
                    <a:pt x="17879" y="4112"/>
                    <a:pt x="17801" y="4171"/>
                    <a:pt x="17747" y="4254"/>
                  </a:cubicBezTo>
                  <a:cubicBezTo>
                    <a:pt x="17646" y="4521"/>
                    <a:pt x="17580" y="4821"/>
                    <a:pt x="17513" y="5088"/>
                  </a:cubicBezTo>
                  <a:cubicBezTo>
                    <a:pt x="17480" y="5188"/>
                    <a:pt x="17546" y="5288"/>
                    <a:pt x="17680" y="5321"/>
                  </a:cubicBezTo>
                  <a:lnTo>
                    <a:pt x="17713" y="5321"/>
                  </a:lnTo>
                  <a:cubicBezTo>
                    <a:pt x="17813" y="5321"/>
                    <a:pt x="17880" y="5254"/>
                    <a:pt x="17913" y="5188"/>
                  </a:cubicBezTo>
                  <a:cubicBezTo>
                    <a:pt x="17980" y="4921"/>
                    <a:pt x="18047" y="4654"/>
                    <a:pt x="18147" y="4387"/>
                  </a:cubicBezTo>
                  <a:cubicBezTo>
                    <a:pt x="18180" y="4287"/>
                    <a:pt x="18147" y="4187"/>
                    <a:pt x="18047" y="4120"/>
                  </a:cubicBezTo>
                  <a:cubicBezTo>
                    <a:pt x="18023" y="4114"/>
                    <a:pt x="18001" y="4112"/>
                    <a:pt x="17979" y="4112"/>
                  </a:cubicBezTo>
                  <a:close/>
                  <a:moveTo>
                    <a:pt x="15745" y="5154"/>
                  </a:moveTo>
                  <a:cubicBezTo>
                    <a:pt x="15478" y="5154"/>
                    <a:pt x="15178" y="5154"/>
                    <a:pt x="14911" y="5188"/>
                  </a:cubicBezTo>
                  <a:cubicBezTo>
                    <a:pt x="14778" y="5221"/>
                    <a:pt x="14711" y="5321"/>
                    <a:pt x="14711" y="5421"/>
                  </a:cubicBezTo>
                  <a:cubicBezTo>
                    <a:pt x="14711" y="5521"/>
                    <a:pt x="14811" y="5621"/>
                    <a:pt x="14911" y="5621"/>
                  </a:cubicBezTo>
                  <a:lnTo>
                    <a:pt x="14945" y="5621"/>
                  </a:lnTo>
                  <a:cubicBezTo>
                    <a:pt x="15133" y="5598"/>
                    <a:pt x="15322" y="5574"/>
                    <a:pt x="15511" y="5574"/>
                  </a:cubicBezTo>
                  <a:cubicBezTo>
                    <a:pt x="15589" y="5574"/>
                    <a:pt x="15667" y="5578"/>
                    <a:pt x="15745" y="5588"/>
                  </a:cubicBezTo>
                  <a:cubicBezTo>
                    <a:pt x="15845" y="5588"/>
                    <a:pt x="15945" y="5488"/>
                    <a:pt x="15945" y="5388"/>
                  </a:cubicBezTo>
                  <a:cubicBezTo>
                    <a:pt x="15979" y="5254"/>
                    <a:pt x="15879" y="5154"/>
                    <a:pt x="15745" y="5154"/>
                  </a:cubicBezTo>
                  <a:close/>
                  <a:moveTo>
                    <a:pt x="14111" y="5346"/>
                  </a:moveTo>
                  <a:cubicBezTo>
                    <a:pt x="14090" y="5346"/>
                    <a:pt x="14068" y="5349"/>
                    <a:pt x="14044" y="5355"/>
                  </a:cubicBezTo>
                  <a:cubicBezTo>
                    <a:pt x="13777" y="5421"/>
                    <a:pt x="13510" y="5488"/>
                    <a:pt x="13243" y="5588"/>
                  </a:cubicBezTo>
                  <a:cubicBezTo>
                    <a:pt x="13110" y="5621"/>
                    <a:pt x="13077" y="5755"/>
                    <a:pt x="13110" y="5855"/>
                  </a:cubicBezTo>
                  <a:cubicBezTo>
                    <a:pt x="13143" y="5922"/>
                    <a:pt x="13210" y="5988"/>
                    <a:pt x="13310" y="5988"/>
                  </a:cubicBezTo>
                  <a:lnTo>
                    <a:pt x="13377" y="5988"/>
                  </a:lnTo>
                  <a:cubicBezTo>
                    <a:pt x="13644" y="5888"/>
                    <a:pt x="13910" y="5822"/>
                    <a:pt x="14144" y="5755"/>
                  </a:cubicBezTo>
                  <a:cubicBezTo>
                    <a:pt x="14244" y="5721"/>
                    <a:pt x="14344" y="5621"/>
                    <a:pt x="14311" y="5488"/>
                  </a:cubicBezTo>
                  <a:cubicBezTo>
                    <a:pt x="14283" y="5406"/>
                    <a:pt x="14211" y="5346"/>
                    <a:pt x="14111" y="5346"/>
                  </a:cubicBezTo>
                  <a:close/>
                  <a:moveTo>
                    <a:pt x="12522" y="5876"/>
                  </a:moveTo>
                  <a:cubicBezTo>
                    <a:pt x="12495" y="5876"/>
                    <a:pt x="12468" y="5880"/>
                    <a:pt x="12443" y="5888"/>
                  </a:cubicBezTo>
                  <a:cubicBezTo>
                    <a:pt x="12176" y="5988"/>
                    <a:pt x="11942" y="6122"/>
                    <a:pt x="11676" y="6255"/>
                  </a:cubicBezTo>
                  <a:cubicBezTo>
                    <a:pt x="11575" y="6289"/>
                    <a:pt x="11542" y="6422"/>
                    <a:pt x="11575" y="6522"/>
                  </a:cubicBezTo>
                  <a:cubicBezTo>
                    <a:pt x="11609" y="6589"/>
                    <a:pt x="11676" y="6655"/>
                    <a:pt x="11776" y="6655"/>
                  </a:cubicBezTo>
                  <a:cubicBezTo>
                    <a:pt x="11809" y="6655"/>
                    <a:pt x="11842" y="6622"/>
                    <a:pt x="11876" y="6622"/>
                  </a:cubicBezTo>
                  <a:cubicBezTo>
                    <a:pt x="12109" y="6489"/>
                    <a:pt x="12376" y="6389"/>
                    <a:pt x="12610" y="6289"/>
                  </a:cubicBezTo>
                  <a:cubicBezTo>
                    <a:pt x="12710" y="6222"/>
                    <a:pt x="12743" y="6122"/>
                    <a:pt x="12710" y="5988"/>
                  </a:cubicBezTo>
                  <a:cubicBezTo>
                    <a:pt x="12685" y="5913"/>
                    <a:pt x="12603" y="5876"/>
                    <a:pt x="12522" y="5876"/>
                  </a:cubicBezTo>
                  <a:close/>
                  <a:moveTo>
                    <a:pt x="16560" y="5279"/>
                  </a:moveTo>
                  <a:cubicBezTo>
                    <a:pt x="16479" y="5279"/>
                    <a:pt x="16406" y="5339"/>
                    <a:pt x="16379" y="5421"/>
                  </a:cubicBezTo>
                  <a:cubicBezTo>
                    <a:pt x="16346" y="5555"/>
                    <a:pt x="16412" y="5655"/>
                    <a:pt x="16512" y="5688"/>
                  </a:cubicBezTo>
                  <a:cubicBezTo>
                    <a:pt x="16779" y="5755"/>
                    <a:pt x="17046" y="5855"/>
                    <a:pt x="17246" y="5955"/>
                  </a:cubicBezTo>
                  <a:cubicBezTo>
                    <a:pt x="17313" y="5988"/>
                    <a:pt x="17346" y="5988"/>
                    <a:pt x="17380" y="5988"/>
                  </a:cubicBezTo>
                  <a:cubicBezTo>
                    <a:pt x="17380" y="6055"/>
                    <a:pt x="17380" y="6122"/>
                    <a:pt x="17380" y="6188"/>
                  </a:cubicBezTo>
                  <a:cubicBezTo>
                    <a:pt x="17380" y="6389"/>
                    <a:pt x="17380" y="6622"/>
                    <a:pt x="17446" y="6822"/>
                  </a:cubicBezTo>
                  <a:cubicBezTo>
                    <a:pt x="17446" y="6922"/>
                    <a:pt x="17546" y="6989"/>
                    <a:pt x="17646" y="6989"/>
                  </a:cubicBezTo>
                  <a:lnTo>
                    <a:pt x="17680" y="6989"/>
                  </a:lnTo>
                  <a:cubicBezTo>
                    <a:pt x="17780" y="6956"/>
                    <a:pt x="17847" y="6856"/>
                    <a:pt x="17847" y="6756"/>
                  </a:cubicBezTo>
                  <a:cubicBezTo>
                    <a:pt x="17813" y="6555"/>
                    <a:pt x="17780" y="6389"/>
                    <a:pt x="17780" y="6188"/>
                  </a:cubicBezTo>
                  <a:cubicBezTo>
                    <a:pt x="17780" y="6122"/>
                    <a:pt x="17813" y="6022"/>
                    <a:pt x="17813" y="5955"/>
                  </a:cubicBezTo>
                  <a:cubicBezTo>
                    <a:pt x="17813" y="5855"/>
                    <a:pt x="17713" y="5755"/>
                    <a:pt x="17613" y="5755"/>
                  </a:cubicBezTo>
                  <a:lnTo>
                    <a:pt x="17546" y="5755"/>
                  </a:lnTo>
                  <a:cubicBezTo>
                    <a:pt x="17546" y="5688"/>
                    <a:pt x="17513" y="5621"/>
                    <a:pt x="17446" y="5588"/>
                  </a:cubicBezTo>
                  <a:cubicBezTo>
                    <a:pt x="17179" y="5455"/>
                    <a:pt x="16913" y="5355"/>
                    <a:pt x="16612" y="5288"/>
                  </a:cubicBezTo>
                  <a:cubicBezTo>
                    <a:pt x="16595" y="5282"/>
                    <a:pt x="16577" y="5279"/>
                    <a:pt x="16560" y="5279"/>
                  </a:cubicBezTo>
                  <a:close/>
                  <a:moveTo>
                    <a:pt x="18034" y="6042"/>
                  </a:moveTo>
                  <a:cubicBezTo>
                    <a:pt x="17974" y="6042"/>
                    <a:pt x="17917" y="6067"/>
                    <a:pt x="17880" y="6122"/>
                  </a:cubicBezTo>
                  <a:cubicBezTo>
                    <a:pt x="17813" y="6188"/>
                    <a:pt x="17813" y="6322"/>
                    <a:pt x="17880" y="6389"/>
                  </a:cubicBezTo>
                  <a:cubicBezTo>
                    <a:pt x="18080" y="6589"/>
                    <a:pt x="18247" y="6789"/>
                    <a:pt x="18380" y="6989"/>
                  </a:cubicBezTo>
                  <a:cubicBezTo>
                    <a:pt x="18414" y="7056"/>
                    <a:pt x="18514" y="7089"/>
                    <a:pt x="18580" y="7089"/>
                  </a:cubicBezTo>
                  <a:cubicBezTo>
                    <a:pt x="18614" y="7089"/>
                    <a:pt x="18647" y="7089"/>
                    <a:pt x="18681" y="7056"/>
                  </a:cubicBezTo>
                  <a:cubicBezTo>
                    <a:pt x="18781" y="6989"/>
                    <a:pt x="18814" y="6889"/>
                    <a:pt x="18747" y="6789"/>
                  </a:cubicBezTo>
                  <a:cubicBezTo>
                    <a:pt x="18580" y="6522"/>
                    <a:pt x="18380" y="6289"/>
                    <a:pt x="18180" y="6088"/>
                  </a:cubicBezTo>
                  <a:cubicBezTo>
                    <a:pt x="18135" y="6058"/>
                    <a:pt x="18083" y="6042"/>
                    <a:pt x="18034" y="6042"/>
                  </a:cubicBezTo>
                  <a:close/>
                  <a:moveTo>
                    <a:pt x="11047" y="6621"/>
                  </a:moveTo>
                  <a:cubicBezTo>
                    <a:pt x="11013" y="6621"/>
                    <a:pt x="10977" y="6632"/>
                    <a:pt x="10942" y="6655"/>
                  </a:cubicBezTo>
                  <a:cubicBezTo>
                    <a:pt x="10675" y="6789"/>
                    <a:pt x="10441" y="6956"/>
                    <a:pt x="10208" y="7122"/>
                  </a:cubicBezTo>
                  <a:cubicBezTo>
                    <a:pt x="10108" y="7189"/>
                    <a:pt x="10108" y="7323"/>
                    <a:pt x="10174" y="7423"/>
                  </a:cubicBezTo>
                  <a:cubicBezTo>
                    <a:pt x="10208" y="7489"/>
                    <a:pt x="10275" y="7489"/>
                    <a:pt x="10341" y="7489"/>
                  </a:cubicBezTo>
                  <a:cubicBezTo>
                    <a:pt x="10375" y="7489"/>
                    <a:pt x="10441" y="7489"/>
                    <a:pt x="10475" y="7456"/>
                  </a:cubicBezTo>
                  <a:cubicBezTo>
                    <a:pt x="10675" y="7289"/>
                    <a:pt x="10908" y="7156"/>
                    <a:pt x="11142" y="7022"/>
                  </a:cubicBezTo>
                  <a:cubicBezTo>
                    <a:pt x="11242" y="6956"/>
                    <a:pt x="11275" y="6822"/>
                    <a:pt x="11209" y="6722"/>
                  </a:cubicBezTo>
                  <a:cubicBezTo>
                    <a:pt x="11165" y="6658"/>
                    <a:pt x="11108" y="6621"/>
                    <a:pt x="11047" y="6621"/>
                  </a:cubicBezTo>
                  <a:close/>
                  <a:moveTo>
                    <a:pt x="17859" y="7377"/>
                  </a:moveTo>
                  <a:cubicBezTo>
                    <a:pt x="17832" y="7377"/>
                    <a:pt x="17805" y="7381"/>
                    <a:pt x="17780" y="7389"/>
                  </a:cubicBezTo>
                  <a:cubicBezTo>
                    <a:pt x="17680" y="7423"/>
                    <a:pt x="17646" y="7556"/>
                    <a:pt x="17680" y="7656"/>
                  </a:cubicBezTo>
                  <a:cubicBezTo>
                    <a:pt x="17747" y="7856"/>
                    <a:pt x="17880" y="8056"/>
                    <a:pt x="17980" y="8257"/>
                  </a:cubicBezTo>
                  <a:cubicBezTo>
                    <a:pt x="18047" y="8323"/>
                    <a:pt x="18080" y="8357"/>
                    <a:pt x="18113" y="8423"/>
                  </a:cubicBezTo>
                  <a:cubicBezTo>
                    <a:pt x="18180" y="8490"/>
                    <a:pt x="18214" y="8490"/>
                    <a:pt x="18280" y="8490"/>
                  </a:cubicBezTo>
                  <a:cubicBezTo>
                    <a:pt x="18347" y="8490"/>
                    <a:pt x="18380" y="8490"/>
                    <a:pt x="18414" y="8457"/>
                  </a:cubicBezTo>
                  <a:cubicBezTo>
                    <a:pt x="18514" y="8390"/>
                    <a:pt x="18514" y="8257"/>
                    <a:pt x="18447" y="8157"/>
                  </a:cubicBezTo>
                  <a:cubicBezTo>
                    <a:pt x="18414" y="8123"/>
                    <a:pt x="18380" y="8056"/>
                    <a:pt x="18347" y="8023"/>
                  </a:cubicBezTo>
                  <a:cubicBezTo>
                    <a:pt x="18247" y="7856"/>
                    <a:pt x="18147" y="7690"/>
                    <a:pt x="18047" y="7489"/>
                  </a:cubicBezTo>
                  <a:cubicBezTo>
                    <a:pt x="18022" y="7414"/>
                    <a:pt x="17940" y="7377"/>
                    <a:pt x="17859" y="7377"/>
                  </a:cubicBezTo>
                  <a:close/>
                  <a:moveTo>
                    <a:pt x="9712" y="7639"/>
                  </a:moveTo>
                  <a:cubicBezTo>
                    <a:pt x="9657" y="7639"/>
                    <a:pt x="9607" y="7656"/>
                    <a:pt x="9574" y="7690"/>
                  </a:cubicBezTo>
                  <a:cubicBezTo>
                    <a:pt x="9341" y="7890"/>
                    <a:pt x="9174" y="8123"/>
                    <a:pt x="8974" y="8323"/>
                  </a:cubicBezTo>
                  <a:cubicBezTo>
                    <a:pt x="8907" y="8423"/>
                    <a:pt x="8940" y="8557"/>
                    <a:pt x="9040" y="8624"/>
                  </a:cubicBezTo>
                  <a:cubicBezTo>
                    <a:pt x="9074" y="8657"/>
                    <a:pt x="9107" y="8657"/>
                    <a:pt x="9140" y="8657"/>
                  </a:cubicBezTo>
                  <a:cubicBezTo>
                    <a:pt x="9207" y="8657"/>
                    <a:pt x="9274" y="8624"/>
                    <a:pt x="9307" y="8590"/>
                  </a:cubicBezTo>
                  <a:cubicBezTo>
                    <a:pt x="9474" y="8390"/>
                    <a:pt x="9674" y="8190"/>
                    <a:pt x="9841" y="7990"/>
                  </a:cubicBezTo>
                  <a:cubicBezTo>
                    <a:pt x="9941" y="7923"/>
                    <a:pt x="9941" y="7790"/>
                    <a:pt x="9874" y="7690"/>
                  </a:cubicBezTo>
                  <a:cubicBezTo>
                    <a:pt x="9824" y="7656"/>
                    <a:pt x="9766" y="7639"/>
                    <a:pt x="9712" y="7639"/>
                  </a:cubicBezTo>
                  <a:close/>
                  <a:moveTo>
                    <a:pt x="18903" y="7447"/>
                  </a:moveTo>
                  <a:cubicBezTo>
                    <a:pt x="18884" y="7447"/>
                    <a:pt x="18865" y="7450"/>
                    <a:pt x="18847" y="7456"/>
                  </a:cubicBezTo>
                  <a:cubicBezTo>
                    <a:pt x="18747" y="7489"/>
                    <a:pt x="18681" y="7589"/>
                    <a:pt x="18714" y="7690"/>
                  </a:cubicBezTo>
                  <a:cubicBezTo>
                    <a:pt x="18747" y="7856"/>
                    <a:pt x="18781" y="8023"/>
                    <a:pt x="18781" y="8157"/>
                  </a:cubicBezTo>
                  <a:cubicBezTo>
                    <a:pt x="18781" y="8290"/>
                    <a:pt x="18747" y="8357"/>
                    <a:pt x="18747" y="8390"/>
                  </a:cubicBezTo>
                  <a:cubicBezTo>
                    <a:pt x="18681" y="8490"/>
                    <a:pt x="18747" y="8624"/>
                    <a:pt x="18847" y="8657"/>
                  </a:cubicBezTo>
                  <a:cubicBezTo>
                    <a:pt x="18881" y="8657"/>
                    <a:pt x="18914" y="8690"/>
                    <a:pt x="18947" y="8690"/>
                  </a:cubicBezTo>
                  <a:cubicBezTo>
                    <a:pt x="19014" y="8690"/>
                    <a:pt x="19081" y="8624"/>
                    <a:pt x="19114" y="8557"/>
                  </a:cubicBezTo>
                  <a:cubicBezTo>
                    <a:pt x="19181" y="8457"/>
                    <a:pt x="19181" y="8323"/>
                    <a:pt x="19181" y="8157"/>
                  </a:cubicBezTo>
                  <a:cubicBezTo>
                    <a:pt x="19181" y="7990"/>
                    <a:pt x="19148" y="7790"/>
                    <a:pt x="19114" y="7589"/>
                  </a:cubicBezTo>
                  <a:cubicBezTo>
                    <a:pt x="19087" y="7507"/>
                    <a:pt x="18992" y="7447"/>
                    <a:pt x="18903" y="7447"/>
                  </a:cubicBezTo>
                  <a:close/>
                  <a:moveTo>
                    <a:pt x="8727" y="8945"/>
                  </a:moveTo>
                  <a:cubicBezTo>
                    <a:pt x="8644" y="8945"/>
                    <a:pt x="8557" y="8982"/>
                    <a:pt x="8507" y="9057"/>
                  </a:cubicBezTo>
                  <a:cubicBezTo>
                    <a:pt x="8373" y="9291"/>
                    <a:pt x="8240" y="9558"/>
                    <a:pt x="8173" y="9858"/>
                  </a:cubicBezTo>
                  <a:cubicBezTo>
                    <a:pt x="8106" y="9958"/>
                    <a:pt x="8173" y="10058"/>
                    <a:pt x="8273" y="10125"/>
                  </a:cubicBezTo>
                  <a:lnTo>
                    <a:pt x="8340" y="10125"/>
                  </a:lnTo>
                  <a:cubicBezTo>
                    <a:pt x="8440" y="10125"/>
                    <a:pt x="8507" y="10058"/>
                    <a:pt x="8540" y="9991"/>
                  </a:cubicBezTo>
                  <a:cubicBezTo>
                    <a:pt x="8640" y="9724"/>
                    <a:pt x="8740" y="9491"/>
                    <a:pt x="8874" y="9257"/>
                  </a:cubicBezTo>
                  <a:cubicBezTo>
                    <a:pt x="8940" y="9157"/>
                    <a:pt x="8907" y="9024"/>
                    <a:pt x="8807" y="8957"/>
                  </a:cubicBezTo>
                  <a:cubicBezTo>
                    <a:pt x="8782" y="8949"/>
                    <a:pt x="8755" y="8945"/>
                    <a:pt x="8727" y="8945"/>
                  </a:cubicBezTo>
                  <a:close/>
                  <a:moveTo>
                    <a:pt x="8119" y="10516"/>
                  </a:moveTo>
                  <a:cubicBezTo>
                    <a:pt x="8031" y="10516"/>
                    <a:pt x="7940" y="10581"/>
                    <a:pt x="7940" y="10692"/>
                  </a:cubicBezTo>
                  <a:cubicBezTo>
                    <a:pt x="7873" y="10959"/>
                    <a:pt x="7839" y="11259"/>
                    <a:pt x="7839" y="11526"/>
                  </a:cubicBezTo>
                  <a:cubicBezTo>
                    <a:pt x="7839" y="11659"/>
                    <a:pt x="7906" y="11759"/>
                    <a:pt x="8040" y="11759"/>
                  </a:cubicBezTo>
                  <a:cubicBezTo>
                    <a:pt x="8140" y="11759"/>
                    <a:pt x="8240" y="11659"/>
                    <a:pt x="8240" y="11559"/>
                  </a:cubicBezTo>
                  <a:cubicBezTo>
                    <a:pt x="8273" y="11292"/>
                    <a:pt x="8273" y="11025"/>
                    <a:pt x="8340" y="10758"/>
                  </a:cubicBezTo>
                  <a:cubicBezTo>
                    <a:pt x="8373" y="10658"/>
                    <a:pt x="8273" y="10525"/>
                    <a:pt x="8173" y="10525"/>
                  </a:cubicBezTo>
                  <a:cubicBezTo>
                    <a:pt x="8156" y="10519"/>
                    <a:pt x="8138" y="10516"/>
                    <a:pt x="8119" y="10516"/>
                  </a:cubicBezTo>
                  <a:close/>
                  <a:moveTo>
                    <a:pt x="8040" y="12159"/>
                  </a:moveTo>
                  <a:cubicBezTo>
                    <a:pt x="7906" y="12193"/>
                    <a:pt x="7839" y="12293"/>
                    <a:pt x="7839" y="12393"/>
                  </a:cubicBezTo>
                  <a:cubicBezTo>
                    <a:pt x="7873" y="12693"/>
                    <a:pt x="7906" y="12960"/>
                    <a:pt x="7973" y="13260"/>
                  </a:cubicBezTo>
                  <a:cubicBezTo>
                    <a:pt x="8006" y="13327"/>
                    <a:pt x="8073" y="13394"/>
                    <a:pt x="8173" y="13394"/>
                  </a:cubicBezTo>
                  <a:lnTo>
                    <a:pt x="8240" y="13394"/>
                  </a:lnTo>
                  <a:cubicBezTo>
                    <a:pt x="8340" y="13394"/>
                    <a:pt x="8407" y="13260"/>
                    <a:pt x="8373" y="13160"/>
                  </a:cubicBezTo>
                  <a:cubicBezTo>
                    <a:pt x="8340" y="12893"/>
                    <a:pt x="8273" y="12626"/>
                    <a:pt x="8273" y="12360"/>
                  </a:cubicBezTo>
                  <a:cubicBezTo>
                    <a:pt x="8240" y="12259"/>
                    <a:pt x="8173" y="12159"/>
                    <a:pt x="8040" y="12159"/>
                  </a:cubicBezTo>
                  <a:close/>
                  <a:moveTo>
                    <a:pt x="8395" y="13785"/>
                  </a:moveTo>
                  <a:cubicBezTo>
                    <a:pt x="8376" y="13785"/>
                    <a:pt x="8358" y="13788"/>
                    <a:pt x="8340" y="13794"/>
                  </a:cubicBezTo>
                  <a:cubicBezTo>
                    <a:pt x="8240" y="13861"/>
                    <a:pt x="8173" y="13961"/>
                    <a:pt x="8206" y="14061"/>
                  </a:cubicBezTo>
                  <a:cubicBezTo>
                    <a:pt x="8306" y="14328"/>
                    <a:pt x="8407" y="14594"/>
                    <a:pt x="8540" y="14861"/>
                  </a:cubicBezTo>
                  <a:cubicBezTo>
                    <a:pt x="8573" y="14928"/>
                    <a:pt x="8640" y="14995"/>
                    <a:pt x="8707" y="14995"/>
                  </a:cubicBezTo>
                  <a:cubicBezTo>
                    <a:pt x="8740" y="14995"/>
                    <a:pt x="8773" y="14995"/>
                    <a:pt x="8807" y="14961"/>
                  </a:cubicBezTo>
                  <a:cubicBezTo>
                    <a:pt x="8907" y="14928"/>
                    <a:pt x="8940" y="14795"/>
                    <a:pt x="8907" y="14695"/>
                  </a:cubicBezTo>
                  <a:cubicBezTo>
                    <a:pt x="8773" y="14461"/>
                    <a:pt x="8673" y="14194"/>
                    <a:pt x="8607" y="13927"/>
                  </a:cubicBezTo>
                  <a:cubicBezTo>
                    <a:pt x="8579" y="13845"/>
                    <a:pt x="8484" y="13785"/>
                    <a:pt x="8395" y="13785"/>
                  </a:cubicBezTo>
                  <a:close/>
                  <a:moveTo>
                    <a:pt x="8258" y="15220"/>
                  </a:moveTo>
                  <a:cubicBezTo>
                    <a:pt x="8241" y="15220"/>
                    <a:pt x="8224" y="15223"/>
                    <a:pt x="8206" y="15228"/>
                  </a:cubicBezTo>
                  <a:cubicBezTo>
                    <a:pt x="7906" y="15262"/>
                    <a:pt x="7639" y="15328"/>
                    <a:pt x="7372" y="15395"/>
                  </a:cubicBezTo>
                  <a:cubicBezTo>
                    <a:pt x="7239" y="15428"/>
                    <a:pt x="7172" y="15562"/>
                    <a:pt x="7206" y="15662"/>
                  </a:cubicBezTo>
                  <a:cubicBezTo>
                    <a:pt x="7239" y="15762"/>
                    <a:pt x="7339" y="15829"/>
                    <a:pt x="7406" y="15829"/>
                  </a:cubicBezTo>
                  <a:cubicBezTo>
                    <a:pt x="7439" y="15829"/>
                    <a:pt x="7439" y="15829"/>
                    <a:pt x="7473" y="15795"/>
                  </a:cubicBezTo>
                  <a:cubicBezTo>
                    <a:pt x="7739" y="15729"/>
                    <a:pt x="8006" y="15662"/>
                    <a:pt x="8273" y="15629"/>
                  </a:cubicBezTo>
                  <a:cubicBezTo>
                    <a:pt x="8373" y="15595"/>
                    <a:pt x="8440" y="15495"/>
                    <a:pt x="8440" y="15395"/>
                  </a:cubicBezTo>
                  <a:cubicBezTo>
                    <a:pt x="8412" y="15284"/>
                    <a:pt x="8339" y="15220"/>
                    <a:pt x="8258" y="15220"/>
                  </a:cubicBezTo>
                  <a:close/>
                  <a:moveTo>
                    <a:pt x="10707" y="15220"/>
                  </a:moveTo>
                  <a:cubicBezTo>
                    <a:pt x="10608" y="15220"/>
                    <a:pt x="10536" y="15279"/>
                    <a:pt x="10508" y="15362"/>
                  </a:cubicBezTo>
                  <a:cubicBezTo>
                    <a:pt x="10475" y="15495"/>
                    <a:pt x="10541" y="15595"/>
                    <a:pt x="10675" y="15629"/>
                  </a:cubicBezTo>
                  <a:cubicBezTo>
                    <a:pt x="10942" y="15695"/>
                    <a:pt x="11209" y="15795"/>
                    <a:pt x="11409" y="15895"/>
                  </a:cubicBezTo>
                  <a:cubicBezTo>
                    <a:pt x="11442" y="15895"/>
                    <a:pt x="11475" y="15929"/>
                    <a:pt x="11509" y="15929"/>
                  </a:cubicBezTo>
                  <a:cubicBezTo>
                    <a:pt x="11575" y="15929"/>
                    <a:pt x="11642" y="15862"/>
                    <a:pt x="11676" y="15795"/>
                  </a:cubicBezTo>
                  <a:cubicBezTo>
                    <a:pt x="11742" y="15695"/>
                    <a:pt x="11709" y="15562"/>
                    <a:pt x="11609" y="15528"/>
                  </a:cubicBezTo>
                  <a:cubicBezTo>
                    <a:pt x="11375" y="15395"/>
                    <a:pt x="11075" y="15295"/>
                    <a:pt x="10775" y="15228"/>
                  </a:cubicBezTo>
                  <a:cubicBezTo>
                    <a:pt x="10751" y="15222"/>
                    <a:pt x="10729" y="15220"/>
                    <a:pt x="10707" y="15220"/>
                  </a:cubicBezTo>
                  <a:close/>
                  <a:moveTo>
                    <a:pt x="9040" y="15095"/>
                  </a:moveTo>
                  <a:cubicBezTo>
                    <a:pt x="8940" y="15128"/>
                    <a:pt x="8840" y="15228"/>
                    <a:pt x="8840" y="15328"/>
                  </a:cubicBezTo>
                  <a:cubicBezTo>
                    <a:pt x="8840" y="15395"/>
                    <a:pt x="8874" y="15428"/>
                    <a:pt x="8907" y="15462"/>
                  </a:cubicBezTo>
                  <a:cubicBezTo>
                    <a:pt x="8907" y="15528"/>
                    <a:pt x="8907" y="15562"/>
                    <a:pt x="8940" y="15629"/>
                  </a:cubicBezTo>
                  <a:cubicBezTo>
                    <a:pt x="9107" y="15862"/>
                    <a:pt x="9274" y="16096"/>
                    <a:pt x="9441" y="16329"/>
                  </a:cubicBezTo>
                  <a:cubicBezTo>
                    <a:pt x="9474" y="16362"/>
                    <a:pt x="9541" y="16396"/>
                    <a:pt x="9607" y="16396"/>
                  </a:cubicBezTo>
                  <a:cubicBezTo>
                    <a:pt x="9641" y="16396"/>
                    <a:pt x="9707" y="16362"/>
                    <a:pt x="9741" y="16329"/>
                  </a:cubicBezTo>
                  <a:cubicBezTo>
                    <a:pt x="9841" y="16262"/>
                    <a:pt x="9841" y="16129"/>
                    <a:pt x="9774" y="16062"/>
                  </a:cubicBezTo>
                  <a:cubicBezTo>
                    <a:pt x="9641" y="15895"/>
                    <a:pt x="9507" y="15695"/>
                    <a:pt x="9374" y="15495"/>
                  </a:cubicBezTo>
                  <a:cubicBezTo>
                    <a:pt x="9541" y="15495"/>
                    <a:pt x="9707" y="15495"/>
                    <a:pt x="9874" y="15528"/>
                  </a:cubicBezTo>
                  <a:cubicBezTo>
                    <a:pt x="9974" y="15528"/>
                    <a:pt x="10074" y="15428"/>
                    <a:pt x="10108" y="15328"/>
                  </a:cubicBezTo>
                  <a:cubicBezTo>
                    <a:pt x="10108" y="15195"/>
                    <a:pt x="10008" y="15095"/>
                    <a:pt x="9908" y="15095"/>
                  </a:cubicBezTo>
                  <a:close/>
                  <a:moveTo>
                    <a:pt x="6642" y="15668"/>
                  </a:moveTo>
                  <a:cubicBezTo>
                    <a:pt x="6610" y="15668"/>
                    <a:pt x="6576" y="15677"/>
                    <a:pt x="6539" y="15695"/>
                  </a:cubicBezTo>
                  <a:cubicBezTo>
                    <a:pt x="6305" y="15795"/>
                    <a:pt x="6038" y="15895"/>
                    <a:pt x="5771" y="16029"/>
                  </a:cubicBezTo>
                  <a:cubicBezTo>
                    <a:pt x="5671" y="16096"/>
                    <a:pt x="5638" y="16196"/>
                    <a:pt x="5671" y="16329"/>
                  </a:cubicBezTo>
                  <a:cubicBezTo>
                    <a:pt x="5705" y="16396"/>
                    <a:pt x="5805" y="16429"/>
                    <a:pt x="5871" y="16429"/>
                  </a:cubicBezTo>
                  <a:cubicBezTo>
                    <a:pt x="5905" y="16429"/>
                    <a:pt x="5938" y="16429"/>
                    <a:pt x="5971" y="16396"/>
                  </a:cubicBezTo>
                  <a:cubicBezTo>
                    <a:pt x="6205" y="16296"/>
                    <a:pt x="6438" y="16162"/>
                    <a:pt x="6705" y="16062"/>
                  </a:cubicBezTo>
                  <a:cubicBezTo>
                    <a:pt x="6805" y="16029"/>
                    <a:pt x="6872" y="15895"/>
                    <a:pt x="6805" y="15795"/>
                  </a:cubicBezTo>
                  <a:cubicBezTo>
                    <a:pt x="6781" y="15723"/>
                    <a:pt x="6723" y="15668"/>
                    <a:pt x="6642" y="15668"/>
                  </a:cubicBezTo>
                  <a:close/>
                  <a:moveTo>
                    <a:pt x="12065" y="16087"/>
                  </a:moveTo>
                  <a:cubicBezTo>
                    <a:pt x="12046" y="16087"/>
                    <a:pt x="12027" y="16090"/>
                    <a:pt x="12009" y="16096"/>
                  </a:cubicBezTo>
                  <a:cubicBezTo>
                    <a:pt x="11876" y="16129"/>
                    <a:pt x="11842" y="16229"/>
                    <a:pt x="11842" y="16329"/>
                  </a:cubicBezTo>
                  <a:cubicBezTo>
                    <a:pt x="11876" y="16362"/>
                    <a:pt x="11876" y="16396"/>
                    <a:pt x="11876" y="16429"/>
                  </a:cubicBezTo>
                  <a:cubicBezTo>
                    <a:pt x="11876" y="16596"/>
                    <a:pt x="11709" y="16729"/>
                    <a:pt x="11609" y="16829"/>
                  </a:cubicBezTo>
                  <a:cubicBezTo>
                    <a:pt x="11509" y="16896"/>
                    <a:pt x="11509" y="17030"/>
                    <a:pt x="11575" y="17130"/>
                  </a:cubicBezTo>
                  <a:cubicBezTo>
                    <a:pt x="11609" y="17196"/>
                    <a:pt x="11676" y="17196"/>
                    <a:pt x="11742" y="17196"/>
                  </a:cubicBezTo>
                  <a:cubicBezTo>
                    <a:pt x="11776" y="17196"/>
                    <a:pt x="11809" y="17196"/>
                    <a:pt x="11876" y="17163"/>
                  </a:cubicBezTo>
                  <a:cubicBezTo>
                    <a:pt x="12209" y="16896"/>
                    <a:pt x="12276" y="16596"/>
                    <a:pt x="12276" y="16429"/>
                  </a:cubicBezTo>
                  <a:cubicBezTo>
                    <a:pt x="12276" y="16362"/>
                    <a:pt x="12276" y="16296"/>
                    <a:pt x="12243" y="16229"/>
                  </a:cubicBezTo>
                  <a:cubicBezTo>
                    <a:pt x="12243" y="16147"/>
                    <a:pt x="12152" y="16087"/>
                    <a:pt x="12065" y="16087"/>
                  </a:cubicBezTo>
                  <a:close/>
                  <a:moveTo>
                    <a:pt x="5150" y="16428"/>
                  </a:moveTo>
                  <a:cubicBezTo>
                    <a:pt x="5113" y="16428"/>
                    <a:pt x="5073" y="16439"/>
                    <a:pt x="5037" y="16462"/>
                  </a:cubicBezTo>
                  <a:cubicBezTo>
                    <a:pt x="4804" y="16596"/>
                    <a:pt x="4537" y="16763"/>
                    <a:pt x="4337" y="16929"/>
                  </a:cubicBezTo>
                  <a:cubicBezTo>
                    <a:pt x="4237" y="16996"/>
                    <a:pt x="4204" y="17130"/>
                    <a:pt x="4270" y="17230"/>
                  </a:cubicBezTo>
                  <a:cubicBezTo>
                    <a:pt x="4337" y="17263"/>
                    <a:pt x="4370" y="17296"/>
                    <a:pt x="4437" y="17296"/>
                  </a:cubicBezTo>
                  <a:cubicBezTo>
                    <a:pt x="4504" y="17296"/>
                    <a:pt x="4537" y="17296"/>
                    <a:pt x="4570" y="17263"/>
                  </a:cubicBezTo>
                  <a:cubicBezTo>
                    <a:pt x="4804" y="17096"/>
                    <a:pt x="5004" y="16929"/>
                    <a:pt x="5238" y="16796"/>
                  </a:cubicBezTo>
                  <a:cubicBezTo>
                    <a:pt x="5338" y="16729"/>
                    <a:pt x="5371" y="16629"/>
                    <a:pt x="5304" y="16529"/>
                  </a:cubicBezTo>
                  <a:cubicBezTo>
                    <a:pt x="5283" y="16465"/>
                    <a:pt x="5220" y="16428"/>
                    <a:pt x="5150" y="16428"/>
                  </a:cubicBezTo>
                  <a:close/>
                  <a:moveTo>
                    <a:pt x="10195" y="16549"/>
                  </a:moveTo>
                  <a:cubicBezTo>
                    <a:pt x="10135" y="16549"/>
                    <a:pt x="10078" y="16574"/>
                    <a:pt x="10041" y="16629"/>
                  </a:cubicBezTo>
                  <a:cubicBezTo>
                    <a:pt x="9974" y="16729"/>
                    <a:pt x="9974" y="16863"/>
                    <a:pt x="10074" y="16929"/>
                  </a:cubicBezTo>
                  <a:cubicBezTo>
                    <a:pt x="10341" y="17130"/>
                    <a:pt x="10641" y="17296"/>
                    <a:pt x="10875" y="17363"/>
                  </a:cubicBezTo>
                  <a:lnTo>
                    <a:pt x="10942" y="17363"/>
                  </a:lnTo>
                  <a:cubicBezTo>
                    <a:pt x="11042" y="17363"/>
                    <a:pt x="11108" y="17296"/>
                    <a:pt x="11142" y="17196"/>
                  </a:cubicBezTo>
                  <a:cubicBezTo>
                    <a:pt x="11175" y="17096"/>
                    <a:pt x="11108" y="16963"/>
                    <a:pt x="10975" y="16929"/>
                  </a:cubicBezTo>
                  <a:cubicBezTo>
                    <a:pt x="10775" y="16896"/>
                    <a:pt x="10575" y="16763"/>
                    <a:pt x="10341" y="16596"/>
                  </a:cubicBezTo>
                  <a:cubicBezTo>
                    <a:pt x="10296" y="16566"/>
                    <a:pt x="10245" y="16549"/>
                    <a:pt x="10195" y="16549"/>
                  </a:cubicBezTo>
                  <a:close/>
                  <a:moveTo>
                    <a:pt x="3807" y="17413"/>
                  </a:moveTo>
                  <a:cubicBezTo>
                    <a:pt x="3753" y="17413"/>
                    <a:pt x="3703" y="17430"/>
                    <a:pt x="3670" y="17463"/>
                  </a:cubicBezTo>
                  <a:cubicBezTo>
                    <a:pt x="3436" y="17630"/>
                    <a:pt x="3236" y="17830"/>
                    <a:pt x="3036" y="18030"/>
                  </a:cubicBezTo>
                  <a:cubicBezTo>
                    <a:pt x="2969" y="18130"/>
                    <a:pt x="2969" y="18230"/>
                    <a:pt x="3036" y="18330"/>
                  </a:cubicBezTo>
                  <a:cubicBezTo>
                    <a:pt x="3069" y="18364"/>
                    <a:pt x="3136" y="18397"/>
                    <a:pt x="3203" y="18397"/>
                  </a:cubicBezTo>
                  <a:cubicBezTo>
                    <a:pt x="3236" y="18397"/>
                    <a:pt x="3303" y="18364"/>
                    <a:pt x="3336" y="18330"/>
                  </a:cubicBezTo>
                  <a:cubicBezTo>
                    <a:pt x="3536" y="18130"/>
                    <a:pt x="3737" y="17930"/>
                    <a:pt x="3937" y="17763"/>
                  </a:cubicBezTo>
                  <a:cubicBezTo>
                    <a:pt x="4037" y="17697"/>
                    <a:pt x="4037" y="17563"/>
                    <a:pt x="3970" y="17463"/>
                  </a:cubicBezTo>
                  <a:cubicBezTo>
                    <a:pt x="3920" y="17430"/>
                    <a:pt x="3862" y="17413"/>
                    <a:pt x="3807" y="17413"/>
                  </a:cubicBezTo>
                  <a:close/>
                  <a:moveTo>
                    <a:pt x="2623" y="18584"/>
                  </a:moveTo>
                  <a:cubicBezTo>
                    <a:pt x="2563" y="18584"/>
                    <a:pt x="2506" y="18609"/>
                    <a:pt x="2469" y="18664"/>
                  </a:cubicBezTo>
                  <a:cubicBezTo>
                    <a:pt x="2402" y="18731"/>
                    <a:pt x="2336" y="18797"/>
                    <a:pt x="2269" y="18864"/>
                  </a:cubicBezTo>
                  <a:cubicBezTo>
                    <a:pt x="2169" y="18998"/>
                    <a:pt x="2035" y="19164"/>
                    <a:pt x="1935" y="19298"/>
                  </a:cubicBezTo>
                  <a:cubicBezTo>
                    <a:pt x="1869" y="19398"/>
                    <a:pt x="1869" y="19531"/>
                    <a:pt x="1969" y="19598"/>
                  </a:cubicBezTo>
                  <a:cubicBezTo>
                    <a:pt x="2002" y="19631"/>
                    <a:pt x="2035" y="19631"/>
                    <a:pt x="2102" y="19631"/>
                  </a:cubicBezTo>
                  <a:cubicBezTo>
                    <a:pt x="2169" y="19631"/>
                    <a:pt x="2202" y="19631"/>
                    <a:pt x="2269" y="19565"/>
                  </a:cubicBezTo>
                  <a:cubicBezTo>
                    <a:pt x="2369" y="19431"/>
                    <a:pt x="2469" y="19264"/>
                    <a:pt x="2602" y="19131"/>
                  </a:cubicBezTo>
                  <a:cubicBezTo>
                    <a:pt x="2669" y="19064"/>
                    <a:pt x="2702" y="18998"/>
                    <a:pt x="2769" y="18931"/>
                  </a:cubicBezTo>
                  <a:cubicBezTo>
                    <a:pt x="2836" y="18831"/>
                    <a:pt x="2836" y="18697"/>
                    <a:pt x="2769" y="18631"/>
                  </a:cubicBezTo>
                  <a:cubicBezTo>
                    <a:pt x="2724" y="18601"/>
                    <a:pt x="2672" y="18584"/>
                    <a:pt x="2623" y="18584"/>
                  </a:cubicBezTo>
                  <a:close/>
                  <a:moveTo>
                    <a:pt x="1617" y="19912"/>
                  </a:moveTo>
                  <a:cubicBezTo>
                    <a:pt x="1546" y="19912"/>
                    <a:pt x="1477" y="19935"/>
                    <a:pt x="1435" y="19998"/>
                  </a:cubicBezTo>
                  <a:cubicBezTo>
                    <a:pt x="1268" y="20232"/>
                    <a:pt x="1135" y="20499"/>
                    <a:pt x="1001" y="20732"/>
                  </a:cubicBezTo>
                  <a:cubicBezTo>
                    <a:pt x="968" y="20832"/>
                    <a:pt x="1001" y="20966"/>
                    <a:pt x="1101" y="21032"/>
                  </a:cubicBezTo>
                  <a:cubicBezTo>
                    <a:pt x="1135" y="21032"/>
                    <a:pt x="1168" y="21066"/>
                    <a:pt x="1201" y="21066"/>
                  </a:cubicBezTo>
                  <a:cubicBezTo>
                    <a:pt x="1268" y="21066"/>
                    <a:pt x="1335" y="20999"/>
                    <a:pt x="1368" y="20932"/>
                  </a:cubicBezTo>
                  <a:cubicBezTo>
                    <a:pt x="1502" y="20699"/>
                    <a:pt x="1635" y="20465"/>
                    <a:pt x="1802" y="20232"/>
                  </a:cubicBezTo>
                  <a:cubicBezTo>
                    <a:pt x="1835" y="20132"/>
                    <a:pt x="1835" y="19998"/>
                    <a:pt x="1735" y="19932"/>
                  </a:cubicBezTo>
                  <a:cubicBezTo>
                    <a:pt x="1698" y="19919"/>
                    <a:pt x="1657" y="19912"/>
                    <a:pt x="1617" y="19912"/>
                  </a:cubicBezTo>
                  <a:close/>
                  <a:moveTo>
                    <a:pt x="846" y="21387"/>
                  </a:moveTo>
                  <a:cubicBezTo>
                    <a:pt x="758" y="21387"/>
                    <a:pt x="693" y="21431"/>
                    <a:pt x="668" y="21533"/>
                  </a:cubicBezTo>
                  <a:cubicBezTo>
                    <a:pt x="534" y="21766"/>
                    <a:pt x="434" y="22066"/>
                    <a:pt x="367" y="22333"/>
                  </a:cubicBezTo>
                  <a:cubicBezTo>
                    <a:pt x="334" y="22433"/>
                    <a:pt x="401" y="22533"/>
                    <a:pt x="501" y="22567"/>
                  </a:cubicBezTo>
                  <a:cubicBezTo>
                    <a:pt x="534" y="22600"/>
                    <a:pt x="534" y="22600"/>
                    <a:pt x="568" y="22600"/>
                  </a:cubicBezTo>
                  <a:cubicBezTo>
                    <a:pt x="668" y="22600"/>
                    <a:pt x="734" y="22533"/>
                    <a:pt x="768" y="22433"/>
                  </a:cubicBezTo>
                  <a:cubicBezTo>
                    <a:pt x="834" y="22200"/>
                    <a:pt x="935" y="21933"/>
                    <a:pt x="1035" y="21666"/>
                  </a:cubicBezTo>
                  <a:cubicBezTo>
                    <a:pt x="1068" y="21566"/>
                    <a:pt x="1035" y="21433"/>
                    <a:pt x="935" y="21399"/>
                  </a:cubicBezTo>
                  <a:cubicBezTo>
                    <a:pt x="903" y="21391"/>
                    <a:pt x="873" y="21387"/>
                    <a:pt x="846" y="21387"/>
                  </a:cubicBezTo>
                  <a:close/>
                  <a:moveTo>
                    <a:pt x="350" y="22992"/>
                  </a:moveTo>
                  <a:cubicBezTo>
                    <a:pt x="268" y="22992"/>
                    <a:pt x="195" y="23057"/>
                    <a:pt x="167" y="23167"/>
                  </a:cubicBezTo>
                  <a:cubicBezTo>
                    <a:pt x="101" y="23434"/>
                    <a:pt x="67" y="23701"/>
                    <a:pt x="34" y="24001"/>
                  </a:cubicBezTo>
                  <a:cubicBezTo>
                    <a:pt x="34" y="24101"/>
                    <a:pt x="134" y="24201"/>
                    <a:pt x="234" y="24235"/>
                  </a:cubicBezTo>
                  <a:lnTo>
                    <a:pt x="267" y="24235"/>
                  </a:lnTo>
                  <a:cubicBezTo>
                    <a:pt x="367" y="24235"/>
                    <a:pt x="434" y="24135"/>
                    <a:pt x="468" y="24035"/>
                  </a:cubicBezTo>
                  <a:cubicBezTo>
                    <a:pt x="468" y="23768"/>
                    <a:pt x="534" y="23501"/>
                    <a:pt x="568" y="23234"/>
                  </a:cubicBezTo>
                  <a:cubicBezTo>
                    <a:pt x="601" y="23134"/>
                    <a:pt x="534" y="23000"/>
                    <a:pt x="401" y="23000"/>
                  </a:cubicBezTo>
                  <a:cubicBezTo>
                    <a:pt x="384" y="22995"/>
                    <a:pt x="366" y="22992"/>
                    <a:pt x="350" y="22992"/>
                  </a:cubicBezTo>
                  <a:close/>
                  <a:moveTo>
                    <a:pt x="201" y="24635"/>
                  </a:moveTo>
                  <a:cubicBezTo>
                    <a:pt x="101" y="24635"/>
                    <a:pt x="1" y="24735"/>
                    <a:pt x="1" y="24868"/>
                  </a:cubicBezTo>
                  <a:cubicBezTo>
                    <a:pt x="1" y="25135"/>
                    <a:pt x="34" y="25436"/>
                    <a:pt x="67" y="25702"/>
                  </a:cubicBezTo>
                  <a:cubicBezTo>
                    <a:pt x="67" y="25802"/>
                    <a:pt x="167" y="25903"/>
                    <a:pt x="267" y="25903"/>
                  </a:cubicBezTo>
                  <a:lnTo>
                    <a:pt x="301" y="25903"/>
                  </a:lnTo>
                  <a:cubicBezTo>
                    <a:pt x="401" y="25869"/>
                    <a:pt x="468" y="25769"/>
                    <a:pt x="468" y="25669"/>
                  </a:cubicBezTo>
                  <a:cubicBezTo>
                    <a:pt x="434" y="25402"/>
                    <a:pt x="434" y="25102"/>
                    <a:pt x="434" y="24835"/>
                  </a:cubicBezTo>
                  <a:cubicBezTo>
                    <a:pt x="434" y="24735"/>
                    <a:pt x="334" y="24635"/>
                    <a:pt x="201" y="24635"/>
                  </a:cubicBezTo>
                  <a:close/>
                  <a:moveTo>
                    <a:pt x="400" y="26294"/>
                  </a:moveTo>
                  <a:cubicBezTo>
                    <a:pt x="379" y="26294"/>
                    <a:pt x="357" y="26297"/>
                    <a:pt x="334" y="26303"/>
                  </a:cubicBezTo>
                  <a:cubicBezTo>
                    <a:pt x="234" y="26336"/>
                    <a:pt x="167" y="26436"/>
                    <a:pt x="201" y="26536"/>
                  </a:cubicBezTo>
                  <a:cubicBezTo>
                    <a:pt x="234" y="26837"/>
                    <a:pt x="301" y="27103"/>
                    <a:pt x="401" y="27370"/>
                  </a:cubicBezTo>
                  <a:cubicBezTo>
                    <a:pt x="434" y="27470"/>
                    <a:pt x="501" y="27537"/>
                    <a:pt x="601" y="27537"/>
                  </a:cubicBezTo>
                  <a:cubicBezTo>
                    <a:pt x="601" y="27537"/>
                    <a:pt x="634" y="27537"/>
                    <a:pt x="668" y="27504"/>
                  </a:cubicBezTo>
                  <a:cubicBezTo>
                    <a:pt x="768" y="27470"/>
                    <a:pt x="834" y="27370"/>
                    <a:pt x="801" y="27270"/>
                  </a:cubicBezTo>
                  <a:cubicBezTo>
                    <a:pt x="701" y="27003"/>
                    <a:pt x="634" y="26736"/>
                    <a:pt x="601" y="26470"/>
                  </a:cubicBezTo>
                  <a:cubicBezTo>
                    <a:pt x="573" y="26359"/>
                    <a:pt x="500" y="26294"/>
                    <a:pt x="400" y="26294"/>
                  </a:cubicBezTo>
                  <a:close/>
                  <a:moveTo>
                    <a:pt x="876" y="27892"/>
                  </a:moveTo>
                  <a:cubicBezTo>
                    <a:pt x="850" y="27892"/>
                    <a:pt x="825" y="27896"/>
                    <a:pt x="801" y="27904"/>
                  </a:cubicBezTo>
                  <a:cubicBezTo>
                    <a:pt x="701" y="27937"/>
                    <a:pt x="634" y="28071"/>
                    <a:pt x="668" y="28171"/>
                  </a:cubicBezTo>
                  <a:cubicBezTo>
                    <a:pt x="801" y="28438"/>
                    <a:pt x="901" y="28705"/>
                    <a:pt x="1035" y="28971"/>
                  </a:cubicBezTo>
                  <a:cubicBezTo>
                    <a:pt x="1068" y="29038"/>
                    <a:pt x="1135" y="29071"/>
                    <a:pt x="1235" y="29071"/>
                  </a:cubicBezTo>
                  <a:cubicBezTo>
                    <a:pt x="1235" y="29071"/>
                    <a:pt x="1268" y="29071"/>
                    <a:pt x="1301" y="29038"/>
                  </a:cubicBezTo>
                  <a:cubicBezTo>
                    <a:pt x="1402" y="29005"/>
                    <a:pt x="1468" y="28871"/>
                    <a:pt x="1402" y="28771"/>
                  </a:cubicBezTo>
                  <a:cubicBezTo>
                    <a:pt x="1268" y="28538"/>
                    <a:pt x="1168" y="28271"/>
                    <a:pt x="1068" y="28037"/>
                  </a:cubicBezTo>
                  <a:cubicBezTo>
                    <a:pt x="1042" y="27935"/>
                    <a:pt x="959" y="27892"/>
                    <a:pt x="876" y="27892"/>
                  </a:cubicBezTo>
                  <a:close/>
                  <a:moveTo>
                    <a:pt x="1625" y="29370"/>
                  </a:moveTo>
                  <a:cubicBezTo>
                    <a:pt x="1591" y="29370"/>
                    <a:pt x="1559" y="29381"/>
                    <a:pt x="1535" y="29405"/>
                  </a:cubicBezTo>
                  <a:cubicBezTo>
                    <a:pt x="1435" y="29472"/>
                    <a:pt x="1402" y="29605"/>
                    <a:pt x="1468" y="29705"/>
                  </a:cubicBezTo>
                  <a:cubicBezTo>
                    <a:pt x="1602" y="29939"/>
                    <a:pt x="1768" y="30172"/>
                    <a:pt x="1935" y="30406"/>
                  </a:cubicBezTo>
                  <a:cubicBezTo>
                    <a:pt x="2002" y="30439"/>
                    <a:pt x="2035" y="30472"/>
                    <a:pt x="2102" y="30472"/>
                  </a:cubicBezTo>
                  <a:cubicBezTo>
                    <a:pt x="2169" y="30472"/>
                    <a:pt x="2202" y="30472"/>
                    <a:pt x="2235" y="30439"/>
                  </a:cubicBezTo>
                  <a:cubicBezTo>
                    <a:pt x="2336" y="30372"/>
                    <a:pt x="2336" y="30239"/>
                    <a:pt x="2269" y="30139"/>
                  </a:cubicBezTo>
                  <a:cubicBezTo>
                    <a:pt x="2102" y="29939"/>
                    <a:pt x="1969" y="29705"/>
                    <a:pt x="1802" y="29472"/>
                  </a:cubicBezTo>
                  <a:cubicBezTo>
                    <a:pt x="1759" y="29407"/>
                    <a:pt x="1688" y="29370"/>
                    <a:pt x="1625" y="29370"/>
                  </a:cubicBezTo>
                  <a:close/>
                  <a:moveTo>
                    <a:pt x="2665" y="30689"/>
                  </a:moveTo>
                  <a:cubicBezTo>
                    <a:pt x="2611" y="30689"/>
                    <a:pt x="2552" y="30706"/>
                    <a:pt x="2502" y="30739"/>
                  </a:cubicBezTo>
                  <a:cubicBezTo>
                    <a:pt x="2436" y="30839"/>
                    <a:pt x="2436" y="30973"/>
                    <a:pt x="2536" y="31040"/>
                  </a:cubicBezTo>
                  <a:cubicBezTo>
                    <a:pt x="2736" y="31273"/>
                    <a:pt x="2969" y="31440"/>
                    <a:pt x="3203" y="31607"/>
                  </a:cubicBezTo>
                  <a:cubicBezTo>
                    <a:pt x="3236" y="31607"/>
                    <a:pt x="3270" y="31640"/>
                    <a:pt x="3303" y="31640"/>
                  </a:cubicBezTo>
                  <a:cubicBezTo>
                    <a:pt x="3370" y="31640"/>
                    <a:pt x="3436" y="31607"/>
                    <a:pt x="3470" y="31540"/>
                  </a:cubicBezTo>
                  <a:cubicBezTo>
                    <a:pt x="3536" y="31440"/>
                    <a:pt x="3536" y="31306"/>
                    <a:pt x="3436" y="31240"/>
                  </a:cubicBezTo>
                  <a:cubicBezTo>
                    <a:pt x="3236" y="31106"/>
                    <a:pt x="3036" y="30939"/>
                    <a:pt x="2803" y="30739"/>
                  </a:cubicBezTo>
                  <a:cubicBezTo>
                    <a:pt x="2769" y="30706"/>
                    <a:pt x="2719" y="30689"/>
                    <a:pt x="2665" y="30689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4" name="Google Shape;3234;p32"/>
          <p:cNvGrpSpPr/>
          <p:nvPr/>
        </p:nvGrpSpPr>
        <p:grpSpPr>
          <a:xfrm>
            <a:off x="6032375" y="3609225"/>
            <a:ext cx="919000" cy="274700"/>
            <a:chOff x="3610700" y="3614675"/>
            <a:chExt cx="919000" cy="274700"/>
          </a:xfrm>
        </p:grpSpPr>
        <p:sp>
          <p:nvSpPr>
            <p:cNvPr id="3235" name="Google Shape;3235;p32"/>
            <p:cNvSpPr/>
            <p:nvPr/>
          </p:nvSpPr>
          <p:spPr>
            <a:xfrm>
              <a:off x="3613525" y="3703350"/>
              <a:ext cx="157725" cy="113300"/>
            </a:xfrm>
            <a:custGeom>
              <a:avLst/>
              <a:gdLst/>
              <a:ahLst/>
              <a:cxnLst/>
              <a:rect l="l" t="t" r="r" b="b"/>
              <a:pathLst>
                <a:path w="6309" h="4532" extrusionOk="0">
                  <a:moveTo>
                    <a:pt x="1774" y="0"/>
                  </a:moveTo>
                  <a:cubicBezTo>
                    <a:pt x="1065" y="0"/>
                    <a:pt x="346" y="250"/>
                    <a:pt x="187" y="1203"/>
                  </a:cubicBezTo>
                  <a:cubicBezTo>
                    <a:pt x="0" y="2309"/>
                    <a:pt x="992" y="2551"/>
                    <a:pt x="1898" y="2551"/>
                  </a:cubicBezTo>
                  <a:cubicBezTo>
                    <a:pt x="2603" y="2551"/>
                    <a:pt x="3256" y="2404"/>
                    <a:pt x="3256" y="2404"/>
                  </a:cubicBezTo>
                  <a:lnTo>
                    <a:pt x="3256" y="2404"/>
                  </a:lnTo>
                  <a:cubicBezTo>
                    <a:pt x="3256" y="2404"/>
                    <a:pt x="2456" y="3671"/>
                    <a:pt x="3223" y="4405"/>
                  </a:cubicBezTo>
                  <a:cubicBezTo>
                    <a:pt x="3321" y="4491"/>
                    <a:pt x="3448" y="4531"/>
                    <a:pt x="3588" y="4531"/>
                  </a:cubicBezTo>
                  <a:cubicBezTo>
                    <a:pt x="4594" y="4531"/>
                    <a:pt x="6308" y="2468"/>
                    <a:pt x="3323" y="302"/>
                  </a:cubicBezTo>
                  <a:cubicBezTo>
                    <a:pt x="3323" y="302"/>
                    <a:pt x="2554" y="0"/>
                    <a:pt x="1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2"/>
            <p:cNvSpPr/>
            <p:nvPr/>
          </p:nvSpPr>
          <p:spPr>
            <a:xfrm>
              <a:off x="3680750" y="3624775"/>
              <a:ext cx="135325" cy="123075"/>
            </a:xfrm>
            <a:custGeom>
              <a:avLst/>
              <a:gdLst/>
              <a:ahLst/>
              <a:cxnLst/>
              <a:rect l="l" t="t" r="r" b="b"/>
              <a:pathLst>
                <a:path w="5413" h="4923" extrusionOk="0">
                  <a:moveTo>
                    <a:pt x="2169" y="1"/>
                  </a:moveTo>
                  <a:cubicBezTo>
                    <a:pt x="2116" y="1"/>
                    <a:pt x="2060" y="4"/>
                    <a:pt x="2002" y="9"/>
                  </a:cubicBezTo>
                  <a:cubicBezTo>
                    <a:pt x="0" y="210"/>
                    <a:pt x="901" y="3078"/>
                    <a:pt x="901" y="3078"/>
                  </a:cubicBezTo>
                  <a:cubicBezTo>
                    <a:pt x="1767" y="4461"/>
                    <a:pt x="2678" y="4923"/>
                    <a:pt x="3430" y="4923"/>
                  </a:cubicBezTo>
                  <a:cubicBezTo>
                    <a:pt x="4620" y="4923"/>
                    <a:pt x="5413" y="3769"/>
                    <a:pt x="5004" y="3278"/>
                  </a:cubicBezTo>
                  <a:cubicBezTo>
                    <a:pt x="4755" y="2967"/>
                    <a:pt x="4413" y="2870"/>
                    <a:pt x="4082" y="2870"/>
                  </a:cubicBezTo>
                  <a:cubicBezTo>
                    <a:pt x="3527" y="2870"/>
                    <a:pt x="3002" y="3145"/>
                    <a:pt x="3002" y="3145"/>
                  </a:cubicBezTo>
                  <a:cubicBezTo>
                    <a:pt x="3002" y="3145"/>
                    <a:pt x="3946" y="1"/>
                    <a:pt x="2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2"/>
            <p:cNvSpPr/>
            <p:nvPr/>
          </p:nvSpPr>
          <p:spPr>
            <a:xfrm>
              <a:off x="3610700" y="3666875"/>
              <a:ext cx="75900" cy="29025"/>
            </a:xfrm>
            <a:custGeom>
              <a:avLst/>
              <a:gdLst/>
              <a:ahLst/>
              <a:cxnLst/>
              <a:rect l="l" t="t" r="r" b="b"/>
              <a:pathLst>
                <a:path w="3036" h="1161" extrusionOk="0">
                  <a:moveTo>
                    <a:pt x="1455" y="1"/>
                  </a:moveTo>
                  <a:cubicBezTo>
                    <a:pt x="946" y="1"/>
                    <a:pt x="452" y="167"/>
                    <a:pt x="134" y="327"/>
                  </a:cubicBezTo>
                  <a:cubicBezTo>
                    <a:pt x="34" y="394"/>
                    <a:pt x="0" y="527"/>
                    <a:pt x="67" y="627"/>
                  </a:cubicBezTo>
                  <a:cubicBezTo>
                    <a:pt x="110" y="692"/>
                    <a:pt x="167" y="728"/>
                    <a:pt x="229" y="728"/>
                  </a:cubicBezTo>
                  <a:cubicBezTo>
                    <a:pt x="263" y="728"/>
                    <a:pt x="298" y="717"/>
                    <a:pt x="334" y="694"/>
                  </a:cubicBezTo>
                  <a:cubicBezTo>
                    <a:pt x="372" y="675"/>
                    <a:pt x="885" y="402"/>
                    <a:pt x="1447" y="402"/>
                  </a:cubicBezTo>
                  <a:cubicBezTo>
                    <a:pt x="1862" y="402"/>
                    <a:pt x="2305" y="551"/>
                    <a:pt x="2602" y="1061"/>
                  </a:cubicBezTo>
                  <a:cubicBezTo>
                    <a:pt x="2669" y="1127"/>
                    <a:pt x="2736" y="1161"/>
                    <a:pt x="2802" y="1161"/>
                  </a:cubicBezTo>
                  <a:cubicBezTo>
                    <a:pt x="2836" y="1161"/>
                    <a:pt x="2869" y="1161"/>
                    <a:pt x="2902" y="1127"/>
                  </a:cubicBezTo>
                  <a:cubicBezTo>
                    <a:pt x="3002" y="1061"/>
                    <a:pt x="3036" y="927"/>
                    <a:pt x="2969" y="827"/>
                  </a:cubicBezTo>
                  <a:cubicBezTo>
                    <a:pt x="2586" y="200"/>
                    <a:pt x="2011" y="1"/>
                    <a:pt x="145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2"/>
            <p:cNvSpPr/>
            <p:nvPr/>
          </p:nvSpPr>
          <p:spPr>
            <a:xfrm>
              <a:off x="3665725" y="3614675"/>
              <a:ext cx="29225" cy="72050"/>
            </a:xfrm>
            <a:custGeom>
              <a:avLst/>
              <a:gdLst/>
              <a:ahLst/>
              <a:cxnLst/>
              <a:rect l="l" t="t" r="r" b="b"/>
              <a:pathLst>
                <a:path w="1169" h="2882" extrusionOk="0">
                  <a:moveTo>
                    <a:pt x="754" y="0"/>
                  </a:moveTo>
                  <a:cubicBezTo>
                    <a:pt x="724" y="0"/>
                    <a:pt x="695" y="4"/>
                    <a:pt x="668" y="13"/>
                  </a:cubicBezTo>
                  <a:cubicBezTo>
                    <a:pt x="635" y="46"/>
                    <a:pt x="234" y="280"/>
                    <a:pt x="134" y="847"/>
                  </a:cubicBezTo>
                  <a:cubicBezTo>
                    <a:pt x="1" y="1414"/>
                    <a:pt x="234" y="2081"/>
                    <a:pt x="768" y="2815"/>
                  </a:cubicBezTo>
                  <a:cubicBezTo>
                    <a:pt x="801" y="2848"/>
                    <a:pt x="868" y="2882"/>
                    <a:pt x="935" y="2882"/>
                  </a:cubicBezTo>
                  <a:cubicBezTo>
                    <a:pt x="968" y="2882"/>
                    <a:pt x="1002" y="2882"/>
                    <a:pt x="1035" y="2848"/>
                  </a:cubicBezTo>
                  <a:cubicBezTo>
                    <a:pt x="1135" y="2782"/>
                    <a:pt x="1168" y="2648"/>
                    <a:pt x="1102" y="2548"/>
                  </a:cubicBezTo>
                  <a:cubicBezTo>
                    <a:pt x="635" y="1948"/>
                    <a:pt x="434" y="1381"/>
                    <a:pt x="535" y="947"/>
                  </a:cubicBezTo>
                  <a:cubicBezTo>
                    <a:pt x="601" y="547"/>
                    <a:pt x="868" y="380"/>
                    <a:pt x="868" y="380"/>
                  </a:cubicBezTo>
                  <a:cubicBezTo>
                    <a:pt x="968" y="313"/>
                    <a:pt x="1002" y="180"/>
                    <a:pt x="968" y="80"/>
                  </a:cubicBezTo>
                  <a:cubicBezTo>
                    <a:pt x="919" y="31"/>
                    <a:pt x="835" y="0"/>
                    <a:pt x="7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2"/>
            <p:cNvSpPr/>
            <p:nvPr/>
          </p:nvSpPr>
          <p:spPr>
            <a:xfrm>
              <a:off x="3803325" y="3701400"/>
              <a:ext cx="726375" cy="187975"/>
            </a:xfrm>
            <a:custGeom>
              <a:avLst/>
              <a:gdLst/>
              <a:ahLst/>
              <a:cxnLst/>
              <a:rect l="l" t="t" r="r" b="b"/>
              <a:pathLst>
                <a:path w="29055" h="7519" extrusionOk="0">
                  <a:moveTo>
                    <a:pt x="28276" y="0"/>
                  </a:moveTo>
                  <a:cubicBezTo>
                    <a:pt x="28228" y="0"/>
                    <a:pt x="28184" y="17"/>
                    <a:pt x="28154" y="47"/>
                  </a:cubicBezTo>
                  <a:cubicBezTo>
                    <a:pt x="28054" y="147"/>
                    <a:pt x="28054" y="280"/>
                    <a:pt x="28154" y="347"/>
                  </a:cubicBezTo>
                  <a:cubicBezTo>
                    <a:pt x="28288" y="514"/>
                    <a:pt x="28421" y="747"/>
                    <a:pt x="28488" y="981"/>
                  </a:cubicBezTo>
                  <a:cubicBezTo>
                    <a:pt x="28521" y="1081"/>
                    <a:pt x="28621" y="1147"/>
                    <a:pt x="28688" y="1147"/>
                  </a:cubicBezTo>
                  <a:cubicBezTo>
                    <a:pt x="28721" y="1147"/>
                    <a:pt x="28755" y="1114"/>
                    <a:pt x="28755" y="1114"/>
                  </a:cubicBezTo>
                  <a:cubicBezTo>
                    <a:pt x="28888" y="1081"/>
                    <a:pt x="28921" y="981"/>
                    <a:pt x="28888" y="847"/>
                  </a:cubicBezTo>
                  <a:cubicBezTo>
                    <a:pt x="28788" y="547"/>
                    <a:pt x="28655" y="280"/>
                    <a:pt x="28454" y="80"/>
                  </a:cubicBezTo>
                  <a:cubicBezTo>
                    <a:pt x="28399" y="25"/>
                    <a:pt x="28334" y="0"/>
                    <a:pt x="28276" y="0"/>
                  </a:cubicBezTo>
                  <a:close/>
                  <a:moveTo>
                    <a:pt x="28821" y="1548"/>
                  </a:moveTo>
                  <a:cubicBezTo>
                    <a:pt x="28721" y="1548"/>
                    <a:pt x="28621" y="1648"/>
                    <a:pt x="28621" y="1748"/>
                  </a:cubicBezTo>
                  <a:lnTo>
                    <a:pt x="28621" y="1815"/>
                  </a:lnTo>
                  <a:cubicBezTo>
                    <a:pt x="28621" y="2048"/>
                    <a:pt x="28588" y="2282"/>
                    <a:pt x="28555" y="2548"/>
                  </a:cubicBezTo>
                  <a:cubicBezTo>
                    <a:pt x="28521" y="2648"/>
                    <a:pt x="28621" y="2749"/>
                    <a:pt x="28721" y="2782"/>
                  </a:cubicBezTo>
                  <a:lnTo>
                    <a:pt x="28755" y="2782"/>
                  </a:lnTo>
                  <a:cubicBezTo>
                    <a:pt x="28855" y="2782"/>
                    <a:pt x="28955" y="2715"/>
                    <a:pt x="28955" y="2615"/>
                  </a:cubicBezTo>
                  <a:cubicBezTo>
                    <a:pt x="29022" y="2348"/>
                    <a:pt x="29055" y="2081"/>
                    <a:pt x="29055" y="1815"/>
                  </a:cubicBezTo>
                  <a:lnTo>
                    <a:pt x="29022" y="1748"/>
                  </a:lnTo>
                  <a:cubicBezTo>
                    <a:pt x="29022" y="1614"/>
                    <a:pt x="28921" y="1548"/>
                    <a:pt x="28821" y="1548"/>
                  </a:cubicBezTo>
                  <a:close/>
                  <a:moveTo>
                    <a:pt x="9220" y="2412"/>
                  </a:moveTo>
                  <a:cubicBezTo>
                    <a:pt x="9184" y="2412"/>
                    <a:pt x="9146" y="2423"/>
                    <a:pt x="9107" y="2448"/>
                  </a:cubicBezTo>
                  <a:cubicBezTo>
                    <a:pt x="8874" y="2582"/>
                    <a:pt x="8674" y="2882"/>
                    <a:pt x="8607" y="3282"/>
                  </a:cubicBezTo>
                  <a:cubicBezTo>
                    <a:pt x="8574" y="3382"/>
                    <a:pt x="8640" y="3482"/>
                    <a:pt x="8774" y="3516"/>
                  </a:cubicBezTo>
                  <a:lnTo>
                    <a:pt x="8807" y="3516"/>
                  </a:lnTo>
                  <a:cubicBezTo>
                    <a:pt x="8907" y="3516"/>
                    <a:pt x="8974" y="3449"/>
                    <a:pt x="9007" y="3349"/>
                  </a:cubicBezTo>
                  <a:cubicBezTo>
                    <a:pt x="9074" y="3082"/>
                    <a:pt x="9174" y="2882"/>
                    <a:pt x="9341" y="2782"/>
                  </a:cubicBezTo>
                  <a:cubicBezTo>
                    <a:pt x="9441" y="2715"/>
                    <a:pt x="9441" y="2582"/>
                    <a:pt x="9374" y="2482"/>
                  </a:cubicBezTo>
                  <a:cubicBezTo>
                    <a:pt x="9333" y="2440"/>
                    <a:pt x="9279" y="2412"/>
                    <a:pt x="9220" y="2412"/>
                  </a:cubicBezTo>
                  <a:close/>
                  <a:moveTo>
                    <a:pt x="18558" y="2840"/>
                  </a:moveTo>
                  <a:cubicBezTo>
                    <a:pt x="18470" y="2840"/>
                    <a:pt x="18375" y="2900"/>
                    <a:pt x="18347" y="2982"/>
                  </a:cubicBezTo>
                  <a:cubicBezTo>
                    <a:pt x="18314" y="3082"/>
                    <a:pt x="18381" y="3216"/>
                    <a:pt x="18481" y="3249"/>
                  </a:cubicBezTo>
                  <a:cubicBezTo>
                    <a:pt x="18681" y="3316"/>
                    <a:pt x="18714" y="3516"/>
                    <a:pt x="18714" y="3716"/>
                  </a:cubicBezTo>
                  <a:lnTo>
                    <a:pt x="19148" y="3716"/>
                  </a:lnTo>
                  <a:cubicBezTo>
                    <a:pt x="19148" y="3282"/>
                    <a:pt x="18948" y="2949"/>
                    <a:pt x="18614" y="2849"/>
                  </a:cubicBezTo>
                  <a:cubicBezTo>
                    <a:pt x="18596" y="2843"/>
                    <a:pt x="18578" y="2840"/>
                    <a:pt x="18558" y="2840"/>
                  </a:cubicBezTo>
                  <a:close/>
                  <a:moveTo>
                    <a:pt x="9814" y="2709"/>
                  </a:moveTo>
                  <a:cubicBezTo>
                    <a:pt x="9801" y="2709"/>
                    <a:pt x="9788" y="2711"/>
                    <a:pt x="9774" y="2715"/>
                  </a:cubicBezTo>
                  <a:cubicBezTo>
                    <a:pt x="9641" y="2715"/>
                    <a:pt x="9574" y="2815"/>
                    <a:pt x="9574" y="2915"/>
                  </a:cubicBezTo>
                  <a:cubicBezTo>
                    <a:pt x="9574" y="2949"/>
                    <a:pt x="9574" y="2949"/>
                    <a:pt x="9574" y="2982"/>
                  </a:cubicBezTo>
                  <a:cubicBezTo>
                    <a:pt x="9574" y="3149"/>
                    <a:pt x="9508" y="3382"/>
                    <a:pt x="9407" y="3616"/>
                  </a:cubicBezTo>
                  <a:cubicBezTo>
                    <a:pt x="9374" y="3749"/>
                    <a:pt x="9407" y="3849"/>
                    <a:pt x="9508" y="3916"/>
                  </a:cubicBezTo>
                  <a:lnTo>
                    <a:pt x="9608" y="3916"/>
                  </a:lnTo>
                  <a:cubicBezTo>
                    <a:pt x="9674" y="3916"/>
                    <a:pt x="9741" y="3883"/>
                    <a:pt x="9808" y="3783"/>
                  </a:cubicBezTo>
                  <a:cubicBezTo>
                    <a:pt x="9908" y="3516"/>
                    <a:pt x="9975" y="3216"/>
                    <a:pt x="9975" y="2982"/>
                  </a:cubicBezTo>
                  <a:cubicBezTo>
                    <a:pt x="9975" y="2949"/>
                    <a:pt x="9975" y="2915"/>
                    <a:pt x="9975" y="2882"/>
                  </a:cubicBezTo>
                  <a:cubicBezTo>
                    <a:pt x="9975" y="2795"/>
                    <a:pt x="9900" y="2709"/>
                    <a:pt x="9814" y="2709"/>
                  </a:cubicBezTo>
                  <a:close/>
                  <a:moveTo>
                    <a:pt x="242" y="3037"/>
                  </a:moveTo>
                  <a:cubicBezTo>
                    <a:pt x="217" y="3037"/>
                    <a:pt x="191" y="3041"/>
                    <a:pt x="168" y="3049"/>
                  </a:cubicBezTo>
                  <a:cubicBezTo>
                    <a:pt x="67" y="3082"/>
                    <a:pt x="1" y="3182"/>
                    <a:pt x="34" y="3316"/>
                  </a:cubicBezTo>
                  <a:cubicBezTo>
                    <a:pt x="34" y="3316"/>
                    <a:pt x="134" y="3649"/>
                    <a:pt x="401" y="4083"/>
                  </a:cubicBezTo>
                  <a:cubicBezTo>
                    <a:pt x="434" y="4150"/>
                    <a:pt x="501" y="4216"/>
                    <a:pt x="601" y="4216"/>
                  </a:cubicBezTo>
                  <a:cubicBezTo>
                    <a:pt x="635" y="4216"/>
                    <a:pt x="668" y="4183"/>
                    <a:pt x="701" y="4183"/>
                  </a:cubicBezTo>
                  <a:cubicBezTo>
                    <a:pt x="801" y="4116"/>
                    <a:pt x="835" y="3983"/>
                    <a:pt x="768" y="3883"/>
                  </a:cubicBezTo>
                  <a:cubicBezTo>
                    <a:pt x="534" y="3482"/>
                    <a:pt x="434" y="3182"/>
                    <a:pt x="434" y="3182"/>
                  </a:cubicBezTo>
                  <a:cubicBezTo>
                    <a:pt x="409" y="3080"/>
                    <a:pt x="325" y="3037"/>
                    <a:pt x="242" y="3037"/>
                  </a:cubicBezTo>
                  <a:close/>
                  <a:moveTo>
                    <a:pt x="28554" y="3174"/>
                  </a:moveTo>
                  <a:cubicBezTo>
                    <a:pt x="28454" y="3174"/>
                    <a:pt x="28382" y="3233"/>
                    <a:pt x="28354" y="3316"/>
                  </a:cubicBezTo>
                  <a:cubicBezTo>
                    <a:pt x="28254" y="3549"/>
                    <a:pt x="28154" y="3816"/>
                    <a:pt x="28021" y="4049"/>
                  </a:cubicBezTo>
                  <a:cubicBezTo>
                    <a:pt x="27987" y="4150"/>
                    <a:pt x="28021" y="4283"/>
                    <a:pt x="28121" y="4316"/>
                  </a:cubicBezTo>
                  <a:cubicBezTo>
                    <a:pt x="28154" y="4350"/>
                    <a:pt x="28188" y="4350"/>
                    <a:pt x="28221" y="4350"/>
                  </a:cubicBezTo>
                  <a:cubicBezTo>
                    <a:pt x="28288" y="4350"/>
                    <a:pt x="28354" y="4316"/>
                    <a:pt x="28388" y="4250"/>
                  </a:cubicBezTo>
                  <a:cubicBezTo>
                    <a:pt x="28521" y="3983"/>
                    <a:pt x="28655" y="3716"/>
                    <a:pt x="28755" y="3449"/>
                  </a:cubicBezTo>
                  <a:cubicBezTo>
                    <a:pt x="28788" y="3349"/>
                    <a:pt x="28721" y="3216"/>
                    <a:pt x="28621" y="3182"/>
                  </a:cubicBezTo>
                  <a:cubicBezTo>
                    <a:pt x="28598" y="3176"/>
                    <a:pt x="28575" y="3174"/>
                    <a:pt x="28554" y="3174"/>
                  </a:cubicBezTo>
                  <a:close/>
                  <a:moveTo>
                    <a:pt x="17872" y="3170"/>
                  </a:moveTo>
                  <a:cubicBezTo>
                    <a:pt x="17789" y="3170"/>
                    <a:pt x="17706" y="3214"/>
                    <a:pt x="17680" y="3316"/>
                  </a:cubicBezTo>
                  <a:cubicBezTo>
                    <a:pt x="17647" y="3416"/>
                    <a:pt x="17647" y="3516"/>
                    <a:pt x="17647" y="3649"/>
                  </a:cubicBezTo>
                  <a:cubicBezTo>
                    <a:pt x="17647" y="3816"/>
                    <a:pt x="17680" y="4049"/>
                    <a:pt x="17747" y="4250"/>
                  </a:cubicBezTo>
                  <a:cubicBezTo>
                    <a:pt x="17780" y="4350"/>
                    <a:pt x="17880" y="4383"/>
                    <a:pt x="17947" y="4383"/>
                  </a:cubicBezTo>
                  <a:lnTo>
                    <a:pt x="18014" y="4383"/>
                  </a:lnTo>
                  <a:cubicBezTo>
                    <a:pt x="18147" y="4350"/>
                    <a:pt x="18180" y="4216"/>
                    <a:pt x="18147" y="4116"/>
                  </a:cubicBezTo>
                  <a:cubicBezTo>
                    <a:pt x="18080" y="3949"/>
                    <a:pt x="18047" y="3783"/>
                    <a:pt x="18047" y="3649"/>
                  </a:cubicBezTo>
                  <a:cubicBezTo>
                    <a:pt x="18047" y="3549"/>
                    <a:pt x="18080" y="3482"/>
                    <a:pt x="18080" y="3449"/>
                  </a:cubicBezTo>
                  <a:cubicBezTo>
                    <a:pt x="18114" y="3316"/>
                    <a:pt x="18047" y="3216"/>
                    <a:pt x="17947" y="3182"/>
                  </a:cubicBezTo>
                  <a:cubicBezTo>
                    <a:pt x="17923" y="3174"/>
                    <a:pt x="17898" y="3170"/>
                    <a:pt x="17872" y="3170"/>
                  </a:cubicBezTo>
                  <a:close/>
                  <a:moveTo>
                    <a:pt x="8792" y="3943"/>
                  </a:moveTo>
                  <a:cubicBezTo>
                    <a:pt x="8776" y="3943"/>
                    <a:pt x="8758" y="3945"/>
                    <a:pt x="8740" y="3949"/>
                  </a:cubicBezTo>
                  <a:cubicBezTo>
                    <a:pt x="8640" y="3949"/>
                    <a:pt x="8540" y="4049"/>
                    <a:pt x="8574" y="4183"/>
                  </a:cubicBezTo>
                  <a:cubicBezTo>
                    <a:pt x="8574" y="4316"/>
                    <a:pt x="8607" y="4483"/>
                    <a:pt x="8674" y="4650"/>
                  </a:cubicBezTo>
                  <a:cubicBezTo>
                    <a:pt x="8607" y="4717"/>
                    <a:pt x="8507" y="4783"/>
                    <a:pt x="8440" y="4850"/>
                  </a:cubicBezTo>
                  <a:cubicBezTo>
                    <a:pt x="8340" y="4917"/>
                    <a:pt x="8340" y="5050"/>
                    <a:pt x="8407" y="5150"/>
                  </a:cubicBezTo>
                  <a:cubicBezTo>
                    <a:pt x="8440" y="5184"/>
                    <a:pt x="8507" y="5217"/>
                    <a:pt x="8574" y="5217"/>
                  </a:cubicBezTo>
                  <a:cubicBezTo>
                    <a:pt x="8607" y="5217"/>
                    <a:pt x="8674" y="5217"/>
                    <a:pt x="8707" y="5184"/>
                  </a:cubicBezTo>
                  <a:cubicBezTo>
                    <a:pt x="8740" y="5150"/>
                    <a:pt x="8774" y="5117"/>
                    <a:pt x="8807" y="5084"/>
                  </a:cubicBezTo>
                  <a:cubicBezTo>
                    <a:pt x="8856" y="5132"/>
                    <a:pt x="8923" y="5163"/>
                    <a:pt x="8994" y="5163"/>
                  </a:cubicBezTo>
                  <a:cubicBezTo>
                    <a:pt x="9020" y="5163"/>
                    <a:pt x="9047" y="5159"/>
                    <a:pt x="9074" y="5150"/>
                  </a:cubicBezTo>
                  <a:cubicBezTo>
                    <a:pt x="9174" y="5117"/>
                    <a:pt x="9207" y="4983"/>
                    <a:pt x="9174" y="4883"/>
                  </a:cubicBezTo>
                  <a:cubicBezTo>
                    <a:pt x="9174" y="4850"/>
                    <a:pt x="9141" y="4817"/>
                    <a:pt x="9141" y="4783"/>
                  </a:cubicBezTo>
                  <a:cubicBezTo>
                    <a:pt x="9207" y="4683"/>
                    <a:pt x="9274" y="4617"/>
                    <a:pt x="9341" y="4550"/>
                  </a:cubicBezTo>
                  <a:cubicBezTo>
                    <a:pt x="9407" y="4450"/>
                    <a:pt x="9374" y="4316"/>
                    <a:pt x="9307" y="4250"/>
                  </a:cubicBezTo>
                  <a:cubicBezTo>
                    <a:pt x="9262" y="4220"/>
                    <a:pt x="9211" y="4203"/>
                    <a:pt x="9161" y="4203"/>
                  </a:cubicBezTo>
                  <a:cubicBezTo>
                    <a:pt x="9101" y="4203"/>
                    <a:pt x="9044" y="4228"/>
                    <a:pt x="9007" y="4283"/>
                  </a:cubicBezTo>
                  <a:cubicBezTo>
                    <a:pt x="9007" y="4216"/>
                    <a:pt x="8974" y="4183"/>
                    <a:pt x="8974" y="4116"/>
                  </a:cubicBezTo>
                  <a:cubicBezTo>
                    <a:pt x="8974" y="4030"/>
                    <a:pt x="8899" y="3943"/>
                    <a:pt x="8792" y="3943"/>
                  </a:cubicBezTo>
                  <a:close/>
                  <a:moveTo>
                    <a:pt x="1070" y="4470"/>
                  </a:moveTo>
                  <a:cubicBezTo>
                    <a:pt x="1025" y="4470"/>
                    <a:pt x="980" y="4487"/>
                    <a:pt x="935" y="4516"/>
                  </a:cubicBezTo>
                  <a:cubicBezTo>
                    <a:pt x="835" y="4583"/>
                    <a:pt x="835" y="4717"/>
                    <a:pt x="901" y="4817"/>
                  </a:cubicBezTo>
                  <a:cubicBezTo>
                    <a:pt x="1102" y="5050"/>
                    <a:pt x="1302" y="5250"/>
                    <a:pt x="1502" y="5450"/>
                  </a:cubicBezTo>
                  <a:cubicBezTo>
                    <a:pt x="1535" y="5484"/>
                    <a:pt x="1602" y="5484"/>
                    <a:pt x="1635" y="5484"/>
                  </a:cubicBezTo>
                  <a:cubicBezTo>
                    <a:pt x="1702" y="5484"/>
                    <a:pt x="1769" y="5450"/>
                    <a:pt x="1802" y="5417"/>
                  </a:cubicBezTo>
                  <a:cubicBezTo>
                    <a:pt x="1869" y="5317"/>
                    <a:pt x="1869" y="5184"/>
                    <a:pt x="1769" y="5117"/>
                  </a:cubicBezTo>
                  <a:cubicBezTo>
                    <a:pt x="1569" y="4950"/>
                    <a:pt x="1402" y="4750"/>
                    <a:pt x="1235" y="4550"/>
                  </a:cubicBezTo>
                  <a:cubicBezTo>
                    <a:pt x="1180" y="4495"/>
                    <a:pt x="1125" y="4470"/>
                    <a:pt x="1070" y="4470"/>
                  </a:cubicBezTo>
                  <a:close/>
                  <a:moveTo>
                    <a:pt x="18708" y="4316"/>
                  </a:moveTo>
                  <a:cubicBezTo>
                    <a:pt x="18636" y="4316"/>
                    <a:pt x="18570" y="4361"/>
                    <a:pt x="18547" y="4450"/>
                  </a:cubicBezTo>
                  <a:cubicBezTo>
                    <a:pt x="18481" y="4516"/>
                    <a:pt x="18447" y="4617"/>
                    <a:pt x="18381" y="4717"/>
                  </a:cubicBezTo>
                  <a:cubicBezTo>
                    <a:pt x="18371" y="4707"/>
                    <a:pt x="18358" y="4703"/>
                    <a:pt x="18344" y="4703"/>
                  </a:cubicBezTo>
                  <a:cubicBezTo>
                    <a:pt x="18311" y="4703"/>
                    <a:pt x="18271" y="4726"/>
                    <a:pt x="18247" y="4750"/>
                  </a:cubicBezTo>
                  <a:cubicBezTo>
                    <a:pt x="18147" y="4817"/>
                    <a:pt x="18147" y="4917"/>
                    <a:pt x="18180" y="5017"/>
                  </a:cubicBezTo>
                  <a:cubicBezTo>
                    <a:pt x="18180" y="5050"/>
                    <a:pt x="18147" y="5084"/>
                    <a:pt x="18114" y="5084"/>
                  </a:cubicBezTo>
                  <a:cubicBezTo>
                    <a:pt x="18047" y="5184"/>
                    <a:pt x="18047" y="5317"/>
                    <a:pt x="18147" y="5384"/>
                  </a:cubicBezTo>
                  <a:cubicBezTo>
                    <a:pt x="18192" y="5414"/>
                    <a:pt x="18244" y="5430"/>
                    <a:pt x="18293" y="5430"/>
                  </a:cubicBezTo>
                  <a:cubicBezTo>
                    <a:pt x="18354" y="5430"/>
                    <a:pt x="18411" y="5406"/>
                    <a:pt x="18447" y="5350"/>
                  </a:cubicBezTo>
                  <a:cubicBezTo>
                    <a:pt x="18581" y="5450"/>
                    <a:pt x="18681" y="5551"/>
                    <a:pt x="18814" y="5684"/>
                  </a:cubicBezTo>
                  <a:cubicBezTo>
                    <a:pt x="18848" y="5717"/>
                    <a:pt x="18881" y="5717"/>
                    <a:pt x="18948" y="5717"/>
                  </a:cubicBezTo>
                  <a:cubicBezTo>
                    <a:pt x="19014" y="5717"/>
                    <a:pt x="19048" y="5684"/>
                    <a:pt x="19114" y="5651"/>
                  </a:cubicBezTo>
                  <a:cubicBezTo>
                    <a:pt x="19181" y="5551"/>
                    <a:pt x="19181" y="5417"/>
                    <a:pt x="19081" y="5350"/>
                  </a:cubicBezTo>
                  <a:cubicBezTo>
                    <a:pt x="18948" y="5250"/>
                    <a:pt x="18814" y="5117"/>
                    <a:pt x="18714" y="4983"/>
                  </a:cubicBezTo>
                  <a:cubicBezTo>
                    <a:pt x="18781" y="4850"/>
                    <a:pt x="18848" y="4750"/>
                    <a:pt x="18914" y="4617"/>
                  </a:cubicBezTo>
                  <a:cubicBezTo>
                    <a:pt x="18948" y="4516"/>
                    <a:pt x="18914" y="4383"/>
                    <a:pt x="18814" y="4350"/>
                  </a:cubicBezTo>
                  <a:cubicBezTo>
                    <a:pt x="18781" y="4327"/>
                    <a:pt x="18744" y="4316"/>
                    <a:pt x="18708" y="4316"/>
                  </a:cubicBezTo>
                  <a:close/>
                  <a:moveTo>
                    <a:pt x="27797" y="4649"/>
                  </a:moveTo>
                  <a:cubicBezTo>
                    <a:pt x="27734" y="4649"/>
                    <a:pt x="27664" y="4685"/>
                    <a:pt x="27621" y="4750"/>
                  </a:cubicBezTo>
                  <a:cubicBezTo>
                    <a:pt x="27454" y="4950"/>
                    <a:pt x="27287" y="5184"/>
                    <a:pt x="27120" y="5384"/>
                  </a:cubicBezTo>
                  <a:cubicBezTo>
                    <a:pt x="27020" y="5450"/>
                    <a:pt x="27020" y="5584"/>
                    <a:pt x="27120" y="5651"/>
                  </a:cubicBezTo>
                  <a:cubicBezTo>
                    <a:pt x="27154" y="5684"/>
                    <a:pt x="27220" y="5717"/>
                    <a:pt x="27254" y="5717"/>
                  </a:cubicBezTo>
                  <a:cubicBezTo>
                    <a:pt x="27320" y="5717"/>
                    <a:pt x="27387" y="5684"/>
                    <a:pt x="27420" y="5651"/>
                  </a:cubicBezTo>
                  <a:cubicBezTo>
                    <a:pt x="27621" y="5450"/>
                    <a:pt x="27787" y="5217"/>
                    <a:pt x="27954" y="4983"/>
                  </a:cubicBezTo>
                  <a:cubicBezTo>
                    <a:pt x="28021" y="4883"/>
                    <a:pt x="27987" y="4750"/>
                    <a:pt x="27887" y="4683"/>
                  </a:cubicBezTo>
                  <a:cubicBezTo>
                    <a:pt x="27864" y="4660"/>
                    <a:pt x="27832" y="4649"/>
                    <a:pt x="27797" y="4649"/>
                  </a:cubicBezTo>
                  <a:close/>
                  <a:moveTo>
                    <a:pt x="7887" y="5282"/>
                  </a:moveTo>
                  <a:cubicBezTo>
                    <a:pt x="7848" y="5282"/>
                    <a:pt x="7808" y="5293"/>
                    <a:pt x="7773" y="5317"/>
                  </a:cubicBezTo>
                  <a:cubicBezTo>
                    <a:pt x="7573" y="5450"/>
                    <a:pt x="7306" y="5551"/>
                    <a:pt x="7072" y="5651"/>
                  </a:cubicBezTo>
                  <a:cubicBezTo>
                    <a:pt x="6972" y="5684"/>
                    <a:pt x="6906" y="5817"/>
                    <a:pt x="6939" y="5917"/>
                  </a:cubicBezTo>
                  <a:cubicBezTo>
                    <a:pt x="6972" y="6018"/>
                    <a:pt x="7072" y="6051"/>
                    <a:pt x="7139" y="6051"/>
                  </a:cubicBezTo>
                  <a:lnTo>
                    <a:pt x="7206" y="6051"/>
                  </a:lnTo>
                  <a:cubicBezTo>
                    <a:pt x="7506" y="5917"/>
                    <a:pt x="7740" y="5817"/>
                    <a:pt x="8006" y="5651"/>
                  </a:cubicBezTo>
                  <a:cubicBezTo>
                    <a:pt x="8107" y="5617"/>
                    <a:pt x="8140" y="5484"/>
                    <a:pt x="8073" y="5384"/>
                  </a:cubicBezTo>
                  <a:cubicBezTo>
                    <a:pt x="8030" y="5319"/>
                    <a:pt x="7959" y="5282"/>
                    <a:pt x="7887" y="5282"/>
                  </a:cubicBezTo>
                  <a:close/>
                  <a:moveTo>
                    <a:pt x="2321" y="5549"/>
                  </a:moveTo>
                  <a:cubicBezTo>
                    <a:pt x="2250" y="5549"/>
                    <a:pt x="2179" y="5586"/>
                    <a:pt x="2136" y="5651"/>
                  </a:cubicBezTo>
                  <a:cubicBezTo>
                    <a:pt x="2069" y="5751"/>
                    <a:pt x="2102" y="5884"/>
                    <a:pt x="2202" y="5951"/>
                  </a:cubicBezTo>
                  <a:cubicBezTo>
                    <a:pt x="2469" y="6084"/>
                    <a:pt x="2736" y="6218"/>
                    <a:pt x="3003" y="6318"/>
                  </a:cubicBezTo>
                  <a:lnTo>
                    <a:pt x="3070" y="6318"/>
                  </a:lnTo>
                  <a:cubicBezTo>
                    <a:pt x="3170" y="6318"/>
                    <a:pt x="3236" y="6284"/>
                    <a:pt x="3270" y="6184"/>
                  </a:cubicBezTo>
                  <a:cubicBezTo>
                    <a:pt x="3303" y="6084"/>
                    <a:pt x="3236" y="5951"/>
                    <a:pt x="3136" y="5917"/>
                  </a:cubicBezTo>
                  <a:cubicBezTo>
                    <a:pt x="2903" y="5817"/>
                    <a:pt x="2636" y="5717"/>
                    <a:pt x="2436" y="5584"/>
                  </a:cubicBezTo>
                  <a:cubicBezTo>
                    <a:pt x="2400" y="5560"/>
                    <a:pt x="2361" y="5549"/>
                    <a:pt x="2321" y="5549"/>
                  </a:cubicBezTo>
                  <a:close/>
                  <a:moveTo>
                    <a:pt x="6361" y="5909"/>
                  </a:moveTo>
                  <a:cubicBezTo>
                    <a:pt x="6342" y="5909"/>
                    <a:pt x="6323" y="5912"/>
                    <a:pt x="6305" y="5917"/>
                  </a:cubicBezTo>
                  <a:cubicBezTo>
                    <a:pt x="6138" y="5951"/>
                    <a:pt x="5938" y="5984"/>
                    <a:pt x="5772" y="6051"/>
                  </a:cubicBezTo>
                  <a:cubicBezTo>
                    <a:pt x="5671" y="6051"/>
                    <a:pt x="5605" y="6084"/>
                    <a:pt x="5505" y="6084"/>
                  </a:cubicBezTo>
                  <a:cubicBezTo>
                    <a:pt x="5405" y="6118"/>
                    <a:pt x="5305" y="6218"/>
                    <a:pt x="5338" y="6318"/>
                  </a:cubicBezTo>
                  <a:cubicBezTo>
                    <a:pt x="5338" y="6418"/>
                    <a:pt x="5438" y="6485"/>
                    <a:pt x="5538" y="6485"/>
                  </a:cubicBezTo>
                  <a:lnTo>
                    <a:pt x="5571" y="6485"/>
                  </a:lnTo>
                  <a:cubicBezTo>
                    <a:pt x="5671" y="6485"/>
                    <a:pt x="5738" y="6451"/>
                    <a:pt x="5838" y="6451"/>
                  </a:cubicBezTo>
                  <a:cubicBezTo>
                    <a:pt x="6038" y="6418"/>
                    <a:pt x="6239" y="6351"/>
                    <a:pt x="6405" y="6318"/>
                  </a:cubicBezTo>
                  <a:cubicBezTo>
                    <a:pt x="6505" y="6284"/>
                    <a:pt x="6572" y="6184"/>
                    <a:pt x="6539" y="6051"/>
                  </a:cubicBezTo>
                  <a:cubicBezTo>
                    <a:pt x="6539" y="5969"/>
                    <a:pt x="6448" y="5909"/>
                    <a:pt x="6361" y="5909"/>
                  </a:cubicBezTo>
                  <a:close/>
                  <a:moveTo>
                    <a:pt x="9392" y="5471"/>
                  </a:moveTo>
                  <a:cubicBezTo>
                    <a:pt x="9348" y="5471"/>
                    <a:pt x="9304" y="5487"/>
                    <a:pt x="9274" y="5517"/>
                  </a:cubicBezTo>
                  <a:cubicBezTo>
                    <a:pt x="9174" y="5584"/>
                    <a:pt x="9141" y="5717"/>
                    <a:pt x="9207" y="5817"/>
                  </a:cubicBezTo>
                  <a:cubicBezTo>
                    <a:pt x="9374" y="6051"/>
                    <a:pt x="9574" y="6251"/>
                    <a:pt x="9808" y="6451"/>
                  </a:cubicBezTo>
                  <a:cubicBezTo>
                    <a:pt x="9841" y="6485"/>
                    <a:pt x="9908" y="6518"/>
                    <a:pt x="9941" y="6518"/>
                  </a:cubicBezTo>
                  <a:cubicBezTo>
                    <a:pt x="10008" y="6518"/>
                    <a:pt x="10075" y="6485"/>
                    <a:pt x="10108" y="6418"/>
                  </a:cubicBezTo>
                  <a:cubicBezTo>
                    <a:pt x="10175" y="6351"/>
                    <a:pt x="10175" y="6218"/>
                    <a:pt x="10075" y="6151"/>
                  </a:cubicBezTo>
                  <a:cubicBezTo>
                    <a:pt x="9874" y="5951"/>
                    <a:pt x="9708" y="5784"/>
                    <a:pt x="9541" y="5551"/>
                  </a:cubicBezTo>
                  <a:cubicBezTo>
                    <a:pt x="9504" y="5495"/>
                    <a:pt x="9447" y="5471"/>
                    <a:pt x="9392" y="5471"/>
                  </a:cubicBezTo>
                  <a:close/>
                  <a:moveTo>
                    <a:pt x="17699" y="5621"/>
                  </a:moveTo>
                  <a:cubicBezTo>
                    <a:pt x="17654" y="5621"/>
                    <a:pt x="17610" y="5639"/>
                    <a:pt x="17580" y="5684"/>
                  </a:cubicBezTo>
                  <a:cubicBezTo>
                    <a:pt x="17380" y="5851"/>
                    <a:pt x="17146" y="6018"/>
                    <a:pt x="16913" y="6151"/>
                  </a:cubicBezTo>
                  <a:cubicBezTo>
                    <a:pt x="16813" y="6218"/>
                    <a:pt x="16779" y="6351"/>
                    <a:pt x="16846" y="6418"/>
                  </a:cubicBezTo>
                  <a:cubicBezTo>
                    <a:pt x="16880" y="6485"/>
                    <a:pt x="16980" y="6518"/>
                    <a:pt x="17046" y="6518"/>
                  </a:cubicBezTo>
                  <a:cubicBezTo>
                    <a:pt x="17080" y="6518"/>
                    <a:pt x="17113" y="6518"/>
                    <a:pt x="17146" y="6485"/>
                  </a:cubicBezTo>
                  <a:cubicBezTo>
                    <a:pt x="17380" y="6351"/>
                    <a:pt x="17613" y="6184"/>
                    <a:pt x="17847" y="5984"/>
                  </a:cubicBezTo>
                  <a:cubicBezTo>
                    <a:pt x="17914" y="5917"/>
                    <a:pt x="17947" y="5784"/>
                    <a:pt x="17847" y="5684"/>
                  </a:cubicBezTo>
                  <a:cubicBezTo>
                    <a:pt x="17810" y="5647"/>
                    <a:pt x="17754" y="5621"/>
                    <a:pt x="17699" y="5621"/>
                  </a:cubicBezTo>
                  <a:close/>
                  <a:moveTo>
                    <a:pt x="3864" y="6111"/>
                  </a:moveTo>
                  <a:cubicBezTo>
                    <a:pt x="3778" y="6111"/>
                    <a:pt x="3699" y="6198"/>
                    <a:pt x="3670" y="6284"/>
                  </a:cubicBezTo>
                  <a:cubicBezTo>
                    <a:pt x="3670" y="6385"/>
                    <a:pt x="3737" y="6518"/>
                    <a:pt x="3837" y="6518"/>
                  </a:cubicBezTo>
                  <a:cubicBezTo>
                    <a:pt x="4104" y="6551"/>
                    <a:pt x="4337" y="6585"/>
                    <a:pt x="4604" y="6585"/>
                  </a:cubicBezTo>
                  <a:lnTo>
                    <a:pt x="4704" y="6585"/>
                  </a:lnTo>
                  <a:cubicBezTo>
                    <a:pt x="4838" y="6585"/>
                    <a:pt x="4904" y="6485"/>
                    <a:pt x="4904" y="6351"/>
                  </a:cubicBezTo>
                  <a:cubicBezTo>
                    <a:pt x="4904" y="6251"/>
                    <a:pt x="4804" y="6151"/>
                    <a:pt x="4704" y="6151"/>
                  </a:cubicBezTo>
                  <a:lnTo>
                    <a:pt x="4604" y="6151"/>
                  </a:lnTo>
                  <a:cubicBezTo>
                    <a:pt x="4371" y="6151"/>
                    <a:pt x="4137" y="6151"/>
                    <a:pt x="3904" y="6118"/>
                  </a:cubicBezTo>
                  <a:cubicBezTo>
                    <a:pt x="3890" y="6113"/>
                    <a:pt x="3877" y="6111"/>
                    <a:pt x="3864" y="6111"/>
                  </a:cubicBezTo>
                  <a:close/>
                  <a:moveTo>
                    <a:pt x="19610" y="5783"/>
                  </a:moveTo>
                  <a:cubicBezTo>
                    <a:pt x="19548" y="5783"/>
                    <a:pt x="19491" y="5820"/>
                    <a:pt x="19448" y="5884"/>
                  </a:cubicBezTo>
                  <a:cubicBezTo>
                    <a:pt x="19381" y="5984"/>
                    <a:pt x="19415" y="6118"/>
                    <a:pt x="19515" y="6184"/>
                  </a:cubicBezTo>
                  <a:cubicBezTo>
                    <a:pt x="19748" y="6318"/>
                    <a:pt x="19982" y="6451"/>
                    <a:pt x="20249" y="6585"/>
                  </a:cubicBezTo>
                  <a:cubicBezTo>
                    <a:pt x="20282" y="6585"/>
                    <a:pt x="20315" y="6618"/>
                    <a:pt x="20349" y="6618"/>
                  </a:cubicBezTo>
                  <a:cubicBezTo>
                    <a:pt x="20415" y="6618"/>
                    <a:pt x="20515" y="6551"/>
                    <a:pt x="20549" y="6485"/>
                  </a:cubicBezTo>
                  <a:cubicBezTo>
                    <a:pt x="20582" y="6385"/>
                    <a:pt x="20549" y="6251"/>
                    <a:pt x="20449" y="6218"/>
                  </a:cubicBezTo>
                  <a:cubicBezTo>
                    <a:pt x="20182" y="6084"/>
                    <a:pt x="19948" y="5951"/>
                    <a:pt x="19715" y="5817"/>
                  </a:cubicBezTo>
                  <a:cubicBezTo>
                    <a:pt x="19679" y="5794"/>
                    <a:pt x="19644" y="5783"/>
                    <a:pt x="19610" y="5783"/>
                  </a:cubicBezTo>
                  <a:close/>
                  <a:moveTo>
                    <a:pt x="26666" y="5871"/>
                  </a:moveTo>
                  <a:cubicBezTo>
                    <a:pt x="26616" y="5871"/>
                    <a:pt x="26565" y="5888"/>
                    <a:pt x="26520" y="5917"/>
                  </a:cubicBezTo>
                  <a:cubicBezTo>
                    <a:pt x="26320" y="6084"/>
                    <a:pt x="26086" y="6251"/>
                    <a:pt x="25853" y="6351"/>
                  </a:cubicBezTo>
                  <a:cubicBezTo>
                    <a:pt x="25753" y="6418"/>
                    <a:pt x="25719" y="6551"/>
                    <a:pt x="25786" y="6651"/>
                  </a:cubicBezTo>
                  <a:cubicBezTo>
                    <a:pt x="25819" y="6718"/>
                    <a:pt x="25886" y="6751"/>
                    <a:pt x="25953" y="6751"/>
                  </a:cubicBezTo>
                  <a:cubicBezTo>
                    <a:pt x="25986" y="6751"/>
                    <a:pt x="26019" y="6751"/>
                    <a:pt x="26053" y="6718"/>
                  </a:cubicBezTo>
                  <a:cubicBezTo>
                    <a:pt x="26320" y="6585"/>
                    <a:pt x="26553" y="6418"/>
                    <a:pt x="26787" y="6251"/>
                  </a:cubicBezTo>
                  <a:cubicBezTo>
                    <a:pt x="26887" y="6184"/>
                    <a:pt x="26887" y="6051"/>
                    <a:pt x="26820" y="5951"/>
                  </a:cubicBezTo>
                  <a:cubicBezTo>
                    <a:pt x="26783" y="5896"/>
                    <a:pt x="26726" y="5871"/>
                    <a:pt x="26666" y="5871"/>
                  </a:cubicBezTo>
                  <a:close/>
                  <a:moveTo>
                    <a:pt x="21094" y="6491"/>
                  </a:moveTo>
                  <a:cubicBezTo>
                    <a:pt x="21016" y="6491"/>
                    <a:pt x="20940" y="6546"/>
                    <a:pt x="20916" y="6618"/>
                  </a:cubicBezTo>
                  <a:cubicBezTo>
                    <a:pt x="20882" y="6751"/>
                    <a:pt x="20949" y="6852"/>
                    <a:pt x="21049" y="6885"/>
                  </a:cubicBezTo>
                  <a:cubicBezTo>
                    <a:pt x="21316" y="6985"/>
                    <a:pt x="21583" y="7052"/>
                    <a:pt x="21883" y="7118"/>
                  </a:cubicBezTo>
                  <a:cubicBezTo>
                    <a:pt x="21883" y="7152"/>
                    <a:pt x="21916" y="7152"/>
                    <a:pt x="21916" y="7152"/>
                  </a:cubicBezTo>
                  <a:cubicBezTo>
                    <a:pt x="22017" y="7152"/>
                    <a:pt x="22117" y="7085"/>
                    <a:pt x="22117" y="6985"/>
                  </a:cubicBezTo>
                  <a:cubicBezTo>
                    <a:pt x="22150" y="6885"/>
                    <a:pt x="22083" y="6751"/>
                    <a:pt x="21983" y="6718"/>
                  </a:cubicBezTo>
                  <a:cubicBezTo>
                    <a:pt x="21716" y="6651"/>
                    <a:pt x="21449" y="6585"/>
                    <a:pt x="21183" y="6518"/>
                  </a:cubicBezTo>
                  <a:cubicBezTo>
                    <a:pt x="21155" y="6499"/>
                    <a:pt x="21124" y="6491"/>
                    <a:pt x="21094" y="6491"/>
                  </a:cubicBezTo>
                  <a:close/>
                  <a:moveTo>
                    <a:pt x="16292" y="6505"/>
                  </a:moveTo>
                  <a:cubicBezTo>
                    <a:pt x="16264" y="6505"/>
                    <a:pt x="16237" y="6510"/>
                    <a:pt x="16212" y="6518"/>
                  </a:cubicBezTo>
                  <a:cubicBezTo>
                    <a:pt x="15979" y="6618"/>
                    <a:pt x="15712" y="6718"/>
                    <a:pt x="15445" y="6785"/>
                  </a:cubicBezTo>
                  <a:cubicBezTo>
                    <a:pt x="15345" y="6818"/>
                    <a:pt x="15278" y="6952"/>
                    <a:pt x="15312" y="7052"/>
                  </a:cubicBezTo>
                  <a:cubicBezTo>
                    <a:pt x="15345" y="7152"/>
                    <a:pt x="15412" y="7218"/>
                    <a:pt x="15512" y="7218"/>
                  </a:cubicBezTo>
                  <a:cubicBezTo>
                    <a:pt x="15545" y="7218"/>
                    <a:pt x="15545" y="7185"/>
                    <a:pt x="15579" y="7185"/>
                  </a:cubicBezTo>
                  <a:cubicBezTo>
                    <a:pt x="15845" y="7118"/>
                    <a:pt x="16112" y="7018"/>
                    <a:pt x="16379" y="6885"/>
                  </a:cubicBezTo>
                  <a:cubicBezTo>
                    <a:pt x="16479" y="6852"/>
                    <a:pt x="16546" y="6718"/>
                    <a:pt x="16479" y="6618"/>
                  </a:cubicBezTo>
                  <a:cubicBezTo>
                    <a:pt x="16454" y="6543"/>
                    <a:pt x="16373" y="6505"/>
                    <a:pt x="16292" y="6505"/>
                  </a:cubicBezTo>
                  <a:close/>
                  <a:moveTo>
                    <a:pt x="10627" y="6550"/>
                  </a:moveTo>
                  <a:cubicBezTo>
                    <a:pt x="10556" y="6550"/>
                    <a:pt x="10485" y="6587"/>
                    <a:pt x="10442" y="6651"/>
                  </a:cubicBezTo>
                  <a:cubicBezTo>
                    <a:pt x="10408" y="6751"/>
                    <a:pt x="10442" y="6885"/>
                    <a:pt x="10542" y="6952"/>
                  </a:cubicBezTo>
                  <a:cubicBezTo>
                    <a:pt x="10775" y="7085"/>
                    <a:pt x="11042" y="7185"/>
                    <a:pt x="11342" y="7285"/>
                  </a:cubicBezTo>
                  <a:lnTo>
                    <a:pt x="11409" y="7285"/>
                  </a:lnTo>
                  <a:cubicBezTo>
                    <a:pt x="11476" y="7285"/>
                    <a:pt x="11576" y="7218"/>
                    <a:pt x="11609" y="7152"/>
                  </a:cubicBezTo>
                  <a:cubicBezTo>
                    <a:pt x="11642" y="7018"/>
                    <a:pt x="11576" y="6918"/>
                    <a:pt x="11476" y="6885"/>
                  </a:cubicBezTo>
                  <a:cubicBezTo>
                    <a:pt x="11209" y="6785"/>
                    <a:pt x="10942" y="6685"/>
                    <a:pt x="10742" y="6585"/>
                  </a:cubicBezTo>
                  <a:cubicBezTo>
                    <a:pt x="10706" y="6561"/>
                    <a:pt x="10667" y="6550"/>
                    <a:pt x="10627" y="6550"/>
                  </a:cubicBezTo>
                  <a:close/>
                  <a:moveTo>
                    <a:pt x="25186" y="6676"/>
                  </a:moveTo>
                  <a:cubicBezTo>
                    <a:pt x="25165" y="6676"/>
                    <a:pt x="25142" y="6679"/>
                    <a:pt x="25119" y="6685"/>
                  </a:cubicBezTo>
                  <a:cubicBezTo>
                    <a:pt x="24885" y="6785"/>
                    <a:pt x="24618" y="6852"/>
                    <a:pt x="24352" y="6885"/>
                  </a:cubicBezTo>
                  <a:cubicBezTo>
                    <a:pt x="24251" y="6918"/>
                    <a:pt x="24185" y="7018"/>
                    <a:pt x="24185" y="7152"/>
                  </a:cubicBezTo>
                  <a:cubicBezTo>
                    <a:pt x="24218" y="7252"/>
                    <a:pt x="24285" y="7319"/>
                    <a:pt x="24385" y="7319"/>
                  </a:cubicBezTo>
                  <a:lnTo>
                    <a:pt x="24452" y="7319"/>
                  </a:lnTo>
                  <a:cubicBezTo>
                    <a:pt x="24718" y="7252"/>
                    <a:pt x="25019" y="7185"/>
                    <a:pt x="25286" y="7085"/>
                  </a:cubicBezTo>
                  <a:cubicBezTo>
                    <a:pt x="25386" y="7052"/>
                    <a:pt x="25452" y="6918"/>
                    <a:pt x="25386" y="6818"/>
                  </a:cubicBezTo>
                  <a:cubicBezTo>
                    <a:pt x="25358" y="6736"/>
                    <a:pt x="25286" y="6676"/>
                    <a:pt x="25186" y="6676"/>
                  </a:cubicBezTo>
                  <a:close/>
                  <a:moveTo>
                    <a:pt x="22784" y="6885"/>
                  </a:moveTo>
                  <a:cubicBezTo>
                    <a:pt x="22650" y="6885"/>
                    <a:pt x="22550" y="6952"/>
                    <a:pt x="22550" y="7052"/>
                  </a:cubicBezTo>
                  <a:cubicBezTo>
                    <a:pt x="22517" y="7185"/>
                    <a:pt x="22617" y="7285"/>
                    <a:pt x="22717" y="7319"/>
                  </a:cubicBezTo>
                  <a:cubicBezTo>
                    <a:pt x="23017" y="7352"/>
                    <a:pt x="23284" y="7385"/>
                    <a:pt x="23584" y="7385"/>
                  </a:cubicBezTo>
                  <a:cubicBezTo>
                    <a:pt x="23684" y="7385"/>
                    <a:pt x="23784" y="7285"/>
                    <a:pt x="23784" y="7185"/>
                  </a:cubicBezTo>
                  <a:cubicBezTo>
                    <a:pt x="23784" y="7052"/>
                    <a:pt x="23684" y="6952"/>
                    <a:pt x="23584" y="6952"/>
                  </a:cubicBezTo>
                  <a:cubicBezTo>
                    <a:pt x="23317" y="6952"/>
                    <a:pt x="23051" y="6952"/>
                    <a:pt x="22784" y="6885"/>
                  </a:cubicBezTo>
                  <a:close/>
                  <a:moveTo>
                    <a:pt x="12243" y="7052"/>
                  </a:moveTo>
                  <a:cubicBezTo>
                    <a:pt x="12143" y="7052"/>
                    <a:pt x="12009" y="7118"/>
                    <a:pt x="12009" y="7218"/>
                  </a:cubicBezTo>
                  <a:cubicBezTo>
                    <a:pt x="11976" y="7352"/>
                    <a:pt x="12076" y="7452"/>
                    <a:pt x="12176" y="7452"/>
                  </a:cubicBezTo>
                  <a:cubicBezTo>
                    <a:pt x="12443" y="7519"/>
                    <a:pt x="12743" y="7519"/>
                    <a:pt x="13043" y="7519"/>
                  </a:cubicBezTo>
                  <a:cubicBezTo>
                    <a:pt x="13143" y="7519"/>
                    <a:pt x="13244" y="7452"/>
                    <a:pt x="13244" y="7319"/>
                  </a:cubicBezTo>
                  <a:cubicBezTo>
                    <a:pt x="13244" y="7218"/>
                    <a:pt x="13177" y="7118"/>
                    <a:pt x="13043" y="7118"/>
                  </a:cubicBezTo>
                  <a:cubicBezTo>
                    <a:pt x="12777" y="7118"/>
                    <a:pt x="12510" y="7085"/>
                    <a:pt x="12243" y="7052"/>
                  </a:cubicBezTo>
                  <a:close/>
                  <a:moveTo>
                    <a:pt x="14718" y="6978"/>
                  </a:moveTo>
                  <a:cubicBezTo>
                    <a:pt x="14705" y="6978"/>
                    <a:pt x="14691" y="6980"/>
                    <a:pt x="14678" y="6985"/>
                  </a:cubicBezTo>
                  <a:cubicBezTo>
                    <a:pt x="14411" y="7018"/>
                    <a:pt x="14144" y="7052"/>
                    <a:pt x="13844" y="7085"/>
                  </a:cubicBezTo>
                  <a:cubicBezTo>
                    <a:pt x="13744" y="7085"/>
                    <a:pt x="13644" y="7185"/>
                    <a:pt x="13677" y="7319"/>
                  </a:cubicBezTo>
                  <a:cubicBezTo>
                    <a:pt x="13677" y="7419"/>
                    <a:pt x="13777" y="7519"/>
                    <a:pt x="13877" y="7519"/>
                  </a:cubicBezTo>
                  <a:cubicBezTo>
                    <a:pt x="13877" y="7519"/>
                    <a:pt x="13877" y="7485"/>
                    <a:pt x="13877" y="7485"/>
                  </a:cubicBezTo>
                  <a:cubicBezTo>
                    <a:pt x="14178" y="7485"/>
                    <a:pt x="14478" y="7452"/>
                    <a:pt x="14745" y="7385"/>
                  </a:cubicBezTo>
                  <a:cubicBezTo>
                    <a:pt x="14845" y="7385"/>
                    <a:pt x="14911" y="7252"/>
                    <a:pt x="14911" y="7152"/>
                  </a:cubicBezTo>
                  <a:cubicBezTo>
                    <a:pt x="14883" y="7065"/>
                    <a:pt x="14804" y="6978"/>
                    <a:pt x="14718" y="697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40" name="Google Shape;3240;p32"/>
          <p:cNvSpPr/>
          <p:nvPr/>
        </p:nvSpPr>
        <p:spPr>
          <a:xfrm>
            <a:off x="567300" y="3469236"/>
            <a:ext cx="452140" cy="13999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41" name="Google Shape;3241;p32"/>
          <p:cNvGrpSpPr/>
          <p:nvPr/>
        </p:nvGrpSpPr>
        <p:grpSpPr>
          <a:xfrm flipH="1">
            <a:off x="72048" y="4076400"/>
            <a:ext cx="930993" cy="1067425"/>
            <a:chOff x="476382" y="4076400"/>
            <a:chExt cx="930993" cy="1067425"/>
          </a:xfrm>
        </p:grpSpPr>
        <p:sp>
          <p:nvSpPr>
            <p:cNvPr id="3242" name="Google Shape;3242;p32"/>
            <p:cNvSpPr/>
            <p:nvPr/>
          </p:nvSpPr>
          <p:spPr>
            <a:xfrm>
              <a:off x="476382" y="4665119"/>
              <a:ext cx="371526" cy="180601"/>
            </a:xfrm>
            <a:custGeom>
              <a:avLst/>
              <a:gdLst/>
              <a:ahLst/>
              <a:cxnLst/>
              <a:rect l="l" t="t" r="r" b="b"/>
              <a:pathLst>
                <a:path w="17418" h="8467" extrusionOk="0">
                  <a:moveTo>
                    <a:pt x="4496" y="0"/>
                  </a:moveTo>
                  <a:cubicBezTo>
                    <a:pt x="1838" y="0"/>
                    <a:pt x="0" y="569"/>
                    <a:pt x="1012" y="1157"/>
                  </a:cubicBezTo>
                  <a:cubicBezTo>
                    <a:pt x="2679" y="2127"/>
                    <a:pt x="15085" y="8467"/>
                    <a:pt x="17114" y="8467"/>
                  </a:cubicBezTo>
                  <a:cubicBezTo>
                    <a:pt x="17318" y="8467"/>
                    <a:pt x="17417" y="8402"/>
                    <a:pt x="17390" y="8262"/>
                  </a:cubicBezTo>
                  <a:cubicBezTo>
                    <a:pt x="17390" y="8262"/>
                    <a:pt x="16289" y="3792"/>
                    <a:pt x="11519" y="1424"/>
                  </a:cubicBezTo>
                  <a:cubicBezTo>
                    <a:pt x="9364" y="376"/>
                    <a:pt x="6659" y="0"/>
                    <a:pt x="4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2"/>
            <p:cNvSpPr/>
            <p:nvPr/>
          </p:nvSpPr>
          <p:spPr>
            <a:xfrm>
              <a:off x="708569" y="4501873"/>
              <a:ext cx="214175" cy="631923"/>
            </a:xfrm>
            <a:custGeom>
              <a:avLst/>
              <a:gdLst/>
              <a:ahLst/>
              <a:cxnLst/>
              <a:rect l="l" t="t" r="r" b="b"/>
              <a:pathLst>
                <a:path w="10041" h="29626" extrusionOk="0">
                  <a:moveTo>
                    <a:pt x="224" y="1"/>
                  </a:moveTo>
                  <a:cubicBezTo>
                    <a:pt x="182" y="1"/>
                    <a:pt x="139" y="12"/>
                    <a:pt x="100" y="37"/>
                  </a:cubicBezTo>
                  <a:cubicBezTo>
                    <a:pt x="0" y="137"/>
                    <a:pt x="0" y="271"/>
                    <a:pt x="67" y="337"/>
                  </a:cubicBezTo>
                  <a:cubicBezTo>
                    <a:pt x="167" y="471"/>
                    <a:pt x="9607" y="12179"/>
                    <a:pt x="9207" y="29392"/>
                  </a:cubicBezTo>
                  <a:cubicBezTo>
                    <a:pt x="9207" y="29525"/>
                    <a:pt x="9274" y="29592"/>
                    <a:pt x="9407" y="29625"/>
                  </a:cubicBezTo>
                  <a:cubicBezTo>
                    <a:pt x="9507" y="29625"/>
                    <a:pt x="9607" y="29525"/>
                    <a:pt x="9607" y="29392"/>
                  </a:cubicBezTo>
                  <a:cubicBezTo>
                    <a:pt x="10041" y="12012"/>
                    <a:pt x="501" y="204"/>
                    <a:pt x="401" y="71"/>
                  </a:cubicBezTo>
                  <a:cubicBezTo>
                    <a:pt x="359" y="29"/>
                    <a:pt x="293" y="1"/>
                    <a:pt x="2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32"/>
            <p:cNvSpPr/>
            <p:nvPr/>
          </p:nvSpPr>
          <p:spPr>
            <a:xfrm>
              <a:off x="816725" y="4226550"/>
              <a:ext cx="416175" cy="917275"/>
            </a:xfrm>
            <a:custGeom>
              <a:avLst/>
              <a:gdLst/>
              <a:ahLst/>
              <a:cxnLst/>
              <a:rect l="l" t="t" r="r" b="b"/>
              <a:pathLst>
                <a:path w="16647" h="36691" extrusionOk="0">
                  <a:moveTo>
                    <a:pt x="16401" y="1"/>
                  </a:moveTo>
                  <a:cubicBezTo>
                    <a:pt x="16353" y="1"/>
                    <a:pt x="16309" y="19"/>
                    <a:pt x="16279" y="64"/>
                  </a:cubicBezTo>
                  <a:cubicBezTo>
                    <a:pt x="16112" y="198"/>
                    <a:pt x="1" y="14975"/>
                    <a:pt x="7473" y="36557"/>
                  </a:cubicBezTo>
                  <a:cubicBezTo>
                    <a:pt x="7473" y="36624"/>
                    <a:pt x="7573" y="36690"/>
                    <a:pt x="7640" y="36690"/>
                  </a:cubicBezTo>
                  <a:lnTo>
                    <a:pt x="7740" y="36690"/>
                  </a:lnTo>
                  <a:cubicBezTo>
                    <a:pt x="7840" y="36657"/>
                    <a:pt x="7907" y="36524"/>
                    <a:pt x="7840" y="36423"/>
                  </a:cubicBezTo>
                  <a:cubicBezTo>
                    <a:pt x="468" y="15108"/>
                    <a:pt x="16379" y="498"/>
                    <a:pt x="16546" y="364"/>
                  </a:cubicBezTo>
                  <a:cubicBezTo>
                    <a:pt x="16646" y="298"/>
                    <a:pt x="16646" y="164"/>
                    <a:pt x="16579" y="64"/>
                  </a:cubicBezTo>
                  <a:cubicBezTo>
                    <a:pt x="16525" y="27"/>
                    <a:pt x="16460" y="1"/>
                    <a:pt x="164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32"/>
            <p:cNvSpPr/>
            <p:nvPr/>
          </p:nvSpPr>
          <p:spPr>
            <a:xfrm>
              <a:off x="489351" y="4216550"/>
              <a:ext cx="432786" cy="369798"/>
            </a:xfrm>
            <a:custGeom>
              <a:avLst/>
              <a:gdLst/>
              <a:ahLst/>
              <a:cxnLst/>
              <a:rect l="l" t="t" r="r" b="b"/>
              <a:pathLst>
                <a:path w="20290" h="17337" extrusionOk="0">
                  <a:moveTo>
                    <a:pt x="10552" y="1"/>
                  </a:moveTo>
                  <a:cubicBezTo>
                    <a:pt x="10537" y="1"/>
                    <a:pt x="10524" y="2"/>
                    <a:pt x="10511" y="4"/>
                  </a:cubicBezTo>
                  <a:cubicBezTo>
                    <a:pt x="9277" y="204"/>
                    <a:pt x="10111" y="4073"/>
                    <a:pt x="10111" y="4073"/>
                  </a:cubicBezTo>
                  <a:cubicBezTo>
                    <a:pt x="10111" y="4073"/>
                    <a:pt x="7579" y="2257"/>
                    <a:pt x="6407" y="2257"/>
                  </a:cubicBezTo>
                  <a:cubicBezTo>
                    <a:pt x="5998" y="2257"/>
                    <a:pt x="5755" y="2478"/>
                    <a:pt x="5841" y="3072"/>
                  </a:cubicBezTo>
                  <a:cubicBezTo>
                    <a:pt x="6174" y="5407"/>
                    <a:pt x="6842" y="6909"/>
                    <a:pt x="6842" y="6909"/>
                  </a:cubicBezTo>
                  <a:cubicBezTo>
                    <a:pt x="6842" y="6909"/>
                    <a:pt x="4854" y="5863"/>
                    <a:pt x="3715" y="5863"/>
                  </a:cubicBezTo>
                  <a:cubicBezTo>
                    <a:pt x="3279" y="5863"/>
                    <a:pt x="2966" y="6016"/>
                    <a:pt x="2939" y="6442"/>
                  </a:cubicBezTo>
                  <a:cubicBezTo>
                    <a:pt x="2839" y="7943"/>
                    <a:pt x="4040" y="10011"/>
                    <a:pt x="4040" y="10011"/>
                  </a:cubicBezTo>
                  <a:cubicBezTo>
                    <a:pt x="4040" y="10011"/>
                    <a:pt x="2172" y="9200"/>
                    <a:pt x="1012" y="9200"/>
                  </a:cubicBezTo>
                  <a:cubicBezTo>
                    <a:pt x="411" y="9200"/>
                    <a:pt x="0" y="9417"/>
                    <a:pt x="137" y="10077"/>
                  </a:cubicBezTo>
                  <a:cubicBezTo>
                    <a:pt x="537" y="12012"/>
                    <a:pt x="4273" y="15748"/>
                    <a:pt x="4273" y="15748"/>
                  </a:cubicBezTo>
                  <a:cubicBezTo>
                    <a:pt x="4273" y="15748"/>
                    <a:pt x="5786" y="17337"/>
                    <a:pt x="8363" y="17337"/>
                  </a:cubicBezTo>
                  <a:cubicBezTo>
                    <a:pt x="9962" y="17337"/>
                    <a:pt x="11969" y="16726"/>
                    <a:pt x="14280" y="14747"/>
                  </a:cubicBezTo>
                  <a:cubicBezTo>
                    <a:pt x="20290" y="9597"/>
                    <a:pt x="11951" y="1"/>
                    <a:pt x="105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32"/>
            <p:cNvSpPr/>
            <p:nvPr/>
          </p:nvSpPr>
          <p:spPr>
            <a:xfrm>
              <a:off x="555584" y="4325445"/>
              <a:ext cx="278229" cy="224178"/>
            </a:xfrm>
            <a:custGeom>
              <a:avLst/>
              <a:gdLst/>
              <a:ahLst/>
              <a:cxnLst/>
              <a:rect l="l" t="t" r="r" b="b"/>
              <a:pathLst>
                <a:path w="13044" h="10510" extrusionOk="0">
                  <a:moveTo>
                    <a:pt x="8673" y="2170"/>
                  </a:moveTo>
                  <a:cubicBezTo>
                    <a:pt x="8740" y="2204"/>
                    <a:pt x="8874" y="2337"/>
                    <a:pt x="9007" y="2537"/>
                  </a:cubicBezTo>
                  <a:cubicBezTo>
                    <a:pt x="9207" y="2804"/>
                    <a:pt x="9374" y="3104"/>
                    <a:pt x="9474" y="3471"/>
                  </a:cubicBezTo>
                  <a:cubicBezTo>
                    <a:pt x="9007" y="3205"/>
                    <a:pt x="8707" y="2771"/>
                    <a:pt x="8673" y="2304"/>
                  </a:cubicBezTo>
                  <a:cubicBezTo>
                    <a:pt x="8640" y="2237"/>
                    <a:pt x="8640" y="2204"/>
                    <a:pt x="8673" y="2170"/>
                  </a:cubicBezTo>
                  <a:close/>
                  <a:moveTo>
                    <a:pt x="6438" y="3171"/>
                  </a:moveTo>
                  <a:cubicBezTo>
                    <a:pt x="6639" y="3271"/>
                    <a:pt x="7006" y="3805"/>
                    <a:pt x="7239" y="4505"/>
                  </a:cubicBezTo>
                  <a:cubicBezTo>
                    <a:pt x="6772" y="4105"/>
                    <a:pt x="6438" y="3638"/>
                    <a:pt x="6405" y="3271"/>
                  </a:cubicBezTo>
                  <a:cubicBezTo>
                    <a:pt x="6405" y="3238"/>
                    <a:pt x="6405" y="3171"/>
                    <a:pt x="6438" y="3171"/>
                  </a:cubicBezTo>
                  <a:close/>
                  <a:moveTo>
                    <a:pt x="2102" y="7541"/>
                  </a:moveTo>
                  <a:cubicBezTo>
                    <a:pt x="2135" y="7541"/>
                    <a:pt x="2235" y="7574"/>
                    <a:pt x="2402" y="7808"/>
                  </a:cubicBezTo>
                  <a:cubicBezTo>
                    <a:pt x="2569" y="8041"/>
                    <a:pt x="2702" y="8442"/>
                    <a:pt x="2769" y="8842"/>
                  </a:cubicBezTo>
                  <a:cubicBezTo>
                    <a:pt x="2569" y="8708"/>
                    <a:pt x="2369" y="8542"/>
                    <a:pt x="2269" y="8342"/>
                  </a:cubicBezTo>
                  <a:cubicBezTo>
                    <a:pt x="2035" y="8075"/>
                    <a:pt x="1969" y="7774"/>
                    <a:pt x="2035" y="7608"/>
                  </a:cubicBezTo>
                  <a:cubicBezTo>
                    <a:pt x="2069" y="7541"/>
                    <a:pt x="2102" y="7541"/>
                    <a:pt x="2102" y="7541"/>
                  </a:cubicBezTo>
                  <a:close/>
                  <a:moveTo>
                    <a:pt x="11514" y="1"/>
                  </a:moveTo>
                  <a:cubicBezTo>
                    <a:pt x="11480" y="1"/>
                    <a:pt x="11444" y="12"/>
                    <a:pt x="11409" y="36"/>
                  </a:cubicBezTo>
                  <a:cubicBezTo>
                    <a:pt x="11309" y="102"/>
                    <a:pt x="11275" y="236"/>
                    <a:pt x="11342" y="336"/>
                  </a:cubicBezTo>
                  <a:cubicBezTo>
                    <a:pt x="11375" y="369"/>
                    <a:pt x="12776" y="2271"/>
                    <a:pt x="11609" y="3271"/>
                  </a:cubicBezTo>
                  <a:cubicBezTo>
                    <a:pt x="11259" y="3571"/>
                    <a:pt x="10833" y="3722"/>
                    <a:pt x="10403" y="3722"/>
                  </a:cubicBezTo>
                  <a:cubicBezTo>
                    <a:pt x="10260" y="3722"/>
                    <a:pt x="10116" y="3705"/>
                    <a:pt x="9974" y="3672"/>
                  </a:cubicBezTo>
                  <a:cubicBezTo>
                    <a:pt x="9774" y="2804"/>
                    <a:pt x="9274" y="2104"/>
                    <a:pt x="8940" y="1837"/>
                  </a:cubicBezTo>
                  <a:cubicBezTo>
                    <a:pt x="8803" y="1759"/>
                    <a:pt x="8690" y="1726"/>
                    <a:pt x="8599" y="1726"/>
                  </a:cubicBezTo>
                  <a:cubicBezTo>
                    <a:pt x="8534" y="1726"/>
                    <a:pt x="8481" y="1743"/>
                    <a:pt x="8440" y="1770"/>
                  </a:cubicBezTo>
                  <a:cubicBezTo>
                    <a:pt x="8306" y="1870"/>
                    <a:pt x="8206" y="2037"/>
                    <a:pt x="8240" y="2337"/>
                  </a:cubicBezTo>
                  <a:cubicBezTo>
                    <a:pt x="8306" y="3004"/>
                    <a:pt x="8773" y="3638"/>
                    <a:pt x="9507" y="3938"/>
                  </a:cubicBezTo>
                  <a:cubicBezTo>
                    <a:pt x="9541" y="3972"/>
                    <a:pt x="9574" y="3972"/>
                    <a:pt x="9607" y="3972"/>
                  </a:cubicBezTo>
                  <a:cubicBezTo>
                    <a:pt x="9674" y="4305"/>
                    <a:pt x="9674" y="4606"/>
                    <a:pt x="9607" y="4906"/>
                  </a:cubicBezTo>
                  <a:cubicBezTo>
                    <a:pt x="9546" y="5242"/>
                    <a:pt x="9373" y="5410"/>
                    <a:pt x="9036" y="5410"/>
                  </a:cubicBezTo>
                  <a:cubicBezTo>
                    <a:pt x="9006" y="5410"/>
                    <a:pt x="8974" y="5409"/>
                    <a:pt x="8940" y="5406"/>
                  </a:cubicBezTo>
                  <a:cubicBezTo>
                    <a:pt x="8607" y="5373"/>
                    <a:pt x="8173" y="5173"/>
                    <a:pt x="7806" y="4939"/>
                  </a:cubicBezTo>
                  <a:cubicBezTo>
                    <a:pt x="7573" y="3905"/>
                    <a:pt x="7039" y="3104"/>
                    <a:pt x="6672" y="2838"/>
                  </a:cubicBezTo>
                  <a:cubicBezTo>
                    <a:pt x="6565" y="2748"/>
                    <a:pt x="6467" y="2716"/>
                    <a:pt x="6384" y="2716"/>
                  </a:cubicBezTo>
                  <a:cubicBezTo>
                    <a:pt x="6312" y="2716"/>
                    <a:pt x="6251" y="2740"/>
                    <a:pt x="6205" y="2771"/>
                  </a:cubicBezTo>
                  <a:cubicBezTo>
                    <a:pt x="6072" y="2838"/>
                    <a:pt x="6005" y="3004"/>
                    <a:pt x="6005" y="3271"/>
                  </a:cubicBezTo>
                  <a:cubicBezTo>
                    <a:pt x="6005" y="3905"/>
                    <a:pt x="6672" y="4672"/>
                    <a:pt x="7439" y="5173"/>
                  </a:cubicBezTo>
                  <a:cubicBezTo>
                    <a:pt x="7506" y="5640"/>
                    <a:pt x="7539" y="6107"/>
                    <a:pt x="7439" y="6607"/>
                  </a:cubicBezTo>
                  <a:cubicBezTo>
                    <a:pt x="7344" y="7177"/>
                    <a:pt x="7038" y="7477"/>
                    <a:pt x="6551" y="7477"/>
                  </a:cubicBezTo>
                  <a:cubicBezTo>
                    <a:pt x="6525" y="7477"/>
                    <a:pt x="6499" y="7476"/>
                    <a:pt x="6472" y="7474"/>
                  </a:cubicBezTo>
                  <a:cubicBezTo>
                    <a:pt x="5905" y="7441"/>
                    <a:pt x="5238" y="7041"/>
                    <a:pt x="4771" y="6607"/>
                  </a:cubicBezTo>
                  <a:cubicBezTo>
                    <a:pt x="4737" y="5906"/>
                    <a:pt x="4537" y="5373"/>
                    <a:pt x="4370" y="5173"/>
                  </a:cubicBezTo>
                  <a:cubicBezTo>
                    <a:pt x="4297" y="5124"/>
                    <a:pt x="4224" y="5093"/>
                    <a:pt x="4151" y="5093"/>
                  </a:cubicBezTo>
                  <a:cubicBezTo>
                    <a:pt x="4124" y="5093"/>
                    <a:pt x="4097" y="5097"/>
                    <a:pt x="4070" y="5106"/>
                  </a:cubicBezTo>
                  <a:cubicBezTo>
                    <a:pt x="3870" y="5206"/>
                    <a:pt x="3837" y="5473"/>
                    <a:pt x="3837" y="5706"/>
                  </a:cubicBezTo>
                  <a:cubicBezTo>
                    <a:pt x="3870" y="6040"/>
                    <a:pt x="4070" y="6440"/>
                    <a:pt x="4370" y="6774"/>
                  </a:cubicBezTo>
                  <a:cubicBezTo>
                    <a:pt x="4370" y="7241"/>
                    <a:pt x="4337" y="7774"/>
                    <a:pt x="4137" y="8342"/>
                  </a:cubicBezTo>
                  <a:cubicBezTo>
                    <a:pt x="3970" y="8742"/>
                    <a:pt x="3737" y="8975"/>
                    <a:pt x="3436" y="9009"/>
                  </a:cubicBezTo>
                  <a:cubicBezTo>
                    <a:pt x="3403" y="9025"/>
                    <a:pt x="3361" y="9034"/>
                    <a:pt x="3315" y="9034"/>
                  </a:cubicBezTo>
                  <a:cubicBezTo>
                    <a:pt x="3270" y="9034"/>
                    <a:pt x="3220" y="9025"/>
                    <a:pt x="3169" y="9009"/>
                  </a:cubicBezTo>
                  <a:cubicBezTo>
                    <a:pt x="3169" y="8608"/>
                    <a:pt x="3069" y="8175"/>
                    <a:pt x="2869" y="7808"/>
                  </a:cubicBezTo>
                  <a:cubicBezTo>
                    <a:pt x="2769" y="7608"/>
                    <a:pt x="2469" y="7107"/>
                    <a:pt x="2102" y="7107"/>
                  </a:cubicBezTo>
                  <a:cubicBezTo>
                    <a:pt x="2002" y="7107"/>
                    <a:pt x="1802" y="7174"/>
                    <a:pt x="1668" y="7408"/>
                  </a:cubicBezTo>
                  <a:cubicBezTo>
                    <a:pt x="1502" y="7741"/>
                    <a:pt x="1602" y="8175"/>
                    <a:pt x="1902" y="8608"/>
                  </a:cubicBezTo>
                  <a:cubicBezTo>
                    <a:pt x="2135" y="8875"/>
                    <a:pt x="2436" y="9142"/>
                    <a:pt x="2736" y="9309"/>
                  </a:cubicBezTo>
                  <a:cubicBezTo>
                    <a:pt x="2736" y="9509"/>
                    <a:pt x="2669" y="9676"/>
                    <a:pt x="2536" y="9843"/>
                  </a:cubicBezTo>
                  <a:cubicBezTo>
                    <a:pt x="2436" y="9976"/>
                    <a:pt x="2269" y="10076"/>
                    <a:pt x="2102" y="10076"/>
                  </a:cubicBezTo>
                  <a:cubicBezTo>
                    <a:pt x="2089" y="10077"/>
                    <a:pt x="2076" y="10077"/>
                    <a:pt x="2063" y="10077"/>
                  </a:cubicBezTo>
                  <a:cubicBezTo>
                    <a:pt x="1436" y="10077"/>
                    <a:pt x="662" y="9302"/>
                    <a:pt x="401" y="8975"/>
                  </a:cubicBezTo>
                  <a:cubicBezTo>
                    <a:pt x="351" y="8942"/>
                    <a:pt x="292" y="8925"/>
                    <a:pt x="238" y="8925"/>
                  </a:cubicBezTo>
                  <a:cubicBezTo>
                    <a:pt x="184" y="8925"/>
                    <a:pt x="134" y="8942"/>
                    <a:pt x="101" y="8975"/>
                  </a:cubicBezTo>
                  <a:cubicBezTo>
                    <a:pt x="1" y="9042"/>
                    <a:pt x="1" y="9175"/>
                    <a:pt x="67" y="9276"/>
                  </a:cubicBezTo>
                  <a:cubicBezTo>
                    <a:pt x="101" y="9309"/>
                    <a:pt x="1168" y="10510"/>
                    <a:pt x="2069" y="10510"/>
                  </a:cubicBezTo>
                  <a:lnTo>
                    <a:pt x="2102" y="10510"/>
                  </a:lnTo>
                  <a:cubicBezTo>
                    <a:pt x="2436" y="10476"/>
                    <a:pt x="2669" y="10343"/>
                    <a:pt x="2869" y="10076"/>
                  </a:cubicBezTo>
                  <a:cubicBezTo>
                    <a:pt x="3036" y="9876"/>
                    <a:pt x="3103" y="9676"/>
                    <a:pt x="3136" y="9442"/>
                  </a:cubicBezTo>
                  <a:lnTo>
                    <a:pt x="3503" y="9442"/>
                  </a:lnTo>
                  <a:cubicBezTo>
                    <a:pt x="3837" y="9409"/>
                    <a:pt x="4237" y="9175"/>
                    <a:pt x="4504" y="8475"/>
                  </a:cubicBezTo>
                  <a:cubicBezTo>
                    <a:pt x="4671" y="8041"/>
                    <a:pt x="4737" y="7574"/>
                    <a:pt x="4771" y="7174"/>
                  </a:cubicBezTo>
                  <a:cubicBezTo>
                    <a:pt x="5271" y="7574"/>
                    <a:pt x="5871" y="7841"/>
                    <a:pt x="6438" y="7908"/>
                  </a:cubicBezTo>
                  <a:cubicBezTo>
                    <a:pt x="6466" y="7909"/>
                    <a:pt x="6493" y="7910"/>
                    <a:pt x="6520" y="7910"/>
                  </a:cubicBezTo>
                  <a:cubicBezTo>
                    <a:pt x="7243" y="7910"/>
                    <a:pt x="7744" y="7478"/>
                    <a:pt x="7873" y="6674"/>
                  </a:cubicBezTo>
                  <a:cubicBezTo>
                    <a:pt x="7940" y="6273"/>
                    <a:pt x="7940" y="5840"/>
                    <a:pt x="7873" y="5473"/>
                  </a:cubicBezTo>
                  <a:lnTo>
                    <a:pt x="7873" y="5473"/>
                  </a:lnTo>
                  <a:cubicBezTo>
                    <a:pt x="8240" y="5673"/>
                    <a:pt x="8607" y="5773"/>
                    <a:pt x="8907" y="5806"/>
                  </a:cubicBezTo>
                  <a:cubicBezTo>
                    <a:pt x="8962" y="5813"/>
                    <a:pt x="9015" y="5816"/>
                    <a:pt x="9067" y="5816"/>
                  </a:cubicBezTo>
                  <a:cubicBezTo>
                    <a:pt x="9578" y="5816"/>
                    <a:pt x="9920" y="5518"/>
                    <a:pt x="10041" y="4972"/>
                  </a:cubicBezTo>
                  <a:cubicBezTo>
                    <a:pt x="10074" y="4672"/>
                    <a:pt x="10074" y="4405"/>
                    <a:pt x="10041" y="4105"/>
                  </a:cubicBezTo>
                  <a:lnTo>
                    <a:pt x="10041" y="4105"/>
                  </a:lnTo>
                  <a:cubicBezTo>
                    <a:pt x="10165" y="4124"/>
                    <a:pt x="10287" y="4133"/>
                    <a:pt x="10408" y="4133"/>
                  </a:cubicBezTo>
                  <a:cubicBezTo>
                    <a:pt x="10940" y="4133"/>
                    <a:pt x="11441" y="3952"/>
                    <a:pt x="11876" y="3571"/>
                  </a:cubicBezTo>
                  <a:cubicBezTo>
                    <a:pt x="13043" y="2604"/>
                    <a:pt x="12276" y="870"/>
                    <a:pt x="11676" y="102"/>
                  </a:cubicBezTo>
                  <a:cubicBezTo>
                    <a:pt x="11632" y="38"/>
                    <a:pt x="11575" y="1"/>
                    <a:pt x="115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32"/>
            <p:cNvSpPr/>
            <p:nvPr/>
          </p:nvSpPr>
          <p:spPr>
            <a:xfrm>
              <a:off x="641675" y="4722521"/>
              <a:ext cx="245487" cy="164390"/>
            </a:xfrm>
            <a:custGeom>
              <a:avLst/>
              <a:gdLst/>
              <a:ahLst/>
              <a:cxnLst/>
              <a:rect l="l" t="t" r="r" b="b"/>
              <a:pathLst>
                <a:path w="11509" h="7707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4"/>
                    <a:pt x="101" y="401"/>
                    <a:pt x="201" y="401"/>
                  </a:cubicBezTo>
                  <a:lnTo>
                    <a:pt x="234" y="401"/>
                  </a:lnTo>
                  <a:cubicBezTo>
                    <a:pt x="7006" y="401"/>
                    <a:pt x="11075" y="7539"/>
                    <a:pt x="11109" y="7606"/>
                  </a:cubicBezTo>
                  <a:cubicBezTo>
                    <a:pt x="11142" y="7673"/>
                    <a:pt x="11209" y="7706"/>
                    <a:pt x="11275" y="7706"/>
                  </a:cubicBezTo>
                  <a:cubicBezTo>
                    <a:pt x="11309" y="7706"/>
                    <a:pt x="11342" y="7706"/>
                    <a:pt x="11376" y="7673"/>
                  </a:cubicBezTo>
                  <a:cubicBezTo>
                    <a:pt x="11476" y="7606"/>
                    <a:pt x="11509" y="7506"/>
                    <a:pt x="11476" y="7406"/>
                  </a:cubicBezTo>
                  <a:cubicBezTo>
                    <a:pt x="11409" y="7306"/>
                    <a:pt x="7273" y="1"/>
                    <a:pt x="23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32"/>
            <p:cNvSpPr/>
            <p:nvPr/>
          </p:nvSpPr>
          <p:spPr>
            <a:xfrm>
              <a:off x="761939" y="4440547"/>
              <a:ext cx="280745" cy="341749"/>
            </a:xfrm>
            <a:custGeom>
              <a:avLst/>
              <a:gdLst/>
              <a:ahLst/>
              <a:cxnLst/>
              <a:rect l="l" t="t" r="r" b="b"/>
              <a:pathLst>
                <a:path w="13162" h="16022" extrusionOk="0">
                  <a:moveTo>
                    <a:pt x="10774" y="1"/>
                  </a:moveTo>
                  <a:cubicBezTo>
                    <a:pt x="10492" y="1"/>
                    <a:pt x="10108" y="111"/>
                    <a:pt x="9607" y="344"/>
                  </a:cubicBezTo>
                  <a:cubicBezTo>
                    <a:pt x="0" y="4814"/>
                    <a:pt x="4503" y="16022"/>
                    <a:pt x="4503" y="16022"/>
                  </a:cubicBezTo>
                  <a:cubicBezTo>
                    <a:pt x="8232" y="7878"/>
                    <a:pt x="13161" y="1"/>
                    <a:pt x="107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32"/>
            <p:cNvSpPr/>
            <p:nvPr/>
          </p:nvSpPr>
          <p:spPr>
            <a:xfrm>
              <a:off x="839499" y="4552598"/>
              <a:ext cx="64758" cy="234694"/>
            </a:xfrm>
            <a:custGeom>
              <a:avLst/>
              <a:gdLst/>
              <a:ahLst/>
              <a:cxnLst/>
              <a:rect l="l" t="t" r="r" b="b"/>
              <a:pathLst>
                <a:path w="3036" h="11003" extrusionOk="0">
                  <a:moveTo>
                    <a:pt x="2786" y="1"/>
                  </a:moveTo>
                  <a:cubicBezTo>
                    <a:pt x="2715" y="1"/>
                    <a:pt x="2650" y="55"/>
                    <a:pt x="2602" y="128"/>
                  </a:cubicBezTo>
                  <a:cubicBezTo>
                    <a:pt x="2569" y="161"/>
                    <a:pt x="0" y="5031"/>
                    <a:pt x="667" y="10802"/>
                  </a:cubicBezTo>
                  <a:cubicBezTo>
                    <a:pt x="667" y="10902"/>
                    <a:pt x="767" y="11002"/>
                    <a:pt x="867" y="11002"/>
                  </a:cubicBezTo>
                  <a:lnTo>
                    <a:pt x="901" y="11002"/>
                  </a:lnTo>
                  <a:cubicBezTo>
                    <a:pt x="1001" y="10969"/>
                    <a:pt x="1067" y="10869"/>
                    <a:pt x="1067" y="10769"/>
                  </a:cubicBezTo>
                  <a:cubicBezTo>
                    <a:pt x="434" y="5131"/>
                    <a:pt x="2935" y="361"/>
                    <a:pt x="2969" y="294"/>
                  </a:cubicBezTo>
                  <a:cubicBezTo>
                    <a:pt x="3036" y="194"/>
                    <a:pt x="2969" y="94"/>
                    <a:pt x="2869" y="28"/>
                  </a:cubicBezTo>
                  <a:cubicBezTo>
                    <a:pt x="2841" y="9"/>
                    <a:pt x="2813" y="1"/>
                    <a:pt x="278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32"/>
            <p:cNvSpPr/>
            <p:nvPr/>
          </p:nvSpPr>
          <p:spPr>
            <a:xfrm>
              <a:off x="941825" y="4497650"/>
              <a:ext cx="279425" cy="280075"/>
            </a:xfrm>
            <a:custGeom>
              <a:avLst/>
              <a:gdLst/>
              <a:ahLst/>
              <a:cxnLst/>
              <a:rect l="l" t="t" r="r" b="b"/>
              <a:pathLst>
                <a:path w="11177" h="11203" extrusionOk="0">
                  <a:moveTo>
                    <a:pt x="8728" y="1"/>
                  </a:moveTo>
                  <a:cubicBezTo>
                    <a:pt x="8544" y="1"/>
                    <a:pt x="8315" y="31"/>
                    <a:pt x="8040" y="95"/>
                  </a:cubicBezTo>
                  <a:cubicBezTo>
                    <a:pt x="0" y="1963"/>
                    <a:pt x="1602" y="11203"/>
                    <a:pt x="1602" y="11203"/>
                  </a:cubicBezTo>
                  <a:cubicBezTo>
                    <a:pt x="5913" y="5371"/>
                    <a:pt x="11177" y="1"/>
                    <a:pt x="87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32"/>
            <p:cNvSpPr/>
            <p:nvPr/>
          </p:nvSpPr>
          <p:spPr>
            <a:xfrm>
              <a:off x="968900" y="4874448"/>
              <a:ext cx="208531" cy="207343"/>
            </a:xfrm>
            <a:custGeom>
              <a:avLst/>
              <a:gdLst/>
              <a:ahLst/>
              <a:cxnLst/>
              <a:rect l="l" t="t" r="r" b="b"/>
              <a:pathLst>
                <a:path w="11234" h="11170" extrusionOk="0">
                  <a:moveTo>
                    <a:pt x="8687" y="1"/>
                  </a:moveTo>
                  <a:cubicBezTo>
                    <a:pt x="8501" y="1"/>
                    <a:pt x="8275" y="31"/>
                    <a:pt x="8006" y="95"/>
                  </a:cubicBezTo>
                  <a:cubicBezTo>
                    <a:pt x="1" y="1930"/>
                    <a:pt x="1602" y="11170"/>
                    <a:pt x="1602" y="11170"/>
                  </a:cubicBezTo>
                  <a:cubicBezTo>
                    <a:pt x="6389" y="5730"/>
                    <a:pt x="11234" y="1"/>
                    <a:pt x="86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32"/>
            <p:cNvSpPr/>
            <p:nvPr/>
          </p:nvSpPr>
          <p:spPr>
            <a:xfrm>
              <a:off x="994292" y="4934772"/>
              <a:ext cx="67512" cy="151359"/>
            </a:xfrm>
            <a:custGeom>
              <a:avLst/>
              <a:gdLst/>
              <a:ahLst/>
              <a:cxnLst/>
              <a:rect l="l" t="t" r="r" b="b"/>
              <a:pathLst>
                <a:path w="3637" h="8154" extrusionOk="0">
                  <a:moveTo>
                    <a:pt x="3390" y="1"/>
                  </a:moveTo>
                  <a:cubicBezTo>
                    <a:pt x="3330" y="1"/>
                    <a:pt x="3273" y="25"/>
                    <a:pt x="3236" y="81"/>
                  </a:cubicBezTo>
                  <a:cubicBezTo>
                    <a:pt x="3203" y="114"/>
                    <a:pt x="467" y="3416"/>
                    <a:pt x="0" y="7920"/>
                  </a:cubicBezTo>
                  <a:cubicBezTo>
                    <a:pt x="0" y="8020"/>
                    <a:pt x="100" y="8120"/>
                    <a:pt x="200" y="8153"/>
                  </a:cubicBezTo>
                  <a:lnTo>
                    <a:pt x="234" y="8153"/>
                  </a:lnTo>
                  <a:cubicBezTo>
                    <a:pt x="334" y="8153"/>
                    <a:pt x="401" y="8053"/>
                    <a:pt x="434" y="7953"/>
                  </a:cubicBezTo>
                  <a:cubicBezTo>
                    <a:pt x="868" y="3583"/>
                    <a:pt x="3536" y="381"/>
                    <a:pt x="3536" y="347"/>
                  </a:cubicBezTo>
                  <a:cubicBezTo>
                    <a:pt x="3636" y="247"/>
                    <a:pt x="3603" y="114"/>
                    <a:pt x="3536" y="47"/>
                  </a:cubicBezTo>
                  <a:cubicBezTo>
                    <a:pt x="3491" y="17"/>
                    <a:pt x="3440" y="1"/>
                    <a:pt x="33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32"/>
            <p:cNvSpPr/>
            <p:nvPr/>
          </p:nvSpPr>
          <p:spPr>
            <a:xfrm>
              <a:off x="904300" y="4076400"/>
              <a:ext cx="503075" cy="398575"/>
            </a:xfrm>
            <a:custGeom>
              <a:avLst/>
              <a:gdLst/>
              <a:ahLst/>
              <a:cxnLst/>
              <a:rect l="l" t="t" r="r" b="b"/>
              <a:pathLst>
                <a:path w="20123" h="15943" extrusionOk="0">
                  <a:moveTo>
                    <a:pt x="7197" y="1"/>
                  </a:moveTo>
                  <a:cubicBezTo>
                    <a:pt x="7073" y="1"/>
                    <a:pt x="6932" y="42"/>
                    <a:pt x="6772" y="133"/>
                  </a:cubicBezTo>
                  <a:cubicBezTo>
                    <a:pt x="5071" y="1133"/>
                    <a:pt x="2702" y="5870"/>
                    <a:pt x="2702" y="5870"/>
                  </a:cubicBezTo>
                  <a:cubicBezTo>
                    <a:pt x="2702" y="5870"/>
                    <a:pt x="0" y="10974"/>
                    <a:pt x="6805" y="15043"/>
                  </a:cubicBezTo>
                  <a:cubicBezTo>
                    <a:pt x="7860" y="15673"/>
                    <a:pt x="8907" y="15942"/>
                    <a:pt x="9922" y="15942"/>
                  </a:cubicBezTo>
                  <a:cubicBezTo>
                    <a:pt x="15516" y="15942"/>
                    <a:pt x="20123" y="7764"/>
                    <a:pt x="19614" y="6804"/>
                  </a:cubicBezTo>
                  <a:cubicBezTo>
                    <a:pt x="19492" y="6567"/>
                    <a:pt x="19238" y="6473"/>
                    <a:pt x="18914" y="6473"/>
                  </a:cubicBezTo>
                  <a:cubicBezTo>
                    <a:pt x="17738" y="6473"/>
                    <a:pt x="15645" y="7705"/>
                    <a:pt x="15645" y="7705"/>
                  </a:cubicBezTo>
                  <a:cubicBezTo>
                    <a:pt x="15645" y="7705"/>
                    <a:pt x="17026" y="3229"/>
                    <a:pt x="15691" y="3229"/>
                  </a:cubicBezTo>
                  <a:cubicBezTo>
                    <a:pt x="15559" y="3229"/>
                    <a:pt x="15400" y="3272"/>
                    <a:pt x="15211" y="3368"/>
                  </a:cubicBezTo>
                  <a:cubicBezTo>
                    <a:pt x="13110" y="4402"/>
                    <a:pt x="11876" y="5503"/>
                    <a:pt x="11876" y="5503"/>
                  </a:cubicBezTo>
                  <a:cubicBezTo>
                    <a:pt x="11876" y="5503"/>
                    <a:pt x="12545" y="1640"/>
                    <a:pt x="11327" y="1640"/>
                  </a:cubicBezTo>
                  <a:cubicBezTo>
                    <a:pt x="11270" y="1640"/>
                    <a:pt x="11208" y="1649"/>
                    <a:pt x="11142" y="1667"/>
                  </a:cubicBezTo>
                  <a:cubicBezTo>
                    <a:pt x="9641" y="2034"/>
                    <a:pt x="8073" y="3835"/>
                    <a:pt x="8073" y="3835"/>
                  </a:cubicBezTo>
                  <a:cubicBezTo>
                    <a:pt x="8073" y="3835"/>
                    <a:pt x="8402" y="1"/>
                    <a:pt x="71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32"/>
            <p:cNvSpPr/>
            <p:nvPr/>
          </p:nvSpPr>
          <p:spPr>
            <a:xfrm>
              <a:off x="974350" y="4183625"/>
              <a:ext cx="332750" cy="243850"/>
            </a:xfrm>
            <a:custGeom>
              <a:avLst/>
              <a:gdLst/>
              <a:ahLst/>
              <a:cxnLst/>
              <a:rect l="l" t="t" r="r" b="b"/>
              <a:pathLst>
                <a:path w="13310" h="9754" extrusionOk="0">
                  <a:moveTo>
                    <a:pt x="3069" y="1448"/>
                  </a:moveTo>
                  <a:cubicBezTo>
                    <a:pt x="3136" y="1448"/>
                    <a:pt x="3136" y="1481"/>
                    <a:pt x="3136" y="1481"/>
                  </a:cubicBezTo>
                  <a:cubicBezTo>
                    <a:pt x="3169" y="1481"/>
                    <a:pt x="3169" y="1614"/>
                    <a:pt x="2969" y="1848"/>
                  </a:cubicBezTo>
                  <a:cubicBezTo>
                    <a:pt x="2802" y="2081"/>
                    <a:pt x="2469" y="2348"/>
                    <a:pt x="2135" y="2515"/>
                  </a:cubicBezTo>
                  <a:cubicBezTo>
                    <a:pt x="2202" y="2281"/>
                    <a:pt x="2302" y="2048"/>
                    <a:pt x="2435" y="1881"/>
                  </a:cubicBezTo>
                  <a:cubicBezTo>
                    <a:pt x="2602" y="1614"/>
                    <a:pt x="2836" y="1448"/>
                    <a:pt x="3036" y="1448"/>
                  </a:cubicBezTo>
                  <a:close/>
                  <a:moveTo>
                    <a:pt x="8673" y="4183"/>
                  </a:moveTo>
                  <a:cubicBezTo>
                    <a:pt x="8607" y="4416"/>
                    <a:pt x="8240" y="4950"/>
                    <a:pt x="7639" y="5417"/>
                  </a:cubicBezTo>
                  <a:cubicBezTo>
                    <a:pt x="7873" y="4817"/>
                    <a:pt x="8206" y="4350"/>
                    <a:pt x="8540" y="4216"/>
                  </a:cubicBezTo>
                  <a:cubicBezTo>
                    <a:pt x="8607" y="4216"/>
                    <a:pt x="8640" y="4216"/>
                    <a:pt x="8673" y="4183"/>
                  </a:cubicBezTo>
                  <a:close/>
                  <a:moveTo>
                    <a:pt x="10308" y="6017"/>
                  </a:moveTo>
                  <a:cubicBezTo>
                    <a:pt x="10274" y="6084"/>
                    <a:pt x="10208" y="6251"/>
                    <a:pt x="10074" y="6451"/>
                  </a:cubicBezTo>
                  <a:cubicBezTo>
                    <a:pt x="9874" y="6718"/>
                    <a:pt x="9641" y="6985"/>
                    <a:pt x="9340" y="7185"/>
                  </a:cubicBezTo>
                  <a:cubicBezTo>
                    <a:pt x="9440" y="6651"/>
                    <a:pt x="9741" y="6218"/>
                    <a:pt x="10174" y="6051"/>
                  </a:cubicBezTo>
                  <a:cubicBezTo>
                    <a:pt x="10241" y="6017"/>
                    <a:pt x="10274" y="6017"/>
                    <a:pt x="10308" y="6017"/>
                  </a:cubicBezTo>
                  <a:close/>
                  <a:moveTo>
                    <a:pt x="1088" y="1"/>
                  </a:moveTo>
                  <a:cubicBezTo>
                    <a:pt x="1005" y="1"/>
                    <a:pt x="918" y="38"/>
                    <a:pt x="868" y="113"/>
                  </a:cubicBezTo>
                  <a:cubicBezTo>
                    <a:pt x="834" y="147"/>
                    <a:pt x="0" y="1548"/>
                    <a:pt x="334" y="2415"/>
                  </a:cubicBezTo>
                  <a:cubicBezTo>
                    <a:pt x="434" y="2715"/>
                    <a:pt x="668" y="2915"/>
                    <a:pt x="968" y="3015"/>
                  </a:cubicBezTo>
                  <a:cubicBezTo>
                    <a:pt x="1139" y="3064"/>
                    <a:pt x="1310" y="3095"/>
                    <a:pt x="1481" y="3095"/>
                  </a:cubicBezTo>
                  <a:cubicBezTo>
                    <a:pt x="1543" y="3095"/>
                    <a:pt x="1606" y="3091"/>
                    <a:pt x="1668" y="3082"/>
                  </a:cubicBezTo>
                  <a:cubicBezTo>
                    <a:pt x="1702" y="3182"/>
                    <a:pt x="1735" y="3316"/>
                    <a:pt x="1802" y="3416"/>
                  </a:cubicBezTo>
                  <a:cubicBezTo>
                    <a:pt x="1935" y="3682"/>
                    <a:pt x="2269" y="4049"/>
                    <a:pt x="3036" y="4049"/>
                  </a:cubicBezTo>
                  <a:cubicBezTo>
                    <a:pt x="3119" y="4055"/>
                    <a:pt x="3200" y="4058"/>
                    <a:pt x="3281" y="4058"/>
                  </a:cubicBezTo>
                  <a:cubicBezTo>
                    <a:pt x="3655" y="4058"/>
                    <a:pt x="4007" y="3998"/>
                    <a:pt x="4337" y="3916"/>
                  </a:cubicBezTo>
                  <a:lnTo>
                    <a:pt x="4337" y="3916"/>
                  </a:lnTo>
                  <a:cubicBezTo>
                    <a:pt x="4137" y="4483"/>
                    <a:pt x="4037" y="5184"/>
                    <a:pt x="4170" y="5717"/>
                  </a:cubicBezTo>
                  <a:cubicBezTo>
                    <a:pt x="4343" y="6351"/>
                    <a:pt x="4815" y="6712"/>
                    <a:pt x="5478" y="6712"/>
                  </a:cubicBezTo>
                  <a:cubicBezTo>
                    <a:pt x="5582" y="6712"/>
                    <a:pt x="5691" y="6703"/>
                    <a:pt x="5805" y="6685"/>
                  </a:cubicBezTo>
                  <a:cubicBezTo>
                    <a:pt x="6205" y="6618"/>
                    <a:pt x="6572" y="6484"/>
                    <a:pt x="6939" y="6318"/>
                  </a:cubicBezTo>
                  <a:lnTo>
                    <a:pt x="6939" y="6318"/>
                  </a:lnTo>
                  <a:cubicBezTo>
                    <a:pt x="6872" y="6718"/>
                    <a:pt x="6872" y="7118"/>
                    <a:pt x="6939" y="7418"/>
                  </a:cubicBezTo>
                  <a:cubicBezTo>
                    <a:pt x="7055" y="7913"/>
                    <a:pt x="7400" y="8205"/>
                    <a:pt x="7862" y="8205"/>
                  </a:cubicBezTo>
                  <a:cubicBezTo>
                    <a:pt x="7930" y="8205"/>
                    <a:pt x="8000" y="8198"/>
                    <a:pt x="8073" y="8186"/>
                  </a:cubicBezTo>
                  <a:cubicBezTo>
                    <a:pt x="8373" y="8152"/>
                    <a:pt x="8640" y="8052"/>
                    <a:pt x="8907" y="7952"/>
                  </a:cubicBezTo>
                  <a:cubicBezTo>
                    <a:pt x="9007" y="8586"/>
                    <a:pt x="9407" y="9153"/>
                    <a:pt x="9974" y="9487"/>
                  </a:cubicBezTo>
                  <a:cubicBezTo>
                    <a:pt x="10274" y="9687"/>
                    <a:pt x="10575" y="9753"/>
                    <a:pt x="10875" y="9753"/>
                  </a:cubicBezTo>
                  <a:cubicBezTo>
                    <a:pt x="11876" y="9753"/>
                    <a:pt x="12810" y="8853"/>
                    <a:pt x="13243" y="8219"/>
                  </a:cubicBezTo>
                  <a:cubicBezTo>
                    <a:pt x="13310" y="8119"/>
                    <a:pt x="13277" y="8019"/>
                    <a:pt x="13176" y="7952"/>
                  </a:cubicBezTo>
                  <a:cubicBezTo>
                    <a:pt x="13147" y="7922"/>
                    <a:pt x="13103" y="7906"/>
                    <a:pt x="13058" y="7906"/>
                  </a:cubicBezTo>
                  <a:cubicBezTo>
                    <a:pt x="13003" y="7906"/>
                    <a:pt x="12946" y="7930"/>
                    <a:pt x="12910" y="7986"/>
                  </a:cubicBezTo>
                  <a:cubicBezTo>
                    <a:pt x="12882" y="8013"/>
                    <a:pt x="11938" y="9347"/>
                    <a:pt x="10875" y="9347"/>
                  </a:cubicBezTo>
                  <a:cubicBezTo>
                    <a:pt x="10655" y="9347"/>
                    <a:pt x="10430" y="9290"/>
                    <a:pt x="10208" y="9153"/>
                  </a:cubicBezTo>
                  <a:cubicBezTo>
                    <a:pt x="9674" y="8819"/>
                    <a:pt x="9374" y="8319"/>
                    <a:pt x="9307" y="7719"/>
                  </a:cubicBezTo>
                  <a:cubicBezTo>
                    <a:pt x="10041" y="7252"/>
                    <a:pt x="10575" y="6551"/>
                    <a:pt x="10708" y="6184"/>
                  </a:cubicBezTo>
                  <a:cubicBezTo>
                    <a:pt x="10775" y="5884"/>
                    <a:pt x="10708" y="5751"/>
                    <a:pt x="10608" y="5684"/>
                  </a:cubicBezTo>
                  <a:cubicBezTo>
                    <a:pt x="10536" y="5612"/>
                    <a:pt x="10446" y="5579"/>
                    <a:pt x="10336" y="5579"/>
                  </a:cubicBezTo>
                  <a:cubicBezTo>
                    <a:pt x="10241" y="5579"/>
                    <a:pt x="10131" y="5604"/>
                    <a:pt x="10008" y="5651"/>
                  </a:cubicBezTo>
                  <a:cubicBezTo>
                    <a:pt x="9407" y="5917"/>
                    <a:pt x="8940" y="6585"/>
                    <a:pt x="8907" y="7352"/>
                  </a:cubicBezTo>
                  <a:cubicBezTo>
                    <a:pt x="8873" y="7418"/>
                    <a:pt x="8873" y="7452"/>
                    <a:pt x="8873" y="7485"/>
                  </a:cubicBezTo>
                  <a:cubicBezTo>
                    <a:pt x="8607" y="7619"/>
                    <a:pt x="8306" y="7752"/>
                    <a:pt x="8006" y="7785"/>
                  </a:cubicBezTo>
                  <a:cubicBezTo>
                    <a:pt x="7970" y="7789"/>
                    <a:pt x="7936" y="7790"/>
                    <a:pt x="7903" y="7790"/>
                  </a:cubicBezTo>
                  <a:cubicBezTo>
                    <a:pt x="7601" y="7790"/>
                    <a:pt x="7429" y="7649"/>
                    <a:pt x="7339" y="7318"/>
                  </a:cubicBezTo>
                  <a:cubicBezTo>
                    <a:pt x="7239" y="6951"/>
                    <a:pt x="7306" y="6518"/>
                    <a:pt x="7406" y="6051"/>
                  </a:cubicBezTo>
                  <a:cubicBezTo>
                    <a:pt x="8306" y="5517"/>
                    <a:pt x="8907" y="4750"/>
                    <a:pt x="9040" y="4350"/>
                  </a:cubicBezTo>
                  <a:cubicBezTo>
                    <a:pt x="9140" y="4083"/>
                    <a:pt x="9074" y="3949"/>
                    <a:pt x="8973" y="3883"/>
                  </a:cubicBezTo>
                  <a:cubicBezTo>
                    <a:pt x="8920" y="3811"/>
                    <a:pt x="8837" y="3778"/>
                    <a:pt x="8732" y="3778"/>
                  </a:cubicBezTo>
                  <a:cubicBezTo>
                    <a:pt x="8640" y="3778"/>
                    <a:pt x="8530" y="3803"/>
                    <a:pt x="8406" y="3849"/>
                  </a:cubicBezTo>
                  <a:cubicBezTo>
                    <a:pt x="7839" y="4049"/>
                    <a:pt x="7306" y="4917"/>
                    <a:pt x="7072" y="5784"/>
                  </a:cubicBezTo>
                  <a:cubicBezTo>
                    <a:pt x="6672" y="6017"/>
                    <a:pt x="6205" y="6184"/>
                    <a:pt x="5738" y="6251"/>
                  </a:cubicBezTo>
                  <a:cubicBezTo>
                    <a:pt x="5633" y="6267"/>
                    <a:pt x="5535" y="6276"/>
                    <a:pt x="5443" y="6276"/>
                  </a:cubicBezTo>
                  <a:cubicBezTo>
                    <a:pt x="4979" y="6276"/>
                    <a:pt x="4682" y="6063"/>
                    <a:pt x="4570" y="5617"/>
                  </a:cubicBezTo>
                  <a:cubicBezTo>
                    <a:pt x="4437" y="5050"/>
                    <a:pt x="4604" y="4283"/>
                    <a:pt x="4871" y="3716"/>
                  </a:cubicBezTo>
                  <a:cubicBezTo>
                    <a:pt x="5538" y="3482"/>
                    <a:pt x="5971" y="3115"/>
                    <a:pt x="6105" y="2882"/>
                  </a:cubicBezTo>
                  <a:cubicBezTo>
                    <a:pt x="6138" y="2782"/>
                    <a:pt x="6138" y="2648"/>
                    <a:pt x="6071" y="2582"/>
                  </a:cubicBezTo>
                  <a:cubicBezTo>
                    <a:pt x="5994" y="2504"/>
                    <a:pt x="5902" y="2477"/>
                    <a:pt x="5802" y="2477"/>
                  </a:cubicBezTo>
                  <a:cubicBezTo>
                    <a:pt x="5687" y="2477"/>
                    <a:pt x="5562" y="2513"/>
                    <a:pt x="5438" y="2548"/>
                  </a:cubicBezTo>
                  <a:cubicBezTo>
                    <a:pt x="5104" y="2682"/>
                    <a:pt x="4804" y="2982"/>
                    <a:pt x="4570" y="3382"/>
                  </a:cubicBezTo>
                  <a:cubicBezTo>
                    <a:pt x="4170" y="3549"/>
                    <a:pt x="3636" y="3649"/>
                    <a:pt x="3036" y="3649"/>
                  </a:cubicBezTo>
                  <a:cubicBezTo>
                    <a:pt x="2569" y="3616"/>
                    <a:pt x="2302" y="3482"/>
                    <a:pt x="2169" y="3215"/>
                  </a:cubicBezTo>
                  <a:cubicBezTo>
                    <a:pt x="2135" y="3149"/>
                    <a:pt x="2102" y="3049"/>
                    <a:pt x="2102" y="2982"/>
                  </a:cubicBezTo>
                  <a:cubicBezTo>
                    <a:pt x="2469" y="2849"/>
                    <a:pt x="2869" y="2582"/>
                    <a:pt x="3136" y="2315"/>
                  </a:cubicBezTo>
                  <a:cubicBezTo>
                    <a:pt x="3303" y="2148"/>
                    <a:pt x="3670" y="1714"/>
                    <a:pt x="3536" y="1347"/>
                  </a:cubicBezTo>
                  <a:cubicBezTo>
                    <a:pt x="3503" y="1247"/>
                    <a:pt x="3403" y="1081"/>
                    <a:pt x="3103" y="1047"/>
                  </a:cubicBezTo>
                  <a:cubicBezTo>
                    <a:pt x="3065" y="1040"/>
                    <a:pt x="3027" y="1036"/>
                    <a:pt x="2988" y="1036"/>
                  </a:cubicBezTo>
                  <a:cubicBezTo>
                    <a:pt x="2686" y="1036"/>
                    <a:pt x="2364" y="1263"/>
                    <a:pt x="2069" y="1648"/>
                  </a:cubicBezTo>
                  <a:cubicBezTo>
                    <a:pt x="1868" y="1915"/>
                    <a:pt x="1735" y="2281"/>
                    <a:pt x="1668" y="2648"/>
                  </a:cubicBezTo>
                  <a:cubicBezTo>
                    <a:pt x="1599" y="2662"/>
                    <a:pt x="1524" y="2670"/>
                    <a:pt x="1446" y="2670"/>
                  </a:cubicBezTo>
                  <a:cubicBezTo>
                    <a:pt x="1336" y="2670"/>
                    <a:pt x="1218" y="2654"/>
                    <a:pt x="1101" y="2615"/>
                  </a:cubicBezTo>
                  <a:cubicBezTo>
                    <a:pt x="901" y="2548"/>
                    <a:pt x="801" y="2448"/>
                    <a:pt x="734" y="2281"/>
                  </a:cubicBezTo>
                  <a:cubicBezTo>
                    <a:pt x="501" y="1714"/>
                    <a:pt x="1001" y="680"/>
                    <a:pt x="1235" y="313"/>
                  </a:cubicBezTo>
                  <a:cubicBezTo>
                    <a:pt x="1268" y="213"/>
                    <a:pt x="1235" y="80"/>
                    <a:pt x="1168" y="13"/>
                  </a:cubicBezTo>
                  <a:cubicBezTo>
                    <a:pt x="1143" y="5"/>
                    <a:pt x="1116" y="1"/>
                    <a:pt x="10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32"/>
            <p:cNvSpPr/>
            <p:nvPr/>
          </p:nvSpPr>
          <p:spPr>
            <a:xfrm>
              <a:off x="825900" y="4569375"/>
              <a:ext cx="282375" cy="248650"/>
            </a:xfrm>
            <a:custGeom>
              <a:avLst/>
              <a:gdLst/>
              <a:ahLst/>
              <a:cxnLst/>
              <a:rect l="l" t="t" r="r" b="b"/>
              <a:pathLst>
                <a:path w="11295" h="9946" extrusionOk="0">
                  <a:moveTo>
                    <a:pt x="7258" y="1"/>
                  </a:moveTo>
                  <a:cubicBezTo>
                    <a:pt x="7136" y="1"/>
                    <a:pt x="7007" y="79"/>
                    <a:pt x="6872" y="261"/>
                  </a:cubicBezTo>
                  <a:cubicBezTo>
                    <a:pt x="5905" y="1562"/>
                    <a:pt x="5505" y="2596"/>
                    <a:pt x="5505" y="2596"/>
                  </a:cubicBezTo>
                  <a:cubicBezTo>
                    <a:pt x="5505" y="2596"/>
                    <a:pt x="4814" y="391"/>
                    <a:pt x="4120" y="391"/>
                  </a:cubicBezTo>
                  <a:cubicBezTo>
                    <a:pt x="4036" y="391"/>
                    <a:pt x="3953" y="423"/>
                    <a:pt x="3870" y="495"/>
                  </a:cubicBezTo>
                  <a:cubicBezTo>
                    <a:pt x="3103" y="1195"/>
                    <a:pt x="2669" y="2763"/>
                    <a:pt x="2669" y="2763"/>
                  </a:cubicBezTo>
                  <a:cubicBezTo>
                    <a:pt x="2669" y="2763"/>
                    <a:pt x="1818" y="681"/>
                    <a:pt x="1131" y="681"/>
                  </a:cubicBezTo>
                  <a:cubicBezTo>
                    <a:pt x="1002" y="681"/>
                    <a:pt x="879" y="754"/>
                    <a:pt x="768" y="928"/>
                  </a:cubicBezTo>
                  <a:cubicBezTo>
                    <a:pt x="34" y="2062"/>
                    <a:pt x="68" y="5665"/>
                    <a:pt x="68" y="5665"/>
                  </a:cubicBezTo>
                  <a:cubicBezTo>
                    <a:pt x="68" y="5665"/>
                    <a:pt x="1" y="9568"/>
                    <a:pt x="5371" y="9935"/>
                  </a:cubicBezTo>
                  <a:cubicBezTo>
                    <a:pt x="5482" y="9942"/>
                    <a:pt x="5591" y="9946"/>
                    <a:pt x="5698" y="9946"/>
                  </a:cubicBezTo>
                  <a:cubicBezTo>
                    <a:pt x="10828" y="9946"/>
                    <a:pt x="11295" y="1485"/>
                    <a:pt x="10608" y="995"/>
                  </a:cubicBezTo>
                  <a:cubicBezTo>
                    <a:pt x="10539" y="945"/>
                    <a:pt x="10462" y="923"/>
                    <a:pt x="10380" y="923"/>
                  </a:cubicBezTo>
                  <a:cubicBezTo>
                    <a:pt x="9637" y="923"/>
                    <a:pt x="8474" y="2763"/>
                    <a:pt x="8474" y="2763"/>
                  </a:cubicBezTo>
                  <a:cubicBezTo>
                    <a:pt x="8474" y="2763"/>
                    <a:pt x="7985" y="1"/>
                    <a:pt x="7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32"/>
            <p:cNvSpPr/>
            <p:nvPr/>
          </p:nvSpPr>
          <p:spPr>
            <a:xfrm>
              <a:off x="827575" y="4673250"/>
              <a:ext cx="255200" cy="81125"/>
            </a:xfrm>
            <a:custGeom>
              <a:avLst/>
              <a:gdLst/>
              <a:ahLst/>
              <a:cxnLst/>
              <a:rect l="l" t="t" r="r" b="b"/>
              <a:pathLst>
                <a:path w="10208" h="3245" extrusionOk="0">
                  <a:moveTo>
                    <a:pt x="6038" y="543"/>
                  </a:moveTo>
                  <a:cubicBezTo>
                    <a:pt x="6038" y="676"/>
                    <a:pt x="6005" y="876"/>
                    <a:pt x="5938" y="1110"/>
                  </a:cubicBezTo>
                  <a:cubicBezTo>
                    <a:pt x="5938" y="876"/>
                    <a:pt x="5971" y="676"/>
                    <a:pt x="6038" y="543"/>
                  </a:cubicBezTo>
                  <a:close/>
                  <a:moveTo>
                    <a:pt x="1902" y="509"/>
                  </a:moveTo>
                  <a:cubicBezTo>
                    <a:pt x="1902" y="609"/>
                    <a:pt x="1869" y="809"/>
                    <a:pt x="1768" y="1043"/>
                  </a:cubicBezTo>
                  <a:cubicBezTo>
                    <a:pt x="1735" y="1110"/>
                    <a:pt x="1702" y="1143"/>
                    <a:pt x="1668" y="1210"/>
                  </a:cubicBezTo>
                  <a:cubicBezTo>
                    <a:pt x="1668" y="1110"/>
                    <a:pt x="1668" y="1010"/>
                    <a:pt x="1702" y="909"/>
                  </a:cubicBezTo>
                  <a:cubicBezTo>
                    <a:pt x="1735" y="709"/>
                    <a:pt x="1802" y="576"/>
                    <a:pt x="1902" y="509"/>
                  </a:cubicBezTo>
                  <a:close/>
                  <a:moveTo>
                    <a:pt x="7606" y="1110"/>
                  </a:moveTo>
                  <a:cubicBezTo>
                    <a:pt x="7606" y="1276"/>
                    <a:pt x="7573" y="1510"/>
                    <a:pt x="7473" y="1777"/>
                  </a:cubicBezTo>
                  <a:cubicBezTo>
                    <a:pt x="7439" y="1510"/>
                    <a:pt x="7506" y="1276"/>
                    <a:pt x="7606" y="1110"/>
                  </a:cubicBezTo>
                  <a:close/>
                  <a:moveTo>
                    <a:pt x="6158" y="1"/>
                  </a:moveTo>
                  <a:cubicBezTo>
                    <a:pt x="6027" y="1"/>
                    <a:pt x="5916" y="70"/>
                    <a:pt x="5805" y="209"/>
                  </a:cubicBezTo>
                  <a:cubicBezTo>
                    <a:pt x="5504" y="509"/>
                    <a:pt x="5438" y="1210"/>
                    <a:pt x="5571" y="1810"/>
                  </a:cubicBezTo>
                  <a:cubicBezTo>
                    <a:pt x="5404" y="2077"/>
                    <a:pt x="5204" y="2310"/>
                    <a:pt x="4937" y="2477"/>
                  </a:cubicBezTo>
                  <a:cubicBezTo>
                    <a:pt x="4776" y="2590"/>
                    <a:pt x="4638" y="2648"/>
                    <a:pt x="4513" y="2648"/>
                  </a:cubicBezTo>
                  <a:cubicBezTo>
                    <a:pt x="4378" y="2648"/>
                    <a:pt x="4257" y="2582"/>
                    <a:pt x="4137" y="2444"/>
                  </a:cubicBezTo>
                  <a:cubicBezTo>
                    <a:pt x="3870" y="2177"/>
                    <a:pt x="3770" y="1710"/>
                    <a:pt x="3737" y="1276"/>
                  </a:cubicBezTo>
                  <a:cubicBezTo>
                    <a:pt x="4070" y="909"/>
                    <a:pt x="4237" y="576"/>
                    <a:pt x="4204" y="376"/>
                  </a:cubicBezTo>
                  <a:cubicBezTo>
                    <a:pt x="4204" y="276"/>
                    <a:pt x="4137" y="176"/>
                    <a:pt x="4037" y="142"/>
                  </a:cubicBezTo>
                  <a:cubicBezTo>
                    <a:pt x="4006" y="130"/>
                    <a:pt x="3977" y="125"/>
                    <a:pt x="3948" y="125"/>
                  </a:cubicBezTo>
                  <a:cubicBezTo>
                    <a:pt x="3821" y="125"/>
                    <a:pt x="3712" y="233"/>
                    <a:pt x="3603" y="342"/>
                  </a:cubicBezTo>
                  <a:cubicBezTo>
                    <a:pt x="3436" y="509"/>
                    <a:pt x="3370" y="809"/>
                    <a:pt x="3336" y="1110"/>
                  </a:cubicBezTo>
                  <a:cubicBezTo>
                    <a:pt x="3136" y="1343"/>
                    <a:pt x="2869" y="1577"/>
                    <a:pt x="2502" y="1710"/>
                  </a:cubicBezTo>
                  <a:cubicBezTo>
                    <a:pt x="2377" y="1782"/>
                    <a:pt x="2262" y="1815"/>
                    <a:pt x="2161" y="1815"/>
                  </a:cubicBezTo>
                  <a:cubicBezTo>
                    <a:pt x="2073" y="1815"/>
                    <a:pt x="1997" y="1790"/>
                    <a:pt x="1935" y="1743"/>
                  </a:cubicBezTo>
                  <a:cubicBezTo>
                    <a:pt x="1902" y="1743"/>
                    <a:pt x="1869" y="1710"/>
                    <a:pt x="1835" y="1677"/>
                  </a:cubicBezTo>
                  <a:cubicBezTo>
                    <a:pt x="2035" y="1477"/>
                    <a:pt x="2169" y="1210"/>
                    <a:pt x="2235" y="976"/>
                  </a:cubicBezTo>
                  <a:cubicBezTo>
                    <a:pt x="2369" y="609"/>
                    <a:pt x="2336" y="342"/>
                    <a:pt x="2169" y="176"/>
                  </a:cubicBezTo>
                  <a:cubicBezTo>
                    <a:pt x="2118" y="150"/>
                    <a:pt x="2029" y="86"/>
                    <a:pt x="1901" y="86"/>
                  </a:cubicBezTo>
                  <a:cubicBezTo>
                    <a:pt x="1861" y="86"/>
                    <a:pt x="1817" y="93"/>
                    <a:pt x="1768" y="109"/>
                  </a:cubicBezTo>
                  <a:cubicBezTo>
                    <a:pt x="1502" y="209"/>
                    <a:pt x="1335" y="476"/>
                    <a:pt x="1268" y="876"/>
                  </a:cubicBezTo>
                  <a:cubicBezTo>
                    <a:pt x="1235" y="1076"/>
                    <a:pt x="1268" y="1343"/>
                    <a:pt x="1335" y="1577"/>
                  </a:cubicBezTo>
                  <a:cubicBezTo>
                    <a:pt x="1235" y="1643"/>
                    <a:pt x="1135" y="1677"/>
                    <a:pt x="1035" y="1710"/>
                  </a:cubicBezTo>
                  <a:cubicBezTo>
                    <a:pt x="935" y="1710"/>
                    <a:pt x="834" y="1677"/>
                    <a:pt x="768" y="1610"/>
                  </a:cubicBezTo>
                  <a:cubicBezTo>
                    <a:pt x="501" y="1410"/>
                    <a:pt x="468" y="709"/>
                    <a:pt x="468" y="342"/>
                  </a:cubicBezTo>
                  <a:cubicBezTo>
                    <a:pt x="468" y="209"/>
                    <a:pt x="401" y="109"/>
                    <a:pt x="267" y="109"/>
                  </a:cubicBezTo>
                  <a:cubicBezTo>
                    <a:pt x="167" y="109"/>
                    <a:pt x="67" y="209"/>
                    <a:pt x="67" y="309"/>
                  </a:cubicBezTo>
                  <a:cubicBezTo>
                    <a:pt x="67" y="442"/>
                    <a:pt x="1" y="1510"/>
                    <a:pt x="468" y="1944"/>
                  </a:cubicBezTo>
                  <a:cubicBezTo>
                    <a:pt x="606" y="2054"/>
                    <a:pt x="790" y="2119"/>
                    <a:pt x="981" y="2119"/>
                  </a:cubicBezTo>
                  <a:cubicBezTo>
                    <a:pt x="1021" y="2119"/>
                    <a:pt x="1061" y="2116"/>
                    <a:pt x="1101" y="2110"/>
                  </a:cubicBezTo>
                  <a:cubicBezTo>
                    <a:pt x="1268" y="2077"/>
                    <a:pt x="1402" y="2044"/>
                    <a:pt x="1535" y="1944"/>
                  </a:cubicBezTo>
                  <a:cubicBezTo>
                    <a:pt x="1568" y="2010"/>
                    <a:pt x="1602" y="2044"/>
                    <a:pt x="1668" y="2077"/>
                  </a:cubicBezTo>
                  <a:cubicBezTo>
                    <a:pt x="1789" y="2157"/>
                    <a:pt x="1958" y="2238"/>
                    <a:pt x="2183" y="2238"/>
                  </a:cubicBezTo>
                  <a:cubicBezTo>
                    <a:pt x="2332" y="2238"/>
                    <a:pt x="2504" y="2203"/>
                    <a:pt x="2702" y="2110"/>
                  </a:cubicBezTo>
                  <a:cubicBezTo>
                    <a:pt x="2936" y="1977"/>
                    <a:pt x="3169" y="1843"/>
                    <a:pt x="3370" y="1677"/>
                  </a:cubicBezTo>
                  <a:cubicBezTo>
                    <a:pt x="3436" y="2077"/>
                    <a:pt x="3570" y="2444"/>
                    <a:pt x="3803" y="2711"/>
                  </a:cubicBezTo>
                  <a:cubicBezTo>
                    <a:pt x="4020" y="2946"/>
                    <a:pt x="4256" y="3063"/>
                    <a:pt x="4507" y="3063"/>
                  </a:cubicBezTo>
                  <a:cubicBezTo>
                    <a:pt x="4719" y="3063"/>
                    <a:pt x="4942" y="2979"/>
                    <a:pt x="5171" y="2811"/>
                  </a:cubicBezTo>
                  <a:cubicBezTo>
                    <a:pt x="5371" y="2677"/>
                    <a:pt x="5538" y="2511"/>
                    <a:pt x="5705" y="2344"/>
                  </a:cubicBezTo>
                  <a:cubicBezTo>
                    <a:pt x="5771" y="2544"/>
                    <a:pt x="5871" y="2744"/>
                    <a:pt x="6005" y="2911"/>
                  </a:cubicBezTo>
                  <a:cubicBezTo>
                    <a:pt x="6177" y="3102"/>
                    <a:pt x="6371" y="3195"/>
                    <a:pt x="6575" y="3195"/>
                  </a:cubicBezTo>
                  <a:cubicBezTo>
                    <a:pt x="6726" y="3195"/>
                    <a:pt x="6883" y="3144"/>
                    <a:pt x="7039" y="3044"/>
                  </a:cubicBezTo>
                  <a:cubicBezTo>
                    <a:pt x="7172" y="2944"/>
                    <a:pt x="7306" y="2811"/>
                    <a:pt x="7439" y="2677"/>
                  </a:cubicBezTo>
                  <a:cubicBezTo>
                    <a:pt x="7706" y="3011"/>
                    <a:pt x="8106" y="3211"/>
                    <a:pt x="8540" y="3245"/>
                  </a:cubicBezTo>
                  <a:lnTo>
                    <a:pt x="8673" y="3245"/>
                  </a:lnTo>
                  <a:cubicBezTo>
                    <a:pt x="9941" y="3245"/>
                    <a:pt x="10174" y="1477"/>
                    <a:pt x="10208" y="1410"/>
                  </a:cubicBezTo>
                  <a:cubicBezTo>
                    <a:pt x="10208" y="1276"/>
                    <a:pt x="10141" y="1176"/>
                    <a:pt x="10008" y="1176"/>
                  </a:cubicBezTo>
                  <a:cubicBezTo>
                    <a:pt x="9994" y="1172"/>
                    <a:pt x="9981" y="1170"/>
                    <a:pt x="9968" y="1170"/>
                  </a:cubicBezTo>
                  <a:cubicBezTo>
                    <a:pt x="9882" y="1170"/>
                    <a:pt x="9803" y="1256"/>
                    <a:pt x="9774" y="1343"/>
                  </a:cubicBezTo>
                  <a:cubicBezTo>
                    <a:pt x="9774" y="1375"/>
                    <a:pt x="9555" y="2816"/>
                    <a:pt x="8663" y="2816"/>
                  </a:cubicBezTo>
                  <a:cubicBezTo>
                    <a:pt x="8634" y="2816"/>
                    <a:pt x="8604" y="2814"/>
                    <a:pt x="8573" y="2811"/>
                  </a:cubicBezTo>
                  <a:cubicBezTo>
                    <a:pt x="8206" y="2811"/>
                    <a:pt x="7873" y="2611"/>
                    <a:pt x="7673" y="2310"/>
                  </a:cubicBezTo>
                  <a:cubicBezTo>
                    <a:pt x="7973" y="1810"/>
                    <a:pt x="8073" y="1210"/>
                    <a:pt x="8006" y="943"/>
                  </a:cubicBezTo>
                  <a:cubicBezTo>
                    <a:pt x="7973" y="709"/>
                    <a:pt x="7839" y="609"/>
                    <a:pt x="7773" y="609"/>
                  </a:cubicBezTo>
                  <a:cubicBezTo>
                    <a:pt x="7751" y="604"/>
                    <a:pt x="7727" y="601"/>
                    <a:pt x="7704" y="601"/>
                  </a:cubicBezTo>
                  <a:cubicBezTo>
                    <a:pt x="7585" y="601"/>
                    <a:pt x="7450" y="670"/>
                    <a:pt x="7339" y="809"/>
                  </a:cubicBezTo>
                  <a:cubicBezTo>
                    <a:pt x="7006" y="1176"/>
                    <a:pt x="6939" y="1743"/>
                    <a:pt x="7172" y="2244"/>
                  </a:cubicBezTo>
                  <a:cubicBezTo>
                    <a:pt x="7172" y="2277"/>
                    <a:pt x="7172" y="2277"/>
                    <a:pt x="7172" y="2310"/>
                  </a:cubicBezTo>
                  <a:cubicBezTo>
                    <a:pt x="7072" y="2444"/>
                    <a:pt x="6939" y="2577"/>
                    <a:pt x="6805" y="2677"/>
                  </a:cubicBezTo>
                  <a:cubicBezTo>
                    <a:pt x="6715" y="2737"/>
                    <a:pt x="6639" y="2770"/>
                    <a:pt x="6570" y="2770"/>
                  </a:cubicBezTo>
                  <a:cubicBezTo>
                    <a:pt x="6485" y="2770"/>
                    <a:pt x="6412" y="2721"/>
                    <a:pt x="6338" y="2611"/>
                  </a:cubicBezTo>
                  <a:cubicBezTo>
                    <a:pt x="6172" y="2444"/>
                    <a:pt x="6072" y="2177"/>
                    <a:pt x="6005" y="1910"/>
                  </a:cubicBezTo>
                  <a:cubicBezTo>
                    <a:pt x="6372" y="1276"/>
                    <a:pt x="6505" y="643"/>
                    <a:pt x="6472" y="342"/>
                  </a:cubicBezTo>
                  <a:cubicBezTo>
                    <a:pt x="6405" y="109"/>
                    <a:pt x="6305" y="42"/>
                    <a:pt x="6238" y="9"/>
                  </a:cubicBezTo>
                  <a:cubicBezTo>
                    <a:pt x="6211" y="3"/>
                    <a:pt x="6184" y="1"/>
                    <a:pt x="61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7" name="Google Shape;3257;p32"/>
          <p:cNvGrpSpPr/>
          <p:nvPr/>
        </p:nvGrpSpPr>
        <p:grpSpPr>
          <a:xfrm>
            <a:off x="99875" y="2482425"/>
            <a:ext cx="527050" cy="1108300"/>
            <a:chOff x="23675" y="3777825"/>
            <a:chExt cx="527050" cy="1108300"/>
          </a:xfrm>
        </p:grpSpPr>
        <p:sp>
          <p:nvSpPr>
            <p:cNvPr id="3258" name="Google Shape;3258;p32"/>
            <p:cNvSpPr/>
            <p:nvPr/>
          </p:nvSpPr>
          <p:spPr>
            <a:xfrm>
              <a:off x="152100" y="3780325"/>
              <a:ext cx="124275" cy="124275"/>
            </a:xfrm>
            <a:custGeom>
              <a:avLst/>
              <a:gdLst/>
              <a:ahLst/>
              <a:cxnLst/>
              <a:rect l="l" t="t" r="r" b="b"/>
              <a:pathLst>
                <a:path w="4971" h="4971" extrusionOk="0">
                  <a:moveTo>
                    <a:pt x="2669" y="567"/>
                  </a:moveTo>
                  <a:cubicBezTo>
                    <a:pt x="2736" y="801"/>
                    <a:pt x="2802" y="1101"/>
                    <a:pt x="2836" y="1301"/>
                  </a:cubicBezTo>
                  <a:cubicBezTo>
                    <a:pt x="2969" y="1802"/>
                    <a:pt x="3002" y="1935"/>
                    <a:pt x="3069" y="2002"/>
                  </a:cubicBezTo>
                  <a:cubicBezTo>
                    <a:pt x="3102" y="2068"/>
                    <a:pt x="3203" y="2102"/>
                    <a:pt x="3703" y="2302"/>
                  </a:cubicBezTo>
                  <a:cubicBezTo>
                    <a:pt x="3870" y="2369"/>
                    <a:pt x="4170" y="2469"/>
                    <a:pt x="4370" y="2535"/>
                  </a:cubicBezTo>
                  <a:cubicBezTo>
                    <a:pt x="4103" y="2669"/>
                    <a:pt x="3603" y="2836"/>
                    <a:pt x="3203" y="3002"/>
                  </a:cubicBezTo>
                  <a:cubicBezTo>
                    <a:pt x="3136" y="3002"/>
                    <a:pt x="3102" y="3069"/>
                    <a:pt x="3069" y="3102"/>
                  </a:cubicBezTo>
                  <a:cubicBezTo>
                    <a:pt x="2869" y="3569"/>
                    <a:pt x="2635" y="4103"/>
                    <a:pt x="2469" y="4403"/>
                  </a:cubicBezTo>
                  <a:cubicBezTo>
                    <a:pt x="2335" y="4103"/>
                    <a:pt x="2168" y="3536"/>
                    <a:pt x="2068" y="3036"/>
                  </a:cubicBezTo>
                  <a:cubicBezTo>
                    <a:pt x="2035" y="2936"/>
                    <a:pt x="1968" y="2869"/>
                    <a:pt x="1902" y="2869"/>
                  </a:cubicBezTo>
                  <a:cubicBezTo>
                    <a:pt x="1401" y="2769"/>
                    <a:pt x="868" y="2635"/>
                    <a:pt x="567" y="2569"/>
                  </a:cubicBezTo>
                  <a:cubicBezTo>
                    <a:pt x="868" y="2402"/>
                    <a:pt x="1468" y="2135"/>
                    <a:pt x="2002" y="1902"/>
                  </a:cubicBezTo>
                  <a:cubicBezTo>
                    <a:pt x="2068" y="1902"/>
                    <a:pt x="2102" y="1835"/>
                    <a:pt x="2135" y="1802"/>
                  </a:cubicBezTo>
                  <a:cubicBezTo>
                    <a:pt x="2302" y="1368"/>
                    <a:pt x="2502" y="868"/>
                    <a:pt x="2669" y="567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35"/>
                    <a:pt x="0" y="2535"/>
                  </a:cubicBezTo>
                  <a:cubicBezTo>
                    <a:pt x="0" y="2602"/>
                    <a:pt x="0" y="2702"/>
                    <a:pt x="67" y="2736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4971"/>
                    <a:pt x="2269" y="4971"/>
                    <a:pt x="2435" y="4971"/>
                  </a:cubicBezTo>
                  <a:cubicBezTo>
                    <a:pt x="2569" y="4971"/>
                    <a:pt x="2736" y="4971"/>
                    <a:pt x="3436" y="3369"/>
                  </a:cubicBezTo>
                  <a:cubicBezTo>
                    <a:pt x="3870" y="3203"/>
                    <a:pt x="4704" y="2902"/>
                    <a:pt x="4870" y="2736"/>
                  </a:cubicBezTo>
                  <a:cubicBezTo>
                    <a:pt x="4937" y="2669"/>
                    <a:pt x="4970" y="2569"/>
                    <a:pt x="4937" y="2502"/>
                  </a:cubicBezTo>
                  <a:cubicBezTo>
                    <a:pt x="4904" y="2302"/>
                    <a:pt x="4670" y="2202"/>
                    <a:pt x="3836" y="1902"/>
                  </a:cubicBezTo>
                  <a:cubicBezTo>
                    <a:pt x="3670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69" y="1201"/>
                  </a:cubicBezTo>
                  <a:cubicBezTo>
                    <a:pt x="3102" y="601"/>
                    <a:pt x="3002" y="234"/>
                    <a:pt x="2902" y="100"/>
                  </a:cubicBezTo>
                  <a:cubicBezTo>
                    <a:pt x="2869" y="34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32"/>
            <p:cNvSpPr/>
            <p:nvPr/>
          </p:nvSpPr>
          <p:spPr>
            <a:xfrm>
              <a:off x="333500" y="3783175"/>
              <a:ext cx="143025" cy="105250"/>
            </a:xfrm>
            <a:custGeom>
              <a:avLst/>
              <a:gdLst/>
              <a:ahLst/>
              <a:cxnLst/>
              <a:rect l="l" t="t" r="r" b="b"/>
              <a:pathLst>
                <a:path w="5721" h="4210" extrusionOk="0">
                  <a:moveTo>
                    <a:pt x="3713" y="1"/>
                  </a:moveTo>
                  <a:cubicBezTo>
                    <a:pt x="3022" y="1"/>
                    <a:pt x="2676" y="975"/>
                    <a:pt x="2636" y="1792"/>
                  </a:cubicBezTo>
                  <a:lnTo>
                    <a:pt x="2636" y="1792"/>
                  </a:lnTo>
                  <a:cubicBezTo>
                    <a:pt x="2261" y="1506"/>
                    <a:pt x="1784" y="1275"/>
                    <a:pt x="1357" y="1275"/>
                  </a:cubicBezTo>
                  <a:cubicBezTo>
                    <a:pt x="1120" y="1275"/>
                    <a:pt x="898" y="1346"/>
                    <a:pt x="717" y="1521"/>
                  </a:cubicBezTo>
                  <a:cubicBezTo>
                    <a:pt x="0" y="2188"/>
                    <a:pt x="1681" y="4210"/>
                    <a:pt x="3143" y="4210"/>
                  </a:cubicBezTo>
                  <a:cubicBezTo>
                    <a:pt x="3655" y="4210"/>
                    <a:pt x="4140" y="3962"/>
                    <a:pt x="4486" y="3322"/>
                  </a:cubicBezTo>
                  <a:cubicBezTo>
                    <a:pt x="4486" y="3322"/>
                    <a:pt x="5720" y="787"/>
                    <a:pt x="4086" y="86"/>
                  </a:cubicBezTo>
                  <a:cubicBezTo>
                    <a:pt x="3952" y="27"/>
                    <a:pt x="3827" y="1"/>
                    <a:pt x="3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32"/>
            <p:cNvSpPr/>
            <p:nvPr/>
          </p:nvSpPr>
          <p:spPr>
            <a:xfrm>
              <a:off x="339725" y="3777825"/>
              <a:ext cx="129275" cy="115925"/>
            </a:xfrm>
            <a:custGeom>
              <a:avLst/>
              <a:gdLst/>
              <a:ahLst/>
              <a:cxnLst/>
              <a:rect l="l" t="t" r="r" b="b"/>
              <a:pathLst>
                <a:path w="5171" h="4637" extrusionOk="0">
                  <a:moveTo>
                    <a:pt x="2602" y="2502"/>
                  </a:moveTo>
                  <a:lnTo>
                    <a:pt x="2602" y="2502"/>
                  </a:lnTo>
                  <a:cubicBezTo>
                    <a:pt x="2803" y="2702"/>
                    <a:pt x="2869" y="2836"/>
                    <a:pt x="2869" y="2869"/>
                  </a:cubicBezTo>
                  <a:cubicBezTo>
                    <a:pt x="2803" y="2902"/>
                    <a:pt x="2769" y="2902"/>
                    <a:pt x="2736" y="2902"/>
                  </a:cubicBezTo>
                  <a:cubicBezTo>
                    <a:pt x="2703" y="2836"/>
                    <a:pt x="2636" y="2702"/>
                    <a:pt x="2602" y="2502"/>
                  </a:cubicBezTo>
                  <a:close/>
                  <a:moveTo>
                    <a:pt x="3470" y="434"/>
                  </a:moveTo>
                  <a:cubicBezTo>
                    <a:pt x="3570" y="434"/>
                    <a:pt x="3637" y="434"/>
                    <a:pt x="3737" y="467"/>
                  </a:cubicBezTo>
                  <a:cubicBezTo>
                    <a:pt x="4070" y="634"/>
                    <a:pt x="4270" y="834"/>
                    <a:pt x="4370" y="1134"/>
                  </a:cubicBezTo>
                  <a:cubicBezTo>
                    <a:pt x="4737" y="2068"/>
                    <a:pt x="4037" y="3436"/>
                    <a:pt x="4037" y="3436"/>
                  </a:cubicBezTo>
                  <a:cubicBezTo>
                    <a:pt x="3770" y="3970"/>
                    <a:pt x="3370" y="4237"/>
                    <a:pt x="2903" y="4237"/>
                  </a:cubicBezTo>
                  <a:cubicBezTo>
                    <a:pt x="1969" y="4237"/>
                    <a:pt x="901" y="3303"/>
                    <a:pt x="568" y="2502"/>
                  </a:cubicBezTo>
                  <a:cubicBezTo>
                    <a:pt x="501" y="2335"/>
                    <a:pt x="434" y="2068"/>
                    <a:pt x="601" y="1902"/>
                  </a:cubicBezTo>
                  <a:cubicBezTo>
                    <a:pt x="734" y="1768"/>
                    <a:pt x="901" y="1701"/>
                    <a:pt x="1101" y="1701"/>
                  </a:cubicBezTo>
                  <a:cubicBezTo>
                    <a:pt x="1402" y="1701"/>
                    <a:pt x="1802" y="1868"/>
                    <a:pt x="2169" y="2135"/>
                  </a:cubicBezTo>
                  <a:cubicBezTo>
                    <a:pt x="2169" y="2435"/>
                    <a:pt x="2202" y="2936"/>
                    <a:pt x="2436" y="3169"/>
                  </a:cubicBezTo>
                  <a:cubicBezTo>
                    <a:pt x="2536" y="3269"/>
                    <a:pt x="2644" y="3319"/>
                    <a:pt x="2761" y="3319"/>
                  </a:cubicBezTo>
                  <a:cubicBezTo>
                    <a:pt x="2878" y="3319"/>
                    <a:pt x="3003" y="3269"/>
                    <a:pt x="3136" y="3169"/>
                  </a:cubicBezTo>
                  <a:cubicBezTo>
                    <a:pt x="3203" y="3102"/>
                    <a:pt x="3270" y="3002"/>
                    <a:pt x="3270" y="2869"/>
                  </a:cubicBezTo>
                  <a:cubicBezTo>
                    <a:pt x="3270" y="2569"/>
                    <a:pt x="2936" y="2202"/>
                    <a:pt x="2602" y="1935"/>
                  </a:cubicBezTo>
                  <a:cubicBezTo>
                    <a:pt x="2669" y="1168"/>
                    <a:pt x="2969" y="434"/>
                    <a:pt x="3470" y="434"/>
                  </a:cubicBezTo>
                  <a:close/>
                  <a:moveTo>
                    <a:pt x="3470" y="0"/>
                  </a:moveTo>
                  <a:cubicBezTo>
                    <a:pt x="2769" y="0"/>
                    <a:pt x="2336" y="801"/>
                    <a:pt x="2202" y="1635"/>
                  </a:cubicBezTo>
                  <a:cubicBezTo>
                    <a:pt x="1821" y="1410"/>
                    <a:pt x="1449" y="1292"/>
                    <a:pt x="1114" y="1292"/>
                  </a:cubicBezTo>
                  <a:cubicBezTo>
                    <a:pt x="804" y="1292"/>
                    <a:pt x="525" y="1393"/>
                    <a:pt x="301" y="1601"/>
                  </a:cubicBezTo>
                  <a:cubicBezTo>
                    <a:pt x="67" y="1835"/>
                    <a:pt x="1" y="2202"/>
                    <a:pt x="201" y="2669"/>
                  </a:cubicBezTo>
                  <a:cubicBezTo>
                    <a:pt x="568" y="3603"/>
                    <a:pt x="1802" y="4637"/>
                    <a:pt x="2903" y="4637"/>
                  </a:cubicBezTo>
                  <a:cubicBezTo>
                    <a:pt x="3336" y="4637"/>
                    <a:pt x="3970" y="4470"/>
                    <a:pt x="4404" y="3636"/>
                  </a:cubicBezTo>
                  <a:cubicBezTo>
                    <a:pt x="4437" y="3569"/>
                    <a:pt x="5171" y="2068"/>
                    <a:pt x="4771" y="1001"/>
                  </a:cubicBezTo>
                  <a:cubicBezTo>
                    <a:pt x="4637" y="567"/>
                    <a:pt x="4337" y="267"/>
                    <a:pt x="3903" y="100"/>
                  </a:cubicBezTo>
                  <a:cubicBezTo>
                    <a:pt x="3770" y="34"/>
                    <a:pt x="3603" y="0"/>
                    <a:pt x="34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32"/>
            <p:cNvSpPr/>
            <p:nvPr/>
          </p:nvSpPr>
          <p:spPr>
            <a:xfrm>
              <a:off x="411050" y="3893725"/>
              <a:ext cx="138025" cy="104900"/>
            </a:xfrm>
            <a:custGeom>
              <a:avLst/>
              <a:gdLst/>
              <a:ahLst/>
              <a:cxnLst/>
              <a:rect l="l" t="t" r="r" b="b"/>
              <a:pathLst>
                <a:path w="5521" h="4196" extrusionOk="0">
                  <a:moveTo>
                    <a:pt x="2685" y="1"/>
                  </a:moveTo>
                  <a:cubicBezTo>
                    <a:pt x="0" y="1"/>
                    <a:pt x="1113" y="4195"/>
                    <a:pt x="2296" y="4195"/>
                  </a:cubicBezTo>
                  <a:cubicBezTo>
                    <a:pt x="2348" y="4195"/>
                    <a:pt x="2400" y="4187"/>
                    <a:pt x="2451" y="4171"/>
                  </a:cubicBezTo>
                  <a:cubicBezTo>
                    <a:pt x="3120" y="3954"/>
                    <a:pt x="3240" y="3071"/>
                    <a:pt x="3131" y="2345"/>
                  </a:cubicBezTo>
                  <a:lnTo>
                    <a:pt x="3131" y="2345"/>
                  </a:lnTo>
                  <a:cubicBezTo>
                    <a:pt x="3519" y="2534"/>
                    <a:pt x="3987" y="2670"/>
                    <a:pt x="4395" y="2670"/>
                  </a:cubicBezTo>
                  <a:cubicBezTo>
                    <a:pt x="4894" y="2670"/>
                    <a:pt x="5301" y="2465"/>
                    <a:pt x="5353" y="1902"/>
                  </a:cubicBezTo>
                  <a:cubicBezTo>
                    <a:pt x="5520" y="101"/>
                    <a:pt x="2685" y="1"/>
                    <a:pt x="26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32"/>
            <p:cNvSpPr/>
            <p:nvPr/>
          </p:nvSpPr>
          <p:spPr>
            <a:xfrm>
              <a:off x="431450" y="3888725"/>
              <a:ext cx="119275" cy="115125"/>
            </a:xfrm>
            <a:custGeom>
              <a:avLst/>
              <a:gdLst/>
              <a:ahLst/>
              <a:cxnLst/>
              <a:rect l="l" t="t" r="r" b="b"/>
              <a:pathLst>
                <a:path w="4771" h="4605" extrusionOk="0">
                  <a:moveTo>
                    <a:pt x="1769" y="1735"/>
                  </a:moveTo>
                  <a:cubicBezTo>
                    <a:pt x="1802" y="1735"/>
                    <a:pt x="1902" y="1869"/>
                    <a:pt x="2002" y="2102"/>
                  </a:cubicBezTo>
                  <a:cubicBezTo>
                    <a:pt x="1802" y="1969"/>
                    <a:pt x="1702" y="1835"/>
                    <a:pt x="1702" y="1802"/>
                  </a:cubicBezTo>
                  <a:cubicBezTo>
                    <a:pt x="1702" y="1769"/>
                    <a:pt x="1735" y="1769"/>
                    <a:pt x="1769" y="1735"/>
                  </a:cubicBezTo>
                  <a:close/>
                  <a:moveTo>
                    <a:pt x="1836" y="401"/>
                  </a:moveTo>
                  <a:cubicBezTo>
                    <a:pt x="1869" y="401"/>
                    <a:pt x="3403" y="468"/>
                    <a:pt x="4037" y="1235"/>
                  </a:cubicBezTo>
                  <a:cubicBezTo>
                    <a:pt x="4271" y="1468"/>
                    <a:pt x="4337" y="1735"/>
                    <a:pt x="4304" y="2102"/>
                  </a:cubicBezTo>
                  <a:cubicBezTo>
                    <a:pt x="4304" y="2236"/>
                    <a:pt x="4271" y="2669"/>
                    <a:pt x="3570" y="2669"/>
                  </a:cubicBezTo>
                  <a:cubicBezTo>
                    <a:pt x="3270" y="2669"/>
                    <a:pt x="2870" y="2569"/>
                    <a:pt x="2503" y="2402"/>
                  </a:cubicBezTo>
                  <a:cubicBezTo>
                    <a:pt x="2403" y="1869"/>
                    <a:pt x="2169" y="1302"/>
                    <a:pt x="1802" y="1302"/>
                  </a:cubicBezTo>
                  <a:cubicBezTo>
                    <a:pt x="1735" y="1302"/>
                    <a:pt x="1702" y="1335"/>
                    <a:pt x="1635" y="1335"/>
                  </a:cubicBezTo>
                  <a:cubicBezTo>
                    <a:pt x="1369" y="1468"/>
                    <a:pt x="1302" y="1669"/>
                    <a:pt x="1302" y="1769"/>
                  </a:cubicBezTo>
                  <a:cubicBezTo>
                    <a:pt x="1302" y="2169"/>
                    <a:pt x="1802" y="2503"/>
                    <a:pt x="2136" y="2669"/>
                  </a:cubicBezTo>
                  <a:cubicBezTo>
                    <a:pt x="2202" y="3303"/>
                    <a:pt x="2102" y="4004"/>
                    <a:pt x="1569" y="4170"/>
                  </a:cubicBezTo>
                  <a:cubicBezTo>
                    <a:pt x="1539" y="4179"/>
                    <a:pt x="1509" y="4183"/>
                    <a:pt x="1478" y="4183"/>
                  </a:cubicBezTo>
                  <a:cubicBezTo>
                    <a:pt x="1268" y="4183"/>
                    <a:pt x="1039" y="3986"/>
                    <a:pt x="835" y="3637"/>
                  </a:cubicBezTo>
                  <a:cubicBezTo>
                    <a:pt x="401" y="2903"/>
                    <a:pt x="234" y="1735"/>
                    <a:pt x="635" y="1035"/>
                  </a:cubicBezTo>
                  <a:cubicBezTo>
                    <a:pt x="868" y="601"/>
                    <a:pt x="1302" y="401"/>
                    <a:pt x="1836" y="401"/>
                  </a:cubicBezTo>
                  <a:close/>
                  <a:moveTo>
                    <a:pt x="1869" y="1"/>
                  </a:moveTo>
                  <a:cubicBezTo>
                    <a:pt x="1235" y="1"/>
                    <a:pt x="735" y="201"/>
                    <a:pt x="401" y="635"/>
                  </a:cubicBezTo>
                  <a:cubicBezTo>
                    <a:pt x="134" y="968"/>
                    <a:pt x="1" y="1468"/>
                    <a:pt x="1" y="2002"/>
                  </a:cubicBezTo>
                  <a:cubicBezTo>
                    <a:pt x="1" y="3203"/>
                    <a:pt x="668" y="4604"/>
                    <a:pt x="1469" y="4604"/>
                  </a:cubicBezTo>
                  <a:cubicBezTo>
                    <a:pt x="1535" y="4604"/>
                    <a:pt x="1635" y="4604"/>
                    <a:pt x="1702" y="4571"/>
                  </a:cubicBezTo>
                  <a:cubicBezTo>
                    <a:pt x="2403" y="4337"/>
                    <a:pt x="2603" y="3603"/>
                    <a:pt x="2569" y="2869"/>
                  </a:cubicBezTo>
                  <a:lnTo>
                    <a:pt x="2569" y="2869"/>
                  </a:lnTo>
                  <a:cubicBezTo>
                    <a:pt x="2903" y="3003"/>
                    <a:pt x="3270" y="3070"/>
                    <a:pt x="3570" y="3070"/>
                  </a:cubicBezTo>
                  <a:cubicBezTo>
                    <a:pt x="4271" y="3070"/>
                    <a:pt x="4671" y="2736"/>
                    <a:pt x="4738" y="2136"/>
                  </a:cubicBezTo>
                  <a:cubicBezTo>
                    <a:pt x="4771" y="1669"/>
                    <a:pt x="4638" y="1235"/>
                    <a:pt x="4337" y="901"/>
                  </a:cubicBezTo>
                  <a:cubicBezTo>
                    <a:pt x="3570" y="67"/>
                    <a:pt x="1869" y="1"/>
                    <a:pt x="18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32"/>
            <p:cNvSpPr/>
            <p:nvPr/>
          </p:nvSpPr>
          <p:spPr>
            <a:xfrm>
              <a:off x="311375" y="3898925"/>
              <a:ext cx="119275" cy="95175"/>
            </a:xfrm>
            <a:custGeom>
              <a:avLst/>
              <a:gdLst/>
              <a:ahLst/>
              <a:cxnLst/>
              <a:rect l="l" t="t" r="r" b="b"/>
              <a:pathLst>
                <a:path w="4771" h="3807" extrusionOk="0">
                  <a:moveTo>
                    <a:pt x="2783" y="1"/>
                  </a:moveTo>
                  <a:cubicBezTo>
                    <a:pt x="2322" y="1"/>
                    <a:pt x="1788" y="129"/>
                    <a:pt x="1368" y="593"/>
                  </a:cubicBezTo>
                  <a:cubicBezTo>
                    <a:pt x="467" y="1594"/>
                    <a:pt x="0" y="3062"/>
                    <a:pt x="868" y="3529"/>
                  </a:cubicBezTo>
                  <a:cubicBezTo>
                    <a:pt x="1189" y="3702"/>
                    <a:pt x="1611" y="3806"/>
                    <a:pt x="2051" y="3806"/>
                  </a:cubicBezTo>
                  <a:cubicBezTo>
                    <a:pt x="2798" y="3806"/>
                    <a:pt x="3596" y="3505"/>
                    <a:pt x="4037" y="2728"/>
                  </a:cubicBezTo>
                  <a:cubicBezTo>
                    <a:pt x="4771" y="1527"/>
                    <a:pt x="4270" y="327"/>
                    <a:pt x="3803" y="193"/>
                  </a:cubicBezTo>
                  <a:cubicBezTo>
                    <a:pt x="3803" y="193"/>
                    <a:pt x="3348" y="1"/>
                    <a:pt x="2783" y="1"/>
                  </a:cubicBezTo>
                  <a:close/>
                </a:path>
              </a:pathLst>
            </a:custGeom>
            <a:solidFill>
              <a:srgbClr val="ECD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32"/>
            <p:cNvSpPr/>
            <p:nvPr/>
          </p:nvSpPr>
          <p:spPr>
            <a:xfrm>
              <a:off x="370575" y="3899575"/>
              <a:ext cx="47575" cy="55050"/>
            </a:xfrm>
            <a:custGeom>
              <a:avLst/>
              <a:gdLst/>
              <a:ahLst/>
              <a:cxnLst/>
              <a:rect l="l" t="t" r="r" b="b"/>
              <a:pathLst>
                <a:path w="1903" h="2202" extrusionOk="0">
                  <a:moveTo>
                    <a:pt x="1" y="0"/>
                  </a:moveTo>
                  <a:cubicBezTo>
                    <a:pt x="1" y="1"/>
                    <a:pt x="1469" y="2069"/>
                    <a:pt x="1902" y="220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32"/>
            <p:cNvSpPr/>
            <p:nvPr/>
          </p:nvSpPr>
          <p:spPr>
            <a:xfrm>
              <a:off x="364750" y="3894525"/>
              <a:ext cx="59225" cy="65950"/>
            </a:xfrm>
            <a:custGeom>
              <a:avLst/>
              <a:gdLst/>
              <a:ahLst/>
              <a:cxnLst/>
              <a:rect l="l" t="t" r="r" b="b"/>
              <a:pathLst>
                <a:path w="2369" h="2638" extrusionOk="0">
                  <a:moveTo>
                    <a:pt x="239" y="1"/>
                  </a:moveTo>
                  <a:cubicBezTo>
                    <a:pt x="205" y="1"/>
                    <a:pt x="169" y="12"/>
                    <a:pt x="134" y="36"/>
                  </a:cubicBezTo>
                  <a:cubicBezTo>
                    <a:pt x="34" y="102"/>
                    <a:pt x="0" y="236"/>
                    <a:pt x="67" y="336"/>
                  </a:cubicBezTo>
                  <a:cubicBezTo>
                    <a:pt x="434" y="836"/>
                    <a:pt x="1601" y="2471"/>
                    <a:pt x="2068" y="2604"/>
                  </a:cubicBezTo>
                  <a:cubicBezTo>
                    <a:pt x="2102" y="2604"/>
                    <a:pt x="2135" y="2637"/>
                    <a:pt x="2135" y="2637"/>
                  </a:cubicBezTo>
                  <a:cubicBezTo>
                    <a:pt x="2235" y="2637"/>
                    <a:pt x="2302" y="2571"/>
                    <a:pt x="2335" y="2471"/>
                  </a:cubicBezTo>
                  <a:cubicBezTo>
                    <a:pt x="2369" y="2371"/>
                    <a:pt x="2335" y="2271"/>
                    <a:pt x="2202" y="2204"/>
                  </a:cubicBezTo>
                  <a:cubicBezTo>
                    <a:pt x="1968" y="2137"/>
                    <a:pt x="1101" y="1036"/>
                    <a:pt x="401" y="102"/>
                  </a:cubicBezTo>
                  <a:cubicBezTo>
                    <a:pt x="358" y="38"/>
                    <a:pt x="301" y="1"/>
                    <a:pt x="2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32"/>
            <p:cNvSpPr/>
            <p:nvPr/>
          </p:nvSpPr>
          <p:spPr>
            <a:xfrm>
              <a:off x="344725" y="3916250"/>
              <a:ext cx="58400" cy="63400"/>
            </a:xfrm>
            <a:custGeom>
              <a:avLst/>
              <a:gdLst/>
              <a:ahLst/>
              <a:cxnLst/>
              <a:rect l="l" t="t" r="r" b="b"/>
              <a:pathLst>
                <a:path w="2336" h="2536" extrusionOk="0">
                  <a:moveTo>
                    <a:pt x="1" y="1"/>
                  </a:moveTo>
                  <a:cubicBezTo>
                    <a:pt x="1" y="1"/>
                    <a:pt x="1769" y="2369"/>
                    <a:pt x="2336" y="253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32"/>
            <p:cNvSpPr/>
            <p:nvPr/>
          </p:nvSpPr>
          <p:spPr>
            <a:xfrm>
              <a:off x="338900" y="3911175"/>
              <a:ext cx="70075" cy="73475"/>
            </a:xfrm>
            <a:custGeom>
              <a:avLst/>
              <a:gdLst/>
              <a:ahLst/>
              <a:cxnLst/>
              <a:rect l="l" t="t" r="r" b="b"/>
              <a:pathLst>
                <a:path w="2803" h="2939" extrusionOk="0">
                  <a:moveTo>
                    <a:pt x="224" y="0"/>
                  </a:moveTo>
                  <a:cubicBezTo>
                    <a:pt x="182" y="0"/>
                    <a:pt x="139" y="11"/>
                    <a:pt x="100" y="37"/>
                  </a:cubicBezTo>
                  <a:cubicBezTo>
                    <a:pt x="0" y="103"/>
                    <a:pt x="0" y="237"/>
                    <a:pt x="67" y="337"/>
                  </a:cubicBezTo>
                  <a:cubicBezTo>
                    <a:pt x="367" y="737"/>
                    <a:pt x="1902" y="2739"/>
                    <a:pt x="2502" y="2939"/>
                  </a:cubicBezTo>
                  <a:lnTo>
                    <a:pt x="2569" y="2939"/>
                  </a:lnTo>
                  <a:cubicBezTo>
                    <a:pt x="2669" y="2939"/>
                    <a:pt x="2736" y="2905"/>
                    <a:pt x="2769" y="2805"/>
                  </a:cubicBezTo>
                  <a:cubicBezTo>
                    <a:pt x="2802" y="2705"/>
                    <a:pt x="2736" y="2572"/>
                    <a:pt x="2635" y="2539"/>
                  </a:cubicBezTo>
                  <a:cubicBezTo>
                    <a:pt x="2302" y="2438"/>
                    <a:pt x="1134" y="1037"/>
                    <a:pt x="401" y="70"/>
                  </a:cubicBezTo>
                  <a:cubicBezTo>
                    <a:pt x="359" y="29"/>
                    <a:pt x="293" y="0"/>
                    <a:pt x="2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32"/>
            <p:cNvSpPr/>
            <p:nvPr/>
          </p:nvSpPr>
          <p:spPr>
            <a:xfrm>
              <a:off x="456475" y="3796775"/>
              <a:ext cx="46725" cy="76975"/>
            </a:xfrm>
            <a:custGeom>
              <a:avLst/>
              <a:gdLst/>
              <a:ahLst/>
              <a:cxnLst/>
              <a:rect l="l" t="t" r="r" b="b"/>
              <a:pathLst>
                <a:path w="1869" h="3079" extrusionOk="0">
                  <a:moveTo>
                    <a:pt x="1188" y="1"/>
                  </a:moveTo>
                  <a:cubicBezTo>
                    <a:pt x="1170" y="1"/>
                    <a:pt x="1152" y="4"/>
                    <a:pt x="1135" y="9"/>
                  </a:cubicBezTo>
                  <a:cubicBezTo>
                    <a:pt x="1001" y="43"/>
                    <a:pt x="935" y="176"/>
                    <a:pt x="968" y="276"/>
                  </a:cubicBezTo>
                  <a:cubicBezTo>
                    <a:pt x="1402" y="1811"/>
                    <a:pt x="167" y="2645"/>
                    <a:pt x="134" y="2678"/>
                  </a:cubicBezTo>
                  <a:cubicBezTo>
                    <a:pt x="34" y="2745"/>
                    <a:pt x="1" y="2878"/>
                    <a:pt x="67" y="2978"/>
                  </a:cubicBezTo>
                  <a:cubicBezTo>
                    <a:pt x="101" y="3045"/>
                    <a:pt x="167" y="3078"/>
                    <a:pt x="234" y="3078"/>
                  </a:cubicBezTo>
                  <a:cubicBezTo>
                    <a:pt x="267" y="3078"/>
                    <a:pt x="334" y="3045"/>
                    <a:pt x="368" y="3045"/>
                  </a:cubicBezTo>
                  <a:cubicBezTo>
                    <a:pt x="368" y="3012"/>
                    <a:pt x="1869" y="2011"/>
                    <a:pt x="1368" y="176"/>
                  </a:cubicBezTo>
                  <a:cubicBezTo>
                    <a:pt x="1368" y="66"/>
                    <a:pt x="1277" y="1"/>
                    <a:pt x="11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32"/>
            <p:cNvSpPr/>
            <p:nvPr/>
          </p:nvSpPr>
          <p:spPr>
            <a:xfrm>
              <a:off x="333050" y="3942100"/>
              <a:ext cx="45900" cy="50075"/>
            </a:xfrm>
            <a:custGeom>
              <a:avLst/>
              <a:gdLst/>
              <a:ahLst/>
              <a:cxnLst/>
              <a:rect l="l" t="t" r="r" b="b"/>
              <a:pathLst>
                <a:path w="1836" h="200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168" y="1835"/>
                    <a:pt x="1835" y="20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32"/>
            <p:cNvSpPr/>
            <p:nvPr/>
          </p:nvSpPr>
          <p:spPr>
            <a:xfrm>
              <a:off x="327225" y="3937075"/>
              <a:ext cx="57550" cy="60100"/>
            </a:xfrm>
            <a:custGeom>
              <a:avLst/>
              <a:gdLst/>
              <a:ahLst/>
              <a:cxnLst/>
              <a:rect l="l" t="t" r="r" b="b"/>
              <a:pathLst>
                <a:path w="2302" h="2404" extrusionOk="0">
                  <a:moveTo>
                    <a:pt x="215" y="0"/>
                  </a:moveTo>
                  <a:cubicBezTo>
                    <a:pt x="175" y="0"/>
                    <a:pt x="136" y="11"/>
                    <a:pt x="100" y="35"/>
                  </a:cubicBezTo>
                  <a:cubicBezTo>
                    <a:pt x="0" y="102"/>
                    <a:pt x="0" y="202"/>
                    <a:pt x="34" y="302"/>
                  </a:cubicBezTo>
                  <a:cubicBezTo>
                    <a:pt x="167" y="502"/>
                    <a:pt x="1268" y="2203"/>
                    <a:pt x="2002" y="2403"/>
                  </a:cubicBezTo>
                  <a:lnTo>
                    <a:pt x="2068" y="2403"/>
                  </a:lnTo>
                  <a:cubicBezTo>
                    <a:pt x="2168" y="2403"/>
                    <a:pt x="2235" y="2336"/>
                    <a:pt x="2269" y="2270"/>
                  </a:cubicBezTo>
                  <a:cubicBezTo>
                    <a:pt x="2302" y="2136"/>
                    <a:pt x="2235" y="2036"/>
                    <a:pt x="2135" y="2003"/>
                  </a:cubicBezTo>
                  <a:cubicBezTo>
                    <a:pt x="1701" y="1869"/>
                    <a:pt x="834" y="769"/>
                    <a:pt x="401" y="102"/>
                  </a:cubicBezTo>
                  <a:cubicBezTo>
                    <a:pt x="357" y="37"/>
                    <a:pt x="287" y="0"/>
                    <a:pt x="21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32"/>
            <p:cNvSpPr/>
            <p:nvPr/>
          </p:nvSpPr>
          <p:spPr>
            <a:xfrm>
              <a:off x="462325" y="3855725"/>
              <a:ext cx="82575" cy="28850"/>
            </a:xfrm>
            <a:custGeom>
              <a:avLst/>
              <a:gdLst/>
              <a:ahLst/>
              <a:cxnLst/>
              <a:rect l="l" t="t" r="r" b="b"/>
              <a:pathLst>
                <a:path w="3303" h="1154" extrusionOk="0">
                  <a:moveTo>
                    <a:pt x="1977" y="1"/>
                  </a:moveTo>
                  <a:cubicBezTo>
                    <a:pt x="1445" y="1"/>
                    <a:pt x="777" y="176"/>
                    <a:pt x="67" y="787"/>
                  </a:cubicBezTo>
                  <a:cubicBezTo>
                    <a:pt x="0" y="887"/>
                    <a:pt x="0" y="987"/>
                    <a:pt x="67" y="1087"/>
                  </a:cubicBezTo>
                  <a:cubicBezTo>
                    <a:pt x="100" y="1121"/>
                    <a:pt x="167" y="1154"/>
                    <a:pt x="234" y="1154"/>
                  </a:cubicBezTo>
                  <a:cubicBezTo>
                    <a:pt x="267" y="1154"/>
                    <a:pt x="334" y="1154"/>
                    <a:pt x="367" y="1121"/>
                  </a:cubicBezTo>
                  <a:cubicBezTo>
                    <a:pt x="986" y="576"/>
                    <a:pt x="1552" y="421"/>
                    <a:pt x="1995" y="421"/>
                  </a:cubicBezTo>
                  <a:cubicBezTo>
                    <a:pt x="2555" y="421"/>
                    <a:pt x="2917" y="668"/>
                    <a:pt x="2936" y="687"/>
                  </a:cubicBezTo>
                  <a:cubicBezTo>
                    <a:pt x="2971" y="711"/>
                    <a:pt x="3011" y="722"/>
                    <a:pt x="3050" y="722"/>
                  </a:cubicBezTo>
                  <a:cubicBezTo>
                    <a:pt x="3122" y="722"/>
                    <a:pt x="3193" y="685"/>
                    <a:pt x="3236" y="620"/>
                  </a:cubicBezTo>
                  <a:cubicBezTo>
                    <a:pt x="3302" y="520"/>
                    <a:pt x="3269" y="387"/>
                    <a:pt x="3169" y="320"/>
                  </a:cubicBezTo>
                  <a:cubicBezTo>
                    <a:pt x="3169" y="320"/>
                    <a:pt x="2696" y="1"/>
                    <a:pt x="197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32"/>
            <p:cNvSpPr/>
            <p:nvPr/>
          </p:nvSpPr>
          <p:spPr>
            <a:xfrm>
              <a:off x="23675" y="4041875"/>
              <a:ext cx="261050" cy="844250"/>
            </a:xfrm>
            <a:custGeom>
              <a:avLst/>
              <a:gdLst/>
              <a:ahLst/>
              <a:cxnLst/>
              <a:rect l="l" t="t" r="r" b="b"/>
              <a:pathLst>
                <a:path w="10442" h="33770" extrusionOk="0">
                  <a:moveTo>
                    <a:pt x="10182" y="0"/>
                  </a:moveTo>
                  <a:cubicBezTo>
                    <a:pt x="10157" y="0"/>
                    <a:pt x="10131" y="5"/>
                    <a:pt x="10107" y="12"/>
                  </a:cubicBezTo>
                  <a:cubicBezTo>
                    <a:pt x="10107" y="46"/>
                    <a:pt x="9807" y="179"/>
                    <a:pt x="9340" y="413"/>
                  </a:cubicBezTo>
                  <a:cubicBezTo>
                    <a:pt x="9240" y="479"/>
                    <a:pt x="9207" y="613"/>
                    <a:pt x="9274" y="713"/>
                  </a:cubicBezTo>
                  <a:cubicBezTo>
                    <a:pt x="9307" y="780"/>
                    <a:pt x="9374" y="813"/>
                    <a:pt x="9474" y="813"/>
                  </a:cubicBezTo>
                  <a:cubicBezTo>
                    <a:pt x="9507" y="813"/>
                    <a:pt x="9540" y="813"/>
                    <a:pt x="9574" y="780"/>
                  </a:cubicBezTo>
                  <a:cubicBezTo>
                    <a:pt x="9974" y="546"/>
                    <a:pt x="10274" y="413"/>
                    <a:pt x="10274" y="413"/>
                  </a:cubicBezTo>
                  <a:cubicBezTo>
                    <a:pt x="10408" y="346"/>
                    <a:pt x="10441" y="246"/>
                    <a:pt x="10374" y="146"/>
                  </a:cubicBezTo>
                  <a:cubicBezTo>
                    <a:pt x="10349" y="44"/>
                    <a:pt x="10265" y="0"/>
                    <a:pt x="10182" y="0"/>
                  </a:cubicBezTo>
                  <a:close/>
                  <a:moveTo>
                    <a:pt x="8754" y="845"/>
                  </a:moveTo>
                  <a:cubicBezTo>
                    <a:pt x="8715" y="845"/>
                    <a:pt x="8675" y="856"/>
                    <a:pt x="8640" y="880"/>
                  </a:cubicBezTo>
                  <a:cubicBezTo>
                    <a:pt x="8406" y="1047"/>
                    <a:pt x="8173" y="1213"/>
                    <a:pt x="7939" y="1380"/>
                  </a:cubicBezTo>
                  <a:cubicBezTo>
                    <a:pt x="7873" y="1447"/>
                    <a:pt x="7839" y="1580"/>
                    <a:pt x="7906" y="1680"/>
                  </a:cubicBezTo>
                  <a:cubicBezTo>
                    <a:pt x="7973" y="1714"/>
                    <a:pt x="8006" y="1747"/>
                    <a:pt x="8073" y="1747"/>
                  </a:cubicBezTo>
                  <a:cubicBezTo>
                    <a:pt x="8139" y="1747"/>
                    <a:pt x="8173" y="1747"/>
                    <a:pt x="8206" y="1714"/>
                  </a:cubicBezTo>
                  <a:cubicBezTo>
                    <a:pt x="8406" y="1547"/>
                    <a:pt x="8640" y="1380"/>
                    <a:pt x="8873" y="1213"/>
                  </a:cubicBezTo>
                  <a:cubicBezTo>
                    <a:pt x="8973" y="1147"/>
                    <a:pt x="8973" y="1013"/>
                    <a:pt x="8940" y="946"/>
                  </a:cubicBezTo>
                  <a:cubicBezTo>
                    <a:pt x="8897" y="882"/>
                    <a:pt x="8826" y="845"/>
                    <a:pt x="8754" y="845"/>
                  </a:cubicBezTo>
                  <a:close/>
                  <a:moveTo>
                    <a:pt x="7456" y="1897"/>
                  </a:moveTo>
                  <a:cubicBezTo>
                    <a:pt x="7406" y="1897"/>
                    <a:pt x="7356" y="1914"/>
                    <a:pt x="7305" y="1947"/>
                  </a:cubicBezTo>
                  <a:cubicBezTo>
                    <a:pt x="7105" y="2147"/>
                    <a:pt x="6905" y="2381"/>
                    <a:pt x="6738" y="2581"/>
                  </a:cubicBezTo>
                  <a:cubicBezTo>
                    <a:pt x="6672" y="2681"/>
                    <a:pt x="6672" y="2814"/>
                    <a:pt x="6772" y="2881"/>
                  </a:cubicBezTo>
                  <a:cubicBezTo>
                    <a:pt x="6805" y="2915"/>
                    <a:pt x="6838" y="2915"/>
                    <a:pt x="6905" y="2915"/>
                  </a:cubicBezTo>
                  <a:cubicBezTo>
                    <a:pt x="6972" y="2915"/>
                    <a:pt x="7005" y="2915"/>
                    <a:pt x="7072" y="2848"/>
                  </a:cubicBezTo>
                  <a:cubicBezTo>
                    <a:pt x="7205" y="2648"/>
                    <a:pt x="7406" y="2448"/>
                    <a:pt x="7606" y="2247"/>
                  </a:cubicBezTo>
                  <a:cubicBezTo>
                    <a:pt x="7672" y="2181"/>
                    <a:pt x="7672" y="2047"/>
                    <a:pt x="7606" y="1947"/>
                  </a:cubicBezTo>
                  <a:cubicBezTo>
                    <a:pt x="7556" y="1914"/>
                    <a:pt x="7506" y="1897"/>
                    <a:pt x="7456" y="1897"/>
                  </a:cubicBezTo>
                  <a:close/>
                  <a:moveTo>
                    <a:pt x="6425" y="3213"/>
                  </a:moveTo>
                  <a:cubicBezTo>
                    <a:pt x="6356" y="3213"/>
                    <a:pt x="6293" y="3250"/>
                    <a:pt x="6271" y="3315"/>
                  </a:cubicBezTo>
                  <a:cubicBezTo>
                    <a:pt x="6105" y="3582"/>
                    <a:pt x="6005" y="3882"/>
                    <a:pt x="5938" y="4149"/>
                  </a:cubicBezTo>
                  <a:cubicBezTo>
                    <a:pt x="5904" y="4249"/>
                    <a:pt x="5971" y="4349"/>
                    <a:pt x="6105" y="4382"/>
                  </a:cubicBezTo>
                  <a:cubicBezTo>
                    <a:pt x="6105" y="4382"/>
                    <a:pt x="6138" y="4416"/>
                    <a:pt x="6138" y="4416"/>
                  </a:cubicBezTo>
                  <a:cubicBezTo>
                    <a:pt x="6238" y="4416"/>
                    <a:pt x="6305" y="4349"/>
                    <a:pt x="6338" y="4249"/>
                  </a:cubicBezTo>
                  <a:cubicBezTo>
                    <a:pt x="6405" y="4015"/>
                    <a:pt x="6505" y="3748"/>
                    <a:pt x="6638" y="3515"/>
                  </a:cubicBezTo>
                  <a:cubicBezTo>
                    <a:pt x="6672" y="3415"/>
                    <a:pt x="6638" y="3281"/>
                    <a:pt x="6538" y="3248"/>
                  </a:cubicBezTo>
                  <a:cubicBezTo>
                    <a:pt x="6503" y="3224"/>
                    <a:pt x="6463" y="3213"/>
                    <a:pt x="6425" y="3213"/>
                  </a:cubicBezTo>
                  <a:close/>
                  <a:moveTo>
                    <a:pt x="6038" y="4816"/>
                  </a:moveTo>
                  <a:cubicBezTo>
                    <a:pt x="5938" y="4816"/>
                    <a:pt x="5838" y="4916"/>
                    <a:pt x="5838" y="5016"/>
                  </a:cubicBezTo>
                  <a:cubicBezTo>
                    <a:pt x="5871" y="5316"/>
                    <a:pt x="5904" y="5616"/>
                    <a:pt x="6005" y="5883"/>
                  </a:cubicBezTo>
                  <a:cubicBezTo>
                    <a:pt x="6038" y="5983"/>
                    <a:pt x="6138" y="6050"/>
                    <a:pt x="6205" y="6050"/>
                  </a:cubicBezTo>
                  <a:cubicBezTo>
                    <a:pt x="6238" y="6050"/>
                    <a:pt x="6238" y="6050"/>
                    <a:pt x="6271" y="6017"/>
                  </a:cubicBezTo>
                  <a:cubicBezTo>
                    <a:pt x="6371" y="5983"/>
                    <a:pt x="6438" y="5883"/>
                    <a:pt x="6405" y="5783"/>
                  </a:cubicBezTo>
                  <a:cubicBezTo>
                    <a:pt x="6338" y="5516"/>
                    <a:pt x="6271" y="5250"/>
                    <a:pt x="6271" y="5016"/>
                  </a:cubicBezTo>
                  <a:cubicBezTo>
                    <a:pt x="6271" y="4883"/>
                    <a:pt x="6171" y="4816"/>
                    <a:pt x="6038" y="4816"/>
                  </a:cubicBezTo>
                  <a:close/>
                  <a:moveTo>
                    <a:pt x="8727" y="6138"/>
                  </a:moveTo>
                  <a:cubicBezTo>
                    <a:pt x="8496" y="6138"/>
                    <a:pt x="8261" y="6182"/>
                    <a:pt x="8006" y="6284"/>
                  </a:cubicBezTo>
                  <a:cubicBezTo>
                    <a:pt x="7906" y="6317"/>
                    <a:pt x="7873" y="6450"/>
                    <a:pt x="7906" y="6550"/>
                  </a:cubicBezTo>
                  <a:cubicBezTo>
                    <a:pt x="7939" y="6651"/>
                    <a:pt x="8006" y="6684"/>
                    <a:pt x="8106" y="6684"/>
                  </a:cubicBezTo>
                  <a:lnTo>
                    <a:pt x="8173" y="6684"/>
                  </a:lnTo>
                  <a:cubicBezTo>
                    <a:pt x="8392" y="6602"/>
                    <a:pt x="8589" y="6542"/>
                    <a:pt x="8764" y="6542"/>
                  </a:cubicBezTo>
                  <a:cubicBezTo>
                    <a:pt x="8801" y="6542"/>
                    <a:pt x="8838" y="6545"/>
                    <a:pt x="8873" y="6550"/>
                  </a:cubicBezTo>
                  <a:cubicBezTo>
                    <a:pt x="9007" y="6550"/>
                    <a:pt x="9107" y="6484"/>
                    <a:pt x="9107" y="6384"/>
                  </a:cubicBezTo>
                  <a:cubicBezTo>
                    <a:pt x="9140" y="6250"/>
                    <a:pt x="9040" y="6150"/>
                    <a:pt x="8940" y="6150"/>
                  </a:cubicBezTo>
                  <a:cubicBezTo>
                    <a:pt x="8869" y="6142"/>
                    <a:pt x="8798" y="6138"/>
                    <a:pt x="8727" y="6138"/>
                  </a:cubicBezTo>
                  <a:close/>
                  <a:moveTo>
                    <a:pt x="6553" y="6382"/>
                  </a:moveTo>
                  <a:cubicBezTo>
                    <a:pt x="6513" y="6382"/>
                    <a:pt x="6474" y="6393"/>
                    <a:pt x="6438" y="6417"/>
                  </a:cubicBezTo>
                  <a:cubicBezTo>
                    <a:pt x="6371" y="6484"/>
                    <a:pt x="6338" y="6584"/>
                    <a:pt x="6371" y="6684"/>
                  </a:cubicBezTo>
                  <a:cubicBezTo>
                    <a:pt x="6472" y="6851"/>
                    <a:pt x="6572" y="6984"/>
                    <a:pt x="6705" y="7151"/>
                  </a:cubicBezTo>
                  <a:cubicBezTo>
                    <a:pt x="6672" y="7184"/>
                    <a:pt x="6605" y="7218"/>
                    <a:pt x="6572" y="7251"/>
                  </a:cubicBezTo>
                  <a:cubicBezTo>
                    <a:pt x="6505" y="7351"/>
                    <a:pt x="6472" y="7484"/>
                    <a:pt x="6572" y="7551"/>
                  </a:cubicBezTo>
                  <a:cubicBezTo>
                    <a:pt x="6605" y="7585"/>
                    <a:pt x="6672" y="7618"/>
                    <a:pt x="6705" y="7618"/>
                  </a:cubicBezTo>
                  <a:cubicBezTo>
                    <a:pt x="6772" y="7618"/>
                    <a:pt x="6805" y="7618"/>
                    <a:pt x="6872" y="7551"/>
                  </a:cubicBezTo>
                  <a:cubicBezTo>
                    <a:pt x="6905" y="7518"/>
                    <a:pt x="6939" y="7484"/>
                    <a:pt x="6972" y="7451"/>
                  </a:cubicBezTo>
                  <a:cubicBezTo>
                    <a:pt x="7000" y="7465"/>
                    <a:pt x="7033" y="7473"/>
                    <a:pt x="7065" y="7473"/>
                  </a:cubicBezTo>
                  <a:cubicBezTo>
                    <a:pt x="7110" y="7473"/>
                    <a:pt x="7153" y="7457"/>
                    <a:pt x="7172" y="7418"/>
                  </a:cubicBezTo>
                  <a:cubicBezTo>
                    <a:pt x="7239" y="7384"/>
                    <a:pt x="7272" y="7284"/>
                    <a:pt x="7272" y="7218"/>
                  </a:cubicBezTo>
                  <a:cubicBezTo>
                    <a:pt x="7339" y="7151"/>
                    <a:pt x="7406" y="7118"/>
                    <a:pt x="7472" y="7051"/>
                  </a:cubicBezTo>
                  <a:cubicBezTo>
                    <a:pt x="7572" y="6984"/>
                    <a:pt x="7606" y="6851"/>
                    <a:pt x="7539" y="6751"/>
                  </a:cubicBezTo>
                  <a:cubicBezTo>
                    <a:pt x="7498" y="6709"/>
                    <a:pt x="7431" y="6681"/>
                    <a:pt x="7362" y="6681"/>
                  </a:cubicBezTo>
                  <a:cubicBezTo>
                    <a:pt x="7320" y="6681"/>
                    <a:pt x="7277" y="6692"/>
                    <a:pt x="7239" y="6717"/>
                  </a:cubicBezTo>
                  <a:cubicBezTo>
                    <a:pt x="7172" y="6784"/>
                    <a:pt x="7105" y="6817"/>
                    <a:pt x="7005" y="6884"/>
                  </a:cubicBezTo>
                  <a:cubicBezTo>
                    <a:pt x="6905" y="6751"/>
                    <a:pt x="6805" y="6617"/>
                    <a:pt x="6738" y="6484"/>
                  </a:cubicBezTo>
                  <a:cubicBezTo>
                    <a:pt x="6695" y="6419"/>
                    <a:pt x="6624" y="6382"/>
                    <a:pt x="6553" y="6382"/>
                  </a:cubicBezTo>
                  <a:close/>
                  <a:moveTo>
                    <a:pt x="9625" y="6504"/>
                  </a:moveTo>
                  <a:cubicBezTo>
                    <a:pt x="9581" y="6504"/>
                    <a:pt x="9537" y="6520"/>
                    <a:pt x="9507" y="6550"/>
                  </a:cubicBezTo>
                  <a:cubicBezTo>
                    <a:pt x="9407" y="6651"/>
                    <a:pt x="9407" y="6784"/>
                    <a:pt x="9474" y="6851"/>
                  </a:cubicBezTo>
                  <a:cubicBezTo>
                    <a:pt x="9607" y="7017"/>
                    <a:pt x="9707" y="7251"/>
                    <a:pt x="9741" y="7518"/>
                  </a:cubicBezTo>
                  <a:cubicBezTo>
                    <a:pt x="9741" y="7618"/>
                    <a:pt x="9841" y="7685"/>
                    <a:pt x="9941" y="7685"/>
                  </a:cubicBezTo>
                  <a:lnTo>
                    <a:pt x="9974" y="7685"/>
                  </a:lnTo>
                  <a:cubicBezTo>
                    <a:pt x="10074" y="7685"/>
                    <a:pt x="10174" y="7585"/>
                    <a:pt x="10141" y="7451"/>
                  </a:cubicBezTo>
                  <a:cubicBezTo>
                    <a:pt x="10107" y="7118"/>
                    <a:pt x="9974" y="6817"/>
                    <a:pt x="9774" y="6584"/>
                  </a:cubicBezTo>
                  <a:cubicBezTo>
                    <a:pt x="9737" y="6529"/>
                    <a:pt x="9680" y="6504"/>
                    <a:pt x="9625" y="6504"/>
                  </a:cubicBezTo>
                  <a:close/>
                  <a:moveTo>
                    <a:pt x="7622" y="7643"/>
                  </a:moveTo>
                  <a:cubicBezTo>
                    <a:pt x="7572" y="7643"/>
                    <a:pt x="7522" y="7668"/>
                    <a:pt x="7472" y="7718"/>
                  </a:cubicBezTo>
                  <a:cubicBezTo>
                    <a:pt x="7406" y="7818"/>
                    <a:pt x="7406" y="7918"/>
                    <a:pt x="7506" y="8018"/>
                  </a:cubicBezTo>
                  <a:cubicBezTo>
                    <a:pt x="7739" y="8218"/>
                    <a:pt x="7973" y="8418"/>
                    <a:pt x="8173" y="8552"/>
                  </a:cubicBezTo>
                  <a:cubicBezTo>
                    <a:pt x="8206" y="8552"/>
                    <a:pt x="8273" y="8585"/>
                    <a:pt x="8306" y="8585"/>
                  </a:cubicBezTo>
                  <a:cubicBezTo>
                    <a:pt x="8373" y="8585"/>
                    <a:pt x="8440" y="8552"/>
                    <a:pt x="8473" y="8485"/>
                  </a:cubicBezTo>
                  <a:cubicBezTo>
                    <a:pt x="8540" y="8385"/>
                    <a:pt x="8506" y="8252"/>
                    <a:pt x="8406" y="8185"/>
                  </a:cubicBezTo>
                  <a:cubicBezTo>
                    <a:pt x="8206" y="8052"/>
                    <a:pt x="8006" y="7918"/>
                    <a:pt x="7772" y="7718"/>
                  </a:cubicBezTo>
                  <a:cubicBezTo>
                    <a:pt x="7722" y="7668"/>
                    <a:pt x="7672" y="7643"/>
                    <a:pt x="7622" y="7643"/>
                  </a:cubicBezTo>
                  <a:close/>
                  <a:moveTo>
                    <a:pt x="6121" y="7801"/>
                  </a:moveTo>
                  <a:cubicBezTo>
                    <a:pt x="6071" y="7801"/>
                    <a:pt x="6021" y="7818"/>
                    <a:pt x="5971" y="7851"/>
                  </a:cubicBezTo>
                  <a:cubicBezTo>
                    <a:pt x="5871" y="7985"/>
                    <a:pt x="5771" y="8085"/>
                    <a:pt x="5671" y="8218"/>
                  </a:cubicBezTo>
                  <a:cubicBezTo>
                    <a:pt x="5571" y="8318"/>
                    <a:pt x="5504" y="8418"/>
                    <a:pt x="5437" y="8485"/>
                  </a:cubicBezTo>
                  <a:cubicBezTo>
                    <a:pt x="5337" y="8585"/>
                    <a:pt x="5371" y="8719"/>
                    <a:pt x="5437" y="8785"/>
                  </a:cubicBezTo>
                  <a:cubicBezTo>
                    <a:pt x="5504" y="8819"/>
                    <a:pt x="5538" y="8852"/>
                    <a:pt x="5571" y="8852"/>
                  </a:cubicBezTo>
                  <a:cubicBezTo>
                    <a:pt x="5638" y="8852"/>
                    <a:pt x="5704" y="8819"/>
                    <a:pt x="5738" y="8752"/>
                  </a:cubicBezTo>
                  <a:cubicBezTo>
                    <a:pt x="5838" y="8685"/>
                    <a:pt x="5904" y="8585"/>
                    <a:pt x="5971" y="8485"/>
                  </a:cubicBezTo>
                  <a:cubicBezTo>
                    <a:pt x="6071" y="8352"/>
                    <a:pt x="6171" y="8252"/>
                    <a:pt x="6271" y="8152"/>
                  </a:cubicBezTo>
                  <a:cubicBezTo>
                    <a:pt x="6371" y="8052"/>
                    <a:pt x="6371" y="7918"/>
                    <a:pt x="6271" y="7851"/>
                  </a:cubicBezTo>
                  <a:cubicBezTo>
                    <a:pt x="6221" y="7818"/>
                    <a:pt x="6171" y="7801"/>
                    <a:pt x="6121" y="7801"/>
                  </a:cubicBezTo>
                  <a:close/>
                  <a:moveTo>
                    <a:pt x="9784" y="8084"/>
                  </a:moveTo>
                  <a:cubicBezTo>
                    <a:pt x="9721" y="8084"/>
                    <a:pt x="9650" y="8120"/>
                    <a:pt x="9607" y="8185"/>
                  </a:cubicBezTo>
                  <a:cubicBezTo>
                    <a:pt x="9507" y="8352"/>
                    <a:pt x="9340" y="8418"/>
                    <a:pt x="9107" y="8418"/>
                  </a:cubicBezTo>
                  <a:lnTo>
                    <a:pt x="9073" y="8418"/>
                  </a:lnTo>
                  <a:cubicBezTo>
                    <a:pt x="8973" y="8418"/>
                    <a:pt x="8873" y="8519"/>
                    <a:pt x="8873" y="8619"/>
                  </a:cubicBezTo>
                  <a:cubicBezTo>
                    <a:pt x="8873" y="8752"/>
                    <a:pt x="8940" y="8852"/>
                    <a:pt x="9073" y="8852"/>
                  </a:cubicBezTo>
                  <a:lnTo>
                    <a:pt x="9107" y="8852"/>
                  </a:lnTo>
                  <a:cubicBezTo>
                    <a:pt x="9474" y="8852"/>
                    <a:pt x="9774" y="8685"/>
                    <a:pt x="9941" y="8385"/>
                  </a:cubicBezTo>
                  <a:cubicBezTo>
                    <a:pt x="10007" y="8285"/>
                    <a:pt x="9974" y="8152"/>
                    <a:pt x="9874" y="8118"/>
                  </a:cubicBezTo>
                  <a:cubicBezTo>
                    <a:pt x="9850" y="8095"/>
                    <a:pt x="9818" y="8084"/>
                    <a:pt x="9784" y="8084"/>
                  </a:cubicBezTo>
                  <a:close/>
                  <a:moveTo>
                    <a:pt x="5090" y="9084"/>
                  </a:moveTo>
                  <a:cubicBezTo>
                    <a:pt x="5018" y="9084"/>
                    <a:pt x="4947" y="9121"/>
                    <a:pt x="4904" y="9186"/>
                  </a:cubicBezTo>
                  <a:cubicBezTo>
                    <a:pt x="4737" y="9419"/>
                    <a:pt x="4604" y="9653"/>
                    <a:pt x="4470" y="9886"/>
                  </a:cubicBezTo>
                  <a:cubicBezTo>
                    <a:pt x="4403" y="10020"/>
                    <a:pt x="4437" y="10120"/>
                    <a:pt x="4537" y="10186"/>
                  </a:cubicBezTo>
                  <a:cubicBezTo>
                    <a:pt x="4570" y="10220"/>
                    <a:pt x="4604" y="10220"/>
                    <a:pt x="4637" y="10220"/>
                  </a:cubicBezTo>
                  <a:cubicBezTo>
                    <a:pt x="4704" y="10220"/>
                    <a:pt x="4770" y="10186"/>
                    <a:pt x="4837" y="10120"/>
                  </a:cubicBezTo>
                  <a:cubicBezTo>
                    <a:pt x="4970" y="9886"/>
                    <a:pt x="5104" y="9653"/>
                    <a:pt x="5271" y="9419"/>
                  </a:cubicBezTo>
                  <a:cubicBezTo>
                    <a:pt x="5337" y="9319"/>
                    <a:pt x="5304" y="9186"/>
                    <a:pt x="5204" y="9119"/>
                  </a:cubicBezTo>
                  <a:cubicBezTo>
                    <a:pt x="5169" y="9095"/>
                    <a:pt x="5129" y="9084"/>
                    <a:pt x="5090" y="9084"/>
                  </a:cubicBezTo>
                  <a:close/>
                  <a:moveTo>
                    <a:pt x="4262" y="10541"/>
                  </a:moveTo>
                  <a:cubicBezTo>
                    <a:pt x="4189" y="10541"/>
                    <a:pt x="4120" y="10578"/>
                    <a:pt x="4070" y="10653"/>
                  </a:cubicBezTo>
                  <a:cubicBezTo>
                    <a:pt x="3970" y="10920"/>
                    <a:pt x="3836" y="11187"/>
                    <a:pt x="3770" y="11454"/>
                  </a:cubicBezTo>
                  <a:cubicBezTo>
                    <a:pt x="3736" y="11587"/>
                    <a:pt x="3803" y="11687"/>
                    <a:pt x="3903" y="11721"/>
                  </a:cubicBezTo>
                  <a:lnTo>
                    <a:pt x="3970" y="11721"/>
                  </a:lnTo>
                  <a:cubicBezTo>
                    <a:pt x="4036" y="11721"/>
                    <a:pt x="4137" y="11687"/>
                    <a:pt x="4170" y="11587"/>
                  </a:cubicBezTo>
                  <a:cubicBezTo>
                    <a:pt x="4237" y="11354"/>
                    <a:pt x="4337" y="11087"/>
                    <a:pt x="4470" y="10820"/>
                  </a:cubicBezTo>
                  <a:cubicBezTo>
                    <a:pt x="4503" y="10720"/>
                    <a:pt x="4470" y="10620"/>
                    <a:pt x="4337" y="10553"/>
                  </a:cubicBezTo>
                  <a:cubicBezTo>
                    <a:pt x="4312" y="10545"/>
                    <a:pt x="4287" y="10541"/>
                    <a:pt x="4262" y="10541"/>
                  </a:cubicBezTo>
                  <a:close/>
                  <a:moveTo>
                    <a:pt x="3803" y="12121"/>
                  </a:moveTo>
                  <a:cubicBezTo>
                    <a:pt x="3670" y="12121"/>
                    <a:pt x="3569" y="12188"/>
                    <a:pt x="3536" y="12288"/>
                  </a:cubicBezTo>
                  <a:cubicBezTo>
                    <a:pt x="3503" y="12588"/>
                    <a:pt x="3469" y="12855"/>
                    <a:pt x="3436" y="13155"/>
                  </a:cubicBezTo>
                  <a:cubicBezTo>
                    <a:pt x="3436" y="13255"/>
                    <a:pt x="3503" y="13355"/>
                    <a:pt x="3636" y="13355"/>
                  </a:cubicBezTo>
                  <a:cubicBezTo>
                    <a:pt x="3770" y="13355"/>
                    <a:pt x="3836" y="13289"/>
                    <a:pt x="3870" y="13189"/>
                  </a:cubicBezTo>
                  <a:cubicBezTo>
                    <a:pt x="3870" y="12922"/>
                    <a:pt x="3903" y="12655"/>
                    <a:pt x="3970" y="12388"/>
                  </a:cubicBezTo>
                  <a:cubicBezTo>
                    <a:pt x="3970" y="12255"/>
                    <a:pt x="3903" y="12154"/>
                    <a:pt x="3803" y="12121"/>
                  </a:cubicBezTo>
                  <a:close/>
                  <a:moveTo>
                    <a:pt x="3636" y="13789"/>
                  </a:moveTo>
                  <a:cubicBezTo>
                    <a:pt x="3503" y="13789"/>
                    <a:pt x="3436" y="13889"/>
                    <a:pt x="3436" y="14022"/>
                  </a:cubicBezTo>
                  <a:cubicBezTo>
                    <a:pt x="3469" y="14289"/>
                    <a:pt x="3503" y="14590"/>
                    <a:pt x="3569" y="14856"/>
                  </a:cubicBezTo>
                  <a:cubicBezTo>
                    <a:pt x="3569" y="14956"/>
                    <a:pt x="3670" y="15023"/>
                    <a:pt x="3770" y="15023"/>
                  </a:cubicBezTo>
                  <a:lnTo>
                    <a:pt x="3803" y="15023"/>
                  </a:lnTo>
                  <a:cubicBezTo>
                    <a:pt x="3936" y="14990"/>
                    <a:pt x="4003" y="14890"/>
                    <a:pt x="3970" y="14756"/>
                  </a:cubicBezTo>
                  <a:cubicBezTo>
                    <a:pt x="3903" y="14523"/>
                    <a:pt x="3870" y="14256"/>
                    <a:pt x="3870" y="13989"/>
                  </a:cubicBezTo>
                  <a:cubicBezTo>
                    <a:pt x="3836" y="13856"/>
                    <a:pt x="3736" y="13789"/>
                    <a:pt x="3636" y="13789"/>
                  </a:cubicBezTo>
                  <a:close/>
                  <a:moveTo>
                    <a:pt x="4007" y="15411"/>
                  </a:moveTo>
                  <a:cubicBezTo>
                    <a:pt x="3984" y="15411"/>
                    <a:pt x="3960" y="15416"/>
                    <a:pt x="3936" y="15423"/>
                  </a:cubicBezTo>
                  <a:cubicBezTo>
                    <a:pt x="3803" y="15457"/>
                    <a:pt x="3770" y="15590"/>
                    <a:pt x="3803" y="15690"/>
                  </a:cubicBezTo>
                  <a:cubicBezTo>
                    <a:pt x="3903" y="15957"/>
                    <a:pt x="4003" y="16224"/>
                    <a:pt x="4137" y="16491"/>
                  </a:cubicBezTo>
                  <a:cubicBezTo>
                    <a:pt x="4203" y="16558"/>
                    <a:pt x="4270" y="16591"/>
                    <a:pt x="4337" y="16591"/>
                  </a:cubicBezTo>
                  <a:cubicBezTo>
                    <a:pt x="4370" y="16591"/>
                    <a:pt x="4403" y="16591"/>
                    <a:pt x="4437" y="16558"/>
                  </a:cubicBezTo>
                  <a:cubicBezTo>
                    <a:pt x="4537" y="16524"/>
                    <a:pt x="4570" y="16391"/>
                    <a:pt x="4503" y="16291"/>
                  </a:cubicBezTo>
                  <a:cubicBezTo>
                    <a:pt x="4403" y="16057"/>
                    <a:pt x="4270" y="15790"/>
                    <a:pt x="4203" y="15557"/>
                  </a:cubicBezTo>
                  <a:cubicBezTo>
                    <a:pt x="4152" y="15455"/>
                    <a:pt x="4082" y="15411"/>
                    <a:pt x="4007" y="15411"/>
                  </a:cubicBezTo>
                  <a:close/>
                  <a:moveTo>
                    <a:pt x="4789" y="16878"/>
                  </a:moveTo>
                  <a:cubicBezTo>
                    <a:pt x="4744" y="16878"/>
                    <a:pt x="4700" y="16895"/>
                    <a:pt x="4670" y="16925"/>
                  </a:cubicBezTo>
                  <a:cubicBezTo>
                    <a:pt x="4570" y="16991"/>
                    <a:pt x="4537" y="17125"/>
                    <a:pt x="4604" y="17191"/>
                  </a:cubicBezTo>
                  <a:cubicBezTo>
                    <a:pt x="4770" y="17425"/>
                    <a:pt x="4970" y="17658"/>
                    <a:pt x="5137" y="17859"/>
                  </a:cubicBezTo>
                  <a:lnTo>
                    <a:pt x="5071" y="17859"/>
                  </a:lnTo>
                  <a:cubicBezTo>
                    <a:pt x="4770" y="17925"/>
                    <a:pt x="4503" y="17992"/>
                    <a:pt x="4237" y="18092"/>
                  </a:cubicBezTo>
                  <a:cubicBezTo>
                    <a:pt x="4137" y="18159"/>
                    <a:pt x="4070" y="18259"/>
                    <a:pt x="4103" y="18359"/>
                  </a:cubicBezTo>
                  <a:cubicBezTo>
                    <a:pt x="4137" y="18459"/>
                    <a:pt x="4237" y="18492"/>
                    <a:pt x="4303" y="18492"/>
                  </a:cubicBezTo>
                  <a:lnTo>
                    <a:pt x="4370" y="18492"/>
                  </a:lnTo>
                  <a:cubicBezTo>
                    <a:pt x="4637" y="18392"/>
                    <a:pt x="4870" y="18326"/>
                    <a:pt x="5137" y="18259"/>
                  </a:cubicBezTo>
                  <a:cubicBezTo>
                    <a:pt x="5271" y="18225"/>
                    <a:pt x="5337" y="18125"/>
                    <a:pt x="5304" y="18025"/>
                  </a:cubicBezTo>
                  <a:cubicBezTo>
                    <a:pt x="5304" y="17992"/>
                    <a:pt x="5271" y="17959"/>
                    <a:pt x="5271" y="17925"/>
                  </a:cubicBezTo>
                  <a:cubicBezTo>
                    <a:pt x="5337" y="17925"/>
                    <a:pt x="5404" y="17925"/>
                    <a:pt x="5471" y="17859"/>
                  </a:cubicBezTo>
                  <a:cubicBezTo>
                    <a:pt x="5538" y="17792"/>
                    <a:pt x="5538" y="17658"/>
                    <a:pt x="5471" y="17592"/>
                  </a:cubicBezTo>
                  <a:cubicBezTo>
                    <a:pt x="5271" y="17392"/>
                    <a:pt x="5104" y="17191"/>
                    <a:pt x="4937" y="16958"/>
                  </a:cubicBezTo>
                  <a:cubicBezTo>
                    <a:pt x="4900" y="16903"/>
                    <a:pt x="4843" y="16878"/>
                    <a:pt x="4789" y="16878"/>
                  </a:cubicBezTo>
                  <a:close/>
                  <a:moveTo>
                    <a:pt x="7583" y="17883"/>
                  </a:moveTo>
                  <a:cubicBezTo>
                    <a:pt x="7495" y="17883"/>
                    <a:pt x="7400" y="17943"/>
                    <a:pt x="7372" y="18025"/>
                  </a:cubicBezTo>
                  <a:cubicBezTo>
                    <a:pt x="7339" y="18159"/>
                    <a:pt x="7406" y="18259"/>
                    <a:pt x="7539" y="18292"/>
                  </a:cubicBezTo>
                  <a:cubicBezTo>
                    <a:pt x="7839" y="18359"/>
                    <a:pt x="8073" y="18459"/>
                    <a:pt x="8239" y="18559"/>
                  </a:cubicBezTo>
                  <a:cubicBezTo>
                    <a:pt x="8273" y="18592"/>
                    <a:pt x="8306" y="18592"/>
                    <a:pt x="8340" y="18592"/>
                  </a:cubicBezTo>
                  <a:cubicBezTo>
                    <a:pt x="8406" y="18592"/>
                    <a:pt x="8473" y="18559"/>
                    <a:pt x="8540" y="18526"/>
                  </a:cubicBezTo>
                  <a:cubicBezTo>
                    <a:pt x="8606" y="18426"/>
                    <a:pt x="8573" y="18292"/>
                    <a:pt x="8473" y="18225"/>
                  </a:cubicBezTo>
                  <a:cubicBezTo>
                    <a:pt x="8273" y="18092"/>
                    <a:pt x="7973" y="17959"/>
                    <a:pt x="7639" y="17892"/>
                  </a:cubicBezTo>
                  <a:cubicBezTo>
                    <a:pt x="7621" y="17886"/>
                    <a:pt x="7603" y="17883"/>
                    <a:pt x="7583" y="17883"/>
                  </a:cubicBezTo>
                  <a:close/>
                  <a:moveTo>
                    <a:pt x="5904" y="17725"/>
                  </a:moveTo>
                  <a:cubicBezTo>
                    <a:pt x="5804" y="17725"/>
                    <a:pt x="5704" y="17825"/>
                    <a:pt x="5738" y="17959"/>
                  </a:cubicBezTo>
                  <a:cubicBezTo>
                    <a:pt x="5738" y="18025"/>
                    <a:pt x="5771" y="18092"/>
                    <a:pt x="5804" y="18125"/>
                  </a:cubicBezTo>
                  <a:cubicBezTo>
                    <a:pt x="5804" y="18125"/>
                    <a:pt x="5771" y="18125"/>
                    <a:pt x="5771" y="18159"/>
                  </a:cubicBezTo>
                  <a:cubicBezTo>
                    <a:pt x="5704" y="18225"/>
                    <a:pt x="5738" y="18359"/>
                    <a:pt x="5804" y="18426"/>
                  </a:cubicBezTo>
                  <a:cubicBezTo>
                    <a:pt x="6071" y="18626"/>
                    <a:pt x="6305" y="18759"/>
                    <a:pt x="6572" y="18893"/>
                  </a:cubicBezTo>
                  <a:cubicBezTo>
                    <a:pt x="6605" y="18893"/>
                    <a:pt x="6605" y="18926"/>
                    <a:pt x="6638" y="18926"/>
                  </a:cubicBezTo>
                  <a:cubicBezTo>
                    <a:pt x="6738" y="18926"/>
                    <a:pt x="6805" y="18859"/>
                    <a:pt x="6838" y="18793"/>
                  </a:cubicBezTo>
                  <a:cubicBezTo>
                    <a:pt x="6872" y="18692"/>
                    <a:pt x="6838" y="18559"/>
                    <a:pt x="6738" y="18526"/>
                  </a:cubicBezTo>
                  <a:cubicBezTo>
                    <a:pt x="6538" y="18426"/>
                    <a:pt x="6305" y="18292"/>
                    <a:pt x="6105" y="18125"/>
                  </a:cubicBezTo>
                  <a:lnTo>
                    <a:pt x="6305" y="18125"/>
                  </a:lnTo>
                  <a:cubicBezTo>
                    <a:pt x="6472" y="18159"/>
                    <a:pt x="6605" y="18159"/>
                    <a:pt x="6738" y="18159"/>
                  </a:cubicBezTo>
                  <a:cubicBezTo>
                    <a:pt x="6872" y="18159"/>
                    <a:pt x="6972" y="18092"/>
                    <a:pt x="6972" y="17959"/>
                  </a:cubicBezTo>
                  <a:cubicBezTo>
                    <a:pt x="6972" y="17859"/>
                    <a:pt x="6905" y="17758"/>
                    <a:pt x="6772" y="17725"/>
                  </a:cubicBezTo>
                  <a:close/>
                  <a:moveTo>
                    <a:pt x="8274" y="18751"/>
                  </a:moveTo>
                  <a:cubicBezTo>
                    <a:pt x="8252" y="18751"/>
                    <a:pt x="8230" y="18753"/>
                    <a:pt x="8206" y="18759"/>
                  </a:cubicBezTo>
                  <a:lnTo>
                    <a:pt x="8073" y="18759"/>
                  </a:lnTo>
                  <a:cubicBezTo>
                    <a:pt x="7989" y="18776"/>
                    <a:pt x="7898" y="18784"/>
                    <a:pt x="7797" y="18784"/>
                  </a:cubicBezTo>
                  <a:cubicBezTo>
                    <a:pt x="7697" y="18784"/>
                    <a:pt x="7589" y="18776"/>
                    <a:pt x="7472" y="18759"/>
                  </a:cubicBezTo>
                  <a:cubicBezTo>
                    <a:pt x="7459" y="18755"/>
                    <a:pt x="7445" y="18753"/>
                    <a:pt x="7432" y="18753"/>
                  </a:cubicBezTo>
                  <a:cubicBezTo>
                    <a:pt x="7347" y="18753"/>
                    <a:pt x="7268" y="18839"/>
                    <a:pt x="7239" y="18926"/>
                  </a:cubicBezTo>
                  <a:cubicBezTo>
                    <a:pt x="7205" y="19059"/>
                    <a:pt x="7305" y="19159"/>
                    <a:pt x="7406" y="19159"/>
                  </a:cubicBezTo>
                  <a:cubicBezTo>
                    <a:pt x="7539" y="19193"/>
                    <a:pt x="7706" y="19226"/>
                    <a:pt x="7839" y="19226"/>
                  </a:cubicBezTo>
                  <a:cubicBezTo>
                    <a:pt x="7939" y="19226"/>
                    <a:pt x="8039" y="19193"/>
                    <a:pt x="8139" y="19193"/>
                  </a:cubicBezTo>
                  <a:cubicBezTo>
                    <a:pt x="8206" y="19159"/>
                    <a:pt x="8273" y="19159"/>
                    <a:pt x="8306" y="19159"/>
                  </a:cubicBezTo>
                  <a:cubicBezTo>
                    <a:pt x="8440" y="19126"/>
                    <a:pt x="8506" y="18993"/>
                    <a:pt x="8473" y="18893"/>
                  </a:cubicBezTo>
                  <a:cubicBezTo>
                    <a:pt x="8446" y="18810"/>
                    <a:pt x="8373" y="18751"/>
                    <a:pt x="8274" y="18751"/>
                  </a:cubicBezTo>
                  <a:close/>
                  <a:moveTo>
                    <a:pt x="3551" y="18458"/>
                  </a:moveTo>
                  <a:cubicBezTo>
                    <a:pt x="3511" y="18458"/>
                    <a:pt x="3471" y="18469"/>
                    <a:pt x="3436" y="18492"/>
                  </a:cubicBezTo>
                  <a:cubicBezTo>
                    <a:pt x="3203" y="18626"/>
                    <a:pt x="2969" y="18793"/>
                    <a:pt x="2736" y="18993"/>
                  </a:cubicBezTo>
                  <a:cubicBezTo>
                    <a:pt x="2669" y="19059"/>
                    <a:pt x="2635" y="19193"/>
                    <a:pt x="2702" y="19260"/>
                  </a:cubicBezTo>
                  <a:cubicBezTo>
                    <a:pt x="2769" y="19326"/>
                    <a:pt x="2802" y="19360"/>
                    <a:pt x="2869" y="19360"/>
                  </a:cubicBezTo>
                  <a:cubicBezTo>
                    <a:pt x="2936" y="19360"/>
                    <a:pt x="2969" y="19326"/>
                    <a:pt x="3002" y="19293"/>
                  </a:cubicBezTo>
                  <a:cubicBezTo>
                    <a:pt x="3203" y="19126"/>
                    <a:pt x="3436" y="18959"/>
                    <a:pt x="3670" y="18826"/>
                  </a:cubicBezTo>
                  <a:cubicBezTo>
                    <a:pt x="3770" y="18793"/>
                    <a:pt x="3803" y="18659"/>
                    <a:pt x="3736" y="18559"/>
                  </a:cubicBezTo>
                  <a:cubicBezTo>
                    <a:pt x="3693" y="18494"/>
                    <a:pt x="3622" y="18458"/>
                    <a:pt x="3551" y="18458"/>
                  </a:cubicBezTo>
                  <a:close/>
                  <a:moveTo>
                    <a:pt x="2284" y="19513"/>
                  </a:moveTo>
                  <a:cubicBezTo>
                    <a:pt x="2229" y="19513"/>
                    <a:pt x="2172" y="19538"/>
                    <a:pt x="2135" y="19593"/>
                  </a:cubicBezTo>
                  <a:cubicBezTo>
                    <a:pt x="1935" y="19793"/>
                    <a:pt x="1768" y="20027"/>
                    <a:pt x="1601" y="20260"/>
                  </a:cubicBezTo>
                  <a:cubicBezTo>
                    <a:pt x="1535" y="20360"/>
                    <a:pt x="1568" y="20494"/>
                    <a:pt x="1635" y="20560"/>
                  </a:cubicBezTo>
                  <a:cubicBezTo>
                    <a:pt x="1701" y="20560"/>
                    <a:pt x="1735" y="20594"/>
                    <a:pt x="1768" y="20594"/>
                  </a:cubicBezTo>
                  <a:cubicBezTo>
                    <a:pt x="1835" y="20594"/>
                    <a:pt x="1902" y="20560"/>
                    <a:pt x="1935" y="20494"/>
                  </a:cubicBezTo>
                  <a:cubicBezTo>
                    <a:pt x="2102" y="20260"/>
                    <a:pt x="2269" y="20060"/>
                    <a:pt x="2435" y="19860"/>
                  </a:cubicBezTo>
                  <a:cubicBezTo>
                    <a:pt x="2502" y="19760"/>
                    <a:pt x="2502" y="19626"/>
                    <a:pt x="2402" y="19560"/>
                  </a:cubicBezTo>
                  <a:cubicBezTo>
                    <a:pt x="2372" y="19530"/>
                    <a:pt x="2329" y="19513"/>
                    <a:pt x="2284" y="19513"/>
                  </a:cubicBezTo>
                  <a:close/>
                  <a:moveTo>
                    <a:pt x="1355" y="20882"/>
                  </a:moveTo>
                  <a:cubicBezTo>
                    <a:pt x="1274" y="20882"/>
                    <a:pt x="1193" y="20919"/>
                    <a:pt x="1168" y="20994"/>
                  </a:cubicBezTo>
                  <a:cubicBezTo>
                    <a:pt x="1034" y="21261"/>
                    <a:pt x="901" y="21494"/>
                    <a:pt x="801" y="21795"/>
                  </a:cubicBezTo>
                  <a:cubicBezTo>
                    <a:pt x="767" y="21895"/>
                    <a:pt x="834" y="21995"/>
                    <a:pt x="934" y="22062"/>
                  </a:cubicBezTo>
                  <a:lnTo>
                    <a:pt x="1001" y="22062"/>
                  </a:lnTo>
                  <a:cubicBezTo>
                    <a:pt x="1101" y="22062"/>
                    <a:pt x="1168" y="22028"/>
                    <a:pt x="1201" y="21928"/>
                  </a:cubicBezTo>
                  <a:cubicBezTo>
                    <a:pt x="1301" y="21661"/>
                    <a:pt x="1401" y="21428"/>
                    <a:pt x="1535" y="21194"/>
                  </a:cubicBezTo>
                  <a:cubicBezTo>
                    <a:pt x="1568" y="21094"/>
                    <a:pt x="1535" y="20961"/>
                    <a:pt x="1435" y="20894"/>
                  </a:cubicBezTo>
                  <a:cubicBezTo>
                    <a:pt x="1410" y="20886"/>
                    <a:pt x="1382" y="20882"/>
                    <a:pt x="1355" y="20882"/>
                  </a:cubicBezTo>
                  <a:close/>
                  <a:moveTo>
                    <a:pt x="801" y="22428"/>
                  </a:moveTo>
                  <a:cubicBezTo>
                    <a:pt x="701" y="22428"/>
                    <a:pt x="567" y="22462"/>
                    <a:pt x="534" y="22595"/>
                  </a:cubicBezTo>
                  <a:cubicBezTo>
                    <a:pt x="501" y="22762"/>
                    <a:pt x="434" y="22929"/>
                    <a:pt x="401" y="23096"/>
                  </a:cubicBezTo>
                  <a:cubicBezTo>
                    <a:pt x="367" y="23196"/>
                    <a:pt x="367" y="23296"/>
                    <a:pt x="334" y="23396"/>
                  </a:cubicBezTo>
                  <a:cubicBezTo>
                    <a:pt x="300" y="23529"/>
                    <a:pt x="401" y="23629"/>
                    <a:pt x="501" y="23663"/>
                  </a:cubicBezTo>
                  <a:lnTo>
                    <a:pt x="534" y="23663"/>
                  </a:lnTo>
                  <a:cubicBezTo>
                    <a:pt x="634" y="23663"/>
                    <a:pt x="734" y="23596"/>
                    <a:pt x="734" y="23496"/>
                  </a:cubicBezTo>
                  <a:cubicBezTo>
                    <a:pt x="767" y="23396"/>
                    <a:pt x="801" y="23296"/>
                    <a:pt x="801" y="23196"/>
                  </a:cubicBezTo>
                  <a:cubicBezTo>
                    <a:pt x="868" y="23029"/>
                    <a:pt x="901" y="22862"/>
                    <a:pt x="934" y="22695"/>
                  </a:cubicBezTo>
                  <a:cubicBezTo>
                    <a:pt x="968" y="22595"/>
                    <a:pt x="901" y="22462"/>
                    <a:pt x="801" y="22428"/>
                  </a:cubicBezTo>
                  <a:close/>
                  <a:moveTo>
                    <a:pt x="434" y="24063"/>
                  </a:moveTo>
                  <a:cubicBezTo>
                    <a:pt x="300" y="24063"/>
                    <a:pt x="200" y="24130"/>
                    <a:pt x="167" y="24230"/>
                  </a:cubicBezTo>
                  <a:cubicBezTo>
                    <a:pt x="134" y="24530"/>
                    <a:pt x="100" y="24797"/>
                    <a:pt x="67" y="25064"/>
                  </a:cubicBezTo>
                  <a:cubicBezTo>
                    <a:pt x="67" y="25197"/>
                    <a:pt x="134" y="25297"/>
                    <a:pt x="267" y="25297"/>
                  </a:cubicBezTo>
                  <a:cubicBezTo>
                    <a:pt x="367" y="25297"/>
                    <a:pt x="467" y="25230"/>
                    <a:pt x="501" y="25130"/>
                  </a:cubicBezTo>
                  <a:cubicBezTo>
                    <a:pt x="501" y="24864"/>
                    <a:pt x="534" y="24563"/>
                    <a:pt x="601" y="24296"/>
                  </a:cubicBezTo>
                  <a:cubicBezTo>
                    <a:pt x="601" y="24196"/>
                    <a:pt x="534" y="24096"/>
                    <a:pt x="434" y="24063"/>
                  </a:cubicBezTo>
                  <a:close/>
                  <a:moveTo>
                    <a:pt x="234" y="25731"/>
                  </a:moveTo>
                  <a:cubicBezTo>
                    <a:pt x="134" y="25731"/>
                    <a:pt x="0" y="25798"/>
                    <a:pt x="0" y="25931"/>
                  </a:cubicBezTo>
                  <a:cubicBezTo>
                    <a:pt x="0" y="26064"/>
                    <a:pt x="0" y="26198"/>
                    <a:pt x="0" y="26298"/>
                  </a:cubicBezTo>
                  <a:cubicBezTo>
                    <a:pt x="0" y="26465"/>
                    <a:pt x="0" y="26631"/>
                    <a:pt x="0" y="26765"/>
                  </a:cubicBezTo>
                  <a:cubicBezTo>
                    <a:pt x="34" y="26898"/>
                    <a:pt x="100" y="26965"/>
                    <a:pt x="234" y="26965"/>
                  </a:cubicBezTo>
                  <a:cubicBezTo>
                    <a:pt x="334" y="26965"/>
                    <a:pt x="434" y="26865"/>
                    <a:pt x="434" y="26765"/>
                  </a:cubicBezTo>
                  <a:cubicBezTo>
                    <a:pt x="434" y="26598"/>
                    <a:pt x="434" y="26465"/>
                    <a:pt x="434" y="26298"/>
                  </a:cubicBezTo>
                  <a:cubicBezTo>
                    <a:pt x="434" y="26198"/>
                    <a:pt x="434" y="26064"/>
                    <a:pt x="434" y="25931"/>
                  </a:cubicBezTo>
                  <a:cubicBezTo>
                    <a:pt x="434" y="25831"/>
                    <a:pt x="334" y="25731"/>
                    <a:pt x="234" y="25731"/>
                  </a:cubicBezTo>
                  <a:close/>
                  <a:moveTo>
                    <a:pt x="309" y="27392"/>
                  </a:moveTo>
                  <a:cubicBezTo>
                    <a:pt x="295" y="27392"/>
                    <a:pt x="281" y="27394"/>
                    <a:pt x="267" y="27399"/>
                  </a:cubicBezTo>
                  <a:cubicBezTo>
                    <a:pt x="167" y="27399"/>
                    <a:pt x="67" y="27499"/>
                    <a:pt x="100" y="27632"/>
                  </a:cubicBezTo>
                  <a:cubicBezTo>
                    <a:pt x="134" y="27899"/>
                    <a:pt x="167" y="28199"/>
                    <a:pt x="234" y="28466"/>
                  </a:cubicBezTo>
                  <a:cubicBezTo>
                    <a:pt x="267" y="28566"/>
                    <a:pt x="334" y="28633"/>
                    <a:pt x="434" y="28633"/>
                  </a:cubicBezTo>
                  <a:lnTo>
                    <a:pt x="501" y="28633"/>
                  </a:lnTo>
                  <a:cubicBezTo>
                    <a:pt x="601" y="28600"/>
                    <a:pt x="667" y="28466"/>
                    <a:pt x="634" y="28366"/>
                  </a:cubicBezTo>
                  <a:cubicBezTo>
                    <a:pt x="601" y="28099"/>
                    <a:pt x="534" y="27832"/>
                    <a:pt x="501" y="27565"/>
                  </a:cubicBezTo>
                  <a:cubicBezTo>
                    <a:pt x="501" y="27479"/>
                    <a:pt x="401" y="27392"/>
                    <a:pt x="309" y="27392"/>
                  </a:cubicBezTo>
                  <a:close/>
                  <a:moveTo>
                    <a:pt x="704" y="29006"/>
                  </a:moveTo>
                  <a:cubicBezTo>
                    <a:pt x="673" y="29006"/>
                    <a:pt x="638" y="29015"/>
                    <a:pt x="601" y="29033"/>
                  </a:cubicBezTo>
                  <a:cubicBezTo>
                    <a:pt x="501" y="29067"/>
                    <a:pt x="434" y="29167"/>
                    <a:pt x="467" y="29300"/>
                  </a:cubicBezTo>
                  <a:cubicBezTo>
                    <a:pt x="567" y="29567"/>
                    <a:pt x="701" y="29834"/>
                    <a:pt x="834" y="30067"/>
                  </a:cubicBezTo>
                  <a:cubicBezTo>
                    <a:pt x="868" y="30134"/>
                    <a:pt x="934" y="30201"/>
                    <a:pt x="1001" y="30201"/>
                  </a:cubicBezTo>
                  <a:cubicBezTo>
                    <a:pt x="1034" y="30201"/>
                    <a:pt x="1068" y="30167"/>
                    <a:pt x="1101" y="30167"/>
                  </a:cubicBezTo>
                  <a:cubicBezTo>
                    <a:pt x="1201" y="30101"/>
                    <a:pt x="1234" y="30001"/>
                    <a:pt x="1201" y="29901"/>
                  </a:cubicBezTo>
                  <a:cubicBezTo>
                    <a:pt x="1068" y="29667"/>
                    <a:pt x="968" y="29400"/>
                    <a:pt x="868" y="29133"/>
                  </a:cubicBezTo>
                  <a:cubicBezTo>
                    <a:pt x="844" y="29061"/>
                    <a:pt x="785" y="29006"/>
                    <a:pt x="704" y="29006"/>
                  </a:cubicBezTo>
                  <a:close/>
                  <a:moveTo>
                    <a:pt x="1453" y="30488"/>
                  </a:moveTo>
                  <a:cubicBezTo>
                    <a:pt x="1408" y="30488"/>
                    <a:pt x="1365" y="30504"/>
                    <a:pt x="1335" y="30534"/>
                  </a:cubicBezTo>
                  <a:cubicBezTo>
                    <a:pt x="1234" y="30601"/>
                    <a:pt x="1201" y="30734"/>
                    <a:pt x="1268" y="30801"/>
                  </a:cubicBezTo>
                  <a:cubicBezTo>
                    <a:pt x="1435" y="31035"/>
                    <a:pt x="1635" y="31268"/>
                    <a:pt x="1802" y="31468"/>
                  </a:cubicBezTo>
                  <a:cubicBezTo>
                    <a:pt x="1868" y="31535"/>
                    <a:pt x="1902" y="31535"/>
                    <a:pt x="1968" y="31535"/>
                  </a:cubicBezTo>
                  <a:cubicBezTo>
                    <a:pt x="2035" y="31535"/>
                    <a:pt x="2068" y="31535"/>
                    <a:pt x="2102" y="31502"/>
                  </a:cubicBezTo>
                  <a:cubicBezTo>
                    <a:pt x="2202" y="31402"/>
                    <a:pt x="2202" y="31268"/>
                    <a:pt x="2135" y="31201"/>
                  </a:cubicBezTo>
                  <a:cubicBezTo>
                    <a:pt x="1935" y="31001"/>
                    <a:pt x="1768" y="30801"/>
                    <a:pt x="1601" y="30568"/>
                  </a:cubicBezTo>
                  <a:cubicBezTo>
                    <a:pt x="1565" y="30513"/>
                    <a:pt x="1508" y="30488"/>
                    <a:pt x="1453" y="30488"/>
                  </a:cubicBezTo>
                  <a:close/>
                  <a:moveTo>
                    <a:pt x="2584" y="31689"/>
                  </a:moveTo>
                  <a:cubicBezTo>
                    <a:pt x="2529" y="31689"/>
                    <a:pt x="2472" y="31713"/>
                    <a:pt x="2435" y="31769"/>
                  </a:cubicBezTo>
                  <a:cubicBezTo>
                    <a:pt x="2335" y="31869"/>
                    <a:pt x="2369" y="32002"/>
                    <a:pt x="2469" y="32069"/>
                  </a:cubicBezTo>
                  <a:cubicBezTo>
                    <a:pt x="2669" y="32236"/>
                    <a:pt x="2902" y="32402"/>
                    <a:pt x="3169" y="32536"/>
                  </a:cubicBezTo>
                  <a:cubicBezTo>
                    <a:pt x="3203" y="32569"/>
                    <a:pt x="3236" y="32569"/>
                    <a:pt x="3269" y="32569"/>
                  </a:cubicBezTo>
                  <a:cubicBezTo>
                    <a:pt x="3336" y="32569"/>
                    <a:pt x="3403" y="32536"/>
                    <a:pt x="3436" y="32469"/>
                  </a:cubicBezTo>
                  <a:cubicBezTo>
                    <a:pt x="3503" y="32369"/>
                    <a:pt x="3469" y="32236"/>
                    <a:pt x="3369" y="32202"/>
                  </a:cubicBezTo>
                  <a:cubicBezTo>
                    <a:pt x="3136" y="32069"/>
                    <a:pt x="2902" y="31902"/>
                    <a:pt x="2702" y="31735"/>
                  </a:cubicBezTo>
                  <a:cubicBezTo>
                    <a:pt x="2672" y="31705"/>
                    <a:pt x="2629" y="31689"/>
                    <a:pt x="2584" y="31689"/>
                  </a:cubicBezTo>
                  <a:close/>
                  <a:moveTo>
                    <a:pt x="4014" y="32542"/>
                  </a:moveTo>
                  <a:cubicBezTo>
                    <a:pt x="3934" y="32542"/>
                    <a:pt x="3851" y="32597"/>
                    <a:pt x="3803" y="32669"/>
                  </a:cubicBezTo>
                  <a:cubicBezTo>
                    <a:pt x="3770" y="32769"/>
                    <a:pt x="3803" y="32903"/>
                    <a:pt x="3936" y="32936"/>
                  </a:cubicBezTo>
                  <a:cubicBezTo>
                    <a:pt x="4170" y="33069"/>
                    <a:pt x="4437" y="33170"/>
                    <a:pt x="4737" y="33236"/>
                  </a:cubicBezTo>
                  <a:cubicBezTo>
                    <a:pt x="4737" y="33270"/>
                    <a:pt x="4770" y="33270"/>
                    <a:pt x="4770" y="33270"/>
                  </a:cubicBezTo>
                  <a:cubicBezTo>
                    <a:pt x="4870" y="33270"/>
                    <a:pt x="4970" y="33203"/>
                    <a:pt x="4970" y="33103"/>
                  </a:cubicBezTo>
                  <a:cubicBezTo>
                    <a:pt x="5004" y="33003"/>
                    <a:pt x="4970" y="32903"/>
                    <a:pt x="4837" y="32836"/>
                  </a:cubicBezTo>
                  <a:cubicBezTo>
                    <a:pt x="4604" y="32769"/>
                    <a:pt x="4337" y="32669"/>
                    <a:pt x="4103" y="32569"/>
                  </a:cubicBezTo>
                  <a:cubicBezTo>
                    <a:pt x="4075" y="32550"/>
                    <a:pt x="4045" y="32542"/>
                    <a:pt x="4014" y="32542"/>
                  </a:cubicBezTo>
                  <a:close/>
                  <a:moveTo>
                    <a:pt x="5584" y="33061"/>
                  </a:moveTo>
                  <a:cubicBezTo>
                    <a:pt x="5495" y="33061"/>
                    <a:pt x="5398" y="33126"/>
                    <a:pt x="5371" y="33236"/>
                  </a:cubicBezTo>
                  <a:cubicBezTo>
                    <a:pt x="5371" y="33336"/>
                    <a:pt x="5437" y="33436"/>
                    <a:pt x="5538" y="33470"/>
                  </a:cubicBezTo>
                  <a:cubicBezTo>
                    <a:pt x="5804" y="33536"/>
                    <a:pt x="6105" y="33603"/>
                    <a:pt x="6371" y="33637"/>
                  </a:cubicBezTo>
                  <a:lnTo>
                    <a:pt x="6405" y="33637"/>
                  </a:lnTo>
                  <a:cubicBezTo>
                    <a:pt x="6505" y="33637"/>
                    <a:pt x="6605" y="33570"/>
                    <a:pt x="6605" y="33470"/>
                  </a:cubicBezTo>
                  <a:cubicBezTo>
                    <a:pt x="6638" y="33336"/>
                    <a:pt x="6538" y="33236"/>
                    <a:pt x="6438" y="33203"/>
                  </a:cubicBezTo>
                  <a:cubicBezTo>
                    <a:pt x="6171" y="33170"/>
                    <a:pt x="5904" y="33136"/>
                    <a:pt x="5638" y="33069"/>
                  </a:cubicBezTo>
                  <a:cubicBezTo>
                    <a:pt x="5620" y="33064"/>
                    <a:pt x="5602" y="33061"/>
                    <a:pt x="5584" y="33061"/>
                  </a:cubicBezTo>
                  <a:close/>
                  <a:moveTo>
                    <a:pt x="7239" y="33303"/>
                  </a:moveTo>
                  <a:cubicBezTo>
                    <a:pt x="7139" y="33303"/>
                    <a:pt x="7039" y="33403"/>
                    <a:pt x="7039" y="33503"/>
                  </a:cubicBezTo>
                  <a:cubicBezTo>
                    <a:pt x="7005" y="33603"/>
                    <a:pt x="7105" y="33703"/>
                    <a:pt x="7205" y="33737"/>
                  </a:cubicBezTo>
                  <a:cubicBezTo>
                    <a:pt x="7506" y="33737"/>
                    <a:pt x="7772" y="33770"/>
                    <a:pt x="8073" y="33770"/>
                  </a:cubicBezTo>
                  <a:cubicBezTo>
                    <a:pt x="8173" y="33770"/>
                    <a:pt x="8273" y="33670"/>
                    <a:pt x="8273" y="33570"/>
                  </a:cubicBezTo>
                  <a:cubicBezTo>
                    <a:pt x="8273" y="33470"/>
                    <a:pt x="8173" y="33370"/>
                    <a:pt x="8073" y="33370"/>
                  </a:cubicBezTo>
                  <a:cubicBezTo>
                    <a:pt x="7806" y="33336"/>
                    <a:pt x="7506" y="33336"/>
                    <a:pt x="7239" y="3330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02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970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600297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723624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audio" Target="../media/audio1.wav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76" r:id="rId3"/>
    <p:sldLayoutId id="2147483677" r:id="rId4"/>
    <p:sldLayoutId id="2147483678" r:id="rId5"/>
    <p:sldLayoutId id="2147483684" r:id="rId6"/>
    <p:sldLayoutId id="214748368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35663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4" r:id="rId4"/>
    <p:sldLayoutId id="2147483695" r:id="rId5"/>
  </p:sldLayoutIdLst>
  <p:transition spd="slow">
    <p:wheel spokes="1"/>
    <p:sndAc>
      <p:stSnd>
        <p:snd r:embed="rId7" name="chimes.wav"/>
      </p:stSnd>
    </p:sndAc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364785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Black"/>
              <a:buNone/>
              <a:defRPr sz="30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56579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40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2.png"/><Relationship Id="rId12" Type="http://schemas.openxmlformats.org/officeDocument/2006/relationships/image" Target="../media/image40.jpe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1.png"/><Relationship Id="rId11" Type="http://schemas.openxmlformats.org/officeDocument/2006/relationships/image" Target="../media/image38.jpeg"/><Relationship Id="rId5" Type="http://schemas.openxmlformats.org/officeDocument/2006/relationships/audio" Target="../media/audio1.wav"/><Relationship Id="rId10" Type="http://schemas.openxmlformats.org/officeDocument/2006/relationships/image" Target="../media/image37.jpe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1.png"/><Relationship Id="rId1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9.png"/><Relationship Id="rId7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4" Type="http://schemas.microsoft.com/office/2007/relationships/hdphoto" Target="../media/hdphoto17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13.xml"/><Relationship Id="rId18" Type="http://schemas.openxmlformats.org/officeDocument/2006/relationships/image" Target="../media/image52.png"/><Relationship Id="rId3" Type="http://schemas.openxmlformats.org/officeDocument/2006/relationships/audio" Target="../media/audio6.wav"/><Relationship Id="rId7" Type="http://schemas.openxmlformats.org/officeDocument/2006/relationships/slide" Target="slide19.xml"/><Relationship Id="rId12" Type="http://schemas.openxmlformats.org/officeDocument/2006/relationships/slide" Target="slide16.xml"/><Relationship Id="rId17" Type="http://schemas.openxmlformats.org/officeDocument/2006/relationships/image" Target="../media/image51.gif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slide" Target="slide15.xml"/><Relationship Id="rId5" Type="http://schemas.openxmlformats.org/officeDocument/2006/relationships/image" Target="../media/image46.gif"/><Relationship Id="rId15" Type="http://schemas.openxmlformats.org/officeDocument/2006/relationships/image" Target="../media/image49.png"/><Relationship Id="rId10" Type="http://schemas.openxmlformats.org/officeDocument/2006/relationships/slide" Target="slide18.xml"/><Relationship Id="rId4" Type="http://schemas.openxmlformats.org/officeDocument/2006/relationships/audio" Target="../media/audio7.wav"/><Relationship Id="rId9" Type="http://schemas.openxmlformats.org/officeDocument/2006/relationships/slide" Target="slide17.xml"/><Relationship Id="rId1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slide" Target="slide12.xml"/><Relationship Id="rId4" Type="http://schemas.openxmlformats.org/officeDocument/2006/relationships/audio" Target="../media/audio9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7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53.gif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slide" Target="slide12.xml"/><Relationship Id="rId4" Type="http://schemas.openxmlformats.org/officeDocument/2006/relationships/audio" Target="../media/audio9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audio" Target="../media/audio8.wav"/><Relationship Id="rId7" Type="http://schemas.openxmlformats.org/officeDocument/2006/relationships/slide" Target="slide12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gif"/><Relationship Id="rId5" Type="http://schemas.openxmlformats.org/officeDocument/2006/relationships/image" Target="../media/image53.gif"/><Relationship Id="rId4" Type="http://schemas.openxmlformats.org/officeDocument/2006/relationships/audio" Target="../media/audio9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gif"/><Relationship Id="rId3" Type="http://schemas.openxmlformats.org/officeDocument/2006/relationships/audio" Target="../media/audio6.wav"/><Relationship Id="rId7" Type="http://schemas.openxmlformats.org/officeDocument/2006/relationships/slide" Target="slide2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gif"/><Relationship Id="rId11" Type="http://schemas.openxmlformats.org/officeDocument/2006/relationships/image" Target="../media/image40.jpeg"/><Relationship Id="rId5" Type="http://schemas.openxmlformats.org/officeDocument/2006/relationships/audio" Target="../media/audio8.wav"/><Relationship Id="rId10" Type="http://schemas.openxmlformats.org/officeDocument/2006/relationships/image" Target="../media/image38.jpeg"/><Relationship Id="rId4" Type="http://schemas.openxmlformats.org/officeDocument/2006/relationships/audio" Target="../media/audio9.wav"/><Relationship Id="rId9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audio" Target="../media/audio6.wav"/><Relationship Id="rId7" Type="http://schemas.openxmlformats.org/officeDocument/2006/relationships/slide" Target="slide2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gif"/><Relationship Id="rId5" Type="http://schemas.openxmlformats.org/officeDocument/2006/relationships/audio" Target="../media/audio8.wav"/><Relationship Id="rId10" Type="http://schemas.openxmlformats.org/officeDocument/2006/relationships/image" Target="../media/image38.jpeg"/><Relationship Id="rId4" Type="http://schemas.openxmlformats.org/officeDocument/2006/relationships/audio" Target="../media/audio9.wav"/><Relationship Id="rId9" Type="http://schemas.openxmlformats.org/officeDocument/2006/relationships/image" Target="../media/image56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audio" Target="../media/audio10.wav"/><Relationship Id="rId7" Type="http://schemas.openxmlformats.org/officeDocument/2006/relationships/slide" Target="slide2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gif"/><Relationship Id="rId5" Type="http://schemas.openxmlformats.org/officeDocument/2006/relationships/audio" Target="../media/audio8.wav"/><Relationship Id="rId10" Type="http://schemas.openxmlformats.org/officeDocument/2006/relationships/image" Target="../media/image37.jpeg"/><Relationship Id="rId4" Type="http://schemas.openxmlformats.org/officeDocument/2006/relationships/audio" Target="../media/audio9.wav"/><Relationship Id="rId9" Type="http://schemas.openxmlformats.org/officeDocument/2006/relationships/image" Target="../media/image57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28.gif"/><Relationship Id="rId18" Type="http://schemas.openxmlformats.org/officeDocument/2006/relationships/image" Target="../media/image30.gif"/><Relationship Id="rId26" Type="http://schemas.microsoft.com/office/2007/relationships/hdphoto" Target="../media/hdphoto20.wdp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1.png"/><Relationship Id="rId7" Type="http://schemas.openxmlformats.org/officeDocument/2006/relationships/image" Target="../media/image24.png"/><Relationship Id="rId12" Type="http://schemas.openxmlformats.org/officeDocument/2006/relationships/image" Target="../media/image27.gif"/><Relationship Id="rId17" Type="http://schemas.openxmlformats.org/officeDocument/2006/relationships/image" Target="../media/image21.png"/><Relationship Id="rId25" Type="http://schemas.openxmlformats.org/officeDocument/2006/relationships/image" Target="../media/image33.png"/><Relationship Id="rId2" Type="http://schemas.openxmlformats.org/officeDocument/2006/relationships/audio" Target="../media/media2.mp3"/><Relationship Id="rId16" Type="http://schemas.openxmlformats.org/officeDocument/2006/relationships/image" Target="../media/image17.png"/><Relationship Id="rId20" Type="http://schemas.microsoft.com/office/2007/relationships/hdphoto" Target="../media/hdphoto3.wdp"/><Relationship Id="rId1" Type="http://schemas.microsoft.com/office/2007/relationships/media" Target="../media/media2.mp3"/><Relationship Id="rId6" Type="http://schemas.openxmlformats.org/officeDocument/2006/relationships/image" Target="../media/image23.gif"/><Relationship Id="rId11" Type="http://schemas.microsoft.com/office/2007/relationships/hdphoto" Target="../media/hdphoto16.wdp"/><Relationship Id="rId24" Type="http://schemas.microsoft.com/office/2007/relationships/hdphoto" Target="../media/hdphoto19.wdp"/><Relationship Id="rId5" Type="http://schemas.openxmlformats.org/officeDocument/2006/relationships/audio" Target="../media/audio1.wav"/><Relationship Id="rId15" Type="http://schemas.microsoft.com/office/2007/relationships/hdphoto" Target="../media/hdphoto17.wdp"/><Relationship Id="rId23" Type="http://schemas.openxmlformats.org/officeDocument/2006/relationships/image" Target="../media/image32.png"/><Relationship Id="rId28" Type="http://schemas.openxmlformats.org/officeDocument/2006/relationships/audio" Target="../media/audio1.wav"/><Relationship Id="rId10" Type="http://schemas.openxmlformats.org/officeDocument/2006/relationships/image" Target="../media/image26.png"/><Relationship Id="rId19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5.gif"/><Relationship Id="rId14" Type="http://schemas.openxmlformats.org/officeDocument/2006/relationships/image" Target="../media/image29.png"/><Relationship Id="rId22" Type="http://schemas.microsoft.com/office/2007/relationships/hdphoto" Target="../media/hdphoto18.wdp"/><Relationship Id="rId27" Type="http://schemas.openxmlformats.org/officeDocument/2006/relationships/image" Target="../media/image3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6.wav"/><Relationship Id="rId7" Type="http://schemas.openxmlformats.org/officeDocument/2006/relationships/slide" Target="slide2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gif"/><Relationship Id="rId5" Type="http://schemas.openxmlformats.org/officeDocument/2006/relationships/audio" Target="../media/audio9.wav"/><Relationship Id="rId10" Type="http://schemas.openxmlformats.org/officeDocument/2006/relationships/image" Target="../media/image57.jpg"/><Relationship Id="rId4" Type="http://schemas.openxmlformats.org/officeDocument/2006/relationships/audio" Target="../media/audio8.wav"/><Relationship Id="rId9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1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58.png"/><Relationship Id="rId5" Type="http://schemas.openxmlformats.org/officeDocument/2006/relationships/audio" Target="../media/audio11.wav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gif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62.jpeg"/><Relationship Id="rId11" Type="http://schemas.openxmlformats.org/officeDocument/2006/relationships/image" Target="../media/image21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6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audio" Target="../media/audio1.wav"/><Relationship Id="rId7" Type="http://schemas.openxmlformats.org/officeDocument/2006/relationships/image" Target="../media/image2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29.png"/><Relationship Id="rId10" Type="http://schemas.openxmlformats.org/officeDocument/2006/relationships/image" Target="../media/image37.jpeg"/><Relationship Id="rId4" Type="http://schemas.openxmlformats.org/officeDocument/2006/relationships/audio" Target="../media/audio2.wav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21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21.png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21.png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5688D8A5-4EDA-4388-B197-2C862A37A4F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056184">
            <a:off x="7497120" y="3737377"/>
            <a:ext cx="828520" cy="116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8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B5FAB1F-52F9-E1F4-D3C0-756FFCEAB6DC}"/>
              </a:ext>
            </a:extLst>
          </p:cNvPr>
          <p:cNvSpPr/>
          <p:nvPr/>
        </p:nvSpPr>
        <p:spPr>
          <a:xfrm>
            <a:off x="129942" y="1284973"/>
            <a:ext cx="8879304" cy="3327986"/>
          </a:xfrm>
          <a:prstGeom prst="roundRect">
            <a:avLst>
              <a:gd name="adj" fmla="val 582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2BC8E8-E6F9-39B6-FF06-312ED4296A78}"/>
              </a:ext>
            </a:extLst>
          </p:cNvPr>
          <p:cNvSpPr/>
          <p:nvPr/>
        </p:nvSpPr>
        <p:spPr>
          <a:xfrm>
            <a:off x="129942" y="470833"/>
            <a:ext cx="6525928" cy="584775"/>
          </a:xfrm>
          <a:prstGeom prst="rect">
            <a:avLst/>
          </a:prstGeom>
          <a:solidFill>
            <a:srgbClr val="FFFFFF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/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</a:rPr>
              <a:t>Listen and point. Repeat </a:t>
            </a:r>
          </a:p>
        </p:txBody>
      </p:sp>
      <p:pic>
        <p:nvPicPr>
          <p:cNvPr id="21" name="Picture 4" descr="Point - Free gestures icons">
            <a:extLst>
              <a:ext uri="{FF2B5EF4-FFF2-40B4-BE49-F238E27FC236}">
                <a16:creationId xmlns:a16="http://schemas.microsoft.com/office/drawing/2014/main" id="{D6004908-EA78-3741-17B4-ACDF425A4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845" y="530541"/>
            <a:ext cx="376559" cy="36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Say Icon #1566 - Free Icons Library">
            <a:extLst>
              <a:ext uri="{FF2B5EF4-FFF2-40B4-BE49-F238E27FC236}">
                <a16:creationId xmlns:a16="http://schemas.microsoft.com/office/drawing/2014/main" id="{580CD5E5-B533-E223-A237-47225FF6A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167" y="575429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0139C74B-9756-6A57-2725-298BC412D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333" y="58766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BF909BA-93C4-9358-03B4-AC3FC3FA5B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5" name="Rounded Rectangle 22">
            <a:extLst>
              <a:ext uri="{FF2B5EF4-FFF2-40B4-BE49-F238E27FC236}">
                <a16:creationId xmlns:a16="http://schemas.microsoft.com/office/drawing/2014/main" id="{BB5F0EBB-0481-4D2B-5F68-B9553BA4B17E}"/>
              </a:ext>
            </a:extLst>
          </p:cNvPr>
          <p:cNvSpPr/>
          <p:nvPr/>
        </p:nvSpPr>
        <p:spPr>
          <a:xfrm>
            <a:off x="2443109" y="3608402"/>
            <a:ext cx="1966637" cy="635778"/>
          </a:xfrm>
          <a:prstGeom prst="roundRect">
            <a:avLst/>
          </a:prstGeom>
          <a:solidFill>
            <a:srgbClr val="EDD674">
              <a:lumMod val="40000"/>
              <a:lumOff val="60000"/>
            </a:srgbClr>
          </a:solidFill>
          <a:ln w="25400" cap="flat" cmpd="sng" algn="ctr">
            <a:solidFill>
              <a:srgbClr val="EDD67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61D2A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friendly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D05C06F8-BCD3-76F8-0995-4E3201C80522}"/>
              </a:ext>
            </a:extLst>
          </p:cNvPr>
          <p:cNvSpPr/>
          <p:nvPr/>
        </p:nvSpPr>
        <p:spPr>
          <a:xfrm>
            <a:off x="284589" y="3576481"/>
            <a:ext cx="1836156" cy="667699"/>
          </a:xfrm>
          <a:prstGeom prst="roundRect">
            <a:avLst/>
          </a:prstGeom>
          <a:solidFill>
            <a:srgbClr val="EDD674">
              <a:lumMod val="40000"/>
              <a:lumOff val="60000"/>
            </a:srgbClr>
          </a:solidFill>
          <a:ln w="25400" cap="flat" cmpd="sng" algn="ctr">
            <a:solidFill>
              <a:srgbClr val="EDD67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61D2A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cheerful</a:t>
            </a:r>
          </a:p>
        </p:txBody>
      </p:sp>
      <p:sp>
        <p:nvSpPr>
          <p:cNvPr id="27" name="Google Shape;1007;p49">
            <a:extLst>
              <a:ext uri="{FF2B5EF4-FFF2-40B4-BE49-F238E27FC236}">
                <a16:creationId xmlns:a16="http://schemas.microsoft.com/office/drawing/2014/main" id="{31BCD50F-192F-C998-966B-111A98A5869B}"/>
              </a:ext>
            </a:extLst>
          </p:cNvPr>
          <p:cNvSpPr/>
          <p:nvPr/>
        </p:nvSpPr>
        <p:spPr>
          <a:xfrm>
            <a:off x="244585" y="1513507"/>
            <a:ext cx="1916164" cy="1794340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rgbClr val="EDD674"/>
          </a:solidFill>
          <a:ln>
            <a:noFill/>
          </a:ln>
          <a:effectLst>
            <a:outerShdw blurRad="57150" dist="19050" dir="5400000" algn="bl" rotWithShape="0">
              <a:srgbClr val="4597CE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8" name="Picture 2" descr="G:\Giáo Án  WW4\Image WW4 Unit 1\shutterstock_76836880.jpg">
            <a:extLst>
              <a:ext uri="{FF2B5EF4-FFF2-40B4-BE49-F238E27FC236}">
                <a16:creationId xmlns:a16="http://schemas.microsoft.com/office/drawing/2014/main" id="{E8DEFEDB-95A8-EDF8-0417-808944475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86" y="1524688"/>
            <a:ext cx="1916164" cy="1787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Google Shape;1007;p49">
            <a:extLst>
              <a:ext uri="{FF2B5EF4-FFF2-40B4-BE49-F238E27FC236}">
                <a16:creationId xmlns:a16="http://schemas.microsoft.com/office/drawing/2014/main" id="{7E57D110-6344-D7B4-86DB-CC070E0C4E50}"/>
              </a:ext>
            </a:extLst>
          </p:cNvPr>
          <p:cNvSpPr/>
          <p:nvPr/>
        </p:nvSpPr>
        <p:spPr>
          <a:xfrm>
            <a:off x="2443109" y="1512866"/>
            <a:ext cx="1988481" cy="1794340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rgbClr val="EDD674"/>
          </a:solidFill>
          <a:ln>
            <a:noFill/>
          </a:ln>
          <a:effectLst>
            <a:outerShdw blurRad="57150" dist="19050" dir="5400000" algn="bl" rotWithShape="0">
              <a:srgbClr val="4597CE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" name="Picture 3" descr="G:\Giáo Án  WW4\Image WW4 Unit 1\shutterstock_758442994.jpg">
            <a:extLst>
              <a:ext uri="{FF2B5EF4-FFF2-40B4-BE49-F238E27FC236}">
                <a16:creationId xmlns:a16="http://schemas.microsoft.com/office/drawing/2014/main" id="{6BB6B186-DEA7-40B5-7D0A-AFD866B271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/>
          <a:stretch/>
        </p:blipFill>
        <p:spPr bwMode="auto">
          <a:xfrm>
            <a:off x="2479425" y="1585801"/>
            <a:ext cx="1952165" cy="1581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ounded Rectangle 49">
            <a:extLst>
              <a:ext uri="{FF2B5EF4-FFF2-40B4-BE49-F238E27FC236}">
                <a16:creationId xmlns:a16="http://schemas.microsoft.com/office/drawing/2014/main" id="{FED49B3E-6C84-344E-52F0-CB2C9D8BB147}"/>
              </a:ext>
            </a:extLst>
          </p:cNvPr>
          <p:cNvSpPr/>
          <p:nvPr/>
        </p:nvSpPr>
        <p:spPr>
          <a:xfrm>
            <a:off x="7017001" y="3608402"/>
            <a:ext cx="1899835" cy="635778"/>
          </a:xfrm>
          <a:prstGeom prst="roundRect">
            <a:avLst/>
          </a:prstGeom>
          <a:solidFill>
            <a:srgbClr val="EDD674">
              <a:lumMod val="40000"/>
              <a:lumOff val="60000"/>
            </a:srgbClr>
          </a:solidFill>
          <a:ln w="25400" cap="flat" cmpd="sng" algn="ctr">
            <a:solidFill>
              <a:srgbClr val="EDD67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61D2A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pleasant</a:t>
            </a:r>
          </a:p>
        </p:txBody>
      </p:sp>
      <p:sp>
        <p:nvSpPr>
          <p:cNvPr id="32" name="Google Shape;1007;p49">
            <a:extLst>
              <a:ext uri="{FF2B5EF4-FFF2-40B4-BE49-F238E27FC236}">
                <a16:creationId xmlns:a16="http://schemas.microsoft.com/office/drawing/2014/main" id="{CA715CE3-8B7F-A267-65DB-2BF6005A7AD1}"/>
              </a:ext>
            </a:extLst>
          </p:cNvPr>
          <p:cNvSpPr/>
          <p:nvPr/>
        </p:nvSpPr>
        <p:spPr>
          <a:xfrm>
            <a:off x="6934086" y="1512866"/>
            <a:ext cx="1925404" cy="1794340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rgbClr val="EDD674"/>
          </a:solidFill>
          <a:ln>
            <a:noFill/>
          </a:ln>
          <a:effectLst>
            <a:outerShdw blurRad="57150" dist="19050" dir="5400000" algn="bl" rotWithShape="0">
              <a:srgbClr val="4597CE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Rounded Rectangle 56">
            <a:extLst>
              <a:ext uri="{FF2B5EF4-FFF2-40B4-BE49-F238E27FC236}">
                <a16:creationId xmlns:a16="http://schemas.microsoft.com/office/drawing/2014/main" id="{ED4DA83C-F4AC-F027-F9AA-6AA8A71A7D51}"/>
              </a:ext>
            </a:extLst>
          </p:cNvPr>
          <p:cNvSpPr/>
          <p:nvPr/>
        </p:nvSpPr>
        <p:spPr>
          <a:xfrm>
            <a:off x="4431590" y="3608402"/>
            <a:ext cx="2502495" cy="635778"/>
          </a:xfrm>
          <a:prstGeom prst="roundRect">
            <a:avLst/>
          </a:prstGeom>
          <a:solidFill>
            <a:srgbClr val="EDD674">
              <a:lumMod val="40000"/>
              <a:lumOff val="60000"/>
            </a:srgbClr>
          </a:solidFill>
          <a:ln w="25400" cap="flat" cmpd="sng" algn="ctr">
            <a:solidFill>
              <a:srgbClr val="EDD67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261D2A"/>
                </a:solidFill>
                <a:latin typeface="Comic Sans MS" panose="030F0702030302020204" pitchFamily="66" charset="0"/>
                <a:ea typeface="+mn-ea"/>
                <a:cs typeface="+mn-cs"/>
              </a:rPr>
              <a:t>h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261D2A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ard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61D2A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-working</a:t>
            </a:r>
          </a:p>
        </p:txBody>
      </p:sp>
      <p:sp>
        <p:nvSpPr>
          <p:cNvPr id="34" name="Google Shape;1007;p49">
            <a:extLst>
              <a:ext uri="{FF2B5EF4-FFF2-40B4-BE49-F238E27FC236}">
                <a16:creationId xmlns:a16="http://schemas.microsoft.com/office/drawing/2014/main" id="{07914AE0-AAA9-B8BF-E6B2-B04BF94F55E0}"/>
              </a:ext>
            </a:extLst>
          </p:cNvPr>
          <p:cNvSpPr/>
          <p:nvPr/>
        </p:nvSpPr>
        <p:spPr>
          <a:xfrm>
            <a:off x="4701147" y="1512867"/>
            <a:ext cx="1988481" cy="1794340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rgbClr val="EDD674"/>
          </a:solidFill>
          <a:ln>
            <a:noFill/>
          </a:ln>
          <a:effectLst>
            <a:outerShdw blurRad="57150" dist="19050" dir="5400000" algn="bl" rotWithShape="0">
              <a:srgbClr val="4597CE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5" name="Picture 2" descr="G:\Giáo Án  WW4\Image WW4 Unit 1\shutterstock_1512343979.jpg">
            <a:extLst>
              <a:ext uri="{FF2B5EF4-FFF2-40B4-BE49-F238E27FC236}">
                <a16:creationId xmlns:a16="http://schemas.microsoft.com/office/drawing/2014/main" id="{62B95778-5806-D0EE-B7AA-D52756749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5" r="4227"/>
          <a:stretch/>
        </p:blipFill>
        <p:spPr bwMode="auto">
          <a:xfrm>
            <a:off x="4673583" y="1669023"/>
            <a:ext cx="2043608" cy="1559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G:\Giáo Án  WW4\Image WW4 Unit 1\shutterstock_1929016403.jpg">
            <a:extLst>
              <a:ext uri="{FF2B5EF4-FFF2-40B4-BE49-F238E27FC236}">
                <a16:creationId xmlns:a16="http://schemas.microsoft.com/office/drawing/2014/main" id="{F83069F7-13F0-7C68-B72D-F9C74E0D71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2" r="6505"/>
          <a:stretch/>
        </p:blipFill>
        <p:spPr bwMode="auto">
          <a:xfrm>
            <a:off x="6923077" y="1695419"/>
            <a:ext cx="1993760" cy="1530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track 1.9.wav">
            <a:hlinkClick r:id="" action="ppaction://media"/>
            <a:extLst>
              <a:ext uri="{FF2B5EF4-FFF2-40B4-BE49-F238E27FC236}">
                <a16:creationId xmlns:a16="http://schemas.microsoft.com/office/drawing/2014/main" id="{629018E1-745E-78D8-72A6-5BE3D8DE4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21393" y="4865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51381"/>
      </p:ext>
    </p:extLst>
  </p:cSld>
  <p:clrMapOvr>
    <a:masterClrMapping/>
  </p:clrMapOvr>
  <p:transition spd="slow">
    <p:wheel spokes="1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31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25" grpId="1" animBg="1"/>
      <p:bldP spid="26" grpId="1" animBg="1"/>
      <p:bldP spid="31" grpId="1" animBg="1"/>
      <p:bldP spid="3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25085" y="2342186"/>
            <a:ext cx="1679737" cy="2452783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68" y="2478451"/>
            <a:ext cx="2320058" cy="250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Google Shape;158;p24"/>
          <p:cNvSpPr txBox="1">
            <a:spLocks/>
          </p:cNvSpPr>
          <p:nvPr/>
        </p:nvSpPr>
        <p:spPr>
          <a:xfrm>
            <a:off x="3355037" y="1020782"/>
            <a:ext cx="5799321" cy="128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Game :Horserace</a:t>
            </a:r>
          </a:p>
          <a:p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Look and answer 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2" name="Rounded Rectangle 221">
            <a:hlinkClick r:id="" action="ppaction://hlinkshowjump?jump=nextslide"/>
          </p:cNvPr>
          <p:cNvSpPr/>
          <p:nvPr/>
        </p:nvSpPr>
        <p:spPr>
          <a:xfrm>
            <a:off x="7586662" y="4272604"/>
            <a:ext cx="957263" cy="494518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latin typeface="Arial Black" panose="020B0A04020102020204" pitchFamily="34" charset="0"/>
              </a:rPr>
              <a:t>PLAY</a:t>
            </a:r>
          </a:p>
        </p:txBody>
      </p:sp>
      <p:pic>
        <p:nvPicPr>
          <p:cNvPr id="3076" name="Picture 4" descr="Cờ cá ngựa – Wikipedia tiếng Việ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55" y="1682353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164050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4" descr="amiya&amp;#39;s worl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657044"/>
            <a:ext cx="9015413" cy="12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Ý tưởng viết game cờ cá ngựa c++ - programming - Dạy Nhau Học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3" t="6661" r="6379" b="7087"/>
          <a:stretch/>
        </p:blipFill>
        <p:spPr bwMode="auto">
          <a:xfrm>
            <a:off x="2270926" y="266862"/>
            <a:ext cx="5251830" cy="482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2" name="Heart 241">
            <a:hlinkClick r:id="rId7" action="ppaction://hlinksldjump"/>
            <a:extLst>
              <a:ext uri="{FF2B5EF4-FFF2-40B4-BE49-F238E27FC236}">
                <a16:creationId xmlns:a16="http://schemas.microsoft.com/office/drawing/2014/main" id="{5F5B57A4-4D96-4305-A676-21FE298079BB}"/>
              </a:ext>
            </a:extLst>
          </p:cNvPr>
          <p:cNvSpPr/>
          <p:nvPr/>
        </p:nvSpPr>
        <p:spPr>
          <a:xfrm>
            <a:off x="257494" y="3495956"/>
            <a:ext cx="731912" cy="563864"/>
          </a:xfrm>
          <a:prstGeom prst="hear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300" b="1" dirty="0">
                <a:solidFill>
                  <a:prstClr val="white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243" name="Heart 242">
            <a:hlinkClick r:id="rId8" action="ppaction://hlinksldjump"/>
            <a:extLst>
              <a:ext uri="{FF2B5EF4-FFF2-40B4-BE49-F238E27FC236}">
                <a16:creationId xmlns:a16="http://schemas.microsoft.com/office/drawing/2014/main" id="{9D22B43D-FC78-4EF8-80F2-DD48C649EB43}"/>
              </a:ext>
            </a:extLst>
          </p:cNvPr>
          <p:cNvSpPr/>
          <p:nvPr/>
        </p:nvSpPr>
        <p:spPr>
          <a:xfrm>
            <a:off x="1134735" y="3508874"/>
            <a:ext cx="731912" cy="563864"/>
          </a:xfrm>
          <a:prstGeom prst="hear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300" b="1" dirty="0">
                <a:solidFill>
                  <a:prstClr val="white"/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44" name="Heart 43">
            <a:hlinkClick r:id="rId9" action="ppaction://hlinksldjump"/>
            <a:extLst>
              <a:ext uri="{FF2B5EF4-FFF2-40B4-BE49-F238E27FC236}">
                <a16:creationId xmlns:a16="http://schemas.microsoft.com/office/drawing/2014/main" id="{D1EC04FD-1466-4652-84D9-71C3F32AA0D0}"/>
              </a:ext>
            </a:extLst>
          </p:cNvPr>
          <p:cNvSpPr/>
          <p:nvPr/>
        </p:nvSpPr>
        <p:spPr>
          <a:xfrm>
            <a:off x="281262" y="2833036"/>
            <a:ext cx="731912" cy="563864"/>
          </a:xfrm>
          <a:prstGeom prst="heart">
            <a:avLst/>
          </a:prstGeom>
          <a:solidFill>
            <a:srgbClr val="0033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300" b="1" dirty="0">
                <a:solidFill>
                  <a:prstClr val="white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45" name="Heart 44">
            <a:hlinkClick r:id="rId10" action="ppaction://hlinksldjump"/>
            <a:extLst>
              <a:ext uri="{FF2B5EF4-FFF2-40B4-BE49-F238E27FC236}">
                <a16:creationId xmlns:a16="http://schemas.microsoft.com/office/drawing/2014/main" id="{247E2EB7-A522-416D-B098-DD95329A5A8F}"/>
              </a:ext>
            </a:extLst>
          </p:cNvPr>
          <p:cNvSpPr/>
          <p:nvPr/>
        </p:nvSpPr>
        <p:spPr>
          <a:xfrm>
            <a:off x="1158503" y="2845954"/>
            <a:ext cx="731912" cy="563864"/>
          </a:xfrm>
          <a:prstGeom prst="hear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300" b="1" dirty="0">
                <a:solidFill>
                  <a:prstClr val="white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59" name="Heart 58">
            <a:hlinkClick r:id="rId11" action="ppaction://hlinksldjump"/>
            <a:extLst>
              <a:ext uri="{FF2B5EF4-FFF2-40B4-BE49-F238E27FC236}">
                <a16:creationId xmlns:a16="http://schemas.microsoft.com/office/drawing/2014/main" id="{BE9E5718-16FD-4F64-8BC8-4B47CFF9F31A}"/>
              </a:ext>
            </a:extLst>
          </p:cNvPr>
          <p:cNvSpPr/>
          <p:nvPr/>
        </p:nvSpPr>
        <p:spPr>
          <a:xfrm>
            <a:off x="304348" y="2167522"/>
            <a:ext cx="731912" cy="563864"/>
          </a:xfrm>
          <a:prstGeom prst="hear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300" b="1" dirty="0">
                <a:solidFill>
                  <a:prstClr val="white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60" name="Heart 59">
            <a:hlinkClick r:id="rId12" action="ppaction://hlinksldjump"/>
            <a:extLst>
              <a:ext uri="{FF2B5EF4-FFF2-40B4-BE49-F238E27FC236}">
                <a16:creationId xmlns:a16="http://schemas.microsoft.com/office/drawing/2014/main" id="{E4A9514D-C166-421C-A363-E6F0F9F98E94}"/>
              </a:ext>
            </a:extLst>
          </p:cNvPr>
          <p:cNvSpPr/>
          <p:nvPr/>
        </p:nvSpPr>
        <p:spPr>
          <a:xfrm>
            <a:off x="1193440" y="2189986"/>
            <a:ext cx="731912" cy="563864"/>
          </a:xfrm>
          <a:prstGeom prst="heart">
            <a:avLst/>
          </a:prstGeom>
          <a:solidFill>
            <a:srgbClr val="0033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300" b="1" dirty="0">
                <a:solidFill>
                  <a:prstClr val="white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62" name="Heart 61">
            <a:hlinkClick r:id="rId13" action="ppaction://hlinksldjump"/>
            <a:extLst>
              <a:ext uri="{FF2B5EF4-FFF2-40B4-BE49-F238E27FC236}">
                <a16:creationId xmlns:a16="http://schemas.microsoft.com/office/drawing/2014/main" id="{7B018FE0-F270-49FB-952D-D698FE0F0099}"/>
              </a:ext>
            </a:extLst>
          </p:cNvPr>
          <p:cNvSpPr/>
          <p:nvPr/>
        </p:nvSpPr>
        <p:spPr>
          <a:xfrm>
            <a:off x="329360" y="1588042"/>
            <a:ext cx="731912" cy="563864"/>
          </a:xfrm>
          <a:prstGeom prst="hear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300" b="1" dirty="0">
                <a:solidFill>
                  <a:prstClr val="white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63" name="Heart 62">
            <a:hlinkClick r:id="rId11" action="ppaction://hlinksldjump"/>
            <a:extLst>
              <a:ext uri="{FF2B5EF4-FFF2-40B4-BE49-F238E27FC236}">
                <a16:creationId xmlns:a16="http://schemas.microsoft.com/office/drawing/2014/main" id="{39F31CEA-865C-4173-82D0-F2E3D5C4318C}"/>
              </a:ext>
            </a:extLst>
          </p:cNvPr>
          <p:cNvSpPr/>
          <p:nvPr/>
        </p:nvSpPr>
        <p:spPr>
          <a:xfrm>
            <a:off x="1181973" y="1600960"/>
            <a:ext cx="731912" cy="563864"/>
          </a:xfrm>
          <a:prstGeom prst="hear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300" b="1" dirty="0">
                <a:solidFill>
                  <a:prstClr val="white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4220" y="655414"/>
            <a:ext cx="887506" cy="1739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370164" y="3007290"/>
            <a:ext cx="887506" cy="17352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 rot="5400000">
            <a:off x="5685088" y="1775510"/>
            <a:ext cx="800410" cy="18342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 rot="5400000">
            <a:off x="3154707" y="1819677"/>
            <a:ext cx="800410" cy="18342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07A7BE8-B441-4D0D-93B7-7A77DFE2FA71}"/>
              </a:ext>
            </a:extLst>
          </p:cNvPr>
          <p:cNvSpPr/>
          <p:nvPr/>
        </p:nvSpPr>
        <p:spPr>
          <a:xfrm flipH="1">
            <a:off x="4527518" y="885563"/>
            <a:ext cx="617220" cy="479873"/>
          </a:xfrm>
          <a:prstGeom prst="rect">
            <a:avLst/>
          </a:prstGeom>
          <a:solidFill>
            <a:srgbClr val="2E6CA4"/>
          </a:solidFill>
          <a:ln w="127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800" b="1" i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0220C83-1142-49DC-ABE1-BB1C270FA63F}"/>
              </a:ext>
            </a:extLst>
          </p:cNvPr>
          <p:cNvSpPr/>
          <p:nvPr/>
        </p:nvSpPr>
        <p:spPr>
          <a:xfrm flipH="1">
            <a:off x="4527518" y="1611191"/>
            <a:ext cx="617220" cy="532809"/>
          </a:xfrm>
          <a:prstGeom prst="rect">
            <a:avLst/>
          </a:prstGeom>
          <a:solidFill>
            <a:srgbClr val="2E6CA4"/>
          </a:solidFill>
          <a:ln w="127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800" b="1" i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76D258F-668A-4B7D-BE37-B666616E18F1}"/>
              </a:ext>
            </a:extLst>
          </p:cNvPr>
          <p:cNvSpPr/>
          <p:nvPr/>
        </p:nvSpPr>
        <p:spPr>
          <a:xfrm rot="16200000" flipV="1">
            <a:off x="2899364" y="2403667"/>
            <a:ext cx="617220" cy="590025"/>
          </a:xfrm>
          <a:prstGeom prst="rect">
            <a:avLst/>
          </a:prstGeom>
          <a:solidFill>
            <a:srgbClr val="FFC000"/>
          </a:solidFill>
          <a:ln w="127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800" b="1" i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723D141F-3FFE-4394-BB51-2230CD1EA64E}"/>
              </a:ext>
            </a:extLst>
          </p:cNvPr>
          <p:cNvSpPr/>
          <p:nvPr/>
        </p:nvSpPr>
        <p:spPr>
          <a:xfrm rot="16200000" flipV="1">
            <a:off x="3714804" y="2381584"/>
            <a:ext cx="617220" cy="599020"/>
          </a:xfrm>
          <a:prstGeom prst="rect">
            <a:avLst/>
          </a:prstGeom>
          <a:solidFill>
            <a:srgbClr val="FFC000"/>
          </a:solidFill>
          <a:ln w="127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800" b="1" i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D09D84-2D4E-42FC-A61B-46A403BDE416}"/>
              </a:ext>
            </a:extLst>
          </p:cNvPr>
          <p:cNvSpPr/>
          <p:nvPr/>
        </p:nvSpPr>
        <p:spPr>
          <a:xfrm>
            <a:off x="4546185" y="3120065"/>
            <a:ext cx="617221" cy="563716"/>
          </a:xfrm>
          <a:prstGeom prst="rect">
            <a:avLst/>
          </a:prstGeom>
          <a:solidFill>
            <a:srgbClr val="4A8522"/>
          </a:solidFill>
          <a:ln w="12700">
            <a:solidFill>
              <a:srgbClr val="AFCF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800" b="1" i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2C9279-66C1-41C1-9144-F6B39205325D}"/>
              </a:ext>
            </a:extLst>
          </p:cNvPr>
          <p:cNvSpPr/>
          <p:nvPr/>
        </p:nvSpPr>
        <p:spPr>
          <a:xfrm>
            <a:off x="4546185" y="3819330"/>
            <a:ext cx="617220" cy="553470"/>
          </a:xfrm>
          <a:prstGeom prst="rect">
            <a:avLst/>
          </a:prstGeom>
          <a:solidFill>
            <a:srgbClr val="4A8522"/>
          </a:solidFill>
          <a:ln w="12700">
            <a:solidFill>
              <a:srgbClr val="AFCF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800" b="1" i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6CF5CBC-EDF8-47D3-BAE9-525305C1D3E1}"/>
              </a:ext>
            </a:extLst>
          </p:cNvPr>
          <p:cNvSpPr/>
          <p:nvPr/>
        </p:nvSpPr>
        <p:spPr>
          <a:xfrm rot="16200000">
            <a:off x="5403237" y="2403771"/>
            <a:ext cx="617220" cy="562574"/>
          </a:xfrm>
          <a:prstGeom prst="rect">
            <a:avLst/>
          </a:prstGeom>
          <a:solidFill>
            <a:srgbClr val="FF0000"/>
          </a:solidFill>
          <a:ln w="127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800" b="1" i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262BB680-A354-4E73-86F7-2C850C5BA389}"/>
              </a:ext>
            </a:extLst>
          </p:cNvPr>
          <p:cNvSpPr/>
          <p:nvPr/>
        </p:nvSpPr>
        <p:spPr>
          <a:xfrm rot="16200000">
            <a:off x="6192251" y="2392977"/>
            <a:ext cx="617220" cy="584162"/>
          </a:xfrm>
          <a:prstGeom prst="rect">
            <a:avLst/>
          </a:prstGeom>
          <a:solidFill>
            <a:srgbClr val="FF0000"/>
          </a:solidFill>
          <a:ln w="127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800" b="1" i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6B18A0-A736-4E2F-AFE0-C3E6CE1834BE}"/>
              </a:ext>
            </a:extLst>
          </p:cNvPr>
          <p:cNvSpPr/>
          <p:nvPr/>
        </p:nvSpPr>
        <p:spPr>
          <a:xfrm>
            <a:off x="4527518" y="2353082"/>
            <a:ext cx="617220" cy="5486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D6D4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800" b="1" i="1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Graphic 21" descr="Trophy">
            <a:extLst>
              <a:ext uri="{FF2B5EF4-FFF2-40B4-BE49-F238E27FC236}">
                <a16:creationId xmlns:a16="http://schemas.microsoft.com/office/drawing/2014/main" id="{5F6C1E40-A7A8-41B5-A287-C2BB5529DC6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185" y="2356513"/>
            <a:ext cx="551081" cy="551081"/>
          </a:xfrm>
          <a:prstGeom prst="rect">
            <a:avLst/>
          </a:prstGeom>
        </p:spPr>
      </p:pic>
      <p:pic>
        <p:nvPicPr>
          <p:cNvPr id="247" name="Picture 246">
            <a:extLst>
              <a:ext uri="{FF2B5EF4-FFF2-40B4-BE49-F238E27FC236}">
                <a16:creationId xmlns:a16="http://schemas.microsoft.com/office/drawing/2014/main" id="{3A530223-8EEB-4D94-B23C-334FE5C8DCA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60" y="62297"/>
            <a:ext cx="450328" cy="578123"/>
          </a:xfrm>
          <a:prstGeom prst="rect">
            <a:avLst/>
          </a:prstGeom>
        </p:spPr>
      </p:pic>
      <p:pic>
        <p:nvPicPr>
          <p:cNvPr id="249" name="Picture 248">
            <a:extLst>
              <a:ext uri="{FF2B5EF4-FFF2-40B4-BE49-F238E27FC236}">
                <a16:creationId xmlns:a16="http://schemas.microsoft.com/office/drawing/2014/main" id="{E22F02EA-C79B-4DE3-9C10-888373554CC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500" y="2318708"/>
            <a:ext cx="449406" cy="583014"/>
          </a:xfrm>
          <a:prstGeom prst="rect">
            <a:avLst/>
          </a:prstGeom>
        </p:spPr>
      </p:pic>
      <p:pic>
        <p:nvPicPr>
          <p:cNvPr id="248" name="Picture 247">
            <a:extLst>
              <a:ext uri="{FF2B5EF4-FFF2-40B4-BE49-F238E27FC236}">
                <a16:creationId xmlns:a16="http://schemas.microsoft.com/office/drawing/2014/main" id="{6E5FFACD-866F-48E1-8BE1-8045598D96D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22" y="2324985"/>
            <a:ext cx="448781" cy="582202"/>
          </a:xfrm>
          <a:prstGeom prst="rect">
            <a:avLst/>
          </a:prstGeom>
        </p:spPr>
      </p:pic>
      <p:pic>
        <p:nvPicPr>
          <p:cNvPr id="55" name="Picture 6" descr="Pin on Cute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8" y="14634"/>
            <a:ext cx="1894707" cy="130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>
            <a:hlinkClick r:id="rId10" action="ppaction://hlinksldjump"/>
          </p:cNvPr>
          <p:cNvSpPr/>
          <p:nvPr/>
        </p:nvSpPr>
        <p:spPr>
          <a:xfrm>
            <a:off x="7645380" y="4674535"/>
            <a:ext cx="1370033" cy="42078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240" name="Picture 239">
            <a:extLst>
              <a:ext uri="{FF2B5EF4-FFF2-40B4-BE49-F238E27FC236}">
                <a16:creationId xmlns:a16="http://schemas.microsoft.com/office/drawing/2014/main" id="{BD88EA17-A8FF-43E3-8D2A-18A3436FEF2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251" y="4380726"/>
            <a:ext cx="449406" cy="58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88970"/>
      </p:ext>
    </p:extLst>
  </p:cSld>
  <p:clrMapOvr>
    <a:masterClrMapping/>
  </p:clrMapOvr>
  <p:transition spd="slow">
    <p:push dir="u"/>
    <p:sndAc>
      <p:stSnd>
        <p:snd r:embed="rId3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0.00117 -0.135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678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" fill="hold"/>
                                        <p:tgtEl>
                                          <p:spTgt spid="240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0.13564 L -0.0013 -0.2469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557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240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-0.24699 L -0.00286 -0.428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240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96296E-6 L -0.00143 0.1268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247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3 0.12685 L -0.00196 0.271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719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247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0.27106 L -0.00143 0.3858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247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L 0.07721 0.000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4" y="2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248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21 0.0007 L 0.16758 -0.0210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8" y="-1088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500" fill="hold"/>
                                        <p:tgtEl>
                                          <p:spTgt spid="248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758 -0.02106 L 0.23307 -0.0245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8" y="-1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500" fill="hold"/>
                                        <p:tgtEl>
                                          <p:spTgt spid="248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08255 -0.0004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28" y="-23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249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255 -0.00047 L -0.16055 -0.0053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6" y="-255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500" fill="hold"/>
                                        <p:tgtEl>
                                          <p:spTgt spid="249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5 -0.00533 L -0.23932 -0.0270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-10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500" fill="hold"/>
                                        <p:tgtEl>
                                          <p:spTgt spid="249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2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"/>
                  </p:tgtEl>
                </p:cond>
              </p:nextCondLst>
            </p:seq>
          </p:childTnLst>
        </p:cTn>
      </p:par>
    </p:tnLst>
    <p:bldLst>
      <p:bldP spid="242" grpId="0" animBg="1"/>
      <p:bldP spid="243" grpId="0" animBg="1"/>
      <p:bldP spid="44" grpId="0" animBg="1"/>
      <p:bldP spid="45" grpId="0" animBg="1"/>
      <p:bldP spid="59" grpId="0" animBg="1"/>
      <p:bldP spid="60" grpId="0" animBg="1"/>
      <p:bldP spid="62" grpId="0" animBg="1"/>
      <p:bldP spid="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58906" y="716651"/>
            <a:ext cx="7117594" cy="3900917"/>
          </a:xfrm>
          <a:prstGeom prst="rect">
            <a:avLst/>
          </a:prstGeom>
          <a:solidFill>
            <a:srgbClr val="FFFF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23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24197" y="4490429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>
            <a:hlinkClick r:id="rId5" action="ppaction://hlinksldjump"/>
          </p:cNvPr>
          <p:cNvSpPr/>
          <p:nvPr/>
        </p:nvSpPr>
        <p:spPr>
          <a:xfrm>
            <a:off x="7573307" y="151219"/>
            <a:ext cx="1370033" cy="42078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Next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236937" y="1548064"/>
            <a:ext cx="3172868" cy="718857"/>
            <a:chOff x="1376326" y="955455"/>
            <a:chExt cx="4230491" cy="958476"/>
          </a:xfrm>
        </p:grpSpPr>
        <p:sp>
          <p:nvSpPr>
            <p:cNvPr id="17" name="Google Shape;1173;p43">
              <a:extLst>
                <a:ext uri="{FF2B5EF4-FFF2-40B4-BE49-F238E27FC236}">
                  <a16:creationId xmlns:a16="http://schemas.microsoft.com/office/drawing/2014/main" id="{0FD5FF9E-2260-7C44-A45B-4E25D6128E28}"/>
                </a:ext>
              </a:extLst>
            </p:cNvPr>
            <p:cNvSpPr/>
            <p:nvPr/>
          </p:nvSpPr>
          <p:spPr>
            <a:xfrm rot="2700000" flipH="1">
              <a:off x="1390161" y="941620"/>
              <a:ext cx="958476" cy="986146"/>
            </a:xfrm>
            <a:prstGeom prst="roundRect">
              <a:avLst>
                <a:gd name="adj" fmla="val 26193"/>
              </a:avLst>
            </a:prstGeom>
            <a:solidFill>
              <a:srgbClr val="FF6600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26" name="Google Shape;1175;p43">
              <a:extLst>
                <a:ext uri="{FF2B5EF4-FFF2-40B4-BE49-F238E27FC236}">
                  <a16:creationId xmlns:a16="http://schemas.microsoft.com/office/drawing/2014/main" id="{F4750B42-592F-C845-A21C-69414937EEF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391500" y="1164752"/>
              <a:ext cx="3215317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None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clever</a:t>
              </a:r>
            </a:p>
          </p:txBody>
        </p:sp>
        <p:sp>
          <p:nvSpPr>
            <p:cNvPr id="27" name="Google Shape;1177;p43">
              <a:extLst>
                <a:ext uri="{FF2B5EF4-FFF2-40B4-BE49-F238E27FC236}">
                  <a16:creationId xmlns:a16="http://schemas.microsoft.com/office/drawing/2014/main" id="{9AE48743-CFDB-5F4C-AC8E-6CE7ADB9869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71514" y="1178117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a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090784" y="3422683"/>
            <a:ext cx="3817169" cy="689642"/>
            <a:chOff x="1181456" y="3454947"/>
            <a:chExt cx="5089558" cy="919522"/>
          </a:xfrm>
        </p:grpSpPr>
        <p:sp>
          <p:nvSpPr>
            <p:cNvPr id="29" name="Google Shape;1171;p43">
              <a:extLst>
                <a:ext uri="{FF2B5EF4-FFF2-40B4-BE49-F238E27FC236}">
                  <a16:creationId xmlns:a16="http://schemas.microsoft.com/office/drawing/2014/main" id="{67E14D0A-28D6-9D4E-B885-4D92AE75D0A6}"/>
                </a:ext>
              </a:extLst>
            </p:cNvPr>
            <p:cNvSpPr/>
            <p:nvPr/>
          </p:nvSpPr>
          <p:spPr>
            <a:xfrm rot="-2700000">
              <a:off x="1331538" y="3454947"/>
              <a:ext cx="915756" cy="919522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30" name="Google Shape;1180;p43">
              <a:extLst>
                <a:ext uri="{FF2B5EF4-FFF2-40B4-BE49-F238E27FC236}">
                  <a16:creationId xmlns:a16="http://schemas.microsoft.com/office/drawing/2014/main" id="{7B8BF933-616E-0646-9074-FDB402309E2C}"/>
                </a:ext>
              </a:extLst>
            </p:cNvPr>
            <p:cNvSpPr txBox="1">
              <a:spLocks/>
            </p:cNvSpPr>
            <p:nvPr/>
          </p:nvSpPr>
          <p:spPr>
            <a:xfrm>
              <a:off x="1181456" y="3518089"/>
              <a:ext cx="1251368" cy="638638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c</a:t>
              </a:r>
            </a:p>
          </p:txBody>
        </p:sp>
        <p:sp>
          <p:nvSpPr>
            <p:cNvPr id="31" name="Google Shape;1182;p43">
              <a:extLst>
                <a:ext uri="{FF2B5EF4-FFF2-40B4-BE49-F238E27FC236}">
                  <a16:creationId xmlns:a16="http://schemas.microsoft.com/office/drawing/2014/main" id="{E6BEF068-662C-F249-B084-337B9A1BA60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226827" y="3676299"/>
              <a:ext cx="4044187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pleasant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227820" y="2509109"/>
            <a:ext cx="3375243" cy="679041"/>
            <a:chOff x="1364170" y="2236849"/>
            <a:chExt cx="4500324" cy="905388"/>
          </a:xfrm>
        </p:grpSpPr>
        <p:sp>
          <p:nvSpPr>
            <p:cNvPr id="33" name="Google Shape;1172;p43">
              <a:extLst>
                <a:ext uri="{FF2B5EF4-FFF2-40B4-BE49-F238E27FC236}">
                  <a16:creationId xmlns:a16="http://schemas.microsoft.com/office/drawing/2014/main" id="{6E25BA31-7D27-FE4A-B817-F23F6ECD46FE}"/>
                </a:ext>
              </a:extLst>
            </p:cNvPr>
            <p:cNvSpPr/>
            <p:nvPr/>
          </p:nvSpPr>
          <p:spPr>
            <a:xfrm rot="2700000" flipH="1">
              <a:off x="1380545" y="2220474"/>
              <a:ext cx="905388" cy="938137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34" name="Google Shape;1179;p43">
              <a:extLst>
                <a:ext uri="{FF2B5EF4-FFF2-40B4-BE49-F238E27FC236}">
                  <a16:creationId xmlns:a16="http://schemas.microsoft.com/office/drawing/2014/main" id="{B40AAF67-71A8-F543-8A14-20B9B2FF0E45}"/>
                </a:ext>
              </a:extLst>
            </p:cNvPr>
            <p:cNvSpPr txBox="1">
              <a:spLocks/>
            </p:cNvSpPr>
            <p:nvPr/>
          </p:nvSpPr>
          <p:spPr>
            <a:xfrm>
              <a:off x="2271072" y="2435367"/>
              <a:ext cx="3593422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hard-working</a:t>
              </a:r>
            </a:p>
          </p:txBody>
        </p:sp>
        <p:sp>
          <p:nvSpPr>
            <p:cNvPr id="35" name="Google Shape;1183;p43">
              <a:extLst>
                <a:ext uri="{FF2B5EF4-FFF2-40B4-BE49-F238E27FC236}">
                  <a16:creationId xmlns:a16="http://schemas.microsoft.com/office/drawing/2014/main" id="{7339E1AB-BA35-1943-AC3A-7574817F765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19950" y="2396524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b</a:t>
              </a:r>
            </a:p>
          </p:txBody>
        </p:sp>
      </p:grpSp>
      <p:pic>
        <p:nvPicPr>
          <p:cNvPr id="20" name="Picture 2" descr="G:\Giáo Án  WW4\Image WW4 Unit 1\shutterstock_192901640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2" r="6505"/>
          <a:stretch/>
        </p:blipFill>
        <p:spPr bwMode="auto">
          <a:xfrm>
            <a:off x="5204642" y="1682721"/>
            <a:ext cx="2482698" cy="1905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52210595"/>
      </p:ext>
    </p:extLst>
  </p:cSld>
  <p:clrMapOvr>
    <a:masterClrMapping/>
  </p:clrMapOvr>
  <p:transition spd="slow">
    <p:push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200" y="-158869"/>
            <a:ext cx="1713804" cy="17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5261" y="770243"/>
            <a:ext cx="8154243" cy="4006499"/>
          </a:xfrm>
          <a:prstGeom prst="rect">
            <a:avLst/>
          </a:prstGeom>
          <a:solidFill>
            <a:schemeClr val="tx1">
              <a:alpha val="89804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23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0720" y="4270009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>
            <a:hlinkClick r:id="rId6" action="ppaction://hlinksldjump"/>
          </p:cNvPr>
          <p:cNvSpPr/>
          <p:nvPr/>
        </p:nvSpPr>
        <p:spPr>
          <a:xfrm>
            <a:off x="7687045" y="139059"/>
            <a:ext cx="1370033" cy="42078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Next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236937" y="1548064"/>
            <a:ext cx="4310877" cy="718857"/>
            <a:chOff x="1376326" y="955455"/>
            <a:chExt cx="5747836" cy="958476"/>
          </a:xfrm>
        </p:grpSpPr>
        <p:sp>
          <p:nvSpPr>
            <p:cNvPr id="21" name="Google Shape;1173;p43">
              <a:extLst>
                <a:ext uri="{FF2B5EF4-FFF2-40B4-BE49-F238E27FC236}">
                  <a16:creationId xmlns:a16="http://schemas.microsoft.com/office/drawing/2014/main" id="{0FD5FF9E-2260-7C44-A45B-4E25D6128E28}"/>
                </a:ext>
              </a:extLst>
            </p:cNvPr>
            <p:cNvSpPr/>
            <p:nvPr/>
          </p:nvSpPr>
          <p:spPr>
            <a:xfrm rot="2700000" flipH="1">
              <a:off x="1390161" y="941620"/>
              <a:ext cx="958476" cy="986146"/>
            </a:xfrm>
            <a:prstGeom prst="roundRect">
              <a:avLst>
                <a:gd name="adj" fmla="val 26193"/>
              </a:avLst>
            </a:prstGeom>
            <a:solidFill>
              <a:srgbClr val="FF6600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22" name="Google Shape;1175;p43">
              <a:extLst>
                <a:ext uri="{FF2B5EF4-FFF2-40B4-BE49-F238E27FC236}">
                  <a16:creationId xmlns:a16="http://schemas.microsoft.com/office/drawing/2014/main" id="{F4750B42-592F-C845-A21C-69414937EEF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391499" y="1164752"/>
              <a:ext cx="4732663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None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friendly</a:t>
              </a:r>
            </a:p>
          </p:txBody>
        </p:sp>
        <p:sp>
          <p:nvSpPr>
            <p:cNvPr id="23" name="Google Shape;1177;p43">
              <a:extLst>
                <a:ext uri="{FF2B5EF4-FFF2-40B4-BE49-F238E27FC236}">
                  <a16:creationId xmlns:a16="http://schemas.microsoft.com/office/drawing/2014/main" id="{9AE48743-CFDB-5F4C-AC8E-6CE7ADB9869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71514" y="1178117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a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38634" y="2547232"/>
            <a:ext cx="4542249" cy="689642"/>
            <a:chOff x="1181456" y="3454947"/>
            <a:chExt cx="6056332" cy="919522"/>
          </a:xfrm>
        </p:grpSpPr>
        <p:sp>
          <p:nvSpPr>
            <p:cNvPr id="31" name="Google Shape;1171;p43">
              <a:extLst>
                <a:ext uri="{FF2B5EF4-FFF2-40B4-BE49-F238E27FC236}">
                  <a16:creationId xmlns:a16="http://schemas.microsoft.com/office/drawing/2014/main" id="{67E14D0A-28D6-9D4E-B885-4D92AE75D0A6}"/>
                </a:ext>
              </a:extLst>
            </p:cNvPr>
            <p:cNvSpPr/>
            <p:nvPr/>
          </p:nvSpPr>
          <p:spPr>
            <a:xfrm rot="-2700000">
              <a:off x="1331538" y="3454947"/>
              <a:ext cx="915756" cy="919522"/>
            </a:xfrm>
            <a:prstGeom prst="roundRect">
              <a:avLst>
                <a:gd name="adj" fmla="val 26193"/>
              </a:avLst>
            </a:prstGeom>
            <a:solidFill>
              <a:srgbClr val="00B0F0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32" name="Google Shape;1180;p43">
              <a:extLst>
                <a:ext uri="{FF2B5EF4-FFF2-40B4-BE49-F238E27FC236}">
                  <a16:creationId xmlns:a16="http://schemas.microsoft.com/office/drawing/2014/main" id="{7B8BF933-616E-0646-9074-FDB402309E2C}"/>
                </a:ext>
              </a:extLst>
            </p:cNvPr>
            <p:cNvSpPr txBox="1">
              <a:spLocks/>
            </p:cNvSpPr>
            <p:nvPr/>
          </p:nvSpPr>
          <p:spPr>
            <a:xfrm>
              <a:off x="1181456" y="3518089"/>
              <a:ext cx="1251368" cy="638638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b</a:t>
              </a:r>
            </a:p>
          </p:txBody>
        </p:sp>
        <p:sp>
          <p:nvSpPr>
            <p:cNvPr id="33" name="Google Shape;1182;p43">
              <a:extLst>
                <a:ext uri="{FF2B5EF4-FFF2-40B4-BE49-F238E27FC236}">
                  <a16:creationId xmlns:a16="http://schemas.microsoft.com/office/drawing/2014/main" id="{E6BEF068-662C-F249-B084-337B9A1BA60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404250" y="3676299"/>
              <a:ext cx="4833538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cheerful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251516" y="3590968"/>
            <a:ext cx="4296299" cy="679041"/>
            <a:chOff x="1364170" y="2236849"/>
            <a:chExt cx="5728399" cy="905388"/>
          </a:xfrm>
        </p:grpSpPr>
        <p:sp>
          <p:nvSpPr>
            <p:cNvPr id="35" name="Google Shape;1172;p43">
              <a:extLst>
                <a:ext uri="{FF2B5EF4-FFF2-40B4-BE49-F238E27FC236}">
                  <a16:creationId xmlns:a16="http://schemas.microsoft.com/office/drawing/2014/main" id="{6E25BA31-7D27-FE4A-B817-F23F6ECD46FE}"/>
                </a:ext>
              </a:extLst>
            </p:cNvPr>
            <p:cNvSpPr/>
            <p:nvPr/>
          </p:nvSpPr>
          <p:spPr>
            <a:xfrm rot="2700000" flipH="1">
              <a:off x="1380545" y="2220474"/>
              <a:ext cx="905388" cy="938137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36" name="Google Shape;1179;p43">
              <a:extLst>
                <a:ext uri="{FF2B5EF4-FFF2-40B4-BE49-F238E27FC236}">
                  <a16:creationId xmlns:a16="http://schemas.microsoft.com/office/drawing/2014/main" id="{B40AAF67-71A8-F543-8A14-20B9B2FF0E45}"/>
                </a:ext>
              </a:extLst>
            </p:cNvPr>
            <p:cNvSpPr txBox="1">
              <a:spLocks/>
            </p:cNvSpPr>
            <p:nvPr/>
          </p:nvSpPr>
          <p:spPr>
            <a:xfrm>
              <a:off x="2271073" y="2435368"/>
              <a:ext cx="4821496" cy="508351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  polite</a:t>
              </a:r>
            </a:p>
          </p:txBody>
        </p:sp>
        <p:sp>
          <p:nvSpPr>
            <p:cNvPr id="37" name="Google Shape;1183;p43">
              <a:extLst>
                <a:ext uri="{FF2B5EF4-FFF2-40B4-BE49-F238E27FC236}">
                  <a16:creationId xmlns:a16="http://schemas.microsoft.com/office/drawing/2014/main" id="{7339E1AB-BA35-1943-AC3A-7574817F765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19950" y="2396524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c</a:t>
              </a:r>
            </a:p>
          </p:txBody>
        </p:sp>
      </p:grpSp>
      <p:pic>
        <p:nvPicPr>
          <p:cNvPr id="24" name="Picture 2" descr="G:\Giáo Án  WW4\Image WW4 Unit 1\shutterstock_7683688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234" y="1609519"/>
            <a:ext cx="2235827" cy="2085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2405421"/>
      </p:ext>
    </p:extLst>
  </p:cSld>
  <p:clrMapOvr>
    <a:masterClrMapping/>
  </p:clrMapOvr>
  <p:transition spd="slow">
    <p:push dir="r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51115" y="788159"/>
            <a:ext cx="7260002" cy="4075667"/>
          </a:xfrm>
          <a:prstGeom prst="rect">
            <a:avLst/>
          </a:prstGeom>
          <a:solidFill>
            <a:srgbClr val="FFFF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23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ounded Rectangle 18">
            <a:hlinkClick r:id="rId5" action="ppaction://hlinksldjump"/>
          </p:cNvPr>
          <p:cNvSpPr/>
          <p:nvPr/>
        </p:nvSpPr>
        <p:spPr>
          <a:xfrm>
            <a:off x="7664770" y="233705"/>
            <a:ext cx="1370033" cy="42078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Next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36937" y="1548064"/>
            <a:ext cx="4035752" cy="718857"/>
            <a:chOff x="1376326" y="955455"/>
            <a:chExt cx="5381002" cy="958476"/>
          </a:xfrm>
        </p:grpSpPr>
        <p:sp>
          <p:nvSpPr>
            <p:cNvPr id="11" name="Google Shape;1173;p43">
              <a:extLst>
                <a:ext uri="{FF2B5EF4-FFF2-40B4-BE49-F238E27FC236}">
                  <a16:creationId xmlns:a16="http://schemas.microsoft.com/office/drawing/2014/main" id="{0FD5FF9E-2260-7C44-A45B-4E25D6128E28}"/>
                </a:ext>
              </a:extLst>
            </p:cNvPr>
            <p:cNvSpPr/>
            <p:nvPr/>
          </p:nvSpPr>
          <p:spPr>
            <a:xfrm rot="2700000" flipH="1">
              <a:off x="1390161" y="941620"/>
              <a:ext cx="958476" cy="986146"/>
            </a:xfrm>
            <a:prstGeom prst="roundRect">
              <a:avLst>
                <a:gd name="adj" fmla="val 26193"/>
              </a:avLst>
            </a:prstGeom>
            <a:solidFill>
              <a:srgbClr val="FF6600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3" name="Google Shape;1175;p43">
              <a:extLst>
                <a:ext uri="{FF2B5EF4-FFF2-40B4-BE49-F238E27FC236}">
                  <a16:creationId xmlns:a16="http://schemas.microsoft.com/office/drawing/2014/main" id="{F4750B42-592F-C845-A21C-69414937EEF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556927" y="1180518"/>
              <a:ext cx="4200401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None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pretty</a:t>
              </a:r>
            </a:p>
          </p:txBody>
        </p:sp>
        <p:sp>
          <p:nvSpPr>
            <p:cNvPr id="17" name="Google Shape;1177;p43">
              <a:extLst>
                <a:ext uri="{FF2B5EF4-FFF2-40B4-BE49-F238E27FC236}">
                  <a16:creationId xmlns:a16="http://schemas.microsoft.com/office/drawing/2014/main" id="{9AE48743-CFDB-5F4C-AC8E-6CE7ADB9869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71514" y="1178117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a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090784" y="3422683"/>
            <a:ext cx="3971667" cy="689642"/>
            <a:chOff x="1181456" y="3454947"/>
            <a:chExt cx="5295555" cy="919522"/>
          </a:xfrm>
        </p:grpSpPr>
        <p:sp>
          <p:nvSpPr>
            <p:cNvPr id="20" name="Google Shape;1171;p43">
              <a:extLst>
                <a:ext uri="{FF2B5EF4-FFF2-40B4-BE49-F238E27FC236}">
                  <a16:creationId xmlns:a16="http://schemas.microsoft.com/office/drawing/2014/main" id="{67E14D0A-28D6-9D4E-B885-4D92AE75D0A6}"/>
                </a:ext>
              </a:extLst>
            </p:cNvPr>
            <p:cNvSpPr/>
            <p:nvPr/>
          </p:nvSpPr>
          <p:spPr>
            <a:xfrm rot="-2700000">
              <a:off x="1331538" y="3454947"/>
              <a:ext cx="915756" cy="919522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21" name="Google Shape;1180;p43">
              <a:extLst>
                <a:ext uri="{FF2B5EF4-FFF2-40B4-BE49-F238E27FC236}">
                  <a16:creationId xmlns:a16="http://schemas.microsoft.com/office/drawing/2014/main" id="{7B8BF933-616E-0646-9074-FDB402309E2C}"/>
                </a:ext>
              </a:extLst>
            </p:cNvPr>
            <p:cNvSpPr txBox="1">
              <a:spLocks/>
            </p:cNvSpPr>
            <p:nvPr/>
          </p:nvSpPr>
          <p:spPr>
            <a:xfrm>
              <a:off x="1181456" y="3518089"/>
              <a:ext cx="1251368" cy="638638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c</a:t>
              </a:r>
            </a:p>
          </p:txBody>
        </p:sp>
        <p:sp>
          <p:nvSpPr>
            <p:cNvPr id="22" name="Google Shape;1182;p43">
              <a:extLst>
                <a:ext uri="{FF2B5EF4-FFF2-40B4-BE49-F238E27FC236}">
                  <a16:creationId xmlns:a16="http://schemas.microsoft.com/office/drawing/2014/main" id="{E6BEF068-662C-F249-B084-337B9A1BA60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432824" y="3676299"/>
              <a:ext cx="4044187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friendly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227820" y="2509109"/>
            <a:ext cx="4012921" cy="679041"/>
            <a:chOff x="1364170" y="2236849"/>
            <a:chExt cx="5350561" cy="905388"/>
          </a:xfrm>
        </p:grpSpPr>
        <p:sp>
          <p:nvSpPr>
            <p:cNvPr id="24" name="Google Shape;1172;p43">
              <a:extLst>
                <a:ext uri="{FF2B5EF4-FFF2-40B4-BE49-F238E27FC236}">
                  <a16:creationId xmlns:a16="http://schemas.microsoft.com/office/drawing/2014/main" id="{6E25BA31-7D27-FE4A-B817-F23F6ECD46FE}"/>
                </a:ext>
              </a:extLst>
            </p:cNvPr>
            <p:cNvSpPr/>
            <p:nvPr/>
          </p:nvSpPr>
          <p:spPr>
            <a:xfrm rot="2700000" flipH="1">
              <a:off x="1380545" y="2220474"/>
              <a:ext cx="905388" cy="938137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25" name="Google Shape;1179;p43">
              <a:extLst>
                <a:ext uri="{FF2B5EF4-FFF2-40B4-BE49-F238E27FC236}">
                  <a16:creationId xmlns:a16="http://schemas.microsoft.com/office/drawing/2014/main" id="{B40AAF67-71A8-F543-8A14-20B9B2FF0E45}"/>
                </a:ext>
              </a:extLst>
            </p:cNvPr>
            <p:cNvSpPr txBox="1">
              <a:spLocks/>
            </p:cNvSpPr>
            <p:nvPr/>
          </p:nvSpPr>
          <p:spPr>
            <a:xfrm>
              <a:off x="2556927" y="2435367"/>
              <a:ext cx="4157804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pleasant</a:t>
              </a:r>
            </a:p>
          </p:txBody>
        </p:sp>
        <p:sp>
          <p:nvSpPr>
            <p:cNvPr id="26" name="Google Shape;1183;p43">
              <a:extLst>
                <a:ext uri="{FF2B5EF4-FFF2-40B4-BE49-F238E27FC236}">
                  <a16:creationId xmlns:a16="http://schemas.microsoft.com/office/drawing/2014/main" id="{7339E1AB-BA35-1943-AC3A-7574817F765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19950" y="2396524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b</a:t>
              </a:r>
            </a:p>
          </p:txBody>
        </p:sp>
      </p:grpSp>
      <p:pic>
        <p:nvPicPr>
          <p:cNvPr id="28" name="Picture 3" descr="G:\Giáo Án  WW4\Image WW4 Unit 1\shutterstock_75844299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/>
          <a:stretch/>
        </p:blipFill>
        <p:spPr bwMode="auto">
          <a:xfrm>
            <a:off x="5411970" y="1964760"/>
            <a:ext cx="2433227" cy="19707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08921707"/>
      </p:ext>
    </p:extLst>
  </p:cSld>
  <p:clrMapOvr>
    <a:masterClrMapping/>
  </p:clrMapOvr>
  <p:transition spd="slow">
    <p:push dir="d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65" y="-321958"/>
            <a:ext cx="1713804" cy="17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30433" y="654494"/>
            <a:ext cx="7227230" cy="4095588"/>
          </a:xfrm>
          <a:prstGeom prst="rect">
            <a:avLst/>
          </a:prstGeom>
          <a:solidFill>
            <a:srgbClr val="FFFF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23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4909" y="3123576"/>
            <a:ext cx="456048" cy="284693"/>
          </a:xfrm>
          <a:prstGeom prst="rect">
            <a:avLst/>
          </a:prstGeom>
          <a:solidFill>
            <a:srgbClr val="FFFFFF"/>
          </a:solidFill>
        </p:spPr>
        <p:txBody>
          <a:bodyPr wrap="square" lIns="68580" tIns="34290" rIns="68580" bIns="34290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408153" y="4018137"/>
            <a:ext cx="456048" cy="284693"/>
          </a:xfrm>
          <a:prstGeom prst="rect">
            <a:avLst/>
          </a:prstGeom>
          <a:solidFill>
            <a:srgbClr val="FFFFFF"/>
          </a:solidFill>
        </p:spPr>
        <p:txBody>
          <a:bodyPr wrap="square" lIns="68580" tIns="34290" rIns="68580" bIns="34290" rtlCol="0">
            <a:spAutoFit/>
          </a:bodyPr>
          <a:lstStyle/>
          <a:p>
            <a:endParaRPr lang="en-US" dirty="0"/>
          </a:p>
        </p:txBody>
      </p:sp>
      <p:pic>
        <p:nvPicPr>
          <p:cNvPr id="19" name="Picture 6" descr="Pin on Dễ thươn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557" y="3332781"/>
            <a:ext cx="2250212" cy="182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>
            <a:hlinkClick r:id="rId7" action="ppaction://hlinksldjump"/>
          </p:cNvPr>
          <p:cNvSpPr/>
          <p:nvPr/>
        </p:nvSpPr>
        <p:spPr>
          <a:xfrm>
            <a:off x="7664770" y="169907"/>
            <a:ext cx="1370033" cy="42078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Next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236937" y="3508485"/>
            <a:ext cx="3555381" cy="718857"/>
            <a:chOff x="1376326" y="955455"/>
            <a:chExt cx="4740508" cy="958476"/>
          </a:xfrm>
        </p:grpSpPr>
        <p:sp>
          <p:nvSpPr>
            <p:cNvPr id="21" name="Google Shape;1173;p43">
              <a:extLst>
                <a:ext uri="{FF2B5EF4-FFF2-40B4-BE49-F238E27FC236}">
                  <a16:creationId xmlns:a16="http://schemas.microsoft.com/office/drawing/2014/main" id="{0FD5FF9E-2260-7C44-A45B-4E25D6128E28}"/>
                </a:ext>
              </a:extLst>
            </p:cNvPr>
            <p:cNvSpPr/>
            <p:nvPr/>
          </p:nvSpPr>
          <p:spPr>
            <a:xfrm rot="2700000" flipH="1">
              <a:off x="1390161" y="941620"/>
              <a:ext cx="958476" cy="986146"/>
            </a:xfrm>
            <a:prstGeom prst="roundRect">
              <a:avLst>
                <a:gd name="adj" fmla="val 26193"/>
              </a:avLst>
            </a:prstGeom>
            <a:solidFill>
              <a:srgbClr val="FF6600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24" name="Google Shape;1175;p43">
              <a:extLst>
                <a:ext uri="{FF2B5EF4-FFF2-40B4-BE49-F238E27FC236}">
                  <a16:creationId xmlns:a16="http://schemas.microsoft.com/office/drawing/2014/main" id="{F4750B42-592F-C845-A21C-69414937EEF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901517" y="1164752"/>
              <a:ext cx="3215317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None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cheerful</a:t>
              </a:r>
            </a:p>
          </p:txBody>
        </p:sp>
        <p:sp>
          <p:nvSpPr>
            <p:cNvPr id="25" name="Google Shape;1177;p43">
              <a:extLst>
                <a:ext uri="{FF2B5EF4-FFF2-40B4-BE49-F238E27FC236}">
                  <a16:creationId xmlns:a16="http://schemas.microsoft.com/office/drawing/2014/main" id="{9AE48743-CFDB-5F4C-AC8E-6CE7ADB9869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71514" y="1178117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c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175971" y="1472905"/>
            <a:ext cx="3817169" cy="689642"/>
            <a:chOff x="1181456" y="3454947"/>
            <a:chExt cx="5089558" cy="919522"/>
          </a:xfrm>
        </p:grpSpPr>
        <p:sp>
          <p:nvSpPr>
            <p:cNvPr id="27" name="Google Shape;1171;p43">
              <a:extLst>
                <a:ext uri="{FF2B5EF4-FFF2-40B4-BE49-F238E27FC236}">
                  <a16:creationId xmlns:a16="http://schemas.microsoft.com/office/drawing/2014/main" id="{67E14D0A-28D6-9D4E-B885-4D92AE75D0A6}"/>
                </a:ext>
              </a:extLst>
            </p:cNvPr>
            <p:cNvSpPr/>
            <p:nvPr/>
          </p:nvSpPr>
          <p:spPr>
            <a:xfrm rot="-2700000">
              <a:off x="1331538" y="3454947"/>
              <a:ext cx="915756" cy="919522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28" name="Google Shape;1180;p43">
              <a:extLst>
                <a:ext uri="{FF2B5EF4-FFF2-40B4-BE49-F238E27FC236}">
                  <a16:creationId xmlns:a16="http://schemas.microsoft.com/office/drawing/2014/main" id="{7B8BF933-616E-0646-9074-FDB402309E2C}"/>
                </a:ext>
              </a:extLst>
            </p:cNvPr>
            <p:cNvSpPr txBox="1">
              <a:spLocks/>
            </p:cNvSpPr>
            <p:nvPr/>
          </p:nvSpPr>
          <p:spPr>
            <a:xfrm>
              <a:off x="1181456" y="3518089"/>
              <a:ext cx="1251368" cy="638638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a</a:t>
              </a:r>
            </a:p>
          </p:txBody>
        </p:sp>
        <p:sp>
          <p:nvSpPr>
            <p:cNvPr id="29" name="Google Shape;1182;p43">
              <a:extLst>
                <a:ext uri="{FF2B5EF4-FFF2-40B4-BE49-F238E27FC236}">
                  <a16:creationId xmlns:a16="http://schemas.microsoft.com/office/drawing/2014/main" id="{E6BEF068-662C-F249-B084-337B9A1BA60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226827" y="3676299"/>
              <a:ext cx="4044187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hard-working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227820" y="2509109"/>
            <a:ext cx="3589634" cy="679041"/>
            <a:chOff x="1364170" y="2236849"/>
            <a:chExt cx="4786179" cy="905388"/>
          </a:xfrm>
        </p:grpSpPr>
        <p:sp>
          <p:nvSpPr>
            <p:cNvPr id="31" name="Google Shape;1172;p43">
              <a:extLst>
                <a:ext uri="{FF2B5EF4-FFF2-40B4-BE49-F238E27FC236}">
                  <a16:creationId xmlns:a16="http://schemas.microsoft.com/office/drawing/2014/main" id="{6E25BA31-7D27-FE4A-B817-F23F6ECD46FE}"/>
                </a:ext>
              </a:extLst>
            </p:cNvPr>
            <p:cNvSpPr/>
            <p:nvPr/>
          </p:nvSpPr>
          <p:spPr>
            <a:xfrm rot="2700000" flipH="1">
              <a:off x="1380545" y="2220474"/>
              <a:ext cx="905388" cy="938137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32" name="Google Shape;1179;p43">
              <a:extLst>
                <a:ext uri="{FF2B5EF4-FFF2-40B4-BE49-F238E27FC236}">
                  <a16:creationId xmlns:a16="http://schemas.microsoft.com/office/drawing/2014/main" id="{B40AAF67-71A8-F543-8A14-20B9B2FF0E45}"/>
                </a:ext>
              </a:extLst>
            </p:cNvPr>
            <p:cNvSpPr txBox="1">
              <a:spLocks/>
            </p:cNvSpPr>
            <p:nvPr/>
          </p:nvSpPr>
          <p:spPr>
            <a:xfrm>
              <a:off x="2556927" y="2476351"/>
              <a:ext cx="3593422" cy="50835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-US" sz="2400" b="1" dirty="0">
                  <a:solidFill>
                    <a:srgbClr val="0F2E66"/>
                  </a:solidFill>
                  <a:latin typeface="Comic Sans MS" pitchFamily="66" charset="0"/>
                </a:rPr>
                <a:t>kind</a:t>
              </a:r>
            </a:p>
          </p:txBody>
        </p:sp>
        <p:sp>
          <p:nvSpPr>
            <p:cNvPr id="33" name="Google Shape;1183;p43">
              <a:extLst>
                <a:ext uri="{FF2B5EF4-FFF2-40B4-BE49-F238E27FC236}">
                  <a16:creationId xmlns:a16="http://schemas.microsoft.com/office/drawing/2014/main" id="{7339E1AB-BA35-1943-AC3A-7574817F765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19950" y="2396524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b</a:t>
              </a:r>
            </a:p>
          </p:txBody>
        </p:sp>
      </p:grpSp>
      <p:pic>
        <p:nvPicPr>
          <p:cNvPr id="23" name="Picture 2" descr="G:\Giáo Án  WW4\Image WW4 Unit 1\shutterstock_1512343979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5" r="4227"/>
          <a:stretch/>
        </p:blipFill>
        <p:spPr bwMode="auto">
          <a:xfrm>
            <a:off x="4993140" y="1842275"/>
            <a:ext cx="2717774" cy="2074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5030189"/>
      </p:ext>
    </p:extLst>
  </p:cSld>
  <p:clrMapOvr>
    <a:masterClrMapping/>
  </p:clrMapOvr>
  <p:transition spd="slow">
    <p:push dir="u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983" y="-165288"/>
            <a:ext cx="1553244" cy="155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77742" y="735114"/>
            <a:ext cx="6756009" cy="3886822"/>
          </a:xfrm>
          <a:prstGeom prst="rect">
            <a:avLst/>
          </a:prstGeom>
          <a:solidFill>
            <a:srgbClr val="FFFF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23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ounded Rectangle 19">
            <a:hlinkClick r:id="rId7" action="ppaction://hlinksldjump"/>
          </p:cNvPr>
          <p:cNvSpPr/>
          <p:nvPr/>
        </p:nvSpPr>
        <p:spPr>
          <a:xfrm>
            <a:off x="7664770" y="239056"/>
            <a:ext cx="1370033" cy="42078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745570" y="1082228"/>
            <a:ext cx="1521891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Comic Sans MS" pitchFamily="66" charset="0"/>
                <a:sym typeface="Wingdings"/>
              </a:rPr>
              <a:t>cheerful</a:t>
            </a:r>
            <a:endParaRPr lang="en-US" sz="27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3" name="Picture 10" descr="Baby Hearts Sticker by One Love Doula for iOS &amp;amp; Android | GIPHY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216" y="3525907"/>
            <a:ext cx="1977106" cy="197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262" y="1943887"/>
            <a:ext cx="1749804" cy="150728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439" y="1943888"/>
            <a:ext cx="1740331" cy="150728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7"/>
          <a:stretch/>
        </p:blipFill>
        <p:spPr>
          <a:xfrm>
            <a:off x="3588422" y="1943887"/>
            <a:ext cx="1862115" cy="150728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85AE699-4BAE-1382-5B3D-9A4498A7F996}"/>
              </a:ext>
            </a:extLst>
          </p:cNvPr>
          <p:cNvGrpSpPr/>
          <p:nvPr/>
        </p:nvGrpSpPr>
        <p:grpSpPr>
          <a:xfrm>
            <a:off x="6339431" y="3733051"/>
            <a:ext cx="739610" cy="718857"/>
            <a:chOff x="1376326" y="955455"/>
            <a:chExt cx="986146" cy="958476"/>
          </a:xfrm>
        </p:grpSpPr>
        <p:sp>
          <p:nvSpPr>
            <p:cNvPr id="4" name="Google Shape;1173;p43">
              <a:extLst>
                <a:ext uri="{FF2B5EF4-FFF2-40B4-BE49-F238E27FC236}">
                  <a16:creationId xmlns:a16="http://schemas.microsoft.com/office/drawing/2014/main" id="{8F14820D-F824-896E-F539-B54F45B9E3DB}"/>
                </a:ext>
              </a:extLst>
            </p:cNvPr>
            <p:cNvSpPr/>
            <p:nvPr/>
          </p:nvSpPr>
          <p:spPr>
            <a:xfrm rot="2700000" flipH="1">
              <a:off x="1390161" y="941620"/>
              <a:ext cx="958476" cy="986146"/>
            </a:xfrm>
            <a:prstGeom prst="roundRect">
              <a:avLst>
                <a:gd name="adj" fmla="val 26193"/>
              </a:avLst>
            </a:prstGeom>
            <a:solidFill>
              <a:srgbClr val="FF6600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8" name="Google Shape;1177;p43">
              <a:extLst>
                <a:ext uri="{FF2B5EF4-FFF2-40B4-BE49-F238E27FC236}">
                  <a16:creationId xmlns:a16="http://schemas.microsoft.com/office/drawing/2014/main" id="{7AB6AC65-780F-02E2-EDC2-D881A6EA3CC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71514" y="1178117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c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ACB7478-EB69-0E2A-6955-B32EB86CB5B1}"/>
              </a:ext>
            </a:extLst>
          </p:cNvPr>
          <p:cNvGrpSpPr/>
          <p:nvPr/>
        </p:nvGrpSpPr>
        <p:grpSpPr>
          <a:xfrm>
            <a:off x="1830324" y="3747660"/>
            <a:ext cx="938526" cy="689642"/>
            <a:chOff x="1181456" y="3454947"/>
            <a:chExt cx="1251368" cy="919522"/>
          </a:xfrm>
        </p:grpSpPr>
        <p:sp>
          <p:nvSpPr>
            <p:cNvPr id="10" name="Google Shape;1171;p43">
              <a:extLst>
                <a:ext uri="{FF2B5EF4-FFF2-40B4-BE49-F238E27FC236}">
                  <a16:creationId xmlns:a16="http://schemas.microsoft.com/office/drawing/2014/main" id="{2C31C852-D863-9DA5-A7BF-071676F61B80}"/>
                </a:ext>
              </a:extLst>
            </p:cNvPr>
            <p:cNvSpPr/>
            <p:nvPr/>
          </p:nvSpPr>
          <p:spPr>
            <a:xfrm rot="-2700000">
              <a:off x="1331538" y="3454947"/>
              <a:ext cx="915756" cy="919522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1" name="Google Shape;1180;p43">
              <a:extLst>
                <a:ext uri="{FF2B5EF4-FFF2-40B4-BE49-F238E27FC236}">
                  <a16:creationId xmlns:a16="http://schemas.microsoft.com/office/drawing/2014/main" id="{E7BD6DFD-A962-D5EC-E60D-E253E9E697BE}"/>
                </a:ext>
              </a:extLst>
            </p:cNvPr>
            <p:cNvSpPr txBox="1">
              <a:spLocks/>
            </p:cNvSpPr>
            <p:nvPr/>
          </p:nvSpPr>
          <p:spPr>
            <a:xfrm>
              <a:off x="1181456" y="3518089"/>
              <a:ext cx="1251368" cy="638638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a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FD9ED1-38FA-AA5F-3820-C2112DDC0270}"/>
              </a:ext>
            </a:extLst>
          </p:cNvPr>
          <p:cNvGrpSpPr/>
          <p:nvPr/>
        </p:nvGrpSpPr>
        <p:grpSpPr>
          <a:xfrm>
            <a:off x="4265320" y="3752960"/>
            <a:ext cx="703603" cy="679041"/>
            <a:chOff x="1364170" y="2236849"/>
            <a:chExt cx="938137" cy="905388"/>
          </a:xfrm>
        </p:grpSpPr>
        <p:sp>
          <p:nvSpPr>
            <p:cNvPr id="14" name="Google Shape;1172;p43">
              <a:extLst>
                <a:ext uri="{FF2B5EF4-FFF2-40B4-BE49-F238E27FC236}">
                  <a16:creationId xmlns:a16="http://schemas.microsoft.com/office/drawing/2014/main" id="{4020D184-B780-3644-217E-29A51D470E2A}"/>
                </a:ext>
              </a:extLst>
            </p:cNvPr>
            <p:cNvSpPr/>
            <p:nvPr/>
          </p:nvSpPr>
          <p:spPr>
            <a:xfrm rot="2700000" flipH="1">
              <a:off x="1380545" y="2220474"/>
              <a:ext cx="905388" cy="938137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6" name="Google Shape;1183;p43">
              <a:extLst>
                <a:ext uri="{FF2B5EF4-FFF2-40B4-BE49-F238E27FC236}">
                  <a16:creationId xmlns:a16="http://schemas.microsoft.com/office/drawing/2014/main" id="{EDD202D5-662F-6802-F036-ADBF204FE75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19950" y="2396524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0673396"/>
      </p:ext>
    </p:extLst>
  </p:cSld>
  <p:clrMapOvr>
    <a:masterClrMapping/>
  </p:clrMapOvr>
  <p:transition spd="slow">
    <p:push dir="r"/>
    <p:sndAc>
      <p:stSnd>
        <p:snd r:embed="rId3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648" y="-227936"/>
            <a:ext cx="1713804" cy="17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7254" y="907099"/>
            <a:ext cx="7953474" cy="3889302"/>
          </a:xfrm>
          <a:prstGeom prst="rect">
            <a:avLst/>
          </a:prstGeom>
          <a:solidFill>
            <a:srgbClr val="FFFFFF">
              <a:alpha val="89804"/>
            </a:srgb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23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0747" y="4454649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>
            <a:hlinkClick r:id="rId7" action="ppaction://hlinksldjump"/>
          </p:cNvPr>
          <p:cNvSpPr/>
          <p:nvPr/>
        </p:nvSpPr>
        <p:spPr>
          <a:xfrm>
            <a:off x="7664770" y="314325"/>
            <a:ext cx="1370033" cy="42078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98880" y="1055356"/>
            <a:ext cx="2501326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Comic Sans MS" pitchFamily="66" charset="0"/>
                <a:sym typeface="Wingdings"/>
              </a:rPr>
              <a:t>hard-working </a:t>
            </a:r>
            <a:endParaRPr lang="en-US" sz="27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/>
          <a:stretch/>
        </p:blipFill>
        <p:spPr>
          <a:xfrm>
            <a:off x="3505248" y="1791516"/>
            <a:ext cx="2230780" cy="165877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7015"/>
          <a:stretch/>
        </p:blipFill>
        <p:spPr>
          <a:xfrm>
            <a:off x="6097534" y="1791516"/>
            <a:ext cx="2087209" cy="165877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6"/>
          <a:stretch/>
        </p:blipFill>
        <p:spPr>
          <a:xfrm>
            <a:off x="1025805" y="1791516"/>
            <a:ext cx="2174996" cy="165877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B672CFF-98D2-58C5-3A6C-1537A98E5099}"/>
              </a:ext>
            </a:extLst>
          </p:cNvPr>
          <p:cNvGrpSpPr/>
          <p:nvPr/>
        </p:nvGrpSpPr>
        <p:grpSpPr>
          <a:xfrm>
            <a:off x="6339431" y="3733051"/>
            <a:ext cx="739610" cy="718857"/>
            <a:chOff x="1376326" y="955455"/>
            <a:chExt cx="986146" cy="958476"/>
          </a:xfrm>
        </p:grpSpPr>
        <p:sp>
          <p:nvSpPr>
            <p:cNvPr id="3" name="Google Shape;1173;p43">
              <a:extLst>
                <a:ext uri="{FF2B5EF4-FFF2-40B4-BE49-F238E27FC236}">
                  <a16:creationId xmlns:a16="http://schemas.microsoft.com/office/drawing/2014/main" id="{82D2DDE6-AFFA-5205-C4E0-E69AE98AE68E}"/>
                </a:ext>
              </a:extLst>
            </p:cNvPr>
            <p:cNvSpPr/>
            <p:nvPr/>
          </p:nvSpPr>
          <p:spPr>
            <a:xfrm rot="2700000" flipH="1">
              <a:off x="1390161" y="941620"/>
              <a:ext cx="958476" cy="986146"/>
            </a:xfrm>
            <a:prstGeom prst="roundRect">
              <a:avLst>
                <a:gd name="adj" fmla="val 26193"/>
              </a:avLst>
            </a:prstGeom>
            <a:solidFill>
              <a:srgbClr val="FF6600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4" name="Google Shape;1177;p43">
              <a:extLst>
                <a:ext uri="{FF2B5EF4-FFF2-40B4-BE49-F238E27FC236}">
                  <a16:creationId xmlns:a16="http://schemas.microsoft.com/office/drawing/2014/main" id="{A62A7988-9709-A052-4973-E698E27452F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71514" y="1178117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c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219C6D-AE1A-E692-3EF9-AE7A22BBB921}"/>
              </a:ext>
            </a:extLst>
          </p:cNvPr>
          <p:cNvGrpSpPr/>
          <p:nvPr/>
        </p:nvGrpSpPr>
        <p:grpSpPr>
          <a:xfrm>
            <a:off x="1830324" y="3747660"/>
            <a:ext cx="938526" cy="689642"/>
            <a:chOff x="1181456" y="3454947"/>
            <a:chExt cx="1251368" cy="919522"/>
          </a:xfrm>
        </p:grpSpPr>
        <p:sp>
          <p:nvSpPr>
            <p:cNvPr id="7" name="Google Shape;1171;p43">
              <a:extLst>
                <a:ext uri="{FF2B5EF4-FFF2-40B4-BE49-F238E27FC236}">
                  <a16:creationId xmlns:a16="http://schemas.microsoft.com/office/drawing/2014/main" id="{8CD6180A-1CAA-6959-E2D1-F292AEC47FFA}"/>
                </a:ext>
              </a:extLst>
            </p:cNvPr>
            <p:cNvSpPr/>
            <p:nvPr/>
          </p:nvSpPr>
          <p:spPr>
            <a:xfrm rot="-2700000">
              <a:off x="1331538" y="3454947"/>
              <a:ext cx="915756" cy="919522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8" name="Google Shape;1180;p43">
              <a:extLst>
                <a:ext uri="{FF2B5EF4-FFF2-40B4-BE49-F238E27FC236}">
                  <a16:creationId xmlns:a16="http://schemas.microsoft.com/office/drawing/2014/main" id="{9B2141A6-49AF-C3A9-9155-3E88A6C95317}"/>
                </a:ext>
              </a:extLst>
            </p:cNvPr>
            <p:cNvSpPr txBox="1">
              <a:spLocks/>
            </p:cNvSpPr>
            <p:nvPr/>
          </p:nvSpPr>
          <p:spPr>
            <a:xfrm>
              <a:off x="1181456" y="3518089"/>
              <a:ext cx="1251368" cy="638638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CA01930-EAED-304E-5323-E48EE618753B}"/>
              </a:ext>
            </a:extLst>
          </p:cNvPr>
          <p:cNvGrpSpPr/>
          <p:nvPr/>
        </p:nvGrpSpPr>
        <p:grpSpPr>
          <a:xfrm>
            <a:off x="4265320" y="3752960"/>
            <a:ext cx="703603" cy="679041"/>
            <a:chOff x="1364170" y="2236849"/>
            <a:chExt cx="938137" cy="905388"/>
          </a:xfrm>
        </p:grpSpPr>
        <p:sp>
          <p:nvSpPr>
            <p:cNvPr id="10" name="Google Shape;1172;p43">
              <a:extLst>
                <a:ext uri="{FF2B5EF4-FFF2-40B4-BE49-F238E27FC236}">
                  <a16:creationId xmlns:a16="http://schemas.microsoft.com/office/drawing/2014/main" id="{6DB0C919-5089-317A-6A0B-19439F9D5378}"/>
                </a:ext>
              </a:extLst>
            </p:cNvPr>
            <p:cNvSpPr/>
            <p:nvPr/>
          </p:nvSpPr>
          <p:spPr>
            <a:xfrm rot="2700000" flipH="1">
              <a:off x="1380545" y="2220474"/>
              <a:ext cx="905388" cy="938137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" name="Google Shape;1183;p43">
              <a:extLst>
                <a:ext uri="{FF2B5EF4-FFF2-40B4-BE49-F238E27FC236}">
                  <a16:creationId xmlns:a16="http://schemas.microsoft.com/office/drawing/2014/main" id="{42CA3608-25FE-1142-F012-070226D840A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19950" y="2396524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3278321"/>
      </p:ext>
    </p:extLst>
  </p:cSld>
  <p:clrMapOvr>
    <a:masterClrMapping/>
  </p:clrMapOvr>
  <p:transition spd="slow">
    <p:push dir="u"/>
    <p:sndAc>
      <p:stSnd>
        <p:snd r:embed="rId3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475" y="4962"/>
            <a:ext cx="1386885" cy="138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22615" y="907098"/>
            <a:ext cx="7117594" cy="3831384"/>
          </a:xfrm>
          <a:prstGeom prst="rect">
            <a:avLst/>
          </a:prstGeom>
          <a:solidFill>
            <a:schemeClr val="tx1">
              <a:alpha val="89804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23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37937" y="4259771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>
            <a:hlinkClick r:id="rId7" action="ppaction://hlinksldjump"/>
          </p:cNvPr>
          <p:cNvSpPr/>
          <p:nvPr/>
        </p:nvSpPr>
        <p:spPr>
          <a:xfrm>
            <a:off x="7664770" y="233705"/>
            <a:ext cx="1370033" cy="42078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880816" y="1069688"/>
            <a:ext cx="3450304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Comic Sans MS" pitchFamily="66" charset="0"/>
              </a:rPr>
              <a:t>pretty and pleasant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7" r="6786"/>
          <a:stretch/>
        </p:blipFill>
        <p:spPr>
          <a:xfrm>
            <a:off x="3302742" y="1763131"/>
            <a:ext cx="2083982" cy="164060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6"/>
          <a:stretch/>
        </p:blipFill>
        <p:spPr>
          <a:xfrm>
            <a:off x="5751432" y="1763131"/>
            <a:ext cx="2076344" cy="164060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91" y="1763130"/>
            <a:ext cx="1801292" cy="164060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0E1AEC4-A8CB-9CD8-7801-630DBEDF2C64}"/>
              </a:ext>
            </a:extLst>
          </p:cNvPr>
          <p:cNvGrpSpPr/>
          <p:nvPr/>
        </p:nvGrpSpPr>
        <p:grpSpPr>
          <a:xfrm>
            <a:off x="6339431" y="3733051"/>
            <a:ext cx="739610" cy="718857"/>
            <a:chOff x="1376326" y="955455"/>
            <a:chExt cx="986146" cy="958476"/>
          </a:xfrm>
        </p:grpSpPr>
        <p:sp>
          <p:nvSpPr>
            <p:cNvPr id="3" name="Google Shape;1173;p43">
              <a:extLst>
                <a:ext uri="{FF2B5EF4-FFF2-40B4-BE49-F238E27FC236}">
                  <a16:creationId xmlns:a16="http://schemas.microsoft.com/office/drawing/2014/main" id="{4E23FF50-CE87-D643-A3B5-5430909AF6AF}"/>
                </a:ext>
              </a:extLst>
            </p:cNvPr>
            <p:cNvSpPr/>
            <p:nvPr/>
          </p:nvSpPr>
          <p:spPr>
            <a:xfrm rot="2700000" flipH="1">
              <a:off x="1390161" y="941620"/>
              <a:ext cx="958476" cy="986146"/>
            </a:xfrm>
            <a:prstGeom prst="roundRect">
              <a:avLst>
                <a:gd name="adj" fmla="val 26193"/>
              </a:avLst>
            </a:prstGeom>
            <a:solidFill>
              <a:srgbClr val="FF6600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4" name="Google Shape;1177;p43">
              <a:extLst>
                <a:ext uri="{FF2B5EF4-FFF2-40B4-BE49-F238E27FC236}">
                  <a16:creationId xmlns:a16="http://schemas.microsoft.com/office/drawing/2014/main" id="{04C4C8F2-93FA-8047-1399-B166E14A586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71514" y="1178117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c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C24DA94-CC2E-D896-123B-72F4FE65E201}"/>
              </a:ext>
            </a:extLst>
          </p:cNvPr>
          <p:cNvGrpSpPr/>
          <p:nvPr/>
        </p:nvGrpSpPr>
        <p:grpSpPr>
          <a:xfrm>
            <a:off x="1830324" y="3747660"/>
            <a:ext cx="938526" cy="689642"/>
            <a:chOff x="1181456" y="3454947"/>
            <a:chExt cx="1251368" cy="919522"/>
          </a:xfrm>
        </p:grpSpPr>
        <p:sp>
          <p:nvSpPr>
            <p:cNvPr id="7" name="Google Shape;1171;p43">
              <a:extLst>
                <a:ext uri="{FF2B5EF4-FFF2-40B4-BE49-F238E27FC236}">
                  <a16:creationId xmlns:a16="http://schemas.microsoft.com/office/drawing/2014/main" id="{0A4CD560-E949-B80A-7577-34D0B625D767}"/>
                </a:ext>
              </a:extLst>
            </p:cNvPr>
            <p:cNvSpPr/>
            <p:nvPr/>
          </p:nvSpPr>
          <p:spPr>
            <a:xfrm rot="-2700000">
              <a:off x="1331538" y="3454947"/>
              <a:ext cx="915756" cy="919522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8" name="Google Shape;1180;p43">
              <a:extLst>
                <a:ext uri="{FF2B5EF4-FFF2-40B4-BE49-F238E27FC236}">
                  <a16:creationId xmlns:a16="http://schemas.microsoft.com/office/drawing/2014/main" id="{D3FB5E51-C5EA-109A-9741-CD8E9DD45116}"/>
                </a:ext>
              </a:extLst>
            </p:cNvPr>
            <p:cNvSpPr txBox="1">
              <a:spLocks/>
            </p:cNvSpPr>
            <p:nvPr/>
          </p:nvSpPr>
          <p:spPr>
            <a:xfrm>
              <a:off x="1181456" y="3518089"/>
              <a:ext cx="1251368" cy="638638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7593D97-C2FC-EB23-C141-500BB84EB010}"/>
              </a:ext>
            </a:extLst>
          </p:cNvPr>
          <p:cNvGrpSpPr/>
          <p:nvPr/>
        </p:nvGrpSpPr>
        <p:grpSpPr>
          <a:xfrm>
            <a:off x="4265320" y="3752960"/>
            <a:ext cx="703603" cy="679041"/>
            <a:chOff x="1364170" y="2236849"/>
            <a:chExt cx="938137" cy="905388"/>
          </a:xfrm>
        </p:grpSpPr>
        <p:sp>
          <p:nvSpPr>
            <p:cNvPr id="10" name="Google Shape;1172;p43">
              <a:extLst>
                <a:ext uri="{FF2B5EF4-FFF2-40B4-BE49-F238E27FC236}">
                  <a16:creationId xmlns:a16="http://schemas.microsoft.com/office/drawing/2014/main" id="{2052BAB4-5109-4BE4-1CB2-36BA7B581F60}"/>
                </a:ext>
              </a:extLst>
            </p:cNvPr>
            <p:cNvSpPr/>
            <p:nvPr/>
          </p:nvSpPr>
          <p:spPr>
            <a:xfrm rot="2700000" flipH="1">
              <a:off x="1380545" y="2220474"/>
              <a:ext cx="905388" cy="938137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1" name="Google Shape;1183;p43">
              <a:extLst>
                <a:ext uri="{FF2B5EF4-FFF2-40B4-BE49-F238E27FC236}">
                  <a16:creationId xmlns:a16="http://schemas.microsoft.com/office/drawing/2014/main" id="{50BEC801-4F1F-10A6-993E-8BD3C39075A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19950" y="2396524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8073102"/>
      </p:ext>
    </p:extLst>
  </p:cSld>
  <p:clrMapOvr>
    <a:masterClrMapping/>
  </p:clrMapOvr>
  <p:transition spd="slow">
    <p:push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5264797" y="2387613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E0DAD65-29A2-1C37-703B-7B9107AB58AF}"/>
              </a:ext>
            </a:extLst>
          </p:cNvPr>
          <p:cNvGrpSpPr/>
          <p:nvPr/>
        </p:nvGrpSpPr>
        <p:grpSpPr>
          <a:xfrm>
            <a:off x="2439507" y="2493176"/>
            <a:ext cx="3871800" cy="498000"/>
            <a:chOff x="3162252" y="1734156"/>
            <a:chExt cx="3871800" cy="498000"/>
          </a:xfrm>
        </p:grpSpPr>
        <p:sp>
          <p:nvSpPr>
            <p:cNvPr id="64" name="Google Shape;3283;p36"/>
            <p:cNvSpPr/>
            <p:nvPr/>
          </p:nvSpPr>
          <p:spPr>
            <a:xfrm>
              <a:off x="3162252" y="1734156"/>
              <a:ext cx="3871800" cy="4980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3285;p36"/>
            <p:cNvSpPr txBox="1">
              <a:spLocks/>
            </p:cNvSpPr>
            <p:nvPr/>
          </p:nvSpPr>
          <p:spPr>
            <a:xfrm>
              <a:off x="3269586" y="1801907"/>
              <a:ext cx="3530100" cy="3507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Lesson </a:t>
              </a:r>
              <a:r>
                <a:rPr lang="vi-VN" sz="2000" kern="1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3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 – Task </a:t>
              </a:r>
              <a:r>
                <a:rPr lang="vi-VN" sz="2000" kern="1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1, 2, 3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67" name="Google Shape;3452;p36"/>
          <p:cNvGrpSpPr/>
          <p:nvPr/>
        </p:nvGrpSpPr>
        <p:grpSpPr>
          <a:xfrm>
            <a:off x="1070334" y="814847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Google Shape;3284;p36"/>
          <p:cNvSpPr txBox="1">
            <a:spLocks/>
          </p:cNvSpPr>
          <p:nvPr/>
        </p:nvSpPr>
        <p:spPr>
          <a:xfrm>
            <a:off x="401589" y="209032"/>
            <a:ext cx="8336111" cy="214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cs typeface="Changa One"/>
                <a:sym typeface="Changa One"/>
              </a:rPr>
              <a:t>Unit 1: 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Changa One"/>
                <a:sym typeface="Changa One"/>
              </a:rPr>
              <a:t>MY FAMILY 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Changa One"/>
                <a:sym typeface="Changa One"/>
              </a:rPr>
              <a:t>AND FRIENDS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2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14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82" y="-332183"/>
            <a:ext cx="1713804" cy="17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82639" y="907098"/>
            <a:ext cx="7287905" cy="3904612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23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0747" y="4454649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>
            <a:hlinkClick r:id="rId7" action="ppaction://hlinksldjump"/>
          </p:cNvPr>
          <p:cNvSpPr/>
          <p:nvPr/>
        </p:nvSpPr>
        <p:spPr>
          <a:xfrm>
            <a:off x="7585527" y="314325"/>
            <a:ext cx="1370033" cy="42078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21294" y="1101406"/>
            <a:ext cx="1443344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Comic Sans MS" pitchFamily="66" charset="0"/>
              </a:rPr>
              <a:t>friendly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028" y="1780462"/>
            <a:ext cx="1801292" cy="164060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2"/>
          <a:stretch/>
        </p:blipFill>
        <p:spPr>
          <a:xfrm>
            <a:off x="1358977" y="1780462"/>
            <a:ext cx="1931534" cy="164060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BB4851-9668-0F12-BA56-7622628145F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6"/>
          <a:stretch/>
        </p:blipFill>
        <p:spPr>
          <a:xfrm>
            <a:off x="5938837" y="1780462"/>
            <a:ext cx="1960524" cy="164060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76403E1-1A76-2BA7-394F-0E15589C6717}"/>
              </a:ext>
            </a:extLst>
          </p:cNvPr>
          <p:cNvGrpSpPr/>
          <p:nvPr/>
        </p:nvGrpSpPr>
        <p:grpSpPr>
          <a:xfrm>
            <a:off x="6339431" y="3733051"/>
            <a:ext cx="739610" cy="718857"/>
            <a:chOff x="1376326" y="955455"/>
            <a:chExt cx="986146" cy="958476"/>
          </a:xfrm>
        </p:grpSpPr>
        <p:sp>
          <p:nvSpPr>
            <p:cNvPr id="4" name="Google Shape;1173;p43">
              <a:extLst>
                <a:ext uri="{FF2B5EF4-FFF2-40B4-BE49-F238E27FC236}">
                  <a16:creationId xmlns:a16="http://schemas.microsoft.com/office/drawing/2014/main" id="{D48F1DB3-48B5-854B-5C6A-415DC55B2B4B}"/>
                </a:ext>
              </a:extLst>
            </p:cNvPr>
            <p:cNvSpPr/>
            <p:nvPr/>
          </p:nvSpPr>
          <p:spPr>
            <a:xfrm rot="2700000" flipH="1">
              <a:off x="1390161" y="941620"/>
              <a:ext cx="958476" cy="986146"/>
            </a:xfrm>
            <a:prstGeom prst="roundRect">
              <a:avLst>
                <a:gd name="adj" fmla="val 26193"/>
              </a:avLst>
            </a:prstGeom>
            <a:solidFill>
              <a:srgbClr val="FF6600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6" name="Google Shape;1177;p43">
              <a:extLst>
                <a:ext uri="{FF2B5EF4-FFF2-40B4-BE49-F238E27FC236}">
                  <a16:creationId xmlns:a16="http://schemas.microsoft.com/office/drawing/2014/main" id="{CD06962E-AE13-CF1B-4639-D06956EB1D5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71514" y="1178117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c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F631132-0499-9C01-9323-A6C65DB97C69}"/>
              </a:ext>
            </a:extLst>
          </p:cNvPr>
          <p:cNvGrpSpPr/>
          <p:nvPr/>
        </p:nvGrpSpPr>
        <p:grpSpPr>
          <a:xfrm>
            <a:off x="1830324" y="3747660"/>
            <a:ext cx="938526" cy="689642"/>
            <a:chOff x="1181456" y="3454947"/>
            <a:chExt cx="1251368" cy="919522"/>
          </a:xfrm>
        </p:grpSpPr>
        <p:sp>
          <p:nvSpPr>
            <p:cNvPr id="8" name="Google Shape;1171;p43">
              <a:extLst>
                <a:ext uri="{FF2B5EF4-FFF2-40B4-BE49-F238E27FC236}">
                  <a16:creationId xmlns:a16="http://schemas.microsoft.com/office/drawing/2014/main" id="{724B8607-001F-1E62-525D-8F1668673516}"/>
                </a:ext>
              </a:extLst>
            </p:cNvPr>
            <p:cNvSpPr/>
            <p:nvPr/>
          </p:nvSpPr>
          <p:spPr>
            <a:xfrm rot="-2700000">
              <a:off x="1331538" y="3454947"/>
              <a:ext cx="915756" cy="919522"/>
            </a:xfrm>
            <a:prstGeom prst="roundRect">
              <a:avLst>
                <a:gd name="adj" fmla="val 26193"/>
              </a:avLst>
            </a:prstGeom>
            <a:solidFill>
              <a:schemeClr val="accent4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9" name="Google Shape;1180;p43">
              <a:extLst>
                <a:ext uri="{FF2B5EF4-FFF2-40B4-BE49-F238E27FC236}">
                  <a16:creationId xmlns:a16="http://schemas.microsoft.com/office/drawing/2014/main" id="{11F4E4D0-CB27-0279-D4C8-1CC67F4AC30C}"/>
                </a:ext>
              </a:extLst>
            </p:cNvPr>
            <p:cNvSpPr txBox="1">
              <a:spLocks/>
            </p:cNvSpPr>
            <p:nvPr/>
          </p:nvSpPr>
          <p:spPr>
            <a:xfrm>
              <a:off x="1181456" y="3518089"/>
              <a:ext cx="1251368" cy="638638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13D298-BA2F-5DB8-09A5-6AD353C23AA7}"/>
              </a:ext>
            </a:extLst>
          </p:cNvPr>
          <p:cNvGrpSpPr/>
          <p:nvPr/>
        </p:nvGrpSpPr>
        <p:grpSpPr>
          <a:xfrm>
            <a:off x="4265320" y="3752960"/>
            <a:ext cx="703603" cy="679041"/>
            <a:chOff x="1364170" y="2236849"/>
            <a:chExt cx="938137" cy="905388"/>
          </a:xfrm>
        </p:grpSpPr>
        <p:sp>
          <p:nvSpPr>
            <p:cNvPr id="13" name="Google Shape;1172;p43">
              <a:extLst>
                <a:ext uri="{FF2B5EF4-FFF2-40B4-BE49-F238E27FC236}">
                  <a16:creationId xmlns:a16="http://schemas.microsoft.com/office/drawing/2014/main" id="{6AA12B79-35E8-B8CA-EE5A-396B3D67CD0D}"/>
                </a:ext>
              </a:extLst>
            </p:cNvPr>
            <p:cNvSpPr/>
            <p:nvPr/>
          </p:nvSpPr>
          <p:spPr>
            <a:xfrm rot="2700000" flipH="1">
              <a:off x="1380545" y="2220474"/>
              <a:ext cx="905388" cy="938137"/>
            </a:xfrm>
            <a:prstGeom prst="roundRect">
              <a:avLst>
                <a:gd name="adj" fmla="val 26193"/>
              </a:avLst>
            </a:prstGeom>
            <a:solidFill>
              <a:schemeClr val="accent1"/>
            </a:solidFill>
            <a:ln>
              <a:noFill/>
            </a:ln>
            <a:effectLst>
              <a:outerShdw blurRad="257175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4" name="Google Shape;1183;p43">
              <a:extLst>
                <a:ext uri="{FF2B5EF4-FFF2-40B4-BE49-F238E27FC236}">
                  <a16:creationId xmlns:a16="http://schemas.microsoft.com/office/drawing/2014/main" id="{1A59296B-263F-1B12-E095-513EC9A2ABB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19950" y="2396524"/>
              <a:ext cx="839374" cy="42837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omic Sans MS" pitchFamily="66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3975833"/>
      </p:ext>
    </p:extLst>
  </p:cSld>
  <p:clrMapOvr>
    <a:masterClrMapping/>
  </p:clrMapOvr>
  <p:transition spd="slow">
    <p:push dir="u"/>
    <p:sndAc>
      <p:stSnd>
        <p:snd r:embed="rId3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0.gif">
            <a:extLst>
              <a:ext uri="{FF2B5EF4-FFF2-40B4-BE49-F238E27FC236}">
                <a16:creationId xmlns:a16="http://schemas.microsoft.com/office/drawing/2014/main" id="{C85E0FB4-46B3-7F04-C27B-21487342EF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0702" y="44628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Google Shape;158;p24">
            <a:extLst>
              <a:ext uri="{FF2B5EF4-FFF2-40B4-BE49-F238E27FC236}">
                <a16:creationId xmlns:a16="http://schemas.microsoft.com/office/drawing/2014/main" id="{8D97A5F4-EE71-2C82-624E-C9A7B994008B}"/>
              </a:ext>
            </a:extLst>
          </p:cNvPr>
          <p:cNvSpPr txBox="1">
            <a:spLocks/>
          </p:cNvSpPr>
          <p:nvPr/>
        </p:nvSpPr>
        <p:spPr>
          <a:xfrm>
            <a:off x="2595941" y="729357"/>
            <a:ext cx="5799321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7" name="Hộp chú thích: Mũi tên Xuống 2">
            <a:extLst>
              <a:ext uri="{FF2B5EF4-FFF2-40B4-BE49-F238E27FC236}">
                <a16:creationId xmlns:a16="http://schemas.microsoft.com/office/drawing/2014/main" id="{B231ADED-6910-C3E0-C86C-209A982C9C82}"/>
              </a:ext>
            </a:extLst>
          </p:cNvPr>
          <p:cNvSpPr/>
          <p:nvPr/>
        </p:nvSpPr>
        <p:spPr>
          <a:xfrm>
            <a:off x="2854324" y="1838888"/>
            <a:ext cx="5789721" cy="377761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 defTabSz="914378">
              <a:buClrTx/>
              <a:defRPr/>
            </a:pPr>
            <a:r>
              <a:rPr lang="vi-VN" sz="2800" b="1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Task 2: </a:t>
            </a:r>
            <a:r>
              <a:rPr lang="vi-VN" sz="2800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Listen and match.</a:t>
            </a:r>
            <a:endParaRPr lang="en-US" sz="28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8" name="Google Shape;1260;p37">
            <a:extLst>
              <a:ext uri="{FF2B5EF4-FFF2-40B4-BE49-F238E27FC236}">
                <a16:creationId xmlns:a16="http://schemas.microsoft.com/office/drawing/2014/main" id="{EB02A128-C443-8024-8467-0BC790F6C8A3}"/>
              </a:ext>
            </a:extLst>
          </p:cNvPr>
          <p:cNvSpPr/>
          <p:nvPr/>
        </p:nvSpPr>
        <p:spPr>
          <a:xfrm>
            <a:off x="2661676" y="799029"/>
            <a:ext cx="1020900" cy="1020900"/>
          </a:xfrm>
          <a:prstGeom prst="ellipse">
            <a:avLst/>
          </a:prstGeom>
          <a:solidFill>
            <a:srgbClr val="EDD67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3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562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C01F7A-7101-A35D-B14C-F86B20E61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025" y="195736"/>
            <a:ext cx="8091725" cy="4752028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74643" y="77533"/>
            <a:ext cx="4189435" cy="612934"/>
          </a:xfrm>
          <a:prstGeom prst="round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  <a:buSzPts val="3000"/>
            </a:pPr>
            <a:r>
              <a:rPr lang="en-US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Listen and match.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6360839-BCCF-BA1E-0203-20A9A22EDA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B9CE8AED-5770-63D7-D06C-988F5E51D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751" y="89368"/>
            <a:ext cx="536226" cy="53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45300189-AB82-3441-C89B-87EE90F33E55}"/>
              </a:ext>
            </a:extLst>
          </p:cNvPr>
          <p:cNvGrpSpPr/>
          <p:nvPr/>
        </p:nvGrpSpPr>
        <p:grpSpPr>
          <a:xfrm>
            <a:off x="-6852" y="3433666"/>
            <a:ext cx="9789027" cy="1754326"/>
            <a:chOff x="920695" y="1514325"/>
            <a:chExt cx="7962404" cy="2735213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66048CB4-AA6A-3E11-1731-9F829B814600}"/>
                </a:ext>
              </a:extLst>
            </p:cNvPr>
            <p:cNvSpPr/>
            <p:nvPr/>
          </p:nvSpPr>
          <p:spPr>
            <a:xfrm>
              <a:off x="920695" y="1514325"/>
              <a:ext cx="7443312" cy="2678554"/>
            </a:xfrm>
            <a:prstGeom prst="roundRect">
              <a:avLst>
                <a:gd name="adj" fmla="val 13408"/>
              </a:avLst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4B01FB-6578-D053-96BF-17E77C53863E}"/>
                </a:ext>
              </a:extLst>
            </p:cNvPr>
            <p:cNvSpPr txBox="1"/>
            <p:nvPr/>
          </p:nvSpPr>
          <p:spPr>
            <a:xfrm>
              <a:off x="986983" y="1514325"/>
              <a:ext cx="7896116" cy="2735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bg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mic Sans MS" pitchFamily="66" charset="0"/>
                </a:rPr>
                <a:t>1. My twin brother is_____.  	     a. cheerful and funny 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bg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mic Sans MS" pitchFamily="66" charset="0"/>
                </a:rPr>
                <a:t>2. My sister is ______.		     b. pleasant and kind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bg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mic Sans MS" pitchFamily="66" charset="0"/>
                </a:rPr>
                <a:t>3. My father and mother are ___.  c. friendly and hard-working</a:t>
              </a:r>
            </a:p>
          </p:txBody>
        </p:sp>
      </p:grpSp>
      <p:pic>
        <p:nvPicPr>
          <p:cNvPr id="9" name="track 1.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40998" y="77533"/>
            <a:ext cx="609600" cy="609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96343" y="3507958"/>
            <a:ext cx="383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89761" y="4031049"/>
            <a:ext cx="383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c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44671" y="456626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72245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ti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ti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ti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0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38"/>
          <p:cNvSpPr/>
          <p:nvPr/>
        </p:nvSpPr>
        <p:spPr>
          <a:xfrm>
            <a:off x="8152697" y="368954"/>
            <a:ext cx="2509032" cy="759293"/>
          </a:xfrm>
          <a:custGeom>
            <a:avLst/>
            <a:gdLst/>
            <a:ahLst/>
            <a:cxnLst/>
            <a:rect l="l" t="t" r="r" b="b"/>
            <a:pathLst>
              <a:path w="8882" h="2688" extrusionOk="0">
                <a:moveTo>
                  <a:pt x="6667" y="0"/>
                </a:moveTo>
                <a:cubicBezTo>
                  <a:pt x="5911" y="0"/>
                  <a:pt x="5188" y="357"/>
                  <a:pt x="4667" y="928"/>
                </a:cubicBezTo>
                <a:cubicBezTo>
                  <a:pt x="4579" y="1015"/>
                  <a:pt x="4505" y="1110"/>
                  <a:pt x="4431" y="1211"/>
                </a:cubicBezTo>
                <a:cubicBezTo>
                  <a:pt x="4431" y="1211"/>
                  <a:pt x="4084" y="803"/>
                  <a:pt x="3653" y="803"/>
                </a:cubicBezTo>
                <a:cubicBezTo>
                  <a:pt x="3411" y="803"/>
                  <a:pt x="3142" y="933"/>
                  <a:pt x="2894" y="1339"/>
                </a:cubicBezTo>
                <a:cubicBezTo>
                  <a:pt x="2894" y="1339"/>
                  <a:pt x="2556" y="894"/>
                  <a:pt x="2043" y="894"/>
                </a:cubicBezTo>
                <a:cubicBezTo>
                  <a:pt x="1755" y="894"/>
                  <a:pt x="1410" y="1035"/>
                  <a:pt x="1039" y="1474"/>
                </a:cubicBezTo>
                <a:cubicBezTo>
                  <a:pt x="1" y="2687"/>
                  <a:pt x="439" y="2687"/>
                  <a:pt x="439" y="2687"/>
                </a:cubicBezTo>
                <a:lnTo>
                  <a:pt x="8861" y="2559"/>
                </a:lnTo>
                <a:cubicBezTo>
                  <a:pt x="8881" y="2357"/>
                  <a:pt x="8874" y="2087"/>
                  <a:pt x="8814" y="1784"/>
                </a:cubicBezTo>
                <a:cubicBezTo>
                  <a:pt x="8733" y="1393"/>
                  <a:pt x="8551" y="1022"/>
                  <a:pt x="8295" y="725"/>
                </a:cubicBezTo>
                <a:cubicBezTo>
                  <a:pt x="8011" y="395"/>
                  <a:pt x="7634" y="152"/>
                  <a:pt x="7189" y="58"/>
                </a:cubicBezTo>
                <a:cubicBezTo>
                  <a:pt x="7014" y="19"/>
                  <a:pt x="6840" y="0"/>
                  <a:pt x="66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60" name="Google Shape;1860;p38"/>
          <p:cNvSpPr/>
          <p:nvPr/>
        </p:nvSpPr>
        <p:spPr>
          <a:xfrm rot="-104743">
            <a:off x="637693" y="433327"/>
            <a:ext cx="2629850" cy="796693"/>
          </a:xfrm>
          <a:custGeom>
            <a:avLst/>
            <a:gdLst/>
            <a:ahLst/>
            <a:cxnLst/>
            <a:rect l="l" t="t" r="r" b="b"/>
            <a:pathLst>
              <a:path w="15888" h="4813" extrusionOk="0">
                <a:moveTo>
                  <a:pt x="3940" y="0"/>
                </a:moveTo>
                <a:cubicBezTo>
                  <a:pt x="3636" y="0"/>
                  <a:pt x="3329" y="32"/>
                  <a:pt x="3022" y="99"/>
                </a:cubicBezTo>
                <a:cubicBezTo>
                  <a:pt x="2226" y="274"/>
                  <a:pt x="1552" y="706"/>
                  <a:pt x="1046" y="1299"/>
                </a:cubicBezTo>
                <a:cubicBezTo>
                  <a:pt x="588" y="1832"/>
                  <a:pt x="264" y="2493"/>
                  <a:pt x="116" y="3194"/>
                </a:cubicBezTo>
                <a:cubicBezTo>
                  <a:pt x="8" y="3740"/>
                  <a:pt x="1" y="4219"/>
                  <a:pt x="28" y="4583"/>
                </a:cubicBezTo>
                <a:lnTo>
                  <a:pt x="15098" y="4812"/>
                </a:lnTo>
                <a:cubicBezTo>
                  <a:pt x="15098" y="4812"/>
                  <a:pt x="15887" y="4812"/>
                  <a:pt x="14026" y="2634"/>
                </a:cubicBezTo>
                <a:cubicBezTo>
                  <a:pt x="13361" y="1856"/>
                  <a:pt x="12747" y="1606"/>
                  <a:pt x="12232" y="1606"/>
                </a:cubicBezTo>
                <a:cubicBezTo>
                  <a:pt x="11311" y="1606"/>
                  <a:pt x="10709" y="2405"/>
                  <a:pt x="10709" y="2405"/>
                </a:cubicBezTo>
                <a:cubicBezTo>
                  <a:pt x="10263" y="1674"/>
                  <a:pt x="9780" y="1440"/>
                  <a:pt x="9345" y="1440"/>
                </a:cubicBezTo>
                <a:cubicBezTo>
                  <a:pt x="8576" y="1440"/>
                  <a:pt x="7958" y="2169"/>
                  <a:pt x="7958" y="2169"/>
                </a:cubicBezTo>
                <a:cubicBezTo>
                  <a:pt x="7823" y="1994"/>
                  <a:pt x="7688" y="1818"/>
                  <a:pt x="7539" y="1656"/>
                </a:cubicBezTo>
                <a:cubicBezTo>
                  <a:pt x="6603" y="637"/>
                  <a:pt x="5301" y="0"/>
                  <a:pt x="39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95250" dir="258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861" name="Google Shape;1861;p38"/>
          <p:cNvGrpSpPr/>
          <p:nvPr/>
        </p:nvGrpSpPr>
        <p:grpSpPr>
          <a:xfrm>
            <a:off x="0" y="1916307"/>
            <a:ext cx="4210670" cy="2735365"/>
            <a:chOff x="-74742" y="1755451"/>
            <a:chExt cx="4448621" cy="2952990"/>
          </a:xfrm>
        </p:grpSpPr>
        <p:grpSp>
          <p:nvGrpSpPr>
            <p:cNvPr id="1862" name="Google Shape;1862;p38"/>
            <p:cNvGrpSpPr/>
            <p:nvPr/>
          </p:nvGrpSpPr>
          <p:grpSpPr>
            <a:xfrm rot="-334755">
              <a:off x="39454" y="1954550"/>
              <a:ext cx="4220230" cy="2554791"/>
              <a:chOff x="238125" y="3088650"/>
              <a:chExt cx="1754925" cy="1062375"/>
            </a:xfrm>
          </p:grpSpPr>
          <p:sp>
            <p:nvSpPr>
              <p:cNvPr id="1863" name="Google Shape;1863;p38"/>
              <p:cNvSpPr/>
              <p:nvPr/>
            </p:nvSpPr>
            <p:spPr>
              <a:xfrm>
                <a:off x="238125" y="3088650"/>
                <a:ext cx="1754925" cy="1062375"/>
              </a:xfrm>
              <a:custGeom>
                <a:avLst/>
                <a:gdLst/>
                <a:ahLst/>
                <a:cxnLst/>
                <a:rect l="l" t="t" r="r" b="b"/>
                <a:pathLst>
                  <a:path w="70197" h="42495" extrusionOk="0">
                    <a:moveTo>
                      <a:pt x="29095" y="0"/>
                    </a:moveTo>
                    <a:cubicBezTo>
                      <a:pt x="28321" y="0"/>
                      <a:pt x="27689" y="606"/>
                      <a:pt x="27650" y="1367"/>
                    </a:cubicBezTo>
                    <a:cubicBezTo>
                      <a:pt x="26657" y="1522"/>
                      <a:pt x="25896" y="2386"/>
                      <a:pt x="25896" y="3418"/>
                    </a:cubicBezTo>
                    <a:lnTo>
                      <a:pt x="25896" y="6552"/>
                    </a:lnTo>
                    <a:cubicBezTo>
                      <a:pt x="25458" y="6732"/>
                      <a:pt x="25045" y="7003"/>
                      <a:pt x="24697" y="7338"/>
                    </a:cubicBezTo>
                    <a:lnTo>
                      <a:pt x="24633" y="7338"/>
                    </a:lnTo>
                    <a:lnTo>
                      <a:pt x="24194" y="7893"/>
                    </a:lnTo>
                    <a:lnTo>
                      <a:pt x="24194" y="7906"/>
                    </a:lnTo>
                    <a:cubicBezTo>
                      <a:pt x="23910" y="8293"/>
                      <a:pt x="23704" y="8705"/>
                      <a:pt x="23575" y="9157"/>
                    </a:cubicBezTo>
                    <a:cubicBezTo>
                      <a:pt x="23523" y="9337"/>
                      <a:pt x="23485" y="9518"/>
                      <a:pt x="23446" y="9698"/>
                    </a:cubicBezTo>
                    <a:lnTo>
                      <a:pt x="23137" y="9698"/>
                    </a:lnTo>
                    <a:cubicBezTo>
                      <a:pt x="22169" y="9698"/>
                      <a:pt x="21383" y="10485"/>
                      <a:pt x="21383" y="11452"/>
                    </a:cubicBezTo>
                    <a:lnTo>
                      <a:pt x="21383" y="11878"/>
                    </a:lnTo>
                    <a:cubicBezTo>
                      <a:pt x="20454" y="11981"/>
                      <a:pt x="19719" y="12716"/>
                      <a:pt x="19603" y="13645"/>
                    </a:cubicBezTo>
                    <a:cubicBezTo>
                      <a:pt x="18777" y="13903"/>
                      <a:pt x="18068" y="14509"/>
                      <a:pt x="17681" y="15321"/>
                    </a:cubicBezTo>
                    <a:lnTo>
                      <a:pt x="15154" y="20712"/>
                    </a:lnTo>
                    <a:cubicBezTo>
                      <a:pt x="15037" y="20751"/>
                      <a:pt x="14934" y="20789"/>
                      <a:pt x="14844" y="20841"/>
                    </a:cubicBezTo>
                    <a:cubicBezTo>
                      <a:pt x="14496" y="21035"/>
                      <a:pt x="14251" y="21344"/>
                      <a:pt x="14148" y="21744"/>
                    </a:cubicBezTo>
                    <a:cubicBezTo>
                      <a:pt x="14122" y="21847"/>
                      <a:pt x="14109" y="21950"/>
                      <a:pt x="14109" y="22053"/>
                    </a:cubicBezTo>
                    <a:cubicBezTo>
                      <a:pt x="13013" y="22389"/>
                      <a:pt x="12265" y="23407"/>
                      <a:pt x="12329" y="24504"/>
                    </a:cubicBezTo>
                    <a:cubicBezTo>
                      <a:pt x="12355" y="24865"/>
                      <a:pt x="12471" y="25174"/>
                      <a:pt x="12664" y="25432"/>
                    </a:cubicBezTo>
                    <a:cubicBezTo>
                      <a:pt x="12729" y="25510"/>
                      <a:pt x="12781" y="25574"/>
                      <a:pt x="12845" y="25626"/>
                    </a:cubicBezTo>
                    <a:lnTo>
                      <a:pt x="12652" y="26051"/>
                    </a:lnTo>
                    <a:cubicBezTo>
                      <a:pt x="12213" y="26993"/>
                      <a:pt x="11981" y="28037"/>
                      <a:pt x="11981" y="29069"/>
                    </a:cubicBezTo>
                    <a:lnTo>
                      <a:pt x="11981" y="30359"/>
                    </a:lnTo>
                    <a:cubicBezTo>
                      <a:pt x="11684" y="30668"/>
                      <a:pt x="11504" y="31094"/>
                      <a:pt x="11504" y="31545"/>
                    </a:cubicBezTo>
                    <a:lnTo>
                      <a:pt x="11504" y="33286"/>
                    </a:lnTo>
                    <a:cubicBezTo>
                      <a:pt x="11504" y="33596"/>
                      <a:pt x="11581" y="33892"/>
                      <a:pt x="11736" y="34150"/>
                    </a:cubicBezTo>
                    <a:lnTo>
                      <a:pt x="10691" y="34150"/>
                    </a:lnTo>
                    <a:lnTo>
                      <a:pt x="10188" y="35118"/>
                    </a:lnTo>
                    <a:cubicBezTo>
                      <a:pt x="10085" y="34924"/>
                      <a:pt x="9943" y="34744"/>
                      <a:pt x="9789" y="34589"/>
                    </a:cubicBezTo>
                    <a:cubicBezTo>
                      <a:pt x="9801" y="34473"/>
                      <a:pt x="9801" y="34357"/>
                      <a:pt x="9801" y="34228"/>
                    </a:cubicBezTo>
                    <a:cubicBezTo>
                      <a:pt x="9801" y="31674"/>
                      <a:pt x="7725" y="29598"/>
                      <a:pt x="5172" y="29598"/>
                    </a:cubicBezTo>
                    <a:cubicBezTo>
                      <a:pt x="2618" y="29598"/>
                      <a:pt x="542" y="31674"/>
                      <a:pt x="542" y="34228"/>
                    </a:cubicBezTo>
                    <a:cubicBezTo>
                      <a:pt x="542" y="35040"/>
                      <a:pt x="748" y="35788"/>
                      <a:pt x="1109" y="36446"/>
                    </a:cubicBezTo>
                    <a:cubicBezTo>
                      <a:pt x="451" y="36781"/>
                      <a:pt x="0" y="37465"/>
                      <a:pt x="0" y="38238"/>
                    </a:cubicBezTo>
                    <a:cubicBezTo>
                      <a:pt x="0" y="39348"/>
                      <a:pt x="903" y="40250"/>
                      <a:pt x="2012" y="40250"/>
                    </a:cubicBezTo>
                    <a:cubicBezTo>
                      <a:pt x="2953" y="40250"/>
                      <a:pt x="3753" y="39593"/>
                      <a:pt x="3959" y="38703"/>
                    </a:cubicBezTo>
                    <a:cubicBezTo>
                      <a:pt x="4346" y="38806"/>
                      <a:pt x="4759" y="38858"/>
                      <a:pt x="5172" y="38858"/>
                    </a:cubicBezTo>
                    <a:cubicBezTo>
                      <a:pt x="5468" y="38858"/>
                      <a:pt x="5765" y="38832"/>
                      <a:pt x="6061" y="38780"/>
                    </a:cubicBezTo>
                    <a:cubicBezTo>
                      <a:pt x="6551" y="39154"/>
                      <a:pt x="7145" y="39373"/>
                      <a:pt x="7777" y="39373"/>
                    </a:cubicBezTo>
                    <a:cubicBezTo>
                      <a:pt x="8679" y="39373"/>
                      <a:pt x="9479" y="38948"/>
                      <a:pt x="9995" y="38290"/>
                    </a:cubicBezTo>
                    <a:lnTo>
                      <a:pt x="12303" y="38290"/>
                    </a:lnTo>
                    <a:cubicBezTo>
                      <a:pt x="12664" y="38870"/>
                      <a:pt x="13322" y="39270"/>
                      <a:pt x="14070" y="39270"/>
                    </a:cubicBezTo>
                    <a:lnTo>
                      <a:pt x="16920" y="39270"/>
                    </a:lnTo>
                    <a:cubicBezTo>
                      <a:pt x="17759" y="41205"/>
                      <a:pt x="19680" y="42494"/>
                      <a:pt x="21860" y="42494"/>
                    </a:cubicBezTo>
                    <a:cubicBezTo>
                      <a:pt x="23639" y="42494"/>
                      <a:pt x="25226" y="41656"/>
                      <a:pt x="26219" y="40302"/>
                    </a:cubicBezTo>
                    <a:cubicBezTo>
                      <a:pt x="27212" y="41656"/>
                      <a:pt x="28798" y="42494"/>
                      <a:pt x="30578" y="42494"/>
                    </a:cubicBezTo>
                    <a:cubicBezTo>
                      <a:pt x="32719" y="42494"/>
                      <a:pt x="34627" y="41230"/>
                      <a:pt x="35491" y="39335"/>
                    </a:cubicBezTo>
                    <a:lnTo>
                      <a:pt x="40328" y="39335"/>
                    </a:lnTo>
                    <a:cubicBezTo>
                      <a:pt x="40508" y="39335"/>
                      <a:pt x="40676" y="39309"/>
                      <a:pt x="40856" y="39270"/>
                    </a:cubicBezTo>
                    <a:lnTo>
                      <a:pt x="42546" y="39270"/>
                    </a:lnTo>
                    <a:cubicBezTo>
                      <a:pt x="43384" y="41205"/>
                      <a:pt x="45306" y="42494"/>
                      <a:pt x="47485" y="42494"/>
                    </a:cubicBezTo>
                    <a:cubicBezTo>
                      <a:pt x="49433" y="42494"/>
                      <a:pt x="51161" y="41475"/>
                      <a:pt x="52115" y="39889"/>
                    </a:cubicBezTo>
                    <a:cubicBezTo>
                      <a:pt x="52360" y="40031"/>
                      <a:pt x="52657" y="40108"/>
                      <a:pt x="52953" y="40108"/>
                    </a:cubicBezTo>
                    <a:lnTo>
                      <a:pt x="53727" y="40108"/>
                    </a:lnTo>
                    <a:cubicBezTo>
                      <a:pt x="54707" y="41579"/>
                      <a:pt x="56397" y="42494"/>
                      <a:pt x="58202" y="42494"/>
                    </a:cubicBezTo>
                    <a:cubicBezTo>
                      <a:pt x="60008" y="42494"/>
                      <a:pt x="61697" y="41579"/>
                      <a:pt x="62690" y="40108"/>
                    </a:cubicBezTo>
                    <a:lnTo>
                      <a:pt x="68481" y="40108"/>
                    </a:lnTo>
                    <a:cubicBezTo>
                      <a:pt x="69422" y="40108"/>
                      <a:pt x="70196" y="39348"/>
                      <a:pt x="70196" y="38406"/>
                    </a:cubicBezTo>
                    <a:lnTo>
                      <a:pt x="70196" y="37594"/>
                    </a:lnTo>
                    <a:cubicBezTo>
                      <a:pt x="70196" y="37013"/>
                      <a:pt x="69900" y="36485"/>
                      <a:pt x="69448" y="36188"/>
                    </a:cubicBezTo>
                    <a:lnTo>
                      <a:pt x="69448" y="33325"/>
                    </a:lnTo>
                    <a:cubicBezTo>
                      <a:pt x="69448" y="31584"/>
                      <a:pt x="68262" y="30114"/>
                      <a:pt x="66572" y="29727"/>
                    </a:cubicBezTo>
                    <a:lnTo>
                      <a:pt x="53405" y="26735"/>
                    </a:lnTo>
                    <a:lnTo>
                      <a:pt x="50232" y="16211"/>
                    </a:lnTo>
                    <a:cubicBezTo>
                      <a:pt x="50181" y="16018"/>
                      <a:pt x="50103" y="15824"/>
                      <a:pt x="50026" y="15644"/>
                    </a:cubicBezTo>
                    <a:cubicBezTo>
                      <a:pt x="49678" y="14909"/>
                      <a:pt x="49110" y="14303"/>
                      <a:pt x="48401" y="13929"/>
                    </a:cubicBezTo>
                    <a:cubicBezTo>
                      <a:pt x="48298" y="13864"/>
                      <a:pt x="48182" y="13812"/>
                      <a:pt x="48066" y="13774"/>
                    </a:cubicBezTo>
                    <a:cubicBezTo>
                      <a:pt x="48053" y="13426"/>
                      <a:pt x="47937" y="13103"/>
                      <a:pt x="47769" y="12819"/>
                    </a:cubicBezTo>
                    <a:lnTo>
                      <a:pt x="47833" y="12523"/>
                    </a:lnTo>
                    <a:lnTo>
                      <a:pt x="47872" y="12587"/>
                    </a:lnTo>
                    <a:lnTo>
                      <a:pt x="48143" y="11955"/>
                    </a:lnTo>
                    <a:cubicBezTo>
                      <a:pt x="48272" y="11994"/>
                      <a:pt x="48414" y="12007"/>
                      <a:pt x="48556" y="12007"/>
                    </a:cubicBezTo>
                    <a:cubicBezTo>
                      <a:pt x="48672" y="12007"/>
                      <a:pt x="48801" y="11994"/>
                      <a:pt x="48917" y="11968"/>
                    </a:cubicBezTo>
                    <a:cubicBezTo>
                      <a:pt x="49484" y="11852"/>
                      <a:pt x="49961" y="11427"/>
                      <a:pt x="50168" y="10885"/>
                    </a:cubicBezTo>
                    <a:lnTo>
                      <a:pt x="51367" y="7983"/>
                    </a:lnTo>
                    <a:lnTo>
                      <a:pt x="47588" y="6823"/>
                    </a:lnTo>
                    <a:lnTo>
                      <a:pt x="47485" y="7055"/>
                    </a:lnTo>
                    <a:lnTo>
                      <a:pt x="46608" y="4965"/>
                    </a:lnTo>
                    <a:lnTo>
                      <a:pt x="44377" y="5907"/>
                    </a:lnTo>
                    <a:cubicBezTo>
                      <a:pt x="43990" y="5223"/>
                      <a:pt x="43255" y="4759"/>
                      <a:pt x="42417" y="4759"/>
                    </a:cubicBezTo>
                    <a:lnTo>
                      <a:pt x="40379" y="4759"/>
                    </a:lnTo>
                    <a:cubicBezTo>
                      <a:pt x="40031" y="3843"/>
                      <a:pt x="39141" y="3199"/>
                      <a:pt x="38109" y="3199"/>
                    </a:cubicBezTo>
                    <a:lnTo>
                      <a:pt x="37323" y="3199"/>
                    </a:lnTo>
                    <a:cubicBezTo>
                      <a:pt x="37207" y="2154"/>
                      <a:pt x="36330" y="1342"/>
                      <a:pt x="35259" y="1342"/>
                    </a:cubicBezTo>
                    <a:lnTo>
                      <a:pt x="34434" y="1342"/>
                    </a:lnTo>
                    <a:cubicBezTo>
                      <a:pt x="34382" y="594"/>
                      <a:pt x="33750" y="0"/>
                      <a:pt x="329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47625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38"/>
              <p:cNvSpPr/>
              <p:nvPr/>
            </p:nvSpPr>
            <p:spPr>
              <a:xfrm>
                <a:off x="939050" y="3144750"/>
                <a:ext cx="198300" cy="311150"/>
              </a:xfrm>
              <a:custGeom>
                <a:avLst/>
                <a:gdLst/>
                <a:ahLst/>
                <a:cxnLst/>
                <a:rect l="l" t="t" r="r" b="b"/>
                <a:pathLst>
                  <a:path w="7932" h="12446" extrusionOk="0">
                    <a:moveTo>
                      <a:pt x="1148" y="0"/>
                    </a:moveTo>
                    <a:cubicBezTo>
                      <a:pt x="503" y="0"/>
                      <a:pt x="0" y="516"/>
                      <a:pt x="0" y="1148"/>
                    </a:cubicBezTo>
                    <a:lnTo>
                      <a:pt x="0" y="11285"/>
                    </a:lnTo>
                    <a:cubicBezTo>
                      <a:pt x="0" y="11930"/>
                      <a:pt x="503" y="12445"/>
                      <a:pt x="1148" y="12445"/>
                    </a:cubicBezTo>
                    <a:lnTo>
                      <a:pt x="6784" y="12445"/>
                    </a:lnTo>
                    <a:cubicBezTo>
                      <a:pt x="7416" y="12445"/>
                      <a:pt x="7932" y="11930"/>
                      <a:pt x="7932" y="11285"/>
                    </a:cubicBezTo>
                    <a:lnTo>
                      <a:pt x="7932" y="1148"/>
                    </a:lnTo>
                    <a:cubicBezTo>
                      <a:pt x="7932" y="516"/>
                      <a:pt x="7416" y="0"/>
                      <a:pt x="67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38"/>
              <p:cNvSpPr/>
              <p:nvPr/>
            </p:nvSpPr>
            <p:spPr>
              <a:xfrm>
                <a:off x="911950" y="3144750"/>
                <a:ext cx="198325" cy="311150"/>
              </a:xfrm>
              <a:custGeom>
                <a:avLst/>
                <a:gdLst/>
                <a:ahLst/>
                <a:cxnLst/>
                <a:rect l="l" t="t" r="r" b="b"/>
                <a:pathLst>
                  <a:path w="7933" h="12446" extrusionOk="0">
                    <a:moveTo>
                      <a:pt x="1149" y="0"/>
                    </a:moveTo>
                    <a:cubicBezTo>
                      <a:pt x="504" y="0"/>
                      <a:pt x="1" y="516"/>
                      <a:pt x="1" y="1148"/>
                    </a:cubicBezTo>
                    <a:lnTo>
                      <a:pt x="1" y="11285"/>
                    </a:lnTo>
                    <a:cubicBezTo>
                      <a:pt x="1" y="11930"/>
                      <a:pt x="504" y="12445"/>
                      <a:pt x="1149" y="12445"/>
                    </a:cubicBezTo>
                    <a:lnTo>
                      <a:pt x="6785" y="12445"/>
                    </a:lnTo>
                    <a:cubicBezTo>
                      <a:pt x="7416" y="12445"/>
                      <a:pt x="7932" y="11930"/>
                      <a:pt x="7932" y="11285"/>
                    </a:cubicBezTo>
                    <a:lnTo>
                      <a:pt x="7932" y="1148"/>
                    </a:lnTo>
                    <a:cubicBezTo>
                      <a:pt x="7932" y="516"/>
                      <a:pt x="7416" y="0"/>
                      <a:pt x="67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38"/>
              <p:cNvSpPr/>
              <p:nvPr/>
            </p:nvSpPr>
            <p:spPr>
              <a:xfrm>
                <a:off x="954200" y="3443950"/>
                <a:ext cx="113825" cy="2195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878" extrusionOk="0">
                    <a:moveTo>
                      <a:pt x="426" y="0"/>
                    </a:moveTo>
                    <a:cubicBezTo>
                      <a:pt x="194" y="0"/>
                      <a:pt x="0" y="194"/>
                      <a:pt x="0" y="439"/>
                    </a:cubicBezTo>
                    <a:cubicBezTo>
                      <a:pt x="0" y="684"/>
                      <a:pt x="194" y="877"/>
                      <a:pt x="426" y="877"/>
                    </a:cubicBezTo>
                    <a:lnTo>
                      <a:pt x="4114" y="877"/>
                    </a:lnTo>
                    <a:cubicBezTo>
                      <a:pt x="4347" y="877"/>
                      <a:pt x="4553" y="684"/>
                      <a:pt x="4553" y="439"/>
                    </a:cubicBezTo>
                    <a:cubicBezTo>
                      <a:pt x="4553" y="194"/>
                      <a:pt x="4359" y="0"/>
                      <a:pt x="4114" y="0"/>
                    </a:cubicBezTo>
                    <a:close/>
                  </a:path>
                </a:pathLst>
              </a:custGeom>
              <a:solidFill>
                <a:srgbClr val="284E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38"/>
              <p:cNvSpPr/>
              <p:nvPr/>
            </p:nvSpPr>
            <p:spPr>
              <a:xfrm>
                <a:off x="939050" y="3438475"/>
                <a:ext cx="15175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607" h="1264" extrusionOk="0">
                    <a:moveTo>
                      <a:pt x="297" y="0"/>
                    </a:moveTo>
                    <a:cubicBezTo>
                      <a:pt x="129" y="0"/>
                      <a:pt x="0" y="142"/>
                      <a:pt x="0" y="310"/>
                    </a:cubicBezTo>
                    <a:lnTo>
                      <a:pt x="0" y="967"/>
                    </a:lnTo>
                    <a:cubicBezTo>
                      <a:pt x="0" y="1135"/>
                      <a:pt x="129" y="1264"/>
                      <a:pt x="297" y="1264"/>
                    </a:cubicBezTo>
                    <a:cubicBezTo>
                      <a:pt x="464" y="1264"/>
                      <a:pt x="606" y="1135"/>
                      <a:pt x="606" y="967"/>
                    </a:cubicBezTo>
                    <a:lnTo>
                      <a:pt x="606" y="310"/>
                    </a:lnTo>
                    <a:cubicBezTo>
                      <a:pt x="606" y="142"/>
                      <a:pt x="464" y="0"/>
                      <a:pt x="297" y="0"/>
                    </a:cubicBezTo>
                    <a:close/>
                  </a:path>
                </a:pathLst>
              </a:custGeom>
              <a:solidFill>
                <a:srgbClr val="284E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38"/>
              <p:cNvSpPr/>
              <p:nvPr/>
            </p:nvSpPr>
            <p:spPr>
              <a:xfrm>
                <a:off x="1068650" y="3438475"/>
                <a:ext cx="15175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607" h="1264" extrusionOk="0">
                    <a:moveTo>
                      <a:pt x="297" y="0"/>
                    </a:moveTo>
                    <a:cubicBezTo>
                      <a:pt x="130" y="0"/>
                      <a:pt x="1" y="142"/>
                      <a:pt x="1" y="310"/>
                    </a:cubicBezTo>
                    <a:lnTo>
                      <a:pt x="1" y="967"/>
                    </a:lnTo>
                    <a:cubicBezTo>
                      <a:pt x="1" y="1135"/>
                      <a:pt x="130" y="1264"/>
                      <a:pt x="297" y="1264"/>
                    </a:cubicBezTo>
                    <a:cubicBezTo>
                      <a:pt x="465" y="1264"/>
                      <a:pt x="607" y="1135"/>
                      <a:pt x="607" y="967"/>
                    </a:cubicBezTo>
                    <a:lnTo>
                      <a:pt x="607" y="310"/>
                    </a:lnTo>
                    <a:cubicBezTo>
                      <a:pt x="607" y="142"/>
                      <a:pt x="465" y="0"/>
                      <a:pt x="297" y="0"/>
                    </a:cubicBezTo>
                    <a:close/>
                  </a:path>
                </a:pathLst>
              </a:custGeom>
              <a:solidFill>
                <a:srgbClr val="284E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38"/>
              <p:cNvSpPr/>
              <p:nvPr/>
            </p:nvSpPr>
            <p:spPr>
              <a:xfrm>
                <a:off x="950000" y="3243400"/>
                <a:ext cx="122225" cy="111250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4450" extrusionOk="0">
                    <a:moveTo>
                      <a:pt x="1" y="1"/>
                    </a:moveTo>
                    <a:lnTo>
                      <a:pt x="1" y="4140"/>
                    </a:lnTo>
                    <a:cubicBezTo>
                      <a:pt x="1" y="4140"/>
                      <a:pt x="891" y="4450"/>
                      <a:pt x="2438" y="4450"/>
                    </a:cubicBezTo>
                    <a:cubicBezTo>
                      <a:pt x="4089" y="4450"/>
                      <a:pt x="4889" y="4140"/>
                      <a:pt x="4889" y="4140"/>
                    </a:cubicBezTo>
                    <a:lnTo>
                      <a:pt x="4889" y="1"/>
                    </a:lnTo>
                    <a:cubicBezTo>
                      <a:pt x="4889" y="1"/>
                      <a:pt x="3895" y="310"/>
                      <a:pt x="2438" y="310"/>
                    </a:cubicBezTo>
                    <a:cubicBezTo>
                      <a:pt x="981" y="31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7E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38"/>
              <p:cNvSpPr/>
              <p:nvPr/>
            </p:nvSpPr>
            <p:spPr>
              <a:xfrm>
                <a:off x="969675" y="3117025"/>
                <a:ext cx="82550" cy="845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3380" extrusionOk="0">
                    <a:moveTo>
                      <a:pt x="3096" y="207"/>
                    </a:moveTo>
                    <a:lnTo>
                      <a:pt x="3096" y="2902"/>
                    </a:lnTo>
                    <a:cubicBezTo>
                      <a:pt x="3096" y="3057"/>
                      <a:pt x="2980" y="3173"/>
                      <a:pt x="2825" y="3173"/>
                    </a:cubicBezTo>
                    <a:lnTo>
                      <a:pt x="478" y="3173"/>
                    </a:lnTo>
                    <a:cubicBezTo>
                      <a:pt x="336" y="3173"/>
                      <a:pt x="207" y="3057"/>
                      <a:pt x="207" y="2902"/>
                    </a:cubicBezTo>
                    <a:lnTo>
                      <a:pt x="207" y="207"/>
                    </a:lnTo>
                    <a:close/>
                    <a:moveTo>
                      <a:pt x="0" y="0"/>
                    </a:moveTo>
                    <a:lnTo>
                      <a:pt x="0" y="2902"/>
                    </a:lnTo>
                    <a:cubicBezTo>
                      <a:pt x="0" y="3173"/>
                      <a:pt x="220" y="3379"/>
                      <a:pt x="478" y="3379"/>
                    </a:cubicBezTo>
                    <a:lnTo>
                      <a:pt x="2825" y="3379"/>
                    </a:lnTo>
                    <a:cubicBezTo>
                      <a:pt x="3096" y="3379"/>
                      <a:pt x="3302" y="3160"/>
                      <a:pt x="3302" y="2902"/>
                    </a:cubicBezTo>
                    <a:lnTo>
                      <a:pt x="3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38"/>
              <p:cNvSpPr/>
              <p:nvPr/>
            </p:nvSpPr>
            <p:spPr>
              <a:xfrm>
                <a:off x="955475" y="3111225"/>
                <a:ext cx="109650" cy="12275"/>
              </a:xfrm>
              <a:custGeom>
                <a:avLst/>
                <a:gdLst/>
                <a:ahLst/>
                <a:cxnLst/>
                <a:rect l="l" t="t" r="r" b="b"/>
                <a:pathLst>
                  <a:path w="4386" h="491" extrusionOk="0">
                    <a:moveTo>
                      <a:pt x="246" y="0"/>
                    </a:moveTo>
                    <a:cubicBezTo>
                      <a:pt x="117" y="0"/>
                      <a:pt x="1" y="116"/>
                      <a:pt x="1" y="245"/>
                    </a:cubicBezTo>
                    <a:cubicBezTo>
                      <a:pt x="1" y="374"/>
                      <a:pt x="117" y="490"/>
                      <a:pt x="246" y="490"/>
                    </a:cubicBezTo>
                    <a:lnTo>
                      <a:pt x="4141" y="490"/>
                    </a:lnTo>
                    <a:cubicBezTo>
                      <a:pt x="4283" y="490"/>
                      <a:pt x="4386" y="374"/>
                      <a:pt x="4386" y="245"/>
                    </a:cubicBezTo>
                    <a:cubicBezTo>
                      <a:pt x="4386" y="116"/>
                      <a:pt x="4283" y="0"/>
                      <a:pt x="41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38"/>
              <p:cNvSpPr/>
              <p:nvPr/>
            </p:nvSpPr>
            <p:spPr>
              <a:xfrm>
                <a:off x="842325" y="3266175"/>
                <a:ext cx="160250" cy="146325"/>
              </a:xfrm>
              <a:custGeom>
                <a:avLst/>
                <a:gdLst/>
                <a:ahLst/>
                <a:cxnLst/>
                <a:rect l="l" t="t" r="r" b="b"/>
                <a:pathLst>
                  <a:path w="6410" h="5853" extrusionOk="0">
                    <a:moveTo>
                      <a:pt x="3207" y="1"/>
                    </a:moveTo>
                    <a:cubicBezTo>
                      <a:pt x="3000" y="1"/>
                      <a:pt x="2790" y="23"/>
                      <a:pt x="2580" y="70"/>
                    </a:cubicBezTo>
                    <a:cubicBezTo>
                      <a:pt x="993" y="418"/>
                      <a:pt x="0" y="1978"/>
                      <a:pt x="348" y="3565"/>
                    </a:cubicBezTo>
                    <a:cubicBezTo>
                      <a:pt x="650" y="4926"/>
                      <a:pt x="1858" y="5852"/>
                      <a:pt x="3197" y="5852"/>
                    </a:cubicBezTo>
                    <a:cubicBezTo>
                      <a:pt x="3406" y="5852"/>
                      <a:pt x="3618" y="5830"/>
                      <a:pt x="3831" y="5783"/>
                    </a:cubicBezTo>
                    <a:cubicBezTo>
                      <a:pt x="5417" y="5435"/>
                      <a:pt x="6410" y="3874"/>
                      <a:pt x="6062" y="2301"/>
                    </a:cubicBezTo>
                    <a:cubicBezTo>
                      <a:pt x="5760" y="938"/>
                      <a:pt x="4549" y="1"/>
                      <a:pt x="32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38"/>
              <p:cNvSpPr/>
              <p:nvPr/>
            </p:nvSpPr>
            <p:spPr>
              <a:xfrm>
                <a:off x="881325" y="3294025"/>
                <a:ext cx="116100" cy="118675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747" extrusionOk="0">
                    <a:moveTo>
                      <a:pt x="3947" y="0"/>
                    </a:moveTo>
                    <a:cubicBezTo>
                      <a:pt x="3767" y="3302"/>
                      <a:pt x="1406" y="4063"/>
                      <a:pt x="1" y="4230"/>
                    </a:cubicBezTo>
                    <a:cubicBezTo>
                      <a:pt x="401" y="4501"/>
                      <a:pt x="865" y="4682"/>
                      <a:pt x="1368" y="4733"/>
                    </a:cubicBezTo>
                    <a:cubicBezTo>
                      <a:pt x="1463" y="4743"/>
                      <a:pt x="1557" y="4747"/>
                      <a:pt x="1650" y="4747"/>
                    </a:cubicBezTo>
                    <a:cubicBezTo>
                      <a:pt x="3144" y="4747"/>
                      <a:pt x="4420" y="3608"/>
                      <a:pt x="4566" y="2103"/>
                    </a:cubicBezTo>
                    <a:cubicBezTo>
                      <a:pt x="4643" y="1316"/>
                      <a:pt x="4398" y="581"/>
                      <a:pt x="3947" y="0"/>
                    </a:cubicBezTo>
                    <a:close/>
                  </a:path>
                </a:pathLst>
              </a:custGeom>
              <a:solidFill>
                <a:srgbClr val="B8ED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38"/>
              <p:cNvSpPr/>
              <p:nvPr/>
            </p:nvSpPr>
            <p:spPr>
              <a:xfrm>
                <a:off x="850375" y="3266950"/>
                <a:ext cx="143500" cy="145100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5804" extrusionOk="0">
                    <a:moveTo>
                      <a:pt x="3302" y="0"/>
                    </a:moveTo>
                    <a:lnTo>
                      <a:pt x="3302" y="0"/>
                    </a:lnTo>
                    <a:cubicBezTo>
                      <a:pt x="3392" y="258"/>
                      <a:pt x="3444" y="503"/>
                      <a:pt x="3470" y="722"/>
                    </a:cubicBezTo>
                    <a:cubicBezTo>
                      <a:pt x="3444" y="722"/>
                      <a:pt x="3431" y="709"/>
                      <a:pt x="3405" y="709"/>
                    </a:cubicBezTo>
                    <a:cubicBezTo>
                      <a:pt x="3248" y="694"/>
                      <a:pt x="2996" y="676"/>
                      <a:pt x="2668" y="676"/>
                    </a:cubicBezTo>
                    <a:cubicBezTo>
                      <a:pt x="2190" y="676"/>
                      <a:pt x="1549" y="714"/>
                      <a:pt x="800" y="851"/>
                    </a:cubicBezTo>
                    <a:cubicBezTo>
                      <a:pt x="723" y="929"/>
                      <a:pt x="645" y="1019"/>
                      <a:pt x="581" y="1109"/>
                    </a:cubicBezTo>
                    <a:cubicBezTo>
                      <a:pt x="1443" y="932"/>
                      <a:pt x="2171" y="886"/>
                      <a:pt x="2691" y="886"/>
                    </a:cubicBezTo>
                    <a:cubicBezTo>
                      <a:pt x="3082" y="886"/>
                      <a:pt x="3356" y="912"/>
                      <a:pt x="3483" y="929"/>
                    </a:cubicBezTo>
                    <a:cubicBezTo>
                      <a:pt x="3509" y="1238"/>
                      <a:pt x="3470" y="1509"/>
                      <a:pt x="3418" y="1728"/>
                    </a:cubicBezTo>
                    <a:cubicBezTo>
                      <a:pt x="3315" y="1702"/>
                      <a:pt x="3147" y="1664"/>
                      <a:pt x="2915" y="1651"/>
                    </a:cubicBezTo>
                    <a:cubicBezTo>
                      <a:pt x="2767" y="1635"/>
                      <a:pt x="2595" y="1625"/>
                      <a:pt x="2402" y="1625"/>
                    </a:cubicBezTo>
                    <a:cubicBezTo>
                      <a:pt x="1808" y="1625"/>
                      <a:pt x="1016" y="1723"/>
                      <a:pt x="91" y="2064"/>
                    </a:cubicBezTo>
                    <a:cubicBezTo>
                      <a:pt x="65" y="2141"/>
                      <a:pt x="39" y="2231"/>
                      <a:pt x="26" y="2309"/>
                    </a:cubicBezTo>
                    <a:cubicBezTo>
                      <a:pt x="1001" y="1932"/>
                      <a:pt x="1837" y="1834"/>
                      <a:pt x="2438" y="1834"/>
                    </a:cubicBezTo>
                    <a:cubicBezTo>
                      <a:pt x="2887" y="1834"/>
                      <a:pt x="3205" y="1889"/>
                      <a:pt x="3354" y="1922"/>
                    </a:cubicBezTo>
                    <a:cubicBezTo>
                      <a:pt x="3302" y="2102"/>
                      <a:pt x="3225" y="2244"/>
                      <a:pt x="3160" y="2347"/>
                    </a:cubicBezTo>
                    <a:cubicBezTo>
                      <a:pt x="3083" y="2476"/>
                      <a:pt x="2954" y="2554"/>
                      <a:pt x="2799" y="2566"/>
                    </a:cubicBezTo>
                    <a:cubicBezTo>
                      <a:pt x="1381" y="2670"/>
                      <a:pt x="517" y="3018"/>
                      <a:pt x="1" y="3366"/>
                    </a:cubicBezTo>
                    <a:cubicBezTo>
                      <a:pt x="14" y="3443"/>
                      <a:pt x="26" y="3508"/>
                      <a:pt x="52" y="3585"/>
                    </a:cubicBezTo>
                    <a:cubicBezTo>
                      <a:pt x="220" y="3469"/>
                      <a:pt x="439" y="3340"/>
                      <a:pt x="710" y="3224"/>
                    </a:cubicBezTo>
                    <a:cubicBezTo>
                      <a:pt x="762" y="3624"/>
                      <a:pt x="1007" y="4785"/>
                      <a:pt x="2064" y="5700"/>
                    </a:cubicBezTo>
                    <a:cubicBezTo>
                      <a:pt x="2206" y="5752"/>
                      <a:pt x="2361" y="5778"/>
                      <a:pt x="2515" y="5804"/>
                    </a:cubicBezTo>
                    <a:cubicBezTo>
                      <a:pt x="1174" y="4849"/>
                      <a:pt x="942" y="3482"/>
                      <a:pt x="903" y="3147"/>
                    </a:cubicBezTo>
                    <a:cubicBezTo>
                      <a:pt x="1252" y="3018"/>
                      <a:pt x="1664" y="2915"/>
                      <a:pt x="2167" y="2837"/>
                    </a:cubicBezTo>
                    <a:cubicBezTo>
                      <a:pt x="2245" y="3263"/>
                      <a:pt x="2606" y="4862"/>
                      <a:pt x="4050" y="5584"/>
                    </a:cubicBezTo>
                    <a:cubicBezTo>
                      <a:pt x="4128" y="5546"/>
                      <a:pt x="4205" y="5507"/>
                      <a:pt x="4282" y="5468"/>
                    </a:cubicBezTo>
                    <a:cubicBezTo>
                      <a:pt x="2799" y="4823"/>
                      <a:pt x="2438" y="3224"/>
                      <a:pt x="2374" y="2812"/>
                    </a:cubicBezTo>
                    <a:cubicBezTo>
                      <a:pt x="2515" y="2799"/>
                      <a:pt x="2657" y="2786"/>
                      <a:pt x="2812" y="2773"/>
                    </a:cubicBezTo>
                    <a:cubicBezTo>
                      <a:pt x="2877" y="2773"/>
                      <a:pt x="2941" y="2760"/>
                      <a:pt x="3006" y="2734"/>
                    </a:cubicBezTo>
                    <a:cubicBezTo>
                      <a:pt x="3109" y="3095"/>
                      <a:pt x="3599" y="4553"/>
                      <a:pt x="4901" y="5030"/>
                    </a:cubicBezTo>
                    <a:cubicBezTo>
                      <a:pt x="4953" y="4978"/>
                      <a:pt x="5005" y="4927"/>
                      <a:pt x="5056" y="4862"/>
                    </a:cubicBezTo>
                    <a:cubicBezTo>
                      <a:pt x="4824" y="4798"/>
                      <a:pt x="4618" y="4694"/>
                      <a:pt x="4437" y="4565"/>
                    </a:cubicBezTo>
                    <a:cubicBezTo>
                      <a:pt x="4721" y="4398"/>
                      <a:pt x="5327" y="3856"/>
                      <a:pt x="5740" y="2283"/>
                    </a:cubicBezTo>
                    <a:cubicBezTo>
                      <a:pt x="5714" y="2141"/>
                      <a:pt x="5675" y="2012"/>
                      <a:pt x="5636" y="1883"/>
                    </a:cubicBezTo>
                    <a:cubicBezTo>
                      <a:pt x="5185" y="3895"/>
                      <a:pt x="4437" y="4346"/>
                      <a:pt x="4257" y="4436"/>
                    </a:cubicBezTo>
                    <a:cubicBezTo>
                      <a:pt x="3973" y="4191"/>
                      <a:pt x="3766" y="3908"/>
                      <a:pt x="3599" y="3637"/>
                    </a:cubicBezTo>
                    <a:cubicBezTo>
                      <a:pt x="3857" y="3431"/>
                      <a:pt x="4631" y="2657"/>
                      <a:pt x="4721" y="619"/>
                    </a:cubicBezTo>
                    <a:cubicBezTo>
                      <a:pt x="4656" y="568"/>
                      <a:pt x="4592" y="516"/>
                      <a:pt x="4514" y="477"/>
                    </a:cubicBezTo>
                    <a:cubicBezTo>
                      <a:pt x="4463" y="2450"/>
                      <a:pt x="3741" y="3237"/>
                      <a:pt x="3496" y="3443"/>
                    </a:cubicBezTo>
                    <a:cubicBezTo>
                      <a:pt x="3302" y="3057"/>
                      <a:pt x="3199" y="2721"/>
                      <a:pt x="3186" y="2631"/>
                    </a:cubicBezTo>
                    <a:cubicBezTo>
                      <a:pt x="3238" y="2579"/>
                      <a:pt x="3289" y="2528"/>
                      <a:pt x="3328" y="2450"/>
                    </a:cubicBezTo>
                    <a:cubicBezTo>
                      <a:pt x="3560" y="2089"/>
                      <a:pt x="3908" y="1251"/>
                      <a:pt x="3534" y="52"/>
                    </a:cubicBezTo>
                    <a:cubicBezTo>
                      <a:pt x="3457" y="26"/>
                      <a:pt x="3380" y="13"/>
                      <a:pt x="33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38"/>
              <p:cNvSpPr/>
              <p:nvPr/>
            </p:nvSpPr>
            <p:spPr>
              <a:xfrm>
                <a:off x="1086700" y="3190850"/>
                <a:ext cx="130925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5237" h="3612" extrusionOk="0">
                    <a:moveTo>
                      <a:pt x="4012" y="439"/>
                    </a:moveTo>
                    <a:cubicBezTo>
                      <a:pt x="4437" y="439"/>
                      <a:pt x="4798" y="800"/>
                      <a:pt x="4798" y="1226"/>
                    </a:cubicBezTo>
                    <a:lnTo>
                      <a:pt x="4798" y="3173"/>
                    </a:lnTo>
                    <a:lnTo>
                      <a:pt x="439" y="3173"/>
                    </a:lnTo>
                    <a:lnTo>
                      <a:pt x="439" y="1226"/>
                    </a:lnTo>
                    <a:cubicBezTo>
                      <a:pt x="439" y="800"/>
                      <a:pt x="788" y="439"/>
                      <a:pt x="1226" y="439"/>
                    </a:cubicBezTo>
                    <a:close/>
                    <a:moveTo>
                      <a:pt x="1226" y="0"/>
                    </a:moveTo>
                    <a:cubicBezTo>
                      <a:pt x="555" y="0"/>
                      <a:pt x="1" y="555"/>
                      <a:pt x="1" y="1226"/>
                    </a:cubicBezTo>
                    <a:lnTo>
                      <a:pt x="1" y="3612"/>
                    </a:lnTo>
                    <a:lnTo>
                      <a:pt x="5237" y="3612"/>
                    </a:lnTo>
                    <a:lnTo>
                      <a:pt x="5237" y="1226"/>
                    </a:lnTo>
                    <a:cubicBezTo>
                      <a:pt x="5237" y="555"/>
                      <a:pt x="4682" y="0"/>
                      <a:pt x="40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38"/>
              <p:cNvSpPr/>
              <p:nvPr/>
            </p:nvSpPr>
            <p:spPr>
              <a:xfrm>
                <a:off x="982900" y="3230175"/>
                <a:ext cx="338550" cy="216050"/>
              </a:xfrm>
              <a:custGeom>
                <a:avLst/>
                <a:gdLst/>
                <a:ahLst/>
                <a:cxnLst/>
                <a:rect l="l" t="t" r="r" b="b"/>
                <a:pathLst>
                  <a:path w="13542" h="8642" extrusionOk="0">
                    <a:moveTo>
                      <a:pt x="1419" y="1"/>
                    </a:moveTo>
                    <a:cubicBezTo>
                      <a:pt x="632" y="1"/>
                      <a:pt x="0" y="633"/>
                      <a:pt x="0" y="1432"/>
                    </a:cubicBezTo>
                    <a:lnTo>
                      <a:pt x="0" y="7223"/>
                    </a:lnTo>
                    <a:cubicBezTo>
                      <a:pt x="0" y="8010"/>
                      <a:pt x="632" y="8642"/>
                      <a:pt x="1419" y="8642"/>
                    </a:cubicBezTo>
                    <a:lnTo>
                      <a:pt x="12110" y="8642"/>
                    </a:lnTo>
                    <a:cubicBezTo>
                      <a:pt x="12897" y="8642"/>
                      <a:pt x="13542" y="8010"/>
                      <a:pt x="13542" y="7223"/>
                    </a:cubicBezTo>
                    <a:lnTo>
                      <a:pt x="13542" y="1432"/>
                    </a:lnTo>
                    <a:cubicBezTo>
                      <a:pt x="13542" y="633"/>
                      <a:pt x="12897" y="1"/>
                      <a:pt x="121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38"/>
              <p:cNvSpPr/>
              <p:nvPr/>
            </p:nvSpPr>
            <p:spPr>
              <a:xfrm>
                <a:off x="982900" y="3317550"/>
                <a:ext cx="338550" cy="128675"/>
              </a:xfrm>
              <a:custGeom>
                <a:avLst/>
                <a:gdLst/>
                <a:ahLst/>
                <a:cxnLst/>
                <a:rect l="l" t="t" r="r" b="b"/>
                <a:pathLst>
                  <a:path w="13542" h="5147" extrusionOk="0">
                    <a:moveTo>
                      <a:pt x="0" y="1"/>
                    </a:moveTo>
                    <a:lnTo>
                      <a:pt x="0" y="4025"/>
                    </a:lnTo>
                    <a:cubicBezTo>
                      <a:pt x="0" y="4644"/>
                      <a:pt x="503" y="5147"/>
                      <a:pt x="1122" y="5147"/>
                    </a:cubicBezTo>
                    <a:lnTo>
                      <a:pt x="12407" y="5147"/>
                    </a:lnTo>
                    <a:cubicBezTo>
                      <a:pt x="13026" y="5147"/>
                      <a:pt x="13542" y="4644"/>
                      <a:pt x="13542" y="4025"/>
                    </a:cubicBezTo>
                    <a:lnTo>
                      <a:pt x="13542" y="220"/>
                    </a:lnTo>
                    <a:cubicBezTo>
                      <a:pt x="11287" y="1080"/>
                      <a:pt x="9128" y="1406"/>
                      <a:pt x="7149" y="1406"/>
                    </a:cubicBezTo>
                    <a:cubicBezTo>
                      <a:pt x="4317" y="1406"/>
                      <a:pt x="1852" y="7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38"/>
              <p:cNvSpPr/>
              <p:nvPr/>
            </p:nvSpPr>
            <p:spPr>
              <a:xfrm>
                <a:off x="1285000" y="3230175"/>
                <a:ext cx="36450" cy="4550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1820" extrusionOk="0">
                    <a:moveTo>
                      <a:pt x="0" y="1"/>
                    </a:moveTo>
                    <a:cubicBezTo>
                      <a:pt x="0" y="40"/>
                      <a:pt x="0" y="65"/>
                      <a:pt x="0" y="91"/>
                    </a:cubicBezTo>
                    <a:cubicBezTo>
                      <a:pt x="0" y="955"/>
                      <a:pt x="632" y="1677"/>
                      <a:pt x="1458" y="1819"/>
                    </a:cubicBezTo>
                    <a:lnTo>
                      <a:pt x="1458" y="1136"/>
                    </a:lnTo>
                    <a:cubicBezTo>
                      <a:pt x="1458" y="504"/>
                      <a:pt x="942" y="1"/>
                      <a:pt x="3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38"/>
              <p:cNvSpPr/>
              <p:nvPr/>
            </p:nvSpPr>
            <p:spPr>
              <a:xfrm>
                <a:off x="982900" y="3230175"/>
                <a:ext cx="30000" cy="43875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1755" extrusionOk="0">
                    <a:moveTo>
                      <a:pt x="1122" y="1"/>
                    </a:moveTo>
                    <a:cubicBezTo>
                      <a:pt x="503" y="1"/>
                      <a:pt x="0" y="504"/>
                      <a:pt x="0" y="1136"/>
                    </a:cubicBezTo>
                    <a:lnTo>
                      <a:pt x="0" y="1755"/>
                    </a:lnTo>
                    <a:cubicBezTo>
                      <a:pt x="697" y="1523"/>
                      <a:pt x="1200" y="865"/>
                      <a:pt x="1200" y="104"/>
                    </a:cubicBezTo>
                    <a:cubicBezTo>
                      <a:pt x="1200" y="65"/>
                      <a:pt x="1200" y="40"/>
                      <a:pt x="12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38"/>
              <p:cNvSpPr/>
              <p:nvPr/>
            </p:nvSpPr>
            <p:spPr>
              <a:xfrm>
                <a:off x="1285000" y="3403325"/>
                <a:ext cx="36450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1716" extrusionOk="0">
                    <a:moveTo>
                      <a:pt x="1458" y="0"/>
                    </a:moveTo>
                    <a:cubicBezTo>
                      <a:pt x="632" y="142"/>
                      <a:pt x="0" y="851"/>
                      <a:pt x="0" y="1716"/>
                    </a:cubicBezTo>
                    <a:lnTo>
                      <a:pt x="323" y="1716"/>
                    </a:lnTo>
                    <a:cubicBezTo>
                      <a:pt x="942" y="1716"/>
                      <a:pt x="1458" y="1213"/>
                      <a:pt x="1458" y="594"/>
                    </a:cubicBezTo>
                    <a:lnTo>
                      <a:pt x="1458" y="0"/>
                    </a:lnTo>
                    <a:close/>
                  </a:path>
                </a:pathLst>
              </a:custGeom>
              <a:solidFill>
                <a:srgbClr val="F9FB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38"/>
              <p:cNvSpPr/>
              <p:nvPr/>
            </p:nvSpPr>
            <p:spPr>
              <a:xfrm>
                <a:off x="982900" y="3404925"/>
                <a:ext cx="30000" cy="41300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1652" extrusionOk="0">
                    <a:moveTo>
                      <a:pt x="0" y="1"/>
                    </a:moveTo>
                    <a:lnTo>
                      <a:pt x="0" y="530"/>
                    </a:lnTo>
                    <a:cubicBezTo>
                      <a:pt x="0" y="1149"/>
                      <a:pt x="503" y="1652"/>
                      <a:pt x="1122" y="1652"/>
                    </a:cubicBezTo>
                    <a:lnTo>
                      <a:pt x="1200" y="1652"/>
                    </a:lnTo>
                    <a:cubicBezTo>
                      <a:pt x="1200" y="878"/>
                      <a:pt x="697" y="233"/>
                      <a:pt x="0" y="1"/>
                    </a:cubicBezTo>
                    <a:close/>
                  </a:path>
                </a:pathLst>
              </a:custGeom>
              <a:solidFill>
                <a:srgbClr val="F9F8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38"/>
              <p:cNvSpPr/>
              <p:nvPr/>
            </p:nvSpPr>
            <p:spPr>
              <a:xfrm>
                <a:off x="1238250" y="3230175"/>
                <a:ext cx="9050" cy="216050"/>
              </a:xfrm>
              <a:custGeom>
                <a:avLst/>
                <a:gdLst/>
                <a:ahLst/>
                <a:cxnLst/>
                <a:rect l="l" t="t" r="r" b="b"/>
                <a:pathLst>
                  <a:path w="362" h="8642" extrusionOk="0">
                    <a:moveTo>
                      <a:pt x="0" y="1"/>
                    </a:moveTo>
                    <a:lnTo>
                      <a:pt x="0" y="8642"/>
                    </a:lnTo>
                    <a:lnTo>
                      <a:pt x="361" y="8642"/>
                    </a:lnTo>
                    <a:lnTo>
                      <a:pt x="36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38"/>
              <p:cNvSpPr/>
              <p:nvPr/>
            </p:nvSpPr>
            <p:spPr>
              <a:xfrm>
                <a:off x="1054150" y="3230175"/>
                <a:ext cx="9050" cy="216050"/>
              </a:xfrm>
              <a:custGeom>
                <a:avLst/>
                <a:gdLst/>
                <a:ahLst/>
                <a:cxnLst/>
                <a:rect l="l" t="t" r="r" b="b"/>
                <a:pathLst>
                  <a:path w="362" h="8642" extrusionOk="0">
                    <a:moveTo>
                      <a:pt x="0" y="1"/>
                    </a:moveTo>
                    <a:lnTo>
                      <a:pt x="0" y="8642"/>
                    </a:lnTo>
                    <a:lnTo>
                      <a:pt x="361" y="8642"/>
                    </a:lnTo>
                    <a:lnTo>
                      <a:pt x="36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38"/>
              <p:cNvSpPr/>
              <p:nvPr/>
            </p:nvSpPr>
            <p:spPr>
              <a:xfrm>
                <a:off x="1234375" y="3309500"/>
                <a:ext cx="83850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3354" h="1355" extrusionOk="0">
                    <a:moveTo>
                      <a:pt x="349" y="0"/>
                    </a:moveTo>
                    <a:cubicBezTo>
                      <a:pt x="155" y="0"/>
                      <a:pt x="1" y="155"/>
                      <a:pt x="1" y="349"/>
                    </a:cubicBezTo>
                    <a:lnTo>
                      <a:pt x="1" y="1355"/>
                    </a:lnTo>
                    <a:lnTo>
                      <a:pt x="284" y="1355"/>
                    </a:lnTo>
                    <a:lnTo>
                      <a:pt x="284" y="349"/>
                    </a:lnTo>
                    <a:cubicBezTo>
                      <a:pt x="284" y="310"/>
                      <a:pt x="310" y="284"/>
                      <a:pt x="349" y="284"/>
                    </a:cubicBezTo>
                    <a:lnTo>
                      <a:pt x="3005" y="284"/>
                    </a:lnTo>
                    <a:cubicBezTo>
                      <a:pt x="3044" y="284"/>
                      <a:pt x="3070" y="310"/>
                      <a:pt x="3070" y="349"/>
                    </a:cubicBezTo>
                    <a:lnTo>
                      <a:pt x="3070" y="968"/>
                    </a:lnTo>
                    <a:lnTo>
                      <a:pt x="3354" y="968"/>
                    </a:lnTo>
                    <a:lnTo>
                      <a:pt x="3354" y="349"/>
                    </a:lnTo>
                    <a:cubicBezTo>
                      <a:pt x="3354" y="155"/>
                      <a:pt x="3199" y="0"/>
                      <a:pt x="3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38"/>
              <p:cNvSpPr/>
              <p:nvPr/>
            </p:nvSpPr>
            <p:spPr>
              <a:xfrm>
                <a:off x="1198575" y="3331100"/>
                <a:ext cx="160600" cy="115125"/>
              </a:xfrm>
              <a:custGeom>
                <a:avLst/>
                <a:gdLst/>
                <a:ahLst/>
                <a:cxnLst/>
                <a:rect l="l" t="t" r="r" b="b"/>
                <a:pathLst>
                  <a:path w="6424" h="4605" extrusionOk="0">
                    <a:moveTo>
                      <a:pt x="904" y="0"/>
                    </a:moveTo>
                    <a:cubicBezTo>
                      <a:pt x="401" y="0"/>
                      <a:pt x="1" y="413"/>
                      <a:pt x="1" y="916"/>
                    </a:cubicBezTo>
                    <a:lnTo>
                      <a:pt x="1" y="3689"/>
                    </a:lnTo>
                    <a:cubicBezTo>
                      <a:pt x="1" y="4205"/>
                      <a:pt x="401" y="4605"/>
                      <a:pt x="904" y="4605"/>
                    </a:cubicBezTo>
                    <a:lnTo>
                      <a:pt x="5508" y="4605"/>
                    </a:lnTo>
                    <a:cubicBezTo>
                      <a:pt x="6011" y="4605"/>
                      <a:pt x="6423" y="4205"/>
                      <a:pt x="6423" y="3689"/>
                    </a:cubicBezTo>
                    <a:lnTo>
                      <a:pt x="6423" y="916"/>
                    </a:lnTo>
                    <a:cubicBezTo>
                      <a:pt x="6423" y="413"/>
                      <a:pt x="6011" y="0"/>
                      <a:pt x="55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38"/>
              <p:cNvSpPr/>
              <p:nvPr/>
            </p:nvSpPr>
            <p:spPr>
              <a:xfrm>
                <a:off x="1258875" y="3346850"/>
                <a:ext cx="95475" cy="83950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3358" extrusionOk="0">
                    <a:moveTo>
                      <a:pt x="1906" y="0"/>
                    </a:moveTo>
                    <a:cubicBezTo>
                      <a:pt x="1692" y="0"/>
                      <a:pt x="1474" y="42"/>
                      <a:pt x="1265" y="131"/>
                    </a:cubicBezTo>
                    <a:cubicBezTo>
                      <a:pt x="413" y="492"/>
                      <a:pt x="1" y="1473"/>
                      <a:pt x="362" y="2324"/>
                    </a:cubicBezTo>
                    <a:cubicBezTo>
                      <a:pt x="634" y="2965"/>
                      <a:pt x="1257" y="3358"/>
                      <a:pt x="1912" y="3358"/>
                    </a:cubicBezTo>
                    <a:cubicBezTo>
                      <a:pt x="2127" y="3358"/>
                      <a:pt x="2344" y="3316"/>
                      <a:pt x="2554" y="3227"/>
                    </a:cubicBezTo>
                    <a:cubicBezTo>
                      <a:pt x="3405" y="2865"/>
                      <a:pt x="3818" y="1885"/>
                      <a:pt x="3457" y="1034"/>
                    </a:cubicBezTo>
                    <a:cubicBezTo>
                      <a:pt x="3185" y="393"/>
                      <a:pt x="2561" y="0"/>
                      <a:pt x="19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38"/>
              <p:cNvSpPr/>
              <p:nvPr/>
            </p:nvSpPr>
            <p:spPr>
              <a:xfrm>
                <a:off x="1269850" y="3354550"/>
                <a:ext cx="73525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2941" h="2732" extrusionOk="0">
                    <a:moveTo>
                      <a:pt x="1466" y="0"/>
                    </a:moveTo>
                    <a:cubicBezTo>
                      <a:pt x="1395" y="0"/>
                      <a:pt x="1323" y="6"/>
                      <a:pt x="1251" y="17"/>
                    </a:cubicBezTo>
                    <a:cubicBezTo>
                      <a:pt x="516" y="146"/>
                      <a:pt x="0" y="842"/>
                      <a:pt x="129" y="1590"/>
                    </a:cubicBezTo>
                    <a:cubicBezTo>
                      <a:pt x="233" y="2249"/>
                      <a:pt x="814" y="2732"/>
                      <a:pt x="1463" y="2732"/>
                    </a:cubicBezTo>
                    <a:cubicBezTo>
                      <a:pt x="1538" y="2732"/>
                      <a:pt x="1613" y="2726"/>
                      <a:pt x="1690" y="2712"/>
                    </a:cubicBezTo>
                    <a:cubicBezTo>
                      <a:pt x="2438" y="2596"/>
                      <a:pt x="2941" y="1887"/>
                      <a:pt x="2824" y="1152"/>
                    </a:cubicBezTo>
                    <a:cubicBezTo>
                      <a:pt x="2708" y="476"/>
                      <a:pt x="2128" y="0"/>
                      <a:pt x="14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p38"/>
              <p:cNvSpPr/>
              <p:nvPr/>
            </p:nvSpPr>
            <p:spPr>
              <a:xfrm>
                <a:off x="1292400" y="3374300"/>
                <a:ext cx="28400" cy="28725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49" extrusionOk="0">
                    <a:moveTo>
                      <a:pt x="568" y="1"/>
                    </a:moveTo>
                    <a:cubicBezTo>
                      <a:pt x="259" y="1"/>
                      <a:pt x="1" y="259"/>
                      <a:pt x="1" y="581"/>
                    </a:cubicBezTo>
                    <a:cubicBezTo>
                      <a:pt x="1" y="890"/>
                      <a:pt x="259" y="1148"/>
                      <a:pt x="568" y="1148"/>
                    </a:cubicBezTo>
                    <a:cubicBezTo>
                      <a:pt x="891" y="1148"/>
                      <a:pt x="1136" y="890"/>
                      <a:pt x="1136" y="581"/>
                    </a:cubicBezTo>
                    <a:cubicBezTo>
                      <a:pt x="1136" y="259"/>
                      <a:pt x="891" y="1"/>
                      <a:pt x="5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38"/>
              <p:cNvSpPr/>
              <p:nvPr/>
            </p:nvSpPr>
            <p:spPr>
              <a:xfrm>
                <a:off x="1209875" y="3355925"/>
                <a:ext cx="4420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1768" h="285" extrusionOk="0">
                    <a:moveTo>
                      <a:pt x="142" y="1"/>
                    </a:moveTo>
                    <a:cubicBezTo>
                      <a:pt x="65" y="1"/>
                      <a:pt x="0" y="65"/>
                      <a:pt x="0" y="142"/>
                    </a:cubicBezTo>
                    <a:cubicBezTo>
                      <a:pt x="0" y="220"/>
                      <a:pt x="65" y="284"/>
                      <a:pt x="142" y="284"/>
                    </a:cubicBezTo>
                    <a:lnTo>
                      <a:pt x="1625" y="284"/>
                    </a:lnTo>
                    <a:cubicBezTo>
                      <a:pt x="1703" y="284"/>
                      <a:pt x="1767" y="220"/>
                      <a:pt x="1767" y="142"/>
                    </a:cubicBezTo>
                    <a:cubicBezTo>
                      <a:pt x="1767" y="65"/>
                      <a:pt x="1703" y="1"/>
                      <a:pt x="1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38"/>
              <p:cNvSpPr/>
              <p:nvPr/>
            </p:nvSpPr>
            <p:spPr>
              <a:xfrm>
                <a:off x="1209875" y="3372050"/>
                <a:ext cx="4420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1768" h="285" extrusionOk="0">
                    <a:moveTo>
                      <a:pt x="142" y="0"/>
                    </a:moveTo>
                    <a:cubicBezTo>
                      <a:pt x="65" y="0"/>
                      <a:pt x="0" y="65"/>
                      <a:pt x="0" y="142"/>
                    </a:cubicBezTo>
                    <a:cubicBezTo>
                      <a:pt x="0" y="220"/>
                      <a:pt x="65" y="284"/>
                      <a:pt x="142" y="284"/>
                    </a:cubicBezTo>
                    <a:lnTo>
                      <a:pt x="1625" y="284"/>
                    </a:lnTo>
                    <a:cubicBezTo>
                      <a:pt x="1703" y="284"/>
                      <a:pt x="1767" y="220"/>
                      <a:pt x="1767" y="142"/>
                    </a:cubicBezTo>
                    <a:cubicBezTo>
                      <a:pt x="1767" y="65"/>
                      <a:pt x="1703" y="0"/>
                      <a:pt x="16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38"/>
              <p:cNvSpPr/>
              <p:nvPr/>
            </p:nvSpPr>
            <p:spPr>
              <a:xfrm>
                <a:off x="1209875" y="3388175"/>
                <a:ext cx="44200" cy="7100"/>
              </a:xfrm>
              <a:custGeom>
                <a:avLst/>
                <a:gdLst/>
                <a:ahLst/>
                <a:cxnLst/>
                <a:rect l="l" t="t" r="r" b="b"/>
                <a:pathLst>
                  <a:path w="1768" h="284" extrusionOk="0">
                    <a:moveTo>
                      <a:pt x="142" y="0"/>
                    </a:moveTo>
                    <a:cubicBezTo>
                      <a:pt x="65" y="0"/>
                      <a:pt x="0" y="65"/>
                      <a:pt x="0" y="142"/>
                    </a:cubicBezTo>
                    <a:cubicBezTo>
                      <a:pt x="0" y="219"/>
                      <a:pt x="65" y="284"/>
                      <a:pt x="142" y="284"/>
                    </a:cubicBezTo>
                    <a:lnTo>
                      <a:pt x="1625" y="284"/>
                    </a:lnTo>
                    <a:cubicBezTo>
                      <a:pt x="1703" y="284"/>
                      <a:pt x="1767" y="219"/>
                      <a:pt x="1767" y="142"/>
                    </a:cubicBezTo>
                    <a:cubicBezTo>
                      <a:pt x="1767" y="65"/>
                      <a:pt x="1703" y="0"/>
                      <a:pt x="16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38"/>
              <p:cNvSpPr/>
              <p:nvPr/>
            </p:nvSpPr>
            <p:spPr>
              <a:xfrm>
                <a:off x="799125" y="3353675"/>
                <a:ext cx="412050" cy="92550"/>
              </a:xfrm>
              <a:custGeom>
                <a:avLst/>
                <a:gdLst/>
                <a:ahLst/>
                <a:cxnLst/>
                <a:rect l="l" t="t" r="r" b="b"/>
                <a:pathLst>
                  <a:path w="16482" h="3702" extrusionOk="0">
                    <a:moveTo>
                      <a:pt x="722" y="0"/>
                    </a:moveTo>
                    <a:cubicBezTo>
                      <a:pt x="323" y="0"/>
                      <a:pt x="0" y="323"/>
                      <a:pt x="0" y="735"/>
                    </a:cubicBezTo>
                    <a:lnTo>
                      <a:pt x="0" y="2966"/>
                    </a:lnTo>
                    <a:cubicBezTo>
                      <a:pt x="0" y="3379"/>
                      <a:pt x="323" y="3702"/>
                      <a:pt x="722" y="3702"/>
                    </a:cubicBezTo>
                    <a:lnTo>
                      <a:pt x="15747" y="3702"/>
                    </a:lnTo>
                    <a:cubicBezTo>
                      <a:pt x="16160" y="3702"/>
                      <a:pt x="16482" y="3379"/>
                      <a:pt x="16482" y="2966"/>
                    </a:cubicBezTo>
                    <a:lnTo>
                      <a:pt x="16482" y="735"/>
                    </a:lnTo>
                    <a:cubicBezTo>
                      <a:pt x="16482" y="323"/>
                      <a:pt x="16160" y="0"/>
                      <a:pt x="157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38"/>
              <p:cNvSpPr/>
              <p:nvPr/>
            </p:nvSpPr>
            <p:spPr>
              <a:xfrm>
                <a:off x="798800" y="3398150"/>
                <a:ext cx="412375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16495" h="1923" extrusionOk="0">
                    <a:moveTo>
                      <a:pt x="0" y="1"/>
                    </a:moveTo>
                    <a:lnTo>
                      <a:pt x="0" y="1175"/>
                    </a:lnTo>
                    <a:lnTo>
                      <a:pt x="13" y="1175"/>
                    </a:lnTo>
                    <a:cubicBezTo>
                      <a:pt x="13" y="1587"/>
                      <a:pt x="336" y="1923"/>
                      <a:pt x="748" y="1923"/>
                    </a:cubicBezTo>
                    <a:lnTo>
                      <a:pt x="15747" y="1923"/>
                    </a:lnTo>
                    <a:cubicBezTo>
                      <a:pt x="16160" y="1923"/>
                      <a:pt x="16495" y="1587"/>
                      <a:pt x="16495" y="1175"/>
                    </a:cubicBezTo>
                    <a:lnTo>
                      <a:pt x="1649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38"/>
              <p:cNvSpPr/>
              <p:nvPr/>
            </p:nvSpPr>
            <p:spPr>
              <a:xfrm>
                <a:off x="841675" y="3388500"/>
                <a:ext cx="49025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916" extrusionOk="0">
                    <a:moveTo>
                      <a:pt x="452" y="0"/>
                    </a:moveTo>
                    <a:cubicBezTo>
                      <a:pt x="194" y="0"/>
                      <a:pt x="0" y="206"/>
                      <a:pt x="0" y="464"/>
                    </a:cubicBezTo>
                    <a:cubicBezTo>
                      <a:pt x="0" y="709"/>
                      <a:pt x="194" y="916"/>
                      <a:pt x="452" y="916"/>
                    </a:cubicBezTo>
                    <a:lnTo>
                      <a:pt x="1496" y="916"/>
                    </a:lnTo>
                    <a:cubicBezTo>
                      <a:pt x="1754" y="916"/>
                      <a:pt x="1961" y="709"/>
                      <a:pt x="1961" y="464"/>
                    </a:cubicBezTo>
                    <a:cubicBezTo>
                      <a:pt x="1961" y="206"/>
                      <a:pt x="1754" y="0"/>
                      <a:pt x="14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38"/>
              <p:cNvSpPr/>
              <p:nvPr/>
            </p:nvSpPr>
            <p:spPr>
              <a:xfrm>
                <a:off x="1119600" y="3388500"/>
                <a:ext cx="49025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916" extrusionOk="0">
                    <a:moveTo>
                      <a:pt x="452" y="0"/>
                    </a:moveTo>
                    <a:cubicBezTo>
                      <a:pt x="194" y="0"/>
                      <a:pt x="0" y="206"/>
                      <a:pt x="0" y="464"/>
                    </a:cubicBezTo>
                    <a:cubicBezTo>
                      <a:pt x="0" y="709"/>
                      <a:pt x="194" y="916"/>
                      <a:pt x="452" y="916"/>
                    </a:cubicBezTo>
                    <a:lnTo>
                      <a:pt x="1509" y="916"/>
                    </a:lnTo>
                    <a:cubicBezTo>
                      <a:pt x="1754" y="916"/>
                      <a:pt x="1961" y="709"/>
                      <a:pt x="1961" y="464"/>
                    </a:cubicBezTo>
                    <a:cubicBezTo>
                      <a:pt x="1961" y="206"/>
                      <a:pt x="1754" y="0"/>
                      <a:pt x="15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38"/>
              <p:cNvSpPr/>
              <p:nvPr/>
            </p:nvSpPr>
            <p:spPr>
              <a:xfrm>
                <a:off x="959675" y="3386550"/>
                <a:ext cx="90625" cy="37750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1510" extrusionOk="0">
                    <a:moveTo>
                      <a:pt x="142" y="1"/>
                    </a:moveTo>
                    <a:cubicBezTo>
                      <a:pt x="65" y="1"/>
                      <a:pt x="1" y="65"/>
                      <a:pt x="1" y="143"/>
                    </a:cubicBezTo>
                    <a:lnTo>
                      <a:pt x="1" y="1510"/>
                    </a:lnTo>
                    <a:lnTo>
                      <a:pt x="3625" y="1510"/>
                    </a:lnTo>
                    <a:lnTo>
                      <a:pt x="3625" y="143"/>
                    </a:lnTo>
                    <a:cubicBezTo>
                      <a:pt x="3625" y="65"/>
                      <a:pt x="3560" y="1"/>
                      <a:pt x="3483" y="1"/>
                    </a:cubicBezTo>
                    <a:cubicBezTo>
                      <a:pt x="3405" y="1"/>
                      <a:pt x="3341" y="65"/>
                      <a:pt x="3341" y="143"/>
                    </a:cubicBezTo>
                    <a:lnTo>
                      <a:pt x="3341" y="1213"/>
                    </a:lnTo>
                    <a:lnTo>
                      <a:pt x="284" y="1213"/>
                    </a:lnTo>
                    <a:lnTo>
                      <a:pt x="284" y="143"/>
                    </a:lnTo>
                    <a:cubicBezTo>
                      <a:pt x="284" y="65"/>
                      <a:pt x="220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p38"/>
              <p:cNvSpPr/>
              <p:nvPr/>
            </p:nvSpPr>
            <p:spPr>
              <a:xfrm>
                <a:off x="954200" y="3411375"/>
                <a:ext cx="1019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4076" h="736" extrusionOk="0">
                    <a:moveTo>
                      <a:pt x="361" y="1"/>
                    </a:moveTo>
                    <a:cubicBezTo>
                      <a:pt x="155" y="1"/>
                      <a:pt x="0" y="155"/>
                      <a:pt x="0" y="362"/>
                    </a:cubicBezTo>
                    <a:cubicBezTo>
                      <a:pt x="0" y="568"/>
                      <a:pt x="155" y="736"/>
                      <a:pt x="361" y="736"/>
                    </a:cubicBezTo>
                    <a:lnTo>
                      <a:pt x="3702" y="736"/>
                    </a:lnTo>
                    <a:cubicBezTo>
                      <a:pt x="3908" y="736"/>
                      <a:pt x="4076" y="568"/>
                      <a:pt x="4076" y="362"/>
                    </a:cubicBezTo>
                    <a:cubicBezTo>
                      <a:pt x="4076" y="155"/>
                      <a:pt x="3908" y="1"/>
                      <a:pt x="37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p38"/>
              <p:cNvSpPr/>
              <p:nvPr/>
            </p:nvSpPr>
            <p:spPr>
              <a:xfrm>
                <a:off x="1403000" y="3288225"/>
                <a:ext cx="74825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2516" extrusionOk="0">
                    <a:moveTo>
                      <a:pt x="1484" y="0"/>
                    </a:moveTo>
                    <a:lnTo>
                      <a:pt x="1226" y="542"/>
                    </a:lnTo>
                    <a:lnTo>
                      <a:pt x="1019" y="993"/>
                    </a:lnTo>
                    <a:cubicBezTo>
                      <a:pt x="923" y="833"/>
                      <a:pt x="757" y="735"/>
                      <a:pt x="571" y="735"/>
                    </a:cubicBezTo>
                    <a:cubicBezTo>
                      <a:pt x="532" y="735"/>
                      <a:pt x="492" y="739"/>
                      <a:pt x="452" y="748"/>
                    </a:cubicBezTo>
                    <a:cubicBezTo>
                      <a:pt x="168" y="813"/>
                      <a:pt x="0" y="1084"/>
                      <a:pt x="52" y="1367"/>
                    </a:cubicBezTo>
                    <a:cubicBezTo>
                      <a:pt x="108" y="1612"/>
                      <a:pt x="327" y="1780"/>
                      <a:pt x="568" y="1780"/>
                    </a:cubicBezTo>
                    <a:cubicBezTo>
                      <a:pt x="606" y="1780"/>
                      <a:pt x="645" y="1776"/>
                      <a:pt x="684" y="1767"/>
                    </a:cubicBezTo>
                    <a:cubicBezTo>
                      <a:pt x="839" y="1728"/>
                      <a:pt x="968" y="1625"/>
                      <a:pt x="1045" y="1483"/>
                    </a:cubicBezTo>
                    <a:lnTo>
                      <a:pt x="1045" y="1470"/>
                    </a:lnTo>
                    <a:cubicBezTo>
                      <a:pt x="1045" y="1470"/>
                      <a:pt x="1058" y="1458"/>
                      <a:pt x="1058" y="1445"/>
                    </a:cubicBezTo>
                    <a:lnTo>
                      <a:pt x="1419" y="619"/>
                    </a:lnTo>
                    <a:lnTo>
                      <a:pt x="2528" y="1045"/>
                    </a:lnTo>
                    <a:lnTo>
                      <a:pt x="2232" y="1703"/>
                    </a:lnTo>
                    <a:cubicBezTo>
                      <a:pt x="2136" y="1564"/>
                      <a:pt x="1979" y="1470"/>
                      <a:pt x="1804" y="1470"/>
                    </a:cubicBezTo>
                    <a:cubicBezTo>
                      <a:pt x="1767" y="1470"/>
                      <a:pt x="1728" y="1474"/>
                      <a:pt x="1690" y="1483"/>
                    </a:cubicBezTo>
                    <a:cubicBezTo>
                      <a:pt x="1406" y="1548"/>
                      <a:pt x="1226" y="1819"/>
                      <a:pt x="1290" y="2102"/>
                    </a:cubicBezTo>
                    <a:cubicBezTo>
                      <a:pt x="1335" y="2347"/>
                      <a:pt x="1552" y="2515"/>
                      <a:pt x="1793" y="2515"/>
                    </a:cubicBezTo>
                    <a:cubicBezTo>
                      <a:pt x="1831" y="2515"/>
                      <a:pt x="1870" y="2511"/>
                      <a:pt x="1909" y="2502"/>
                    </a:cubicBezTo>
                    <a:cubicBezTo>
                      <a:pt x="2090" y="2463"/>
                      <a:pt x="2232" y="2335"/>
                      <a:pt x="2296" y="2154"/>
                    </a:cubicBezTo>
                    <a:lnTo>
                      <a:pt x="2992" y="465"/>
                    </a:lnTo>
                    <a:lnTo>
                      <a:pt x="14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p38"/>
              <p:cNvSpPr/>
              <p:nvPr/>
            </p:nvSpPr>
            <p:spPr>
              <a:xfrm>
                <a:off x="1356575" y="3244700"/>
                <a:ext cx="31300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769" extrusionOk="0">
                    <a:moveTo>
                      <a:pt x="1071" y="0"/>
                    </a:moveTo>
                    <a:lnTo>
                      <a:pt x="452" y="258"/>
                    </a:lnTo>
                    <a:lnTo>
                      <a:pt x="258" y="336"/>
                    </a:lnTo>
                    <a:lnTo>
                      <a:pt x="503" y="1019"/>
                    </a:lnTo>
                    <a:cubicBezTo>
                      <a:pt x="477" y="1014"/>
                      <a:pt x="448" y="1011"/>
                      <a:pt x="417" y="1011"/>
                    </a:cubicBezTo>
                    <a:cubicBezTo>
                      <a:pt x="375" y="1011"/>
                      <a:pt x="329" y="1017"/>
                      <a:pt x="284" y="1032"/>
                    </a:cubicBezTo>
                    <a:cubicBezTo>
                      <a:pt x="91" y="1122"/>
                      <a:pt x="0" y="1341"/>
                      <a:pt x="78" y="1535"/>
                    </a:cubicBezTo>
                    <a:cubicBezTo>
                      <a:pt x="146" y="1682"/>
                      <a:pt x="289" y="1769"/>
                      <a:pt x="438" y="1769"/>
                    </a:cubicBezTo>
                    <a:cubicBezTo>
                      <a:pt x="486" y="1769"/>
                      <a:pt x="534" y="1760"/>
                      <a:pt x="581" y="1741"/>
                    </a:cubicBezTo>
                    <a:cubicBezTo>
                      <a:pt x="774" y="1651"/>
                      <a:pt x="864" y="1432"/>
                      <a:pt x="787" y="1238"/>
                    </a:cubicBezTo>
                    <a:lnTo>
                      <a:pt x="774" y="1238"/>
                    </a:lnTo>
                    <a:lnTo>
                      <a:pt x="594" y="671"/>
                    </a:lnTo>
                    <a:lnTo>
                      <a:pt x="1251" y="4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38"/>
              <p:cNvSpPr/>
              <p:nvPr/>
            </p:nvSpPr>
            <p:spPr>
              <a:xfrm>
                <a:off x="1374300" y="3367525"/>
                <a:ext cx="30325" cy="23150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926" extrusionOk="0">
                    <a:moveTo>
                      <a:pt x="620" y="1"/>
                    </a:moveTo>
                    <a:lnTo>
                      <a:pt x="478" y="491"/>
                    </a:lnTo>
                    <a:cubicBezTo>
                      <a:pt x="452" y="452"/>
                      <a:pt x="400" y="426"/>
                      <a:pt x="349" y="413"/>
                    </a:cubicBezTo>
                    <a:cubicBezTo>
                      <a:pt x="326" y="407"/>
                      <a:pt x="304" y="404"/>
                      <a:pt x="282" y="404"/>
                    </a:cubicBezTo>
                    <a:cubicBezTo>
                      <a:pt x="165" y="404"/>
                      <a:pt x="59" y="487"/>
                      <a:pt x="26" y="607"/>
                    </a:cubicBezTo>
                    <a:cubicBezTo>
                      <a:pt x="1" y="749"/>
                      <a:pt x="78" y="891"/>
                      <a:pt x="220" y="916"/>
                    </a:cubicBezTo>
                    <a:cubicBezTo>
                      <a:pt x="242" y="923"/>
                      <a:pt x="265" y="925"/>
                      <a:pt x="286" y="925"/>
                    </a:cubicBezTo>
                    <a:cubicBezTo>
                      <a:pt x="404" y="925"/>
                      <a:pt x="510" y="843"/>
                      <a:pt x="542" y="723"/>
                    </a:cubicBezTo>
                    <a:lnTo>
                      <a:pt x="671" y="323"/>
                    </a:lnTo>
                    <a:lnTo>
                      <a:pt x="1136" y="465"/>
                    </a:lnTo>
                    <a:lnTo>
                      <a:pt x="1213" y="143"/>
                    </a:lnTo>
                    <a:lnTo>
                      <a:pt x="762" y="39"/>
                    </a:lnTo>
                    <a:lnTo>
                      <a:pt x="62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38"/>
              <p:cNvSpPr/>
              <p:nvPr/>
            </p:nvSpPr>
            <p:spPr>
              <a:xfrm>
                <a:off x="879725" y="3903625"/>
                <a:ext cx="237650" cy="209475"/>
              </a:xfrm>
              <a:custGeom>
                <a:avLst/>
                <a:gdLst/>
                <a:ahLst/>
                <a:cxnLst/>
                <a:rect l="l" t="t" r="r" b="b"/>
                <a:pathLst>
                  <a:path w="9506" h="8379" extrusionOk="0">
                    <a:moveTo>
                      <a:pt x="4752" y="1"/>
                    </a:moveTo>
                    <a:cubicBezTo>
                      <a:pt x="3103" y="1"/>
                      <a:pt x="1542" y="986"/>
                      <a:pt x="877" y="2609"/>
                    </a:cubicBezTo>
                    <a:cubicBezTo>
                      <a:pt x="0" y="4750"/>
                      <a:pt x="1032" y="7200"/>
                      <a:pt x="3173" y="8064"/>
                    </a:cubicBezTo>
                    <a:cubicBezTo>
                      <a:pt x="3694" y="8277"/>
                      <a:pt x="4232" y="8379"/>
                      <a:pt x="4762" y="8379"/>
                    </a:cubicBezTo>
                    <a:cubicBezTo>
                      <a:pt x="6408" y="8379"/>
                      <a:pt x="7965" y="7401"/>
                      <a:pt x="8628" y="5781"/>
                    </a:cubicBezTo>
                    <a:cubicBezTo>
                      <a:pt x="9505" y="3641"/>
                      <a:pt x="8473" y="1190"/>
                      <a:pt x="6332" y="313"/>
                    </a:cubicBezTo>
                    <a:cubicBezTo>
                      <a:pt x="5814" y="101"/>
                      <a:pt x="5279" y="1"/>
                      <a:pt x="47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p38"/>
              <p:cNvSpPr/>
              <p:nvPr/>
            </p:nvSpPr>
            <p:spPr>
              <a:xfrm>
                <a:off x="1571950" y="3903800"/>
                <a:ext cx="234725" cy="209400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8376" extrusionOk="0">
                    <a:moveTo>
                      <a:pt x="4686" y="0"/>
                    </a:moveTo>
                    <a:cubicBezTo>
                      <a:pt x="2914" y="0"/>
                      <a:pt x="1271" y="1133"/>
                      <a:pt x="710" y="2911"/>
                    </a:cubicBezTo>
                    <a:cubicBezTo>
                      <a:pt x="0" y="5117"/>
                      <a:pt x="1213" y="7477"/>
                      <a:pt x="3418" y="8173"/>
                    </a:cubicBezTo>
                    <a:cubicBezTo>
                      <a:pt x="3845" y="8310"/>
                      <a:pt x="4278" y="8376"/>
                      <a:pt x="4703" y="8376"/>
                    </a:cubicBezTo>
                    <a:cubicBezTo>
                      <a:pt x="6475" y="8376"/>
                      <a:pt x="8118" y="7243"/>
                      <a:pt x="8680" y="5465"/>
                    </a:cubicBezTo>
                    <a:cubicBezTo>
                      <a:pt x="9389" y="3260"/>
                      <a:pt x="8177" y="899"/>
                      <a:pt x="5971" y="203"/>
                    </a:cubicBezTo>
                    <a:cubicBezTo>
                      <a:pt x="5544" y="66"/>
                      <a:pt x="5112" y="0"/>
                      <a:pt x="46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38"/>
              <p:cNvSpPr/>
              <p:nvPr/>
            </p:nvSpPr>
            <p:spPr>
              <a:xfrm>
                <a:off x="497650" y="3964650"/>
                <a:ext cx="14317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5727" h="1729" extrusionOk="0">
                    <a:moveTo>
                      <a:pt x="891" y="0"/>
                    </a:moveTo>
                    <a:lnTo>
                      <a:pt x="1" y="1728"/>
                    </a:lnTo>
                    <a:lnTo>
                      <a:pt x="5727" y="1728"/>
                    </a:lnTo>
                    <a:lnTo>
                      <a:pt x="572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38"/>
              <p:cNvSpPr/>
              <p:nvPr/>
            </p:nvSpPr>
            <p:spPr>
              <a:xfrm>
                <a:off x="753975" y="3407200"/>
                <a:ext cx="65227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6091" h="2541" extrusionOk="0">
                    <a:moveTo>
                      <a:pt x="25252" y="0"/>
                    </a:moveTo>
                    <a:lnTo>
                      <a:pt x="25239" y="13"/>
                    </a:lnTo>
                    <a:lnTo>
                      <a:pt x="839" y="13"/>
                    </a:lnTo>
                    <a:cubicBezTo>
                      <a:pt x="375" y="13"/>
                      <a:pt x="1" y="387"/>
                      <a:pt x="1" y="851"/>
                    </a:cubicBezTo>
                    <a:lnTo>
                      <a:pt x="1" y="2192"/>
                    </a:lnTo>
                    <a:lnTo>
                      <a:pt x="542" y="2192"/>
                    </a:lnTo>
                    <a:lnTo>
                      <a:pt x="542" y="851"/>
                    </a:lnTo>
                    <a:cubicBezTo>
                      <a:pt x="542" y="684"/>
                      <a:pt x="671" y="555"/>
                      <a:pt x="839" y="555"/>
                    </a:cubicBezTo>
                    <a:lnTo>
                      <a:pt x="2180" y="555"/>
                    </a:lnTo>
                    <a:lnTo>
                      <a:pt x="581" y="2154"/>
                    </a:lnTo>
                    <a:lnTo>
                      <a:pt x="955" y="2541"/>
                    </a:lnTo>
                    <a:lnTo>
                      <a:pt x="2941" y="555"/>
                    </a:lnTo>
                    <a:lnTo>
                      <a:pt x="6784" y="555"/>
                    </a:lnTo>
                    <a:lnTo>
                      <a:pt x="5185" y="2154"/>
                    </a:lnTo>
                    <a:lnTo>
                      <a:pt x="5559" y="2541"/>
                    </a:lnTo>
                    <a:lnTo>
                      <a:pt x="7545" y="555"/>
                    </a:lnTo>
                    <a:lnTo>
                      <a:pt x="12239" y="555"/>
                    </a:lnTo>
                    <a:lnTo>
                      <a:pt x="10640" y="2154"/>
                    </a:lnTo>
                    <a:lnTo>
                      <a:pt x="11014" y="2528"/>
                    </a:lnTo>
                    <a:lnTo>
                      <a:pt x="13000" y="555"/>
                    </a:lnTo>
                    <a:lnTo>
                      <a:pt x="17695" y="555"/>
                    </a:lnTo>
                    <a:lnTo>
                      <a:pt x="16096" y="2154"/>
                    </a:lnTo>
                    <a:lnTo>
                      <a:pt x="16482" y="2528"/>
                    </a:lnTo>
                    <a:lnTo>
                      <a:pt x="18456" y="542"/>
                    </a:lnTo>
                    <a:lnTo>
                      <a:pt x="23150" y="542"/>
                    </a:lnTo>
                    <a:lnTo>
                      <a:pt x="21551" y="2154"/>
                    </a:lnTo>
                    <a:lnTo>
                      <a:pt x="21938" y="2528"/>
                    </a:lnTo>
                    <a:lnTo>
                      <a:pt x="23924" y="542"/>
                    </a:lnTo>
                    <a:lnTo>
                      <a:pt x="25252" y="542"/>
                    </a:lnTo>
                    <a:cubicBezTo>
                      <a:pt x="25407" y="542"/>
                      <a:pt x="25549" y="684"/>
                      <a:pt x="25549" y="838"/>
                    </a:cubicBezTo>
                    <a:lnTo>
                      <a:pt x="25549" y="2192"/>
                    </a:lnTo>
                    <a:lnTo>
                      <a:pt x="26090" y="2192"/>
                    </a:lnTo>
                    <a:lnTo>
                      <a:pt x="26090" y="838"/>
                    </a:lnTo>
                    <a:cubicBezTo>
                      <a:pt x="26090" y="374"/>
                      <a:pt x="25703" y="0"/>
                      <a:pt x="252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p38"/>
              <p:cNvSpPr/>
              <p:nvPr/>
            </p:nvSpPr>
            <p:spPr>
              <a:xfrm>
                <a:off x="1135725" y="3448450"/>
                <a:ext cx="804450" cy="583925"/>
              </a:xfrm>
              <a:custGeom>
                <a:avLst/>
                <a:gdLst/>
                <a:ahLst/>
                <a:cxnLst/>
                <a:rect l="l" t="t" r="r" b="b"/>
                <a:pathLst>
                  <a:path w="32178" h="23357" extrusionOk="0">
                    <a:moveTo>
                      <a:pt x="0" y="1"/>
                    </a:moveTo>
                    <a:lnTo>
                      <a:pt x="0" y="23356"/>
                    </a:lnTo>
                    <a:lnTo>
                      <a:pt x="32177" y="23356"/>
                    </a:lnTo>
                    <a:lnTo>
                      <a:pt x="32177" y="18623"/>
                    </a:lnTo>
                    <a:cubicBezTo>
                      <a:pt x="32177" y="17463"/>
                      <a:pt x="31378" y="16457"/>
                      <a:pt x="30243" y="16199"/>
                    </a:cubicBezTo>
                    <a:lnTo>
                      <a:pt x="16392" y="13052"/>
                    </a:lnTo>
                    <a:lnTo>
                      <a:pt x="13013" y="1845"/>
                    </a:lnTo>
                    <a:cubicBezTo>
                      <a:pt x="12716" y="749"/>
                      <a:pt x="11723" y="1"/>
                      <a:pt x="1058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38"/>
              <p:cNvSpPr/>
              <p:nvPr/>
            </p:nvSpPr>
            <p:spPr>
              <a:xfrm>
                <a:off x="1135725" y="3448125"/>
                <a:ext cx="636475" cy="378875"/>
              </a:xfrm>
              <a:custGeom>
                <a:avLst/>
                <a:gdLst/>
                <a:ahLst/>
                <a:cxnLst/>
                <a:rect l="l" t="t" r="r" b="b"/>
                <a:pathLst>
                  <a:path w="25459" h="15155" extrusionOk="0">
                    <a:moveTo>
                      <a:pt x="761" y="1"/>
                    </a:moveTo>
                    <a:lnTo>
                      <a:pt x="0" y="3070"/>
                    </a:lnTo>
                    <a:lnTo>
                      <a:pt x="0" y="8500"/>
                    </a:lnTo>
                    <a:lnTo>
                      <a:pt x="3611" y="14509"/>
                    </a:lnTo>
                    <a:lnTo>
                      <a:pt x="13542" y="15154"/>
                    </a:lnTo>
                    <a:lnTo>
                      <a:pt x="25458" y="15154"/>
                    </a:lnTo>
                    <a:lnTo>
                      <a:pt x="25432" y="15116"/>
                    </a:lnTo>
                    <a:lnTo>
                      <a:pt x="25445" y="15116"/>
                    </a:lnTo>
                    <a:lnTo>
                      <a:pt x="16405" y="13065"/>
                    </a:lnTo>
                    <a:lnTo>
                      <a:pt x="13013" y="1858"/>
                    </a:lnTo>
                    <a:cubicBezTo>
                      <a:pt x="12716" y="762"/>
                      <a:pt x="11723" y="1"/>
                      <a:pt x="1058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p38"/>
              <p:cNvSpPr/>
              <p:nvPr/>
            </p:nvSpPr>
            <p:spPr>
              <a:xfrm>
                <a:off x="563750" y="3448125"/>
                <a:ext cx="1043675" cy="584250"/>
              </a:xfrm>
              <a:custGeom>
                <a:avLst/>
                <a:gdLst/>
                <a:ahLst/>
                <a:cxnLst/>
                <a:rect l="l" t="t" r="r" b="b"/>
                <a:pathLst>
                  <a:path w="41747" h="23370" extrusionOk="0">
                    <a:moveTo>
                      <a:pt x="7403" y="1"/>
                    </a:moveTo>
                    <a:cubicBezTo>
                      <a:pt x="6629" y="1"/>
                      <a:pt x="5920" y="452"/>
                      <a:pt x="5598" y="1149"/>
                    </a:cubicBezTo>
                    <a:lnTo>
                      <a:pt x="568" y="11879"/>
                    </a:lnTo>
                    <a:cubicBezTo>
                      <a:pt x="194" y="12665"/>
                      <a:pt x="1" y="13516"/>
                      <a:pt x="1" y="14381"/>
                    </a:cubicBezTo>
                    <a:lnTo>
                      <a:pt x="1" y="22492"/>
                    </a:lnTo>
                    <a:cubicBezTo>
                      <a:pt x="1" y="22983"/>
                      <a:pt x="400" y="23369"/>
                      <a:pt x="890" y="23369"/>
                    </a:cubicBezTo>
                    <a:lnTo>
                      <a:pt x="41747" y="23369"/>
                    </a:lnTo>
                    <a:lnTo>
                      <a:pt x="41747" y="18572"/>
                    </a:lnTo>
                    <a:cubicBezTo>
                      <a:pt x="41747" y="17682"/>
                      <a:pt x="41192" y="16895"/>
                      <a:pt x="40354" y="16586"/>
                    </a:cubicBezTo>
                    <a:lnTo>
                      <a:pt x="30682" y="13065"/>
                    </a:lnTo>
                    <a:lnTo>
                      <a:pt x="27651" y="1097"/>
                    </a:lnTo>
                    <a:cubicBezTo>
                      <a:pt x="27496" y="465"/>
                      <a:pt x="26929" y="1"/>
                      <a:pt x="262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38"/>
              <p:cNvSpPr/>
              <p:nvPr/>
            </p:nvSpPr>
            <p:spPr>
              <a:xfrm>
                <a:off x="563750" y="3448125"/>
                <a:ext cx="910525" cy="378875"/>
              </a:xfrm>
              <a:custGeom>
                <a:avLst/>
                <a:gdLst/>
                <a:ahLst/>
                <a:cxnLst/>
                <a:rect l="l" t="t" r="r" b="b"/>
                <a:pathLst>
                  <a:path w="36421" h="15155" extrusionOk="0">
                    <a:moveTo>
                      <a:pt x="7403" y="1"/>
                    </a:moveTo>
                    <a:cubicBezTo>
                      <a:pt x="6629" y="1"/>
                      <a:pt x="5920" y="452"/>
                      <a:pt x="5598" y="1149"/>
                    </a:cubicBezTo>
                    <a:lnTo>
                      <a:pt x="568" y="11879"/>
                    </a:lnTo>
                    <a:cubicBezTo>
                      <a:pt x="194" y="12665"/>
                      <a:pt x="1" y="13516"/>
                      <a:pt x="1" y="14381"/>
                    </a:cubicBezTo>
                    <a:lnTo>
                      <a:pt x="1" y="15154"/>
                    </a:lnTo>
                    <a:lnTo>
                      <a:pt x="36421" y="15154"/>
                    </a:lnTo>
                    <a:lnTo>
                      <a:pt x="30682" y="13065"/>
                    </a:lnTo>
                    <a:lnTo>
                      <a:pt x="27651" y="1097"/>
                    </a:lnTo>
                    <a:cubicBezTo>
                      <a:pt x="27496" y="465"/>
                      <a:pt x="26929" y="1"/>
                      <a:pt x="262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38"/>
              <p:cNvSpPr/>
              <p:nvPr/>
            </p:nvSpPr>
            <p:spPr>
              <a:xfrm>
                <a:off x="564075" y="3865975"/>
                <a:ext cx="10433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41734" h="6656" extrusionOk="0">
                    <a:moveTo>
                      <a:pt x="8667" y="1"/>
                    </a:moveTo>
                    <a:cubicBezTo>
                      <a:pt x="6294" y="1"/>
                      <a:pt x="4269" y="1458"/>
                      <a:pt x="3405" y="3522"/>
                    </a:cubicBezTo>
                    <a:lnTo>
                      <a:pt x="0" y="3522"/>
                    </a:lnTo>
                    <a:lnTo>
                      <a:pt x="0" y="5778"/>
                    </a:lnTo>
                    <a:cubicBezTo>
                      <a:pt x="0" y="6256"/>
                      <a:pt x="387" y="6655"/>
                      <a:pt x="877" y="6655"/>
                    </a:cubicBezTo>
                    <a:lnTo>
                      <a:pt x="41734" y="6655"/>
                    </a:lnTo>
                    <a:lnTo>
                      <a:pt x="41734" y="3522"/>
                    </a:lnTo>
                    <a:lnTo>
                      <a:pt x="39554" y="3522"/>
                    </a:lnTo>
                    <a:cubicBezTo>
                      <a:pt x="38703" y="1458"/>
                      <a:pt x="36666" y="1"/>
                      <a:pt x="34293" y="1"/>
                    </a:cubicBezTo>
                    <a:cubicBezTo>
                      <a:pt x="31920" y="1"/>
                      <a:pt x="29895" y="1458"/>
                      <a:pt x="29031" y="3522"/>
                    </a:cubicBezTo>
                    <a:lnTo>
                      <a:pt x="13929" y="3522"/>
                    </a:lnTo>
                    <a:cubicBezTo>
                      <a:pt x="13078" y="1458"/>
                      <a:pt x="11040" y="1"/>
                      <a:pt x="86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0" name="Google Shape;1910;p38"/>
              <p:cNvSpPr/>
              <p:nvPr/>
            </p:nvSpPr>
            <p:spPr>
              <a:xfrm>
                <a:off x="1545825" y="4008175"/>
                <a:ext cx="413050" cy="45150"/>
              </a:xfrm>
              <a:custGeom>
                <a:avLst/>
                <a:gdLst/>
                <a:ahLst/>
                <a:cxnLst/>
                <a:rect l="l" t="t" r="r" b="b"/>
                <a:pathLst>
                  <a:path w="16522" h="1806" extrusionOk="0">
                    <a:moveTo>
                      <a:pt x="658" y="0"/>
                    </a:moveTo>
                    <a:cubicBezTo>
                      <a:pt x="297" y="0"/>
                      <a:pt x="1" y="297"/>
                      <a:pt x="1" y="671"/>
                    </a:cubicBezTo>
                    <a:lnTo>
                      <a:pt x="1" y="1135"/>
                    </a:lnTo>
                    <a:cubicBezTo>
                      <a:pt x="1" y="1509"/>
                      <a:pt x="297" y="1806"/>
                      <a:pt x="658" y="1806"/>
                    </a:cubicBezTo>
                    <a:lnTo>
                      <a:pt x="15851" y="1806"/>
                    </a:lnTo>
                    <a:cubicBezTo>
                      <a:pt x="16225" y="1806"/>
                      <a:pt x="16521" y="1509"/>
                      <a:pt x="16521" y="1135"/>
                    </a:cubicBezTo>
                    <a:lnTo>
                      <a:pt x="16521" y="671"/>
                    </a:lnTo>
                    <a:cubicBezTo>
                      <a:pt x="16521" y="297"/>
                      <a:pt x="16225" y="0"/>
                      <a:pt x="158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1" name="Google Shape;1911;p38"/>
              <p:cNvSpPr/>
              <p:nvPr/>
            </p:nvSpPr>
            <p:spPr>
              <a:xfrm>
                <a:off x="1545825" y="4008175"/>
                <a:ext cx="62250" cy="451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806" extrusionOk="0">
                    <a:moveTo>
                      <a:pt x="555" y="0"/>
                    </a:moveTo>
                    <a:cubicBezTo>
                      <a:pt x="246" y="0"/>
                      <a:pt x="1" y="258"/>
                      <a:pt x="1" y="568"/>
                    </a:cubicBezTo>
                    <a:lnTo>
                      <a:pt x="1" y="1251"/>
                    </a:lnTo>
                    <a:cubicBezTo>
                      <a:pt x="1" y="1561"/>
                      <a:pt x="246" y="1806"/>
                      <a:pt x="555" y="1806"/>
                    </a:cubicBezTo>
                    <a:lnTo>
                      <a:pt x="2490" y="1806"/>
                    </a:lnTo>
                    <a:lnTo>
                      <a:pt x="2490" y="0"/>
                    </a:lnTo>
                    <a:close/>
                  </a:path>
                </a:pathLst>
              </a:custGeom>
              <a:solidFill>
                <a:srgbClr val="092553">
                  <a:alpha val="15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38"/>
              <p:cNvSpPr/>
              <p:nvPr/>
            </p:nvSpPr>
            <p:spPr>
              <a:xfrm>
                <a:off x="975475" y="3826650"/>
                <a:ext cx="289550" cy="207325"/>
              </a:xfrm>
              <a:custGeom>
                <a:avLst/>
                <a:gdLst/>
                <a:ahLst/>
                <a:cxnLst/>
                <a:rect l="l" t="t" r="r" b="b"/>
                <a:pathLst>
                  <a:path w="11582" h="8293" extrusionOk="0">
                    <a:moveTo>
                      <a:pt x="903" y="0"/>
                    </a:moveTo>
                    <a:cubicBezTo>
                      <a:pt x="400" y="0"/>
                      <a:pt x="1" y="400"/>
                      <a:pt x="1" y="903"/>
                    </a:cubicBezTo>
                    <a:lnTo>
                      <a:pt x="1" y="7390"/>
                    </a:lnTo>
                    <a:cubicBezTo>
                      <a:pt x="1" y="7893"/>
                      <a:pt x="400" y="8293"/>
                      <a:pt x="903" y="8293"/>
                    </a:cubicBezTo>
                    <a:lnTo>
                      <a:pt x="10679" y="8293"/>
                    </a:lnTo>
                    <a:cubicBezTo>
                      <a:pt x="11182" y="8293"/>
                      <a:pt x="11582" y="7893"/>
                      <a:pt x="11582" y="7390"/>
                    </a:cubicBezTo>
                    <a:lnTo>
                      <a:pt x="11582" y="903"/>
                    </a:lnTo>
                    <a:cubicBezTo>
                      <a:pt x="11582" y="400"/>
                      <a:pt x="11182" y="0"/>
                      <a:pt x="106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38"/>
              <p:cNvSpPr/>
              <p:nvPr/>
            </p:nvSpPr>
            <p:spPr>
              <a:xfrm>
                <a:off x="996750" y="3860800"/>
                <a:ext cx="82900" cy="29125"/>
              </a:xfrm>
              <a:custGeom>
                <a:avLst/>
                <a:gdLst/>
                <a:ahLst/>
                <a:cxnLst/>
                <a:rect l="l" t="t" r="r" b="b"/>
                <a:pathLst>
                  <a:path w="3316" h="1165" extrusionOk="0">
                    <a:moveTo>
                      <a:pt x="2977" y="1"/>
                    </a:moveTo>
                    <a:cubicBezTo>
                      <a:pt x="2969" y="1"/>
                      <a:pt x="2962" y="1"/>
                      <a:pt x="2954" y="1"/>
                    </a:cubicBezTo>
                    <a:lnTo>
                      <a:pt x="310" y="246"/>
                    </a:lnTo>
                    <a:cubicBezTo>
                      <a:pt x="130" y="259"/>
                      <a:pt x="1" y="414"/>
                      <a:pt x="1" y="582"/>
                    </a:cubicBezTo>
                    <a:cubicBezTo>
                      <a:pt x="1" y="762"/>
                      <a:pt x="143" y="904"/>
                      <a:pt x="310" y="917"/>
                    </a:cubicBezTo>
                    <a:lnTo>
                      <a:pt x="2954" y="1162"/>
                    </a:lnTo>
                    <a:cubicBezTo>
                      <a:pt x="2968" y="1164"/>
                      <a:pt x="2982" y="1165"/>
                      <a:pt x="2996" y="1165"/>
                    </a:cubicBezTo>
                    <a:cubicBezTo>
                      <a:pt x="3171" y="1165"/>
                      <a:pt x="3315" y="1018"/>
                      <a:pt x="3315" y="827"/>
                    </a:cubicBezTo>
                    <a:lnTo>
                      <a:pt x="3315" y="337"/>
                    </a:lnTo>
                    <a:cubicBezTo>
                      <a:pt x="3315" y="151"/>
                      <a:pt x="3160" y="1"/>
                      <a:pt x="29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4" name="Google Shape;1914;p38"/>
              <p:cNvSpPr/>
              <p:nvPr/>
            </p:nvSpPr>
            <p:spPr>
              <a:xfrm>
                <a:off x="1263725" y="3495200"/>
                <a:ext cx="281800" cy="297675"/>
              </a:xfrm>
              <a:custGeom>
                <a:avLst/>
                <a:gdLst/>
                <a:ahLst/>
                <a:cxnLst/>
                <a:rect l="l" t="t" r="r" b="b"/>
                <a:pathLst>
                  <a:path w="11272" h="11907" extrusionOk="0">
                    <a:moveTo>
                      <a:pt x="1251" y="1"/>
                    </a:moveTo>
                    <a:cubicBezTo>
                      <a:pt x="529" y="1"/>
                      <a:pt x="0" y="671"/>
                      <a:pt x="181" y="1381"/>
                    </a:cubicBezTo>
                    <a:lnTo>
                      <a:pt x="2683" y="11182"/>
                    </a:lnTo>
                    <a:cubicBezTo>
                      <a:pt x="2683" y="11182"/>
                      <a:pt x="5128" y="11907"/>
                      <a:pt x="7815" y="11907"/>
                    </a:cubicBezTo>
                    <a:cubicBezTo>
                      <a:pt x="8169" y="11907"/>
                      <a:pt x="8528" y="11894"/>
                      <a:pt x="8886" y="11866"/>
                    </a:cubicBezTo>
                    <a:cubicBezTo>
                      <a:pt x="10975" y="11698"/>
                      <a:pt x="11272" y="11182"/>
                      <a:pt x="11272" y="11182"/>
                    </a:cubicBezTo>
                    <a:lnTo>
                      <a:pt x="8189" y="981"/>
                    </a:lnTo>
                    <a:cubicBezTo>
                      <a:pt x="8022" y="401"/>
                      <a:pt x="7480" y="1"/>
                      <a:pt x="68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38"/>
              <p:cNvSpPr/>
              <p:nvPr/>
            </p:nvSpPr>
            <p:spPr>
              <a:xfrm>
                <a:off x="998700" y="3495200"/>
                <a:ext cx="284700" cy="279575"/>
              </a:xfrm>
              <a:custGeom>
                <a:avLst/>
                <a:gdLst/>
                <a:ahLst/>
                <a:cxnLst/>
                <a:rect l="l" t="t" r="r" b="b"/>
                <a:pathLst>
                  <a:path w="11388" h="11183" extrusionOk="0">
                    <a:moveTo>
                      <a:pt x="1806" y="1"/>
                    </a:moveTo>
                    <a:cubicBezTo>
                      <a:pt x="1174" y="1"/>
                      <a:pt x="658" y="491"/>
                      <a:pt x="619" y="1123"/>
                    </a:cubicBezTo>
                    <a:lnTo>
                      <a:pt x="619" y="1110"/>
                    </a:lnTo>
                    <a:lnTo>
                      <a:pt x="0" y="11182"/>
                    </a:lnTo>
                    <a:lnTo>
                      <a:pt x="11388" y="11182"/>
                    </a:lnTo>
                    <a:lnTo>
                      <a:pt x="9247" y="1020"/>
                    </a:lnTo>
                    <a:cubicBezTo>
                      <a:pt x="9118" y="426"/>
                      <a:pt x="8602" y="1"/>
                      <a:pt x="79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38"/>
              <p:cNvSpPr/>
              <p:nvPr/>
            </p:nvSpPr>
            <p:spPr>
              <a:xfrm>
                <a:off x="1292075" y="3622250"/>
                <a:ext cx="176075" cy="170675"/>
              </a:xfrm>
              <a:custGeom>
                <a:avLst/>
                <a:gdLst/>
                <a:ahLst/>
                <a:cxnLst/>
                <a:rect l="l" t="t" r="r" b="b"/>
                <a:pathLst>
                  <a:path w="7043" h="6827" extrusionOk="0">
                    <a:moveTo>
                      <a:pt x="272" y="0"/>
                    </a:moveTo>
                    <a:cubicBezTo>
                      <a:pt x="182" y="0"/>
                      <a:pt x="91" y="13"/>
                      <a:pt x="1" y="39"/>
                    </a:cubicBezTo>
                    <a:lnTo>
                      <a:pt x="1549" y="6100"/>
                    </a:lnTo>
                    <a:cubicBezTo>
                      <a:pt x="1549" y="6100"/>
                      <a:pt x="4012" y="6826"/>
                      <a:pt x="6710" y="6826"/>
                    </a:cubicBezTo>
                    <a:cubicBezTo>
                      <a:pt x="6820" y="6826"/>
                      <a:pt x="6931" y="6825"/>
                      <a:pt x="7043" y="6822"/>
                    </a:cubicBezTo>
                    <a:lnTo>
                      <a:pt x="6849" y="6126"/>
                    </a:lnTo>
                    <a:lnTo>
                      <a:pt x="6849" y="6139"/>
                    </a:lnTo>
                    <a:lnTo>
                      <a:pt x="5095" y="6139"/>
                    </a:lnTo>
                    <a:lnTo>
                      <a:pt x="5095" y="4501"/>
                    </a:lnTo>
                    <a:cubicBezTo>
                      <a:pt x="5095" y="3688"/>
                      <a:pt x="4437" y="3018"/>
                      <a:pt x="3625" y="3018"/>
                    </a:cubicBezTo>
                    <a:lnTo>
                      <a:pt x="3006" y="3018"/>
                    </a:lnTo>
                    <a:cubicBezTo>
                      <a:pt x="3638" y="3018"/>
                      <a:pt x="4141" y="2515"/>
                      <a:pt x="4141" y="1883"/>
                    </a:cubicBezTo>
                    <a:lnTo>
                      <a:pt x="4141" y="1135"/>
                    </a:lnTo>
                    <a:cubicBezTo>
                      <a:pt x="4141" y="516"/>
                      <a:pt x="3638" y="0"/>
                      <a:pt x="3006" y="0"/>
                    </a:cubicBezTo>
                    <a:close/>
                  </a:path>
                </a:pathLst>
              </a:custGeom>
              <a:solidFill>
                <a:srgbClr val="FFFFFF">
                  <a:alpha val="42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7" name="Google Shape;1917;p38"/>
              <p:cNvSpPr/>
              <p:nvPr/>
            </p:nvSpPr>
            <p:spPr>
              <a:xfrm>
                <a:off x="998375" y="3613525"/>
                <a:ext cx="187975" cy="161250"/>
              </a:xfrm>
              <a:custGeom>
                <a:avLst/>
                <a:gdLst/>
                <a:ahLst/>
                <a:cxnLst/>
                <a:rect l="l" t="t" r="r" b="b"/>
                <a:pathLst>
                  <a:path w="7519" h="6450" extrusionOk="0">
                    <a:moveTo>
                      <a:pt x="851" y="1"/>
                    </a:moveTo>
                    <a:cubicBezTo>
                      <a:pt x="684" y="1"/>
                      <a:pt x="542" y="40"/>
                      <a:pt x="400" y="91"/>
                    </a:cubicBezTo>
                    <a:lnTo>
                      <a:pt x="232" y="2838"/>
                    </a:lnTo>
                    <a:cubicBezTo>
                      <a:pt x="413" y="2954"/>
                      <a:pt x="619" y="3019"/>
                      <a:pt x="851" y="3019"/>
                    </a:cubicBezTo>
                    <a:lnTo>
                      <a:pt x="219" y="3019"/>
                    </a:lnTo>
                    <a:lnTo>
                      <a:pt x="0" y="6449"/>
                    </a:lnTo>
                    <a:lnTo>
                      <a:pt x="7519" y="6449"/>
                    </a:lnTo>
                    <a:lnTo>
                      <a:pt x="7429" y="6127"/>
                    </a:lnTo>
                    <a:lnTo>
                      <a:pt x="5688" y="6127"/>
                    </a:lnTo>
                    <a:lnTo>
                      <a:pt x="5688" y="4502"/>
                    </a:lnTo>
                    <a:cubicBezTo>
                      <a:pt x="5688" y="3676"/>
                      <a:pt x="5017" y="3019"/>
                      <a:pt x="4204" y="3019"/>
                    </a:cubicBezTo>
                    <a:lnTo>
                      <a:pt x="3585" y="3019"/>
                    </a:lnTo>
                    <a:cubicBezTo>
                      <a:pt x="4217" y="3019"/>
                      <a:pt x="4720" y="2516"/>
                      <a:pt x="4720" y="1884"/>
                    </a:cubicBezTo>
                    <a:lnTo>
                      <a:pt x="4720" y="1136"/>
                    </a:lnTo>
                    <a:cubicBezTo>
                      <a:pt x="4720" y="504"/>
                      <a:pt x="4217" y="1"/>
                      <a:pt x="3585" y="1"/>
                    </a:cubicBezTo>
                    <a:close/>
                  </a:path>
                </a:pathLst>
              </a:custGeom>
              <a:solidFill>
                <a:srgbClr val="FFFFFF">
                  <a:alpha val="42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p38"/>
              <p:cNvSpPr/>
              <p:nvPr/>
            </p:nvSpPr>
            <p:spPr>
              <a:xfrm>
                <a:off x="622100" y="3495200"/>
                <a:ext cx="352100" cy="279575"/>
              </a:xfrm>
              <a:custGeom>
                <a:avLst/>
                <a:gdLst/>
                <a:ahLst/>
                <a:cxnLst/>
                <a:rect l="l" t="t" r="r" b="b"/>
                <a:pathLst>
                  <a:path w="14084" h="11183" extrusionOk="0">
                    <a:moveTo>
                      <a:pt x="6024" y="1"/>
                    </a:moveTo>
                    <a:cubicBezTo>
                      <a:pt x="5121" y="1"/>
                      <a:pt x="4308" y="542"/>
                      <a:pt x="3973" y="1381"/>
                    </a:cubicBezTo>
                    <a:lnTo>
                      <a:pt x="1" y="11182"/>
                    </a:lnTo>
                    <a:lnTo>
                      <a:pt x="13426" y="11182"/>
                    </a:lnTo>
                    <a:lnTo>
                      <a:pt x="14032" y="1510"/>
                    </a:lnTo>
                    <a:cubicBezTo>
                      <a:pt x="14084" y="697"/>
                      <a:pt x="13426" y="1"/>
                      <a:pt x="1261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38"/>
              <p:cNvSpPr/>
              <p:nvPr/>
            </p:nvSpPr>
            <p:spPr>
              <a:xfrm>
                <a:off x="551825" y="3856950"/>
                <a:ext cx="38700" cy="6902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2761" extrusionOk="0">
                    <a:moveTo>
                      <a:pt x="684" y="1"/>
                    </a:moveTo>
                    <a:cubicBezTo>
                      <a:pt x="310" y="1"/>
                      <a:pt x="0" y="297"/>
                      <a:pt x="0" y="684"/>
                    </a:cubicBezTo>
                    <a:lnTo>
                      <a:pt x="0" y="2064"/>
                    </a:lnTo>
                    <a:cubicBezTo>
                      <a:pt x="0" y="2451"/>
                      <a:pt x="310" y="2761"/>
                      <a:pt x="684" y="2761"/>
                    </a:cubicBezTo>
                    <a:lnTo>
                      <a:pt x="1548" y="2761"/>
                    </a:lnTo>
                    <a:lnTo>
                      <a:pt x="154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p38"/>
              <p:cNvSpPr/>
              <p:nvPr/>
            </p:nvSpPr>
            <p:spPr>
              <a:xfrm>
                <a:off x="1332400" y="3775050"/>
                <a:ext cx="213125" cy="17800"/>
              </a:xfrm>
              <a:custGeom>
                <a:avLst/>
                <a:gdLst/>
                <a:ahLst/>
                <a:cxnLst/>
                <a:rect l="l" t="t" r="r" b="b"/>
                <a:pathLst>
                  <a:path w="8525" h="712" extrusionOk="0">
                    <a:moveTo>
                      <a:pt x="0" y="1"/>
                    </a:moveTo>
                    <a:cubicBezTo>
                      <a:pt x="395" y="114"/>
                      <a:pt x="2648" y="711"/>
                      <a:pt x="5090" y="711"/>
                    </a:cubicBezTo>
                    <a:cubicBezTo>
                      <a:pt x="5437" y="711"/>
                      <a:pt x="5789" y="699"/>
                      <a:pt x="6139" y="672"/>
                    </a:cubicBezTo>
                    <a:cubicBezTo>
                      <a:pt x="7996" y="530"/>
                      <a:pt x="8447" y="104"/>
                      <a:pt x="852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38"/>
              <p:cNvSpPr/>
              <p:nvPr/>
            </p:nvSpPr>
            <p:spPr>
              <a:xfrm>
                <a:off x="1633200" y="3905650"/>
                <a:ext cx="7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3044" extrusionOk="0">
                    <a:moveTo>
                      <a:pt x="1522" y="0"/>
                    </a:moveTo>
                    <a:cubicBezTo>
                      <a:pt x="684" y="0"/>
                      <a:pt x="1" y="684"/>
                      <a:pt x="1" y="1522"/>
                    </a:cubicBezTo>
                    <a:cubicBezTo>
                      <a:pt x="1" y="2360"/>
                      <a:pt x="684" y="3044"/>
                      <a:pt x="1522" y="3044"/>
                    </a:cubicBezTo>
                    <a:cubicBezTo>
                      <a:pt x="2361" y="3044"/>
                      <a:pt x="3044" y="2360"/>
                      <a:pt x="3044" y="1522"/>
                    </a:cubicBezTo>
                    <a:cubicBezTo>
                      <a:pt x="3044" y="684"/>
                      <a:pt x="2361" y="0"/>
                      <a:pt x="1522" y="0"/>
                    </a:cubicBezTo>
                    <a:close/>
                  </a:path>
                </a:pathLst>
              </a:custGeom>
              <a:solidFill>
                <a:srgbClr val="FFFFFF">
                  <a:alpha val="42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38"/>
              <p:cNvSpPr/>
              <p:nvPr/>
            </p:nvSpPr>
            <p:spPr>
              <a:xfrm>
                <a:off x="1664150" y="3905650"/>
                <a:ext cx="4517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1807" h="3044" extrusionOk="0">
                    <a:moveTo>
                      <a:pt x="284" y="0"/>
                    </a:moveTo>
                    <a:cubicBezTo>
                      <a:pt x="194" y="0"/>
                      <a:pt x="91" y="0"/>
                      <a:pt x="1" y="26"/>
                    </a:cubicBezTo>
                    <a:cubicBezTo>
                      <a:pt x="710" y="155"/>
                      <a:pt x="1252" y="774"/>
                      <a:pt x="1252" y="1522"/>
                    </a:cubicBezTo>
                    <a:cubicBezTo>
                      <a:pt x="1252" y="2270"/>
                      <a:pt x="710" y="2889"/>
                      <a:pt x="1" y="3018"/>
                    </a:cubicBezTo>
                    <a:cubicBezTo>
                      <a:pt x="91" y="3031"/>
                      <a:pt x="194" y="3044"/>
                      <a:pt x="284" y="3044"/>
                    </a:cubicBezTo>
                    <a:cubicBezTo>
                      <a:pt x="1123" y="3044"/>
                      <a:pt x="1806" y="2360"/>
                      <a:pt x="1806" y="1522"/>
                    </a:cubicBezTo>
                    <a:cubicBezTo>
                      <a:pt x="1806" y="684"/>
                      <a:pt x="1123" y="0"/>
                      <a:pt x="284" y="0"/>
                    </a:cubicBezTo>
                    <a:close/>
                  </a:path>
                </a:pathLst>
              </a:custGeom>
              <a:solidFill>
                <a:srgbClr val="092553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p38"/>
              <p:cNvSpPr/>
              <p:nvPr/>
            </p:nvSpPr>
            <p:spPr>
              <a:xfrm>
                <a:off x="1847275" y="3905650"/>
                <a:ext cx="7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3044" extrusionOk="0">
                    <a:moveTo>
                      <a:pt x="1523" y="0"/>
                    </a:moveTo>
                    <a:cubicBezTo>
                      <a:pt x="684" y="0"/>
                      <a:pt x="1" y="684"/>
                      <a:pt x="1" y="1522"/>
                    </a:cubicBezTo>
                    <a:cubicBezTo>
                      <a:pt x="1" y="2360"/>
                      <a:pt x="684" y="3044"/>
                      <a:pt x="1523" y="3044"/>
                    </a:cubicBezTo>
                    <a:cubicBezTo>
                      <a:pt x="2374" y="3044"/>
                      <a:pt x="3045" y="2360"/>
                      <a:pt x="3045" y="1522"/>
                    </a:cubicBezTo>
                    <a:cubicBezTo>
                      <a:pt x="3045" y="684"/>
                      <a:pt x="2374" y="0"/>
                      <a:pt x="1523" y="0"/>
                    </a:cubicBezTo>
                    <a:close/>
                  </a:path>
                </a:pathLst>
              </a:custGeom>
              <a:solidFill>
                <a:srgbClr val="FFFFFF">
                  <a:alpha val="42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38"/>
              <p:cNvSpPr/>
              <p:nvPr/>
            </p:nvSpPr>
            <p:spPr>
              <a:xfrm>
                <a:off x="1877600" y="3905650"/>
                <a:ext cx="4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3044" extrusionOk="0">
                    <a:moveTo>
                      <a:pt x="310" y="0"/>
                    </a:moveTo>
                    <a:cubicBezTo>
                      <a:pt x="207" y="0"/>
                      <a:pt x="103" y="13"/>
                      <a:pt x="0" y="26"/>
                    </a:cubicBezTo>
                    <a:cubicBezTo>
                      <a:pt x="684" y="181"/>
                      <a:pt x="1200" y="787"/>
                      <a:pt x="1200" y="1522"/>
                    </a:cubicBezTo>
                    <a:cubicBezTo>
                      <a:pt x="1200" y="2257"/>
                      <a:pt x="684" y="2863"/>
                      <a:pt x="0" y="3005"/>
                    </a:cubicBezTo>
                    <a:cubicBezTo>
                      <a:pt x="103" y="3031"/>
                      <a:pt x="207" y="3044"/>
                      <a:pt x="310" y="3044"/>
                    </a:cubicBezTo>
                    <a:cubicBezTo>
                      <a:pt x="1161" y="3044"/>
                      <a:pt x="1844" y="2360"/>
                      <a:pt x="1844" y="1522"/>
                    </a:cubicBezTo>
                    <a:cubicBezTo>
                      <a:pt x="1844" y="684"/>
                      <a:pt x="1161" y="0"/>
                      <a:pt x="310" y="0"/>
                    </a:cubicBezTo>
                    <a:close/>
                  </a:path>
                </a:pathLst>
              </a:custGeom>
              <a:solidFill>
                <a:srgbClr val="092553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38"/>
              <p:cNvSpPr/>
              <p:nvPr/>
            </p:nvSpPr>
            <p:spPr>
              <a:xfrm>
                <a:off x="1728325" y="3908875"/>
                <a:ext cx="108675" cy="18075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723" extrusionOk="0">
                    <a:moveTo>
                      <a:pt x="361" y="0"/>
                    </a:moveTo>
                    <a:cubicBezTo>
                      <a:pt x="155" y="0"/>
                      <a:pt x="0" y="168"/>
                      <a:pt x="0" y="361"/>
                    </a:cubicBezTo>
                    <a:cubicBezTo>
                      <a:pt x="0" y="567"/>
                      <a:pt x="155" y="722"/>
                      <a:pt x="361" y="722"/>
                    </a:cubicBezTo>
                    <a:lnTo>
                      <a:pt x="3985" y="722"/>
                    </a:lnTo>
                    <a:cubicBezTo>
                      <a:pt x="4191" y="722"/>
                      <a:pt x="4346" y="567"/>
                      <a:pt x="4346" y="361"/>
                    </a:cubicBezTo>
                    <a:cubicBezTo>
                      <a:pt x="4346" y="168"/>
                      <a:pt x="4191" y="0"/>
                      <a:pt x="3985" y="0"/>
                    </a:cubicBezTo>
                    <a:close/>
                  </a:path>
                </a:pathLst>
              </a:custGeom>
              <a:solidFill>
                <a:srgbClr val="FFFFFF">
                  <a:alpha val="42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38"/>
              <p:cNvSpPr/>
              <p:nvPr/>
            </p:nvSpPr>
            <p:spPr>
              <a:xfrm>
                <a:off x="1728325" y="3935300"/>
                <a:ext cx="108675" cy="18075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723" extrusionOk="0">
                    <a:moveTo>
                      <a:pt x="361" y="1"/>
                    </a:moveTo>
                    <a:cubicBezTo>
                      <a:pt x="155" y="1"/>
                      <a:pt x="0" y="155"/>
                      <a:pt x="0" y="362"/>
                    </a:cubicBezTo>
                    <a:cubicBezTo>
                      <a:pt x="0" y="555"/>
                      <a:pt x="155" y="723"/>
                      <a:pt x="361" y="723"/>
                    </a:cubicBezTo>
                    <a:lnTo>
                      <a:pt x="3985" y="723"/>
                    </a:lnTo>
                    <a:cubicBezTo>
                      <a:pt x="4191" y="723"/>
                      <a:pt x="4346" y="555"/>
                      <a:pt x="4346" y="362"/>
                    </a:cubicBezTo>
                    <a:cubicBezTo>
                      <a:pt x="4346" y="155"/>
                      <a:pt x="4191" y="1"/>
                      <a:pt x="3985" y="1"/>
                    </a:cubicBezTo>
                    <a:close/>
                  </a:path>
                </a:pathLst>
              </a:custGeom>
              <a:solidFill>
                <a:srgbClr val="FFFFFF">
                  <a:alpha val="42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7" name="Google Shape;1927;p38"/>
              <p:cNvSpPr/>
              <p:nvPr/>
            </p:nvSpPr>
            <p:spPr>
              <a:xfrm>
                <a:off x="1728325" y="3961425"/>
                <a:ext cx="108675" cy="18075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723" extrusionOk="0">
                    <a:moveTo>
                      <a:pt x="361" y="0"/>
                    </a:moveTo>
                    <a:cubicBezTo>
                      <a:pt x="155" y="0"/>
                      <a:pt x="0" y="155"/>
                      <a:pt x="0" y="361"/>
                    </a:cubicBezTo>
                    <a:cubicBezTo>
                      <a:pt x="0" y="555"/>
                      <a:pt x="155" y="722"/>
                      <a:pt x="361" y="722"/>
                    </a:cubicBezTo>
                    <a:lnTo>
                      <a:pt x="3985" y="722"/>
                    </a:lnTo>
                    <a:cubicBezTo>
                      <a:pt x="4191" y="722"/>
                      <a:pt x="4346" y="555"/>
                      <a:pt x="4346" y="361"/>
                    </a:cubicBezTo>
                    <a:cubicBezTo>
                      <a:pt x="4346" y="155"/>
                      <a:pt x="4191" y="0"/>
                      <a:pt x="3985" y="0"/>
                    </a:cubicBezTo>
                    <a:close/>
                  </a:path>
                </a:pathLst>
              </a:custGeom>
              <a:solidFill>
                <a:srgbClr val="FFFFFF">
                  <a:alpha val="42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8" name="Google Shape;1928;p38"/>
              <p:cNvSpPr/>
              <p:nvPr/>
            </p:nvSpPr>
            <p:spPr>
              <a:xfrm>
                <a:off x="668225" y="3903925"/>
                <a:ext cx="225050" cy="209475"/>
              </a:xfrm>
              <a:custGeom>
                <a:avLst/>
                <a:gdLst/>
                <a:ahLst/>
                <a:cxnLst/>
                <a:rect l="l" t="t" r="r" b="b"/>
                <a:pathLst>
                  <a:path w="9002" h="8379" extrusionOk="0">
                    <a:moveTo>
                      <a:pt x="4494" y="1"/>
                    </a:moveTo>
                    <a:cubicBezTo>
                      <a:pt x="2477" y="1"/>
                      <a:pt x="699" y="1470"/>
                      <a:pt x="374" y="3525"/>
                    </a:cubicBezTo>
                    <a:cubicBezTo>
                      <a:pt x="0" y="5808"/>
                      <a:pt x="1548" y="7949"/>
                      <a:pt x="3843" y="8323"/>
                    </a:cubicBezTo>
                    <a:cubicBezTo>
                      <a:pt x="4071" y="8360"/>
                      <a:pt x="4297" y="8378"/>
                      <a:pt x="4521" y="8378"/>
                    </a:cubicBezTo>
                    <a:cubicBezTo>
                      <a:pt x="6536" y="8378"/>
                      <a:pt x="8304" y="6909"/>
                      <a:pt x="8641" y="4854"/>
                    </a:cubicBezTo>
                    <a:cubicBezTo>
                      <a:pt x="9002" y="2571"/>
                      <a:pt x="7454" y="417"/>
                      <a:pt x="5172" y="56"/>
                    </a:cubicBezTo>
                    <a:cubicBezTo>
                      <a:pt x="4944" y="19"/>
                      <a:pt x="4717" y="1"/>
                      <a:pt x="44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p38"/>
              <p:cNvSpPr/>
              <p:nvPr/>
            </p:nvSpPr>
            <p:spPr>
              <a:xfrm>
                <a:off x="721100" y="3948850"/>
                <a:ext cx="119300" cy="119300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4772" extrusionOk="0">
                    <a:moveTo>
                      <a:pt x="2386" y="0"/>
                    </a:moveTo>
                    <a:cubicBezTo>
                      <a:pt x="1071" y="0"/>
                      <a:pt x="0" y="1071"/>
                      <a:pt x="0" y="2386"/>
                    </a:cubicBezTo>
                    <a:cubicBezTo>
                      <a:pt x="0" y="3702"/>
                      <a:pt x="1071" y="4772"/>
                      <a:pt x="2386" y="4772"/>
                    </a:cubicBezTo>
                    <a:cubicBezTo>
                      <a:pt x="3701" y="4772"/>
                      <a:pt x="4772" y="3702"/>
                      <a:pt x="4772" y="2386"/>
                    </a:cubicBezTo>
                    <a:cubicBezTo>
                      <a:pt x="4772" y="1071"/>
                      <a:pt x="3701" y="0"/>
                      <a:pt x="238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0" name="Google Shape;1930;p38"/>
              <p:cNvSpPr/>
              <p:nvPr/>
            </p:nvSpPr>
            <p:spPr>
              <a:xfrm>
                <a:off x="721100" y="3993025"/>
                <a:ext cx="118675" cy="75125"/>
              </a:xfrm>
              <a:custGeom>
                <a:avLst/>
                <a:gdLst/>
                <a:ahLst/>
                <a:cxnLst/>
                <a:rect l="l" t="t" r="r" b="b"/>
                <a:pathLst>
                  <a:path w="4747" h="3005" extrusionOk="0">
                    <a:moveTo>
                      <a:pt x="90" y="0"/>
                    </a:moveTo>
                    <a:cubicBezTo>
                      <a:pt x="39" y="193"/>
                      <a:pt x="0" y="400"/>
                      <a:pt x="0" y="619"/>
                    </a:cubicBezTo>
                    <a:cubicBezTo>
                      <a:pt x="0" y="1935"/>
                      <a:pt x="1071" y="3005"/>
                      <a:pt x="2386" y="3005"/>
                    </a:cubicBezTo>
                    <a:cubicBezTo>
                      <a:pt x="3585" y="3005"/>
                      <a:pt x="4566" y="2128"/>
                      <a:pt x="4746" y="993"/>
                    </a:cubicBezTo>
                    <a:lnTo>
                      <a:pt x="4746" y="993"/>
                    </a:lnTo>
                    <a:cubicBezTo>
                      <a:pt x="4306" y="1060"/>
                      <a:pt x="3895" y="1090"/>
                      <a:pt x="3511" y="1090"/>
                    </a:cubicBezTo>
                    <a:cubicBezTo>
                      <a:pt x="1966" y="1090"/>
                      <a:pt x="855" y="599"/>
                      <a:pt x="90" y="0"/>
                    </a:cubicBezTo>
                    <a:close/>
                  </a:path>
                </a:pathLst>
              </a:custGeom>
              <a:solidFill>
                <a:srgbClr val="092553">
                  <a:alpha val="15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1" name="Google Shape;1931;p38"/>
              <p:cNvSpPr/>
              <p:nvPr/>
            </p:nvSpPr>
            <p:spPr>
              <a:xfrm>
                <a:off x="1304350" y="3903975"/>
                <a:ext cx="234400" cy="209375"/>
              </a:xfrm>
              <a:custGeom>
                <a:avLst/>
                <a:gdLst/>
                <a:ahLst/>
                <a:cxnLst/>
                <a:rect l="l" t="t" r="r" b="b"/>
                <a:pathLst>
                  <a:path w="9376" h="8375" extrusionOk="0">
                    <a:moveTo>
                      <a:pt x="4685" y="1"/>
                    </a:moveTo>
                    <a:cubicBezTo>
                      <a:pt x="2908" y="1"/>
                      <a:pt x="1261" y="1144"/>
                      <a:pt x="696" y="2930"/>
                    </a:cubicBezTo>
                    <a:cubicBezTo>
                      <a:pt x="0" y="5135"/>
                      <a:pt x="1225" y="7483"/>
                      <a:pt x="3431" y="8179"/>
                    </a:cubicBezTo>
                    <a:cubicBezTo>
                      <a:pt x="3850" y="8311"/>
                      <a:pt x="4274" y="8374"/>
                      <a:pt x="4691" y="8374"/>
                    </a:cubicBezTo>
                    <a:cubicBezTo>
                      <a:pt x="6468" y="8374"/>
                      <a:pt x="8115" y="7231"/>
                      <a:pt x="8679" y="5445"/>
                    </a:cubicBezTo>
                    <a:cubicBezTo>
                      <a:pt x="9376" y="3240"/>
                      <a:pt x="8151" y="892"/>
                      <a:pt x="5945" y="196"/>
                    </a:cubicBezTo>
                    <a:cubicBezTo>
                      <a:pt x="5526" y="64"/>
                      <a:pt x="5102" y="1"/>
                      <a:pt x="46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2" name="Google Shape;1932;p38"/>
              <p:cNvSpPr/>
              <p:nvPr/>
            </p:nvSpPr>
            <p:spPr>
              <a:xfrm>
                <a:off x="1361725" y="3948850"/>
                <a:ext cx="119325" cy="119300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4772" extrusionOk="0">
                    <a:moveTo>
                      <a:pt x="2387" y="0"/>
                    </a:moveTo>
                    <a:cubicBezTo>
                      <a:pt x="1071" y="0"/>
                      <a:pt x="1" y="1071"/>
                      <a:pt x="1" y="2386"/>
                    </a:cubicBezTo>
                    <a:cubicBezTo>
                      <a:pt x="1" y="3702"/>
                      <a:pt x="1071" y="4772"/>
                      <a:pt x="2387" y="4772"/>
                    </a:cubicBezTo>
                    <a:cubicBezTo>
                      <a:pt x="3702" y="4772"/>
                      <a:pt x="4772" y="3702"/>
                      <a:pt x="4772" y="2386"/>
                    </a:cubicBezTo>
                    <a:cubicBezTo>
                      <a:pt x="4772" y="1071"/>
                      <a:pt x="3702" y="0"/>
                      <a:pt x="23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3" name="Google Shape;1933;p38"/>
              <p:cNvSpPr/>
              <p:nvPr/>
            </p:nvSpPr>
            <p:spPr>
              <a:xfrm>
                <a:off x="1361725" y="3993025"/>
                <a:ext cx="118675" cy="75125"/>
              </a:xfrm>
              <a:custGeom>
                <a:avLst/>
                <a:gdLst/>
                <a:ahLst/>
                <a:cxnLst/>
                <a:rect l="l" t="t" r="r" b="b"/>
                <a:pathLst>
                  <a:path w="4747" h="3005" extrusionOk="0">
                    <a:moveTo>
                      <a:pt x="91" y="0"/>
                    </a:moveTo>
                    <a:cubicBezTo>
                      <a:pt x="39" y="193"/>
                      <a:pt x="1" y="400"/>
                      <a:pt x="1" y="619"/>
                    </a:cubicBezTo>
                    <a:cubicBezTo>
                      <a:pt x="1" y="1935"/>
                      <a:pt x="1071" y="3005"/>
                      <a:pt x="2387" y="3005"/>
                    </a:cubicBezTo>
                    <a:cubicBezTo>
                      <a:pt x="3586" y="3005"/>
                      <a:pt x="4566" y="2128"/>
                      <a:pt x="4747" y="993"/>
                    </a:cubicBezTo>
                    <a:lnTo>
                      <a:pt x="4747" y="993"/>
                    </a:lnTo>
                    <a:cubicBezTo>
                      <a:pt x="4307" y="1060"/>
                      <a:pt x="3896" y="1090"/>
                      <a:pt x="3511" y="1090"/>
                    </a:cubicBezTo>
                    <a:cubicBezTo>
                      <a:pt x="1966" y="1090"/>
                      <a:pt x="855" y="599"/>
                      <a:pt x="91" y="0"/>
                    </a:cubicBezTo>
                    <a:close/>
                  </a:path>
                </a:pathLst>
              </a:custGeom>
              <a:solidFill>
                <a:srgbClr val="092553">
                  <a:alpha val="15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4" name="Google Shape;1934;p38"/>
              <p:cNvSpPr/>
              <p:nvPr/>
            </p:nvSpPr>
            <p:spPr>
              <a:xfrm>
                <a:off x="1311100" y="3727350"/>
                <a:ext cx="155750" cy="50000"/>
              </a:xfrm>
              <a:custGeom>
                <a:avLst/>
                <a:gdLst/>
                <a:ahLst/>
                <a:cxnLst/>
                <a:rect l="l" t="t" r="r" b="b"/>
                <a:pathLst>
                  <a:path w="6230" h="2000" extrusionOk="0">
                    <a:moveTo>
                      <a:pt x="1600" y="0"/>
                    </a:moveTo>
                    <a:cubicBezTo>
                      <a:pt x="1149" y="0"/>
                      <a:pt x="723" y="323"/>
                      <a:pt x="504" y="826"/>
                    </a:cubicBezTo>
                    <a:lnTo>
                      <a:pt x="1" y="1999"/>
                    </a:lnTo>
                    <a:lnTo>
                      <a:pt x="6230" y="1999"/>
                    </a:lnTo>
                    <a:lnTo>
                      <a:pt x="5856" y="929"/>
                    </a:lnTo>
                    <a:cubicBezTo>
                      <a:pt x="5662" y="361"/>
                      <a:pt x="5211" y="0"/>
                      <a:pt x="47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5" name="Google Shape;1935;p38"/>
              <p:cNvSpPr/>
              <p:nvPr/>
            </p:nvSpPr>
            <p:spPr>
              <a:xfrm>
                <a:off x="1362050" y="3663500"/>
                <a:ext cx="62900" cy="106175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4247" extrusionOk="0">
                    <a:moveTo>
                      <a:pt x="439" y="1"/>
                    </a:moveTo>
                    <a:cubicBezTo>
                      <a:pt x="439" y="1"/>
                      <a:pt x="168" y="2541"/>
                      <a:pt x="1" y="2554"/>
                    </a:cubicBezTo>
                    <a:cubicBezTo>
                      <a:pt x="1201" y="3267"/>
                      <a:pt x="1165" y="4247"/>
                      <a:pt x="1961" y="4247"/>
                    </a:cubicBezTo>
                    <a:cubicBezTo>
                      <a:pt x="1986" y="4247"/>
                      <a:pt x="2012" y="4246"/>
                      <a:pt x="2038" y="4244"/>
                    </a:cubicBezTo>
                    <a:cubicBezTo>
                      <a:pt x="2464" y="4218"/>
                      <a:pt x="2515" y="3805"/>
                      <a:pt x="2464" y="3405"/>
                    </a:cubicBezTo>
                    <a:cubicBezTo>
                      <a:pt x="2438" y="3199"/>
                      <a:pt x="2348" y="2993"/>
                      <a:pt x="2193" y="2851"/>
                    </a:cubicBezTo>
                    <a:cubicBezTo>
                      <a:pt x="2167" y="2825"/>
                      <a:pt x="2141" y="2812"/>
                      <a:pt x="2116" y="2799"/>
                    </a:cubicBezTo>
                    <a:lnTo>
                      <a:pt x="2309" y="1716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6" name="Google Shape;1936;p38"/>
              <p:cNvSpPr/>
              <p:nvPr/>
            </p:nvSpPr>
            <p:spPr>
              <a:xfrm>
                <a:off x="1341425" y="3566775"/>
                <a:ext cx="125425" cy="159350"/>
              </a:xfrm>
              <a:custGeom>
                <a:avLst/>
                <a:gdLst/>
                <a:ahLst/>
                <a:cxnLst/>
                <a:rect l="l" t="t" r="r" b="b"/>
                <a:pathLst>
                  <a:path w="5017" h="6374" extrusionOk="0">
                    <a:moveTo>
                      <a:pt x="1870" y="1"/>
                    </a:moveTo>
                    <a:cubicBezTo>
                      <a:pt x="838" y="1"/>
                      <a:pt x="0" y="800"/>
                      <a:pt x="0" y="1781"/>
                    </a:cubicBezTo>
                    <a:lnTo>
                      <a:pt x="0" y="3883"/>
                    </a:lnTo>
                    <a:cubicBezTo>
                      <a:pt x="0" y="5211"/>
                      <a:pt x="1664" y="6062"/>
                      <a:pt x="2515" y="6281"/>
                    </a:cubicBezTo>
                    <a:cubicBezTo>
                      <a:pt x="2752" y="6345"/>
                      <a:pt x="2970" y="6374"/>
                      <a:pt x="3169" y="6374"/>
                    </a:cubicBezTo>
                    <a:cubicBezTo>
                      <a:pt x="4518" y="6374"/>
                      <a:pt x="5017" y="5040"/>
                      <a:pt x="5017" y="3883"/>
                    </a:cubicBezTo>
                    <a:lnTo>
                      <a:pt x="5017" y="1781"/>
                    </a:lnTo>
                    <a:cubicBezTo>
                      <a:pt x="5017" y="800"/>
                      <a:pt x="4192" y="1"/>
                      <a:pt x="3160" y="1"/>
                    </a:cubicBezTo>
                    <a:close/>
                  </a:path>
                </a:pathLst>
              </a:custGeom>
              <a:solidFill>
                <a:srgbClr val="FDC9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7" name="Google Shape;1937;p38"/>
              <p:cNvSpPr/>
              <p:nvPr/>
            </p:nvSpPr>
            <p:spPr>
              <a:xfrm>
                <a:off x="1299825" y="3523900"/>
                <a:ext cx="180575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7223" h="5598" extrusionOk="0">
                    <a:moveTo>
                      <a:pt x="4205" y="1"/>
                    </a:moveTo>
                    <a:cubicBezTo>
                      <a:pt x="4115" y="1"/>
                      <a:pt x="4011" y="13"/>
                      <a:pt x="3921" y="39"/>
                    </a:cubicBezTo>
                    <a:cubicBezTo>
                      <a:pt x="2631" y="323"/>
                      <a:pt x="2322" y="1303"/>
                      <a:pt x="2322" y="1303"/>
                    </a:cubicBezTo>
                    <a:lnTo>
                      <a:pt x="2283" y="1303"/>
                    </a:lnTo>
                    <a:cubicBezTo>
                      <a:pt x="2154" y="1303"/>
                      <a:pt x="2012" y="1329"/>
                      <a:pt x="1896" y="1368"/>
                    </a:cubicBezTo>
                    <a:cubicBezTo>
                      <a:pt x="1213" y="1561"/>
                      <a:pt x="1" y="2283"/>
                      <a:pt x="774" y="4979"/>
                    </a:cubicBezTo>
                    <a:lnTo>
                      <a:pt x="1342" y="5108"/>
                    </a:lnTo>
                    <a:lnTo>
                      <a:pt x="1716" y="5598"/>
                    </a:lnTo>
                    <a:lnTo>
                      <a:pt x="2309" y="5262"/>
                    </a:lnTo>
                    <a:cubicBezTo>
                      <a:pt x="2309" y="5262"/>
                      <a:pt x="2928" y="4940"/>
                      <a:pt x="3083" y="2644"/>
                    </a:cubicBezTo>
                    <a:cubicBezTo>
                      <a:pt x="4527" y="3818"/>
                      <a:pt x="6500" y="4231"/>
                      <a:pt x="6668" y="4282"/>
                    </a:cubicBezTo>
                    <a:lnTo>
                      <a:pt x="6668" y="5030"/>
                    </a:lnTo>
                    <a:cubicBezTo>
                      <a:pt x="6990" y="4940"/>
                      <a:pt x="7223" y="4669"/>
                      <a:pt x="7223" y="4347"/>
                    </a:cubicBezTo>
                    <a:lnTo>
                      <a:pt x="7223" y="3083"/>
                    </a:lnTo>
                    <a:cubicBezTo>
                      <a:pt x="7223" y="2915"/>
                      <a:pt x="7210" y="2760"/>
                      <a:pt x="7184" y="2606"/>
                    </a:cubicBezTo>
                    <a:cubicBezTo>
                      <a:pt x="7171" y="2503"/>
                      <a:pt x="7145" y="2412"/>
                      <a:pt x="7119" y="2309"/>
                    </a:cubicBezTo>
                    <a:cubicBezTo>
                      <a:pt x="7107" y="2206"/>
                      <a:pt x="7068" y="2116"/>
                      <a:pt x="7042" y="2025"/>
                    </a:cubicBezTo>
                    <a:cubicBezTo>
                      <a:pt x="6990" y="1883"/>
                      <a:pt x="6926" y="1742"/>
                      <a:pt x="6849" y="1613"/>
                    </a:cubicBezTo>
                    <a:cubicBezTo>
                      <a:pt x="6810" y="1522"/>
                      <a:pt x="6758" y="1445"/>
                      <a:pt x="6707" y="1355"/>
                    </a:cubicBezTo>
                    <a:cubicBezTo>
                      <a:pt x="6681" y="1316"/>
                      <a:pt x="6655" y="1277"/>
                      <a:pt x="6616" y="1239"/>
                    </a:cubicBezTo>
                    <a:cubicBezTo>
                      <a:pt x="6565" y="1161"/>
                      <a:pt x="6500" y="1084"/>
                      <a:pt x="6436" y="1007"/>
                    </a:cubicBezTo>
                    <a:cubicBezTo>
                      <a:pt x="6384" y="955"/>
                      <a:pt x="6333" y="903"/>
                      <a:pt x="6281" y="852"/>
                    </a:cubicBezTo>
                    <a:cubicBezTo>
                      <a:pt x="6062" y="633"/>
                      <a:pt x="5791" y="452"/>
                      <a:pt x="5507" y="310"/>
                    </a:cubicBezTo>
                    <a:cubicBezTo>
                      <a:pt x="5430" y="259"/>
                      <a:pt x="5340" y="220"/>
                      <a:pt x="5237" y="194"/>
                    </a:cubicBezTo>
                    <a:cubicBezTo>
                      <a:pt x="5108" y="142"/>
                      <a:pt x="4966" y="104"/>
                      <a:pt x="4811" y="65"/>
                    </a:cubicBezTo>
                    <a:cubicBezTo>
                      <a:pt x="4617" y="26"/>
                      <a:pt x="4411" y="1"/>
                      <a:pt x="4205" y="1"/>
                    </a:cubicBezTo>
                    <a:close/>
                  </a:path>
                </a:pathLst>
              </a:custGeom>
              <a:solidFill>
                <a:srgbClr val="ED73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8" name="Google Shape;1938;p38"/>
              <p:cNvSpPr/>
              <p:nvPr/>
            </p:nvSpPr>
            <p:spPr>
              <a:xfrm>
                <a:off x="1434275" y="3644150"/>
                <a:ext cx="1162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227" extrusionOk="0">
                    <a:moveTo>
                      <a:pt x="233" y="1"/>
                    </a:moveTo>
                    <a:cubicBezTo>
                      <a:pt x="104" y="1"/>
                      <a:pt x="0" y="607"/>
                      <a:pt x="0" y="826"/>
                    </a:cubicBezTo>
                    <a:cubicBezTo>
                      <a:pt x="0" y="1046"/>
                      <a:pt x="104" y="1226"/>
                      <a:pt x="233" y="1226"/>
                    </a:cubicBezTo>
                    <a:cubicBezTo>
                      <a:pt x="361" y="1226"/>
                      <a:pt x="465" y="1046"/>
                      <a:pt x="465" y="826"/>
                    </a:cubicBezTo>
                    <a:cubicBezTo>
                      <a:pt x="465" y="607"/>
                      <a:pt x="361" y="1"/>
                      <a:pt x="233" y="1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9" name="Google Shape;1939;p38"/>
              <p:cNvSpPr/>
              <p:nvPr/>
            </p:nvSpPr>
            <p:spPr>
              <a:xfrm>
                <a:off x="1418150" y="3671475"/>
                <a:ext cx="25175" cy="15275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611" extrusionOk="0">
                    <a:moveTo>
                      <a:pt x="85" y="1"/>
                    </a:moveTo>
                    <a:cubicBezTo>
                      <a:pt x="79" y="1"/>
                      <a:pt x="72" y="2"/>
                      <a:pt x="65" y="4"/>
                    </a:cubicBezTo>
                    <a:cubicBezTo>
                      <a:pt x="26" y="4"/>
                      <a:pt x="1" y="43"/>
                      <a:pt x="13" y="69"/>
                    </a:cubicBezTo>
                    <a:cubicBezTo>
                      <a:pt x="104" y="494"/>
                      <a:pt x="555" y="610"/>
                      <a:pt x="839" y="610"/>
                    </a:cubicBezTo>
                    <a:cubicBezTo>
                      <a:pt x="878" y="610"/>
                      <a:pt x="916" y="610"/>
                      <a:pt x="942" y="597"/>
                    </a:cubicBezTo>
                    <a:cubicBezTo>
                      <a:pt x="981" y="597"/>
                      <a:pt x="1006" y="572"/>
                      <a:pt x="994" y="533"/>
                    </a:cubicBezTo>
                    <a:cubicBezTo>
                      <a:pt x="994" y="494"/>
                      <a:pt x="968" y="481"/>
                      <a:pt x="929" y="481"/>
                    </a:cubicBezTo>
                    <a:cubicBezTo>
                      <a:pt x="925" y="481"/>
                      <a:pt x="901" y="483"/>
                      <a:pt x="865" y="483"/>
                    </a:cubicBezTo>
                    <a:cubicBezTo>
                      <a:pt x="691" y="483"/>
                      <a:pt x="228" y="448"/>
                      <a:pt x="142" y="43"/>
                    </a:cubicBezTo>
                    <a:cubicBezTo>
                      <a:pt x="132" y="22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0" name="Google Shape;1940;p38"/>
              <p:cNvSpPr/>
              <p:nvPr/>
            </p:nvSpPr>
            <p:spPr>
              <a:xfrm>
                <a:off x="1455550" y="3638675"/>
                <a:ext cx="7125" cy="168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672" extrusionOk="0">
                    <a:moveTo>
                      <a:pt x="142" y="1"/>
                    </a:moveTo>
                    <a:cubicBezTo>
                      <a:pt x="65" y="1"/>
                      <a:pt x="1" y="156"/>
                      <a:pt x="1" y="336"/>
                    </a:cubicBezTo>
                    <a:cubicBezTo>
                      <a:pt x="1" y="517"/>
                      <a:pt x="65" y="671"/>
                      <a:pt x="142" y="671"/>
                    </a:cubicBezTo>
                    <a:cubicBezTo>
                      <a:pt x="220" y="671"/>
                      <a:pt x="284" y="517"/>
                      <a:pt x="284" y="336"/>
                    </a:cubicBezTo>
                    <a:cubicBezTo>
                      <a:pt x="284" y="156"/>
                      <a:pt x="220" y="1"/>
                      <a:pt x="142" y="1"/>
                    </a:cubicBezTo>
                    <a:close/>
                  </a:path>
                </a:pathLst>
              </a:custGeom>
              <a:solidFill>
                <a:srgbClr val="540E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1" name="Google Shape;1941;p38"/>
              <p:cNvSpPr/>
              <p:nvPr/>
            </p:nvSpPr>
            <p:spPr>
              <a:xfrm>
                <a:off x="1446525" y="3617375"/>
                <a:ext cx="313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827" extrusionOk="0">
                    <a:moveTo>
                      <a:pt x="405" y="0"/>
                    </a:moveTo>
                    <a:cubicBezTo>
                      <a:pt x="76" y="0"/>
                      <a:pt x="0" y="337"/>
                      <a:pt x="0" y="337"/>
                    </a:cubicBezTo>
                    <a:cubicBezTo>
                      <a:pt x="426" y="388"/>
                      <a:pt x="1226" y="827"/>
                      <a:pt x="1226" y="827"/>
                    </a:cubicBezTo>
                    <a:cubicBezTo>
                      <a:pt x="1226" y="827"/>
                      <a:pt x="1251" y="311"/>
                      <a:pt x="684" y="66"/>
                    </a:cubicBezTo>
                    <a:cubicBezTo>
                      <a:pt x="575" y="19"/>
                      <a:pt x="483" y="0"/>
                      <a:pt x="405" y="0"/>
                    </a:cubicBezTo>
                    <a:close/>
                  </a:path>
                </a:pathLst>
              </a:custGeom>
              <a:solidFill>
                <a:srgbClr val="B157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2" name="Google Shape;1942;p38"/>
              <p:cNvSpPr/>
              <p:nvPr/>
            </p:nvSpPr>
            <p:spPr>
              <a:xfrm>
                <a:off x="1408800" y="3638675"/>
                <a:ext cx="7125" cy="168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672" extrusionOk="0">
                    <a:moveTo>
                      <a:pt x="142" y="1"/>
                    </a:moveTo>
                    <a:cubicBezTo>
                      <a:pt x="65" y="1"/>
                      <a:pt x="1" y="156"/>
                      <a:pt x="1" y="336"/>
                    </a:cubicBezTo>
                    <a:cubicBezTo>
                      <a:pt x="1" y="517"/>
                      <a:pt x="65" y="671"/>
                      <a:pt x="142" y="671"/>
                    </a:cubicBezTo>
                    <a:cubicBezTo>
                      <a:pt x="233" y="671"/>
                      <a:pt x="284" y="517"/>
                      <a:pt x="284" y="336"/>
                    </a:cubicBezTo>
                    <a:cubicBezTo>
                      <a:pt x="284" y="156"/>
                      <a:pt x="233" y="1"/>
                      <a:pt x="142" y="1"/>
                    </a:cubicBezTo>
                    <a:close/>
                  </a:path>
                </a:pathLst>
              </a:custGeom>
              <a:solidFill>
                <a:srgbClr val="540E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3" name="Google Shape;1943;p38"/>
              <p:cNvSpPr/>
              <p:nvPr/>
            </p:nvSpPr>
            <p:spPr>
              <a:xfrm>
                <a:off x="1393325" y="3617075"/>
                <a:ext cx="30975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839" extrusionOk="0">
                    <a:moveTo>
                      <a:pt x="858" y="0"/>
                    </a:moveTo>
                    <a:cubicBezTo>
                      <a:pt x="781" y="0"/>
                      <a:pt x="690" y="19"/>
                      <a:pt x="581" y="65"/>
                    </a:cubicBezTo>
                    <a:cubicBezTo>
                      <a:pt x="13" y="310"/>
                      <a:pt x="13" y="826"/>
                      <a:pt x="13" y="826"/>
                    </a:cubicBezTo>
                    <a:lnTo>
                      <a:pt x="1" y="839"/>
                    </a:lnTo>
                    <a:cubicBezTo>
                      <a:pt x="1" y="839"/>
                      <a:pt x="800" y="400"/>
                      <a:pt x="1239" y="349"/>
                    </a:cubicBezTo>
                    <a:cubicBezTo>
                      <a:pt x="1239" y="349"/>
                      <a:pt x="1188" y="0"/>
                      <a:pt x="858" y="0"/>
                    </a:cubicBezTo>
                    <a:close/>
                  </a:path>
                </a:pathLst>
              </a:custGeom>
              <a:solidFill>
                <a:srgbClr val="B157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4" name="Google Shape;1944;p38"/>
              <p:cNvSpPr/>
              <p:nvPr/>
            </p:nvSpPr>
            <p:spPr>
              <a:xfrm>
                <a:off x="1402025" y="3662100"/>
                <a:ext cx="8725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34" extrusionOk="0">
                    <a:moveTo>
                      <a:pt x="275" y="0"/>
                    </a:moveTo>
                    <a:cubicBezTo>
                      <a:pt x="253" y="0"/>
                      <a:pt x="229" y="12"/>
                      <a:pt x="220" y="31"/>
                    </a:cubicBezTo>
                    <a:lnTo>
                      <a:pt x="14" y="444"/>
                    </a:lnTo>
                    <a:cubicBezTo>
                      <a:pt x="1" y="469"/>
                      <a:pt x="14" y="508"/>
                      <a:pt x="39" y="521"/>
                    </a:cubicBezTo>
                    <a:cubicBezTo>
                      <a:pt x="52" y="521"/>
                      <a:pt x="65" y="534"/>
                      <a:pt x="65" y="534"/>
                    </a:cubicBezTo>
                    <a:cubicBezTo>
                      <a:pt x="91" y="534"/>
                      <a:pt x="117" y="521"/>
                      <a:pt x="130" y="495"/>
                    </a:cubicBezTo>
                    <a:lnTo>
                      <a:pt x="323" y="95"/>
                    </a:lnTo>
                    <a:cubicBezTo>
                      <a:pt x="349" y="57"/>
                      <a:pt x="336" y="18"/>
                      <a:pt x="297" y="5"/>
                    </a:cubicBezTo>
                    <a:cubicBezTo>
                      <a:pt x="290" y="2"/>
                      <a:pt x="283" y="0"/>
                      <a:pt x="275" y="0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5" name="Google Shape;1945;p38"/>
              <p:cNvSpPr/>
              <p:nvPr/>
            </p:nvSpPr>
            <p:spPr>
              <a:xfrm>
                <a:off x="1391725" y="3662100"/>
                <a:ext cx="8725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34" extrusionOk="0">
                    <a:moveTo>
                      <a:pt x="274" y="0"/>
                    </a:moveTo>
                    <a:cubicBezTo>
                      <a:pt x="252" y="0"/>
                      <a:pt x="229" y="12"/>
                      <a:pt x="219" y="31"/>
                    </a:cubicBezTo>
                    <a:lnTo>
                      <a:pt x="13" y="444"/>
                    </a:lnTo>
                    <a:cubicBezTo>
                      <a:pt x="0" y="469"/>
                      <a:pt x="13" y="508"/>
                      <a:pt x="52" y="521"/>
                    </a:cubicBezTo>
                    <a:cubicBezTo>
                      <a:pt x="52" y="521"/>
                      <a:pt x="65" y="534"/>
                      <a:pt x="77" y="534"/>
                    </a:cubicBezTo>
                    <a:cubicBezTo>
                      <a:pt x="90" y="534"/>
                      <a:pt x="116" y="521"/>
                      <a:pt x="129" y="495"/>
                    </a:cubicBezTo>
                    <a:lnTo>
                      <a:pt x="335" y="95"/>
                    </a:lnTo>
                    <a:cubicBezTo>
                      <a:pt x="348" y="57"/>
                      <a:pt x="335" y="18"/>
                      <a:pt x="297" y="5"/>
                    </a:cubicBezTo>
                    <a:cubicBezTo>
                      <a:pt x="290" y="2"/>
                      <a:pt x="282" y="0"/>
                      <a:pt x="274" y="0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p38"/>
              <p:cNvSpPr/>
              <p:nvPr/>
            </p:nvSpPr>
            <p:spPr>
              <a:xfrm>
                <a:off x="1457800" y="3662100"/>
                <a:ext cx="875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534" extrusionOk="0">
                    <a:moveTo>
                      <a:pt x="75" y="0"/>
                    </a:moveTo>
                    <a:cubicBezTo>
                      <a:pt x="67" y="0"/>
                      <a:pt x="59" y="2"/>
                      <a:pt x="52" y="5"/>
                    </a:cubicBezTo>
                    <a:cubicBezTo>
                      <a:pt x="14" y="18"/>
                      <a:pt x="1" y="57"/>
                      <a:pt x="14" y="95"/>
                    </a:cubicBezTo>
                    <a:lnTo>
                      <a:pt x="220" y="495"/>
                    </a:lnTo>
                    <a:cubicBezTo>
                      <a:pt x="233" y="521"/>
                      <a:pt x="259" y="534"/>
                      <a:pt x="285" y="534"/>
                    </a:cubicBezTo>
                    <a:cubicBezTo>
                      <a:pt x="285" y="521"/>
                      <a:pt x="297" y="521"/>
                      <a:pt x="310" y="521"/>
                    </a:cubicBezTo>
                    <a:cubicBezTo>
                      <a:pt x="336" y="508"/>
                      <a:pt x="349" y="469"/>
                      <a:pt x="336" y="444"/>
                    </a:cubicBezTo>
                    <a:lnTo>
                      <a:pt x="130" y="31"/>
                    </a:lnTo>
                    <a:cubicBezTo>
                      <a:pt x="120" y="12"/>
                      <a:pt x="97" y="0"/>
                      <a:pt x="75" y="0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p38"/>
              <p:cNvSpPr/>
              <p:nvPr/>
            </p:nvSpPr>
            <p:spPr>
              <a:xfrm>
                <a:off x="1311100" y="3630600"/>
                <a:ext cx="54200" cy="51975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2079" extrusionOk="0">
                    <a:moveTo>
                      <a:pt x="895" y="0"/>
                    </a:moveTo>
                    <a:cubicBezTo>
                      <a:pt x="777" y="0"/>
                      <a:pt x="662" y="26"/>
                      <a:pt x="555" y="79"/>
                    </a:cubicBezTo>
                    <a:cubicBezTo>
                      <a:pt x="117" y="298"/>
                      <a:pt x="1" y="904"/>
                      <a:pt x="285" y="1433"/>
                    </a:cubicBezTo>
                    <a:cubicBezTo>
                      <a:pt x="509" y="1833"/>
                      <a:pt x="897" y="2079"/>
                      <a:pt x="1262" y="2079"/>
                    </a:cubicBezTo>
                    <a:cubicBezTo>
                      <a:pt x="1379" y="2079"/>
                      <a:pt x="1494" y="2053"/>
                      <a:pt x="1600" y="2000"/>
                    </a:cubicBezTo>
                    <a:cubicBezTo>
                      <a:pt x="2039" y="1781"/>
                      <a:pt x="2168" y="1175"/>
                      <a:pt x="1871" y="646"/>
                    </a:cubicBezTo>
                    <a:cubicBezTo>
                      <a:pt x="1656" y="246"/>
                      <a:pt x="1263" y="0"/>
                      <a:pt x="895" y="0"/>
                    </a:cubicBezTo>
                    <a:close/>
                  </a:path>
                </a:pathLst>
              </a:custGeom>
              <a:solidFill>
                <a:srgbClr val="FDC9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8" name="Google Shape;1948;p38"/>
              <p:cNvSpPr/>
              <p:nvPr/>
            </p:nvSpPr>
            <p:spPr>
              <a:xfrm>
                <a:off x="1342700" y="3674800"/>
                <a:ext cx="1195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478" h="478" extrusionOk="0">
                    <a:moveTo>
                      <a:pt x="233" y="0"/>
                    </a:moveTo>
                    <a:cubicBezTo>
                      <a:pt x="104" y="0"/>
                      <a:pt x="1" y="103"/>
                      <a:pt x="1" y="232"/>
                    </a:cubicBezTo>
                    <a:cubicBezTo>
                      <a:pt x="1" y="361"/>
                      <a:pt x="104" y="477"/>
                      <a:pt x="233" y="477"/>
                    </a:cubicBezTo>
                    <a:cubicBezTo>
                      <a:pt x="362" y="477"/>
                      <a:pt x="478" y="361"/>
                      <a:pt x="478" y="232"/>
                    </a:cubicBezTo>
                    <a:cubicBezTo>
                      <a:pt x="478" y="103"/>
                      <a:pt x="362" y="0"/>
                      <a:pt x="2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9" name="Google Shape;1949;p38"/>
              <p:cNvSpPr/>
              <p:nvPr/>
            </p:nvSpPr>
            <p:spPr>
              <a:xfrm>
                <a:off x="1322725" y="3640300"/>
                <a:ext cx="29025" cy="31625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1265" extrusionOk="0">
                    <a:moveTo>
                      <a:pt x="0" y="0"/>
                    </a:moveTo>
                    <a:cubicBezTo>
                      <a:pt x="452" y="245"/>
                      <a:pt x="722" y="529"/>
                      <a:pt x="890" y="761"/>
                    </a:cubicBezTo>
                    <a:cubicBezTo>
                      <a:pt x="833" y="740"/>
                      <a:pt x="770" y="731"/>
                      <a:pt x="705" y="731"/>
                    </a:cubicBezTo>
                    <a:cubicBezTo>
                      <a:pt x="417" y="731"/>
                      <a:pt x="90" y="903"/>
                      <a:pt x="90" y="903"/>
                    </a:cubicBezTo>
                    <a:cubicBezTo>
                      <a:pt x="277" y="857"/>
                      <a:pt x="430" y="838"/>
                      <a:pt x="557" y="838"/>
                    </a:cubicBezTo>
                    <a:cubicBezTo>
                      <a:pt x="823" y="838"/>
                      <a:pt x="970" y="923"/>
                      <a:pt x="1058" y="1019"/>
                    </a:cubicBezTo>
                    <a:cubicBezTo>
                      <a:pt x="1135" y="1174"/>
                      <a:pt x="1161" y="1264"/>
                      <a:pt x="1161" y="1264"/>
                    </a:cubicBezTo>
                    <a:cubicBezTo>
                      <a:pt x="1161" y="1258"/>
                      <a:pt x="1158" y="1248"/>
                      <a:pt x="1154" y="1237"/>
                    </a:cubicBezTo>
                    <a:lnTo>
                      <a:pt x="1154" y="1237"/>
                    </a:lnTo>
                    <a:cubicBezTo>
                      <a:pt x="1156" y="1238"/>
                      <a:pt x="1158" y="1238"/>
                      <a:pt x="1161" y="1238"/>
                    </a:cubicBezTo>
                    <a:cubicBezTo>
                      <a:pt x="1148" y="1135"/>
                      <a:pt x="1135" y="1045"/>
                      <a:pt x="1109" y="980"/>
                    </a:cubicBezTo>
                    <a:cubicBezTo>
                      <a:pt x="877" y="9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0" name="Google Shape;1950;p38"/>
              <p:cNvSpPr/>
              <p:nvPr/>
            </p:nvSpPr>
            <p:spPr>
              <a:xfrm>
                <a:off x="930975" y="3551375"/>
                <a:ext cx="64000" cy="57925"/>
              </a:xfrm>
              <a:custGeom>
                <a:avLst/>
                <a:gdLst/>
                <a:ahLst/>
                <a:cxnLst/>
                <a:rect l="l" t="t" r="r" b="b"/>
                <a:pathLst>
                  <a:path w="2560" h="2317" extrusionOk="0">
                    <a:moveTo>
                      <a:pt x="1443" y="1"/>
                    </a:moveTo>
                    <a:cubicBezTo>
                      <a:pt x="792" y="1"/>
                      <a:pt x="1" y="862"/>
                      <a:pt x="1" y="862"/>
                    </a:cubicBezTo>
                    <a:lnTo>
                      <a:pt x="181" y="2280"/>
                    </a:lnTo>
                    <a:cubicBezTo>
                      <a:pt x="309" y="2305"/>
                      <a:pt x="437" y="2316"/>
                      <a:pt x="562" y="2316"/>
                    </a:cubicBezTo>
                    <a:cubicBezTo>
                      <a:pt x="1640" y="2316"/>
                      <a:pt x="2560" y="1463"/>
                      <a:pt x="2051" y="423"/>
                    </a:cubicBezTo>
                    <a:cubicBezTo>
                      <a:pt x="1897" y="114"/>
                      <a:pt x="1679" y="1"/>
                      <a:pt x="14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1" name="Google Shape;1951;p38"/>
              <p:cNvSpPr/>
              <p:nvPr/>
            </p:nvSpPr>
            <p:spPr>
              <a:xfrm>
                <a:off x="881325" y="3522450"/>
                <a:ext cx="50000" cy="71450"/>
              </a:xfrm>
              <a:custGeom>
                <a:avLst/>
                <a:gdLst/>
                <a:ahLst/>
                <a:cxnLst/>
                <a:rect l="l" t="t" r="r" b="b"/>
                <a:pathLst>
                  <a:path w="2000" h="2858" extrusionOk="0">
                    <a:moveTo>
                      <a:pt x="1106" y="1"/>
                    </a:moveTo>
                    <a:cubicBezTo>
                      <a:pt x="1058" y="1"/>
                      <a:pt x="1008" y="7"/>
                      <a:pt x="955" y="20"/>
                    </a:cubicBezTo>
                    <a:cubicBezTo>
                      <a:pt x="1" y="252"/>
                      <a:pt x="942" y="2857"/>
                      <a:pt x="942" y="2857"/>
                    </a:cubicBezTo>
                    <a:lnTo>
                      <a:pt x="2000" y="1735"/>
                    </a:lnTo>
                    <a:cubicBezTo>
                      <a:pt x="2000" y="1735"/>
                      <a:pt x="1908" y="1"/>
                      <a:pt x="11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p38"/>
              <p:cNvSpPr/>
              <p:nvPr/>
            </p:nvSpPr>
            <p:spPr>
              <a:xfrm>
                <a:off x="770750" y="3600625"/>
                <a:ext cx="193475" cy="147475"/>
              </a:xfrm>
              <a:custGeom>
                <a:avLst/>
                <a:gdLst/>
                <a:ahLst/>
                <a:cxnLst/>
                <a:rect l="l" t="t" r="r" b="b"/>
                <a:pathLst>
                  <a:path w="7739" h="5899" extrusionOk="0">
                    <a:moveTo>
                      <a:pt x="7493" y="1"/>
                    </a:moveTo>
                    <a:lnTo>
                      <a:pt x="5649" y="182"/>
                    </a:lnTo>
                    <a:cubicBezTo>
                      <a:pt x="5636" y="439"/>
                      <a:pt x="5636" y="865"/>
                      <a:pt x="5675" y="1304"/>
                    </a:cubicBezTo>
                    <a:lnTo>
                      <a:pt x="4952" y="1445"/>
                    </a:lnTo>
                    <a:lnTo>
                      <a:pt x="3985" y="2812"/>
                    </a:lnTo>
                    <a:lnTo>
                      <a:pt x="3482" y="1432"/>
                    </a:lnTo>
                    <a:lnTo>
                      <a:pt x="2257" y="581"/>
                    </a:lnTo>
                    <a:lnTo>
                      <a:pt x="1084" y="697"/>
                    </a:lnTo>
                    <a:cubicBezTo>
                      <a:pt x="1084" y="697"/>
                      <a:pt x="619" y="3870"/>
                      <a:pt x="0" y="4450"/>
                    </a:cubicBezTo>
                    <a:cubicBezTo>
                      <a:pt x="0" y="4450"/>
                      <a:pt x="1311" y="5630"/>
                      <a:pt x="3033" y="5630"/>
                    </a:cubicBezTo>
                    <a:cubicBezTo>
                      <a:pt x="3403" y="5630"/>
                      <a:pt x="3792" y="5576"/>
                      <a:pt x="4192" y="5443"/>
                    </a:cubicBezTo>
                    <a:cubicBezTo>
                      <a:pt x="4876" y="5778"/>
                      <a:pt x="5456" y="5898"/>
                      <a:pt x="5937" y="5898"/>
                    </a:cubicBezTo>
                    <a:cubicBezTo>
                      <a:pt x="7160" y="5898"/>
                      <a:pt x="7738" y="5121"/>
                      <a:pt x="7738" y="5121"/>
                    </a:cubicBezTo>
                    <a:cubicBezTo>
                      <a:pt x="7313" y="4399"/>
                      <a:pt x="7196" y="2967"/>
                      <a:pt x="7390" y="1923"/>
                    </a:cubicBezTo>
                    <a:cubicBezTo>
                      <a:pt x="7545" y="1432"/>
                      <a:pt x="7687" y="723"/>
                      <a:pt x="7493" y="1"/>
                    </a:cubicBezTo>
                    <a:close/>
                  </a:path>
                </a:pathLst>
              </a:custGeom>
              <a:solidFill>
                <a:srgbClr val="ED6E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p38"/>
              <p:cNvSpPr/>
              <p:nvPr/>
            </p:nvSpPr>
            <p:spPr>
              <a:xfrm>
                <a:off x="787500" y="3720900"/>
                <a:ext cx="167375" cy="53550"/>
              </a:xfrm>
              <a:custGeom>
                <a:avLst/>
                <a:gdLst/>
                <a:ahLst/>
                <a:cxnLst/>
                <a:rect l="l" t="t" r="r" b="b"/>
                <a:pathLst>
                  <a:path w="6695" h="2142" extrusionOk="0">
                    <a:moveTo>
                      <a:pt x="1626" y="0"/>
                    </a:moveTo>
                    <a:cubicBezTo>
                      <a:pt x="1097" y="0"/>
                      <a:pt x="620" y="387"/>
                      <a:pt x="414" y="993"/>
                    </a:cubicBezTo>
                    <a:lnTo>
                      <a:pt x="1" y="2141"/>
                    </a:lnTo>
                    <a:lnTo>
                      <a:pt x="6694" y="2141"/>
                    </a:lnTo>
                    <a:lnTo>
                      <a:pt x="6140" y="877"/>
                    </a:lnTo>
                    <a:cubicBezTo>
                      <a:pt x="5907" y="336"/>
                      <a:pt x="5456" y="0"/>
                      <a:pt x="49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4" name="Google Shape;1954;p38"/>
              <p:cNvSpPr/>
              <p:nvPr/>
            </p:nvSpPr>
            <p:spPr>
              <a:xfrm>
                <a:off x="832975" y="3652225"/>
                <a:ext cx="67075" cy="114225"/>
              </a:xfrm>
              <a:custGeom>
                <a:avLst/>
                <a:gdLst/>
                <a:ahLst/>
                <a:cxnLst/>
                <a:rect l="l" t="t" r="r" b="b"/>
                <a:pathLst>
                  <a:path w="2683" h="4569" extrusionOk="0">
                    <a:moveTo>
                      <a:pt x="2206" y="0"/>
                    </a:moveTo>
                    <a:cubicBezTo>
                      <a:pt x="2206" y="0"/>
                      <a:pt x="2206" y="4"/>
                      <a:pt x="2207" y="11"/>
                    </a:cubicBezTo>
                    <a:lnTo>
                      <a:pt x="2207" y="11"/>
                    </a:lnTo>
                    <a:lnTo>
                      <a:pt x="2218" y="0"/>
                    </a:lnTo>
                    <a:close/>
                    <a:moveTo>
                      <a:pt x="2207" y="11"/>
                    </a:moveTo>
                    <a:lnTo>
                      <a:pt x="207" y="1845"/>
                    </a:lnTo>
                    <a:lnTo>
                      <a:pt x="413" y="3005"/>
                    </a:lnTo>
                    <a:cubicBezTo>
                      <a:pt x="387" y="3018"/>
                      <a:pt x="361" y="3044"/>
                      <a:pt x="336" y="3070"/>
                    </a:cubicBezTo>
                    <a:cubicBezTo>
                      <a:pt x="168" y="3212"/>
                      <a:pt x="78" y="3431"/>
                      <a:pt x="52" y="3663"/>
                    </a:cubicBezTo>
                    <a:cubicBezTo>
                      <a:pt x="0" y="4089"/>
                      <a:pt x="52" y="4527"/>
                      <a:pt x="503" y="4566"/>
                    </a:cubicBezTo>
                    <a:cubicBezTo>
                      <a:pt x="530" y="4568"/>
                      <a:pt x="556" y="4569"/>
                      <a:pt x="580" y="4569"/>
                    </a:cubicBezTo>
                    <a:cubicBezTo>
                      <a:pt x="1429" y="4569"/>
                      <a:pt x="1405" y="3524"/>
                      <a:pt x="2683" y="2747"/>
                    </a:cubicBezTo>
                    <a:cubicBezTo>
                      <a:pt x="2521" y="2735"/>
                      <a:pt x="2228" y="197"/>
                      <a:pt x="2207" y="11"/>
                    </a:cubicBezTo>
                    <a:close/>
                  </a:path>
                </a:pathLst>
              </a:custGeom>
              <a:solidFill>
                <a:srgbClr val="FF8C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5" name="Google Shape;1955;p38"/>
              <p:cNvSpPr/>
              <p:nvPr/>
            </p:nvSpPr>
            <p:spPr>
              <a:xfrm>
                <a:off x="773650" y="3617825"/>
                <a:ext cx="48700" cy="49025"/>
              </a:xfrm>
              <a:custGeom>
                <a:avLst/>
                <a:gdLst/>
                <a:ahLst/>
                <a:cxnLst/>
                <a:rect l="l" t="t" r="r" b="b"/>
                <a:pathLst>
                  <a:path w="1948" h="1961" extrusionOk="0">
                    <a:moveTo>
                      <a:pt x="846" y="1"/>
                    </a:moveTo>
                    <a:cubicBezTo>
                      <a:pt x="774" y="1"/>
                      <a:pt x="702" y="12"/>
                      <a:pt x="632" y="35"/>
                    </a:cubicBezTo>
                    <a:cubicBezTo>
                      <a:pt x="194" y="164"/>
                      <a:pt x="0" y="706"/>
                      <a:pt x="194" y="1235"/>
                    </a:cubicBezTo>
                    <a:cubicBezTo>
                      <a:pt x="358" y="1671"/>
                      <a:pt x="743" y="1960"/>
                      <a:pt x="1116" y="1960"/>
                    </a:cubicBezTo>
                    <a:cubicBezTo>
                      <a:pt x="1183" y="1960"/>
                      <a:pt x="1250" y="1951"/>
                      <a:pt x="1316" y="1931"/>
                    </a:cubicBezTo>
                    <a:cubicBezTo>
                      <a:pt x="1754" y="1789"/>
                      <a:pt x="1948" y="1247"/>
                      <a:pt x="1754" y="732"/>
                    </a:cubicBezTo>
                    <a:cubicBezTo>
                      <a:pt x="1592" y="290"/>
                      <a:pt x="1214" y="1"/>
                      <a:pt x="846" y="1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6" name="Google Shape;1956;p38"/>
              <p:cNvSpPr/>
              <p:nvPr/>
            </p:nvSpPr>
            <p:spPr>
              <a:xfrm>
                <a:off x="759450" y="3565825"/>
                <a:ext cx="180575" cy="157625"/>
              </a:xfrm>
              <a:custGeom>
                <a:avLst/>
                <a:gdLst/>
                <a:ahLst/>
                <a:cxnLst/>
                <a:rect l="l" t="t" r="r" b="b"/>
                <a:pathLst>
                  <a:path w="7223" h="6305" extrusionOk="0">
                    <a:moveTo>
                      <a:pt x="1961" y="0"/>
                    </a:moveTo>
                    <a:lnTo>
                      <a:pt x="1123" y="3134"/>
                    </a:lnTo>
                    <a:cubicBezTo>
                      <a:pt x="1" y="4320"/>
                      <a:pt x="1110" y="6036"/>
                      <a:pt x="3044" y="6268"/>
                    </a:cubicBezTo>
                    <a:cubicBezTo>
                      <a:pt x="3251" y="6293"/>
                      <a:pt x="3446" y="6305"/>
                      <a:pt x="3628" y="6305"/>
                    </a:cubicBezTo>
                    <a:cubicBezTo>
                      <a:pt x="5149" y="6305"/>
                      <a:pt x="5836" y="5469"/>
                      <a:pt x="6101" y="4295"/>
                    </a:cubicBezTo>
                    <a:lnTo>
                      <a:pt x="6127" y="4230"/>
                    </a:lnTo>
                    <a:lnTo>
                      <a:pt x="6062" y="4282"/>
                    </a:lnTo>
                    <a:lnTo>
                      <a:pt x="6062" y="4282"/>
                    </a:lnTo>
                    <a:lnTo>
                      <a:pt x="7223" y="1677"/>
                    </a:lnTo>
                    <a:lnTo>
                      <a:pt x="1961" y="0"/>
                    </a:lnTo>
                    <a:close/>
                  </a:path>
                </a:pathLst>
              </a:custGeom>
              <a:solidFill>
                <a:srgbClr val="FDC4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7" name="Google Shape;1957;p38"/>
              <p:cNvSpPr/>
              <p:nvPr/>
            </p:nvSpPr>
            <p:spPr>
              <a:xfrm>
                <a:off x="891325" y="3592575"/>
                <a:ext cx="54200" cy="63225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2529" extrusionOk="0">
                    <a:moveTo>
                      <a:pt x="632" y="1"/>
                    </a:moveTo>
                    <a:lnTo>
                      <a:pt x="323" y="91"/>
                    </a:lnTo>
                    <a:cubicBezTo>
                      <a:pt x="323" y="91"/>
                      <a:pt x="1" y="1110"/>
                      <a:pt x="529" y="2528"/>
                    </a:cubicBezTo>
                    <a:lnTo>
                      <a:pt x="1419" y="2425"/>
                    </a:lnTo>
                    <a:lnTo>
                      <a:pt x="2167" y="336"/>
                    </a:lnTo>
                    <a:lnTo>
                      <a:pt x="632" y="1"/>
                    </a:lnTo>
                    <a:close/>
                  </a:path>
                </a:pathLst>
              </a:custGeom>
              <a:solidFill>
                <a:srgbClr val="ED6E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p38"/>
              <p:cNvSpPr/>
              <p:nvPr/>
            </p:nvSpPr>
            <p:spPr>
              <a:xfrm>
                <a:off x="803625" y="3635400"/>
                <a:ext cx="17450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50" extrusionOk="0">
                    <a:moveTo>
                      <a:pt x="453" y="0"/>
                    </a:moveTo>
                    <a:cubicBezTo>
                      <a:pt x="287" y="0"/>
                      <a:pt x="64" y="346"/>
                      <a:pt x="39" y="493"/>
                    </a:cubicBezTo>
                    <a:cubicBezTo>
                      <a:pt x="1" y="648"/>
                      <a:pt x="104" y="802"/>
                      <a:pt x="284" y="841"/>
                    </a:cubicBezTo>
                    <a:cubicBezTo>
                      <a:pt x="311" y="847"/>
                      <a:pt x="337" y="850"/>
                      <a:pt x="363" y="850"/>
                    </a:cubicBezTo>
                    <a:cubicBezTo>
                      <a:pt x="505" y="850"/>
                      <a:pt x="637" y="765"/>
                      <a:pt x="658" y="635"/>
                    </a:cubicBezTo>
                    <a:cubicBezTo>
                      <a:pt x="697" y="493"/>
                      <a:pt x="645" y="41"/>
                      <a:pt x="478" y="3"/>
                    </a:cubicBezTo>
                    <a:cubicBezTo>
                      <a:pt x="470" y="1"/>
                      <a:pt x="461" y="0"/>
                      <a:pt x="453" y="0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9" name="Google Shape;1959;p38"/>
              <p:cNvSpPr/>
              <p:nvPr/>
            </p:nvSpPr>
            <p:spPr>
              <a:xfrm>
                <a:off x="794600" y="3620925"/>
                <a:ext cx="9375" cy="1682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673" extrusionOk="0">
                    <a:moveTo>
                      <a:pt x="248" y="1"/>
                    </a:moveTo>
                    <a:cubicBezTo>
                      <a:pt x="172" y="1"/>
                      <a:pt x="76" y="126"/>
                      <a:pt x="39" y="298"/>
                    </a:cubicBezTo>
                    <a:cubicBezTo>
                      <a:pt x="1" y="479"/>
                      <a:pt x="26" y="646"/>
                      <a:pt x="104" y="672"/>
                    </a:cubicBezTo>
                    <a:cubicBezTo>
                      <a:pt x="107" y="673"/>
                      <a:pt x="111" y="673"/>
                      <a:pt x="115" y="673"/>
                    </a:cubicBezTo>
                    <a:cubicBezTo>
                      <a:pt x="190" y="673"/>
                      <a:pt x="286" y="547"/>
                      <a:pt x="323" y="363"/>
                    </a:cubicBezTo>
                    <a:cubicBezTo>
                      <a:pt x="375" y="182"/>
                      <a:pt x="336" y="27"/>
                      <a:pt x="258" y="1"/>
                    </a:cubicBezTo>
                    <a:cubicBezTo>
                      <a:pt x="255" y="1"/>
                      <a:pt x="251" y="1"/>
                      <a:pt x="248" y="1"/>
                    </a:cubicBezTo>
                    <a:close/>
                  </a:path>
                </a:pathLst>
              </a:custGeom>
              <a:solidFill>
                <a:srgbClr val="540B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Google Shape;1960;p38"/>
              <p:cNvSpPr/>
              <p:nvPr/>
            </p:nvSpPr>
            <p:spPr>
              <a:xfrm>
                <a:off x="792350" y="3599975"/>
                <a:ext cx="24525" cy="1552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621" extrusionOk="0">
                    <a:moveTo>
                      <a:pt x="626" y="1"/>
                    </a:moveTo>
                    <a:cubicBezTo>
                      <a:pt x="593" y="1"/>
                      <a:pt x="556" y="5"/>
                      <a:pt x="516" y="14"/>
                    </a:cubicBezTo>
                    <a:cubicBezTo>
                      <a:pt x="52" y="104"/>
                      <a:pt x="0" y="620"/>
                      <a:pt x="0" y="620"/>
                    </a:cubicBezTo>
                    <a:cubicBezTo>
                      <a:pt x="0" y="620"/>
                      <a:pt x="533" y="432"/>
                      <a:pt x="875" y="432"/>
                    </a:cubicBezTo>
                    <a:cubicBezTo>
                      <a:pt x="913" y="432"/>
                      <a:pt x="948" y="435"/>
                      <a:pt x="980" y="440"/>
                    </a:cubicBezTo>
                    <a:cubicBezTo>
                      <a:pt x="980" y="440"/>
                      <a:pt x="970" y="1"/>
                      <a:pt x="626" y="1"/>
                    </a:cubicBezTo>
                    <a:close/>
                  </a:path>
                </a:pathLst>
              </a:custGeom>
              <a:solidFill>
                <a:srgbClr val="B15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Google Shape;1961;p38"/>
              <p:cNvSpPr/>
              <p:nvPr/>
            </p:nvSpPr>
            <p:spPr>
              <a:xfrm>
                <a:off x="841025" y="3631575"/>
                <a:ext cx="9375" cy="1682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673" extrusionOk="0">
                    <a:moveTo>
                      <a:pt x="248" y="0"/>
                    </a:moveTo>
                    <a:cubicBezTo>
                      <a:pt x="172" y="0"/>
                      <a:pt x="76" y="126"/>
                      <a:pt x="39" y="311"/>
                    </a:cubicBezTo>
                    <a:cubicBezTo>
                      <a:pt x="1" y="491"/>
                      <a:pt x="26" y="646"/>
                      <a:pt x="104" y="672"/>
                    </a:cubicBezTo>
                    <a:cubicBezTo>
                      <a:pt x="107" y="672"/>
                      <a:pt x="111" y="673"/>
                      <a:pt x="115" y="673"/>
                    </a:cubicBezTo>
                    <a:cubicBezTo>
                      <a:pt x="191" y="673"/>
                      <a:pt x="286" y="547"/>
                      <a:pt x="323" y="375"/>
                    </a:cubicBezTo>
                    <a:cubicBezTo>
                      <a:pt x="375" y="194"/>
                      <a:pt x="336" y="27"/>
                      <a:pt x="259" y="1"/>
                    </a:cubicBezTo>
                    <a:cubicBezTo>
                      <a:pt x="255" y="0"/>
                      <a:pt x="251" y="0"/>
                      <a:pt x="248" y="0"/>
                    </a:cubicBezTo>
                    <a:close/>
                  </a:path>
                </a:pathLst>
              </a:custGeom>
              <a:solidFill>
                <a:srgbClr val="540B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2" name="Google Shape;1962;p38"/>
              <p:cNvSpPr/>
              <p:nvPr/>
            </p:nvSpPr>
            <p:spPr>
              <a:xfrm>
                <a:off x="838775" y="3609425"/>
                <a:ext cx="30650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1226" h="1042" extrusionOk="0">
                    <a:moveTo>
                      <a:pt x="359" y="1"/>
                    </a:moveTo>
                    <a:cubicBezTo>
                      <a:pt x="103" y="1"/>
                      <a:pt x="0" y="268"/>
                      <a:pt x="0" y="268"/>
                    </a:cubicBezTo>
                    <a:cubicBezTo>
                      <a:pt x="413" y="423"/>
                      <a:pt x="1109" y="1042"/>
                      <a:pt x="1109" y="1042"/>
                    </a:cubicBezTo>
                    <a:cubicBezTo>
                      <a:pt x="1109" y="1042"/>
                      <a:pt x="1226" y="513"/>
                      <a:pt x="710" y="139"/>
                    </a:cubicBezTo>
                    <a:cubicBezTo>
                      <a:pt x="570" y="38"/>
                      <a:pt x="454" y="1"/>
                      <a:pt x="359" y="1"/>
                    </a:cubicBezTo>
                    <a:close/>
                  </a:path>
                </a:pathLst>
              </a:custGeom>
              <a:solidFill>
                <a:srgbClr val="B15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Google Shape;1963;p38"/>
              <p:cNvSpPr/>
              <p:nvPr/>
            </p:nvSpPr>
            <p:spPr>
              <a:xfrm>
                <a:off x="843600" y="3655775"/>
                <a:ext cx="64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259" h="578" extrusionOk="0">
                    <a:moveTo>
                      <a:pt x="52" y="0"/>
                    </a:moveTo>
                    <a:cubicBezTo>
                      <a:pt x="27" y="13"/>
                      <a:pt x="1" y="39"/>
                      <a:pt x="14" y="78"/>
                    </a:cubicBezTo>
                    <a:lnTo>
                      <a:pt x="117" y="529"/>
                    </a:lnTo>
                    <a:cubicBezTo>
                      <a:pt x="130" y="555"/>
                      <a:pt x="143" y="568"/>
                      <a:pt x="168" y="568"/>
                    </a:cubicBezTo>
                    <a:cubicBezTo>
                      <a:pt x="175" y="574"/>
                      <a:pt x="178" y="577"/>
                      <a:pt x="181" y="577"/>
                    </a:cubicBezTo>
                    <a:cubicBezTo>
                      <a:pt x="185" y="577"/>
                      <a:pt x="188" y="574"/>
                      <a:pt x="194" y="568"/>
                    </a:cubicBezTo>
                    <a:cubicBezTo>
                      <a:pt x="233" y="568"/>
                      <a:pt x="259" y="529"/>
                      <a:pt x="246" y="503"/>
                    </a:cubicBezTo>
                    <a:lnTo>
                      <a:pt x="130" y="52"/>
                    </a:lnTo>
                    <a:cubicBezTo>
                      <a:pt x="130" y="13"/>
                      <a:pt x="91" y="0"/>
                      <a:pt x="52" y="0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Google Shape;1964;p38"/>
              <p:cNvSpPr/>
              <p:nvPr/>
            </p:nvSpPr>
            <p:spPr>
              <a:xfrm>
                <a:off x="853600" y="3658275"/>
                <a:ext cx="6475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259" h="571" extrusionOk="0">
                    <a:moveTo>
                      <a:pt x="80" y="0"/>
                    </a:moveTo>
                    <a:cubicBezTo>
                      <a:pt x="75" y="0"/>
                      <a:pt x="70" y="1"/>
                      <a:pt x="65" y="3"/>
                    </a:cubicBezTo>
                    <a:cubicBezTo>
                      <a:pt x="26" y="3"/>
                      <a:pt x="1" y="42"/>
                      <a:pt x="14" y="68"/>
                    </a:cubicBezTo>
                    <a:lnTo>
                      <a:pt x="117" y="519"/>
                    </a:lnTo>
                    <a:cubicBezTo>
                      <a:pt x="130" y="545"/>
                      <a:pt x="142" y="558"/>
                      <a:pt x="168" y="571"/>
                    </a:cubicBezTo>
                    <a:lnTo>
                      <a:pt x="194" y="571"/>
                    </a:lnTo>
                    <a:cubicBezTo>
                      <a:pt x="233" y="558"/>
                      <a:pt x="259" y="532"/>
                      <a:pt x="246" y="494"/>
                    </a:cubicBezTo>
                    <a:lnTo>
                      <a:pt x="142" y="42"/>
                    </a:lnTo>
                    <a:cubicBezTo>
                      <a:pt x="132" y="21"/>
                      <a:pt x="104" y="0"/>
                      <a:pt x="80" y="0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Google Shape;1965;p38"/>
              <p:cNvSpPr/>
              <p:nvPr/>
            </p:nvSpPr>
            <p:spPr>
              <a:xfrm>
                <a:off x="785575" y="3644125"/>
                <a:ext cx="10975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80" extrusionOk="0">
                    <a:moveTo>
                      <a:pt x="370" y="1"/>
                    </a:moveTo>
                    <a:cubicBezTo>
                      <a:pt x="349" y="1"/>
                      <a:pt x="331" y="12"/>
                      <a:pt x="323" y="28"/>
                    </a:cubicBezTo>
                    <a:lnTo>
                      <a:pt x="26" y="376"/>
                    </a:lnTo>
                    <a:cubicBezTo>
                      <a:pt x="0" y="402"/>
                      <a:pt x="13" y="440"/>
                      <a:pt x="39" y="466"/>
                    </a:cubicBezTo>
                    <a:cubicBezTo>
                      <a:pt x="39" y="466"/>
                      <a:pt x="52" y="479"/>
                      <a:pt x="65" y="479"/>
                    </a:cubicBezTo>
                    <a:cubicBezTo>
                      <a:pt x="91" y="479"/>
                      <a:pt x="116" y="479"/>
                      <a:pt x="129" y="453"/>
                    </a:cubicBezTo>
                    <a:lnTo>
                      <a:pt x="426" y="105"/>
                    </a:lnTo>
                    <a:cubicBezTo>
                      <a:pt x="439" y="79"/>
                      <a:pt x="439" y="41"/>
                      <a:pt x="413" y="15"/>
                    </a:cubicBezTo>
                    <a:cubicBezTo>
                      <a:pt x="398" y="5"/>
                      <a:pt x="384" y="1"/>
                      <a:pt x="370" y="1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Google Shape;1966;p38"/>
              <p:cNvSpPr/>
              <p:nvPr/>
            </p:nvSpPr>
            <p:spPr>
              <a:xfrm>
                <a:off x="889075" y="3641200"/>
                <a:ext cx="56125" cy="50750"/>
              </a:xfrm>
              <a:custGeom>
                <a:avLst/>
                <a:gdLst/>
                <a:ahLst/>
                <a:cxnLst/>
                <a:rect l="l" t="t" r="r" b="b"/>
                <a:pathLst>
                  <a:path w="2245" h="2030" extrusionOk="0">
                    <a:moveTo>
                      <a:pt x="1340" y="1"/>
                    </a:moveTo>
                    <a:cubicBezTo>
                      <a:pt x="1024" y="1"/>
                      <a:pt x="681" y="155"/>
                      <a:pt x="426" y="441"/>
                    </a:cubicBezTo>
                    <a:cubicBezTo>
                      <a:pt x="13" y="906"/>
                      <a:pt x="0" y="1538"/>
                      <a:pt x="387" y="1847"/>
                    </a:cubicBezTo>
                    <a:cubicBezTo>
                      <a:pt x="535" y="1971"/>
                      <a:pt x="721" y="2030"/>
                      <a:pt x="917" y="2030"/>
                    </a:cubicBezTo>
                    <a:cubicBezTo>
                      <a:pt x="1232" y="2030"/>
                      <a:pt x="1572" y="1876"/>
                      <a:pt x="1819" y="1589"/>
                    </a:cubicBezTo>
                    <a:cubicBezTo>
                      <a:pt x="2231" y="1138"/>
                      <a:pt x="2244" y="506"/>
                      <a:pt x="1870" y="183"/>
                    </a:cubicBezTo>
                    <a:cubicBezTo>
                      <a:pt x="1722" y="60"/>
                      <a:pt x="1536" y="1"/>
                      <a:pt x="1340" y="1"/>
                    </a:cubicBezTo>
                    <a:close/>
                  </a:path>
                </a:pathLst>
              </a:custGeom>
              <a:solidFill>
                <a:srgbClr val="FDC4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Google Shape;1967;p38"/>
              <p:cNvSpPr/>
              <p:nvPr/>
            </p:nvSpPr>
            <p:spPr>
              <a:xfrm>
                <a:off x="894550" y="3682075"/>
                <a:ext cx="13250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530" h="488" extrusionOk="0">
                    <a:moveTo>
                      <a:pt x="273" y="1"/>
                    </a:moveTo>
                    <a:cubicBezTo>
                      <a:pt x="162" y="1"/>
                      <a:pt x="62" y="74"/>
                      <a:pt x="39" y="186"/>
                    </a:cubicBezTo>
                    <a:cubicBezTo>
                      <a:pt x="0" y="315"/>
                      <a:pt x="91" y="444"/>
                      <a:pt x="220" y="483"/>
                    </a:cubicBezTo>
                    <a:cubicBezTo>
                      <a:pt x="236" y="486"/>
                      <a:pt x="253" y="488"/>
                      <a:pt x="269" y="488"/>
                    </a:cubicBezTo>
                    <a:cubicBezTo>
                      <a:pt x="377" y="488"/>
                      <a:pt x="470" y="415"/>
                      <a:pt x="503" y="302"/>
                    </a:cubicBezTo>
                    <a:cubicBezTo>
                      <a:pt x="529" y="173"/>
                      <a:pt x="452" y="44"/>
                      <a:pt x="323" y="6"/>
                    </a:cubicBezTo>
                    <a:cubicBezTo>
                      <a:pt x="306" y="2"/>
                      <a:pt x="290" y="1"/>
                      <a:pt x="27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p38"/>
              <p:cNvSpPr/>
              <p:nvPr/>
            </p:nvSpPr>
            <p:spPr>
              <a:xfrm>
                <a:off x="900350" y="3653700"/>
                <a:ext cx="35825" cy="25300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1012" extrusionOk="0">
                    <a:moveTo>
                      <a:pt x="1320" y="0"/>
                    </a:moveTo>
                    <a:cubicBezTo>
                      <a:pt x="1068" y="0"/>
                      <a:pt x="450" y="72"/>
                      <a:pt x="117" y="728"/>
                    </a:cubicBezTo>
                    <a:cubicBezTo>
                      <a:pt x="65" y="793"/>
                      <a:pt x="26" y="870"/>
                      <a:pt x="1" y="986"/>
                    </a:cubicBezTo>
                    <a:cubicBezTo>
                      <a:pt x="2" y="985"/>
                      <a:pt x="3" y="983"/>
                      <a:pt x="4" y="982"/>
                    </a:cubicBezTo>
                    <a:lnTo>
                      <a:pt x="4" y="982"/>
                    </a:lnTo>
                    <a:cubicBezTo>
                      <a:pt x="2" y="989"/>
                      <a:pt x="1" y="995"/>
                      <a:pt x="1" y="999"/>
                    </a:cubicBezTo>
                    <a:lnTo>
                      <a:pt x="1" y="1012"/>
                    </a:lnTo>
                    <a:cubicBezTo>
                      <a:pt x="1" y="1012"/>
                      <a:pt x="39" y="909"/>
                      <a:pt x="155" y="780"/>
                    </a:cubicBezTo>
                    <a:cubicBezTo>
                      <a:pt x="229" y="731"/>
                      <a:pt x="331" y="691"/>
                      <a:pt x="476" y="691"/>
                    </a:cubicBezTo>
                    <a:cubicBezTo>
                      <a:pt x="637" y="691"/>
                      <a:pt x="850" y="740"/>
                      <a:pt x="1136" y="883"/>
                    </a:cubicBezTo>
                    <a:cubicBezTo>
                      <a:pt x="1136" y="883"/>
                      <a:pt x="765" y="568"/>
                      <a:pt x="443" y="568"/>
                    </a:cubicBezTo>
                    <a:cubicBezTo>
                      <a:pt x="420" y="568"/>
                      <a:pt x="397" y="570"/>
                      <a:pt x="375" y="573"/>
                    </a:cubicBezTo>
                    <a:cubicBezTo>
                      <a:pt x="594" y="380"/>
                      <a:pt x="929" y="161"/>
                      <a:pt x="1432" y="6"/>
                    </a:cubicBezTo>
                    <a:cubicBezTo>
                      <a:pt x="1432" y="6"/>
                      <a:pt x="1390" y="0"/>
                      <a:pt x="1320" y="0"/>
                    </a:cubicBezTo>
                    <a:close/>
                  </a:path>
                </a:pathLst>
              </a:custGeom>
              <a:solidFill>
                <a:srgbClr val="FF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Google Shape;1969;p38"/>
              <p:cNvSpPr/>
              <p:nvPr/>
            </p:nvSpPr>
            <p:spPr>
              <a:xfrm>
                <a:off x="792350" y="3661250"/>
                <a:ext cx="432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372" extrusionOk="0">
                    <a:moveTo>
                      <a:pt x="181" y="1"/>
                    </a:moveTo>
                    <a:cubicBezTo>
                      <a:pt x="103" y="284"/>
                      <a:pt x="0" y="865"/>
                      <a:pt x="452" y="1239"/>
                    </a:cubicBezTo>
                    <a:cubicBezTo>
                      <a:pt x="567" y="1323"/>
                      <a:pt x="701" y="1371"/>
                      <a:pt x="835" y="1371"/>
                    </a:cubicBezTo>
                    <a:cubicBezTo>
                      <a:pt x="924" y="1371"/>
                      <a:pt x="1014" y="1350"/>
                      <a:pt x="1096" y="1303"/>
                    </a:cubicBezTo>
                    <a:cubicBezTo>
                      <a:pt x="1329" y="1187"/>
                      <a:pt x="1599" y="916"/>
                      <a:pt x="1716" y="310"/>
                    </a:cubicBezTo>
                    <a:cubicBezTo>
                      <a:pt x="1728" y="271"/>
                      <a:pt x="1728" y="220"/>
                      <a:pt x="1728" y="181"/>
                    </a:cubicBezTo>
                    <a:lnTo>
                      <a:pt x="1728" y="181"/>
                    </a:lnTo>
                    <a:cubicBezTo>
                      <a:pt x="1504" y="228"/>
                      <a:pt x="1304" y="247"/>
                      <a:pt x="1129" y="247"/>
                    </a:cubicBezTo>
                    <a:cubicBezTo>
                      <a:pt x="491" y="247"/>
                      <a:pt x="181" y="1"/>
                      <a:pt x="181" y="1"/>
                    </a:cubicBezTo>
                    <a:close/>
                  </a:path>
                </a:pathLst>
              </a:custGeom>
              <a:solidFill>
                <a:srgbClr val="171D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0" name="Google Shape;1970;p38"/>
              <p:cNvSpPr/>
              <p:nvPr/>
            </p:nvSpPr>
            <p:spPr>
              <a:xfrm>
                <a:off x="798150" y="3676050"/>
                <a:ext cx="34525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1381" h="783" extrusionOk="0">
                    <a:moveTo>
                      <a:pt x="900" y="0"/>
                    </a:moveTo>
                    <a:cubicBezTo>
                      <a:pt x="564" y="0"/>
                      <a:pt x="237" y="136"/>
                      <a:pt x="0" y="363"/>
                    </a:cubicBezTo>
                    <a:cubicBezTo>
                      <a:pt x="0" y="376"/>
                      <a:pt x="0" y="376"/>
                      <a:pt x="13" y="389"/>
                    </a:cubicBezTo>
                    <a:cubicBezTo>
                      <a:pt x="13" y="402"/>
                      <a:pt x="26" y="414"/>
                      <a:pt x="39" y="427"/>
                    </a:cubicBezTo>
                    <a:lnTo>
                      <a:pt x="52" y="466"/>
                    </a:lnTo>
                    <a:cubicBezTo>
                      <a:pt x="78" y="479"/>
                      <a:pt x="91" y="505"/>
                      <a:pt x="104" y="518"/>
                    </a:cubicBezTo>
                    <a:cubicBezTo>
                      <a:pt x="116" y="531"/>
                      <a:pt x="129" y="543"/>
                      <a:pt x="142" y="556"/>
                    </a:cubicBezTo>
                    <a:lnTo>
                      <a:pt x="168" y="595"/>
                    </a:lnTo>
                    <a:cubicBezTo>
                      <a:pt x="181" y="608"/>
                      <a:pt x="194" y="621"/>
                      <a:pt x="207" y="634"/>
                    </a:cubicBezTo>
                    <a:lnTo>
                      <a:pt x="233" y="647"/>
                    </a:lnTo>
                    <a:cubicBezTo>
                      <a:pt x="344" y="734"/>
                      <a:pt x="475" y="782"/>
                      <a:pt x="607" y="782"/>
                    </a:cubicBezTo>
                    <a:cubicBezTo>
                      <a:pt x="689" y="782"/>
                      <a:pt x="772" y="764"/>
                      <a:pt x="852" y="724"/>
                    </a:cubicBezTo>
                    <a:cubicBezTo>
                      <a:pt x="1032" y="634"/>
                      <a:pt x="1238" y="453"/>
                      <a:pt x="1380" y="92"/>
                    </a:cubicBezTo>
                    <a:cubicBezTo>
                      <a:pt x="1329" y="66"/>
                      <a:pt x="1277" y="53"/>
                      <a:pt x="1213" y="40"/>
                    </a:cubicBezTo>
                    <a:cubicBezTo>
                      <a:pt x="1109" y="13"/>
                      <a:pt x="1004" y="0"/>
                      <a:pt x="900" y="0"/>
                    </a:cubicBezTo>
                    <a:close/>
                  </a:path>
                </a:pathLst>
              </a:custGeom>
              <a:solidFill>
                <a:srgbClr val="D133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1" name="Google Shape;1971;p38"/>
              <p:cNvSpPr/>
              <p:nvPr/>
            </p:nvSpPr>
            <p:spPr>
              <a:xfrm>
                <a:off x="784600" y="3538000"/>
                <a:ext cx="177300" cy="80725"/>
              </a:xfrm>
              <a:custGeom>
                <a:avLst/>
                <a:gdLst/>
                <a:ahLst/>
                <a:cxnLst/>
                <a:rect l="l" t="t" r="r" b="b"/>
                <a:pathLst>
                  <a:path w="7092" h="3229" extrusionOk="0">
                    <a:moveTo>
                      <a:pt x="2785" y="0"/>
                    </a:moveTo>
                    <a:cubicBezTo>
                      <a:pt x="2390" y="0"/>
                      <a:pt x="1958" y="22"/>
                      <a:pt x="1484" y="69"/>
                    </a:cubicBezTo>
                    <a:cubicBezTo>
                      <a:pt x="633" y="146"/>
                      <a:pt x="155" y="791"/>
                      <a:pt x="39" y="1448"/>
                    </a:cubicBezTo>
                    <a:cubicBezTo>
                      <a:pt x="1" y="1719"/>
                      <a:pt x="259" y="2003"/>
                      <a:pt x="542" y="2016"/>
                    </a:cubicBezTo>
                    <a:cubicBezTo>
                      <a:pt x="566" y="2018"/>
                      <a:pt x="590" y="2019"/>
                      <a:pt x="613" y="2019"/>
                    </a:cubicBezTo>
                    <a:cubicBezTo>
                      <a:pt x="880" y="2019"/>
                      <a:pt x="1117" y="1888"/>
                      <a:pt x="1342" y="1758"/>
                    </a:cubicBezTo>
                    <a:cubicBezTo>
                      <a:pt x="1600" y="2093"/>
                      <a:pt x="1974" y="2338"/>
                      <a:pt x="2374" y="2429"/>
                    </a:cubicBezTo>
                    <a:cubicBezTo>
                      <a:pt x="2424" y="2440"/>
                      <a:pt x="2475" y="2449"/>
                      <a:pt x="2523" y="2449"/>
                    </a:cubicBezTo>
                    <a:cubicBezTo>
                      <a:pt x="2586" y="2449"/>
                      <a:pt x="2645" y="2434"/>
                      <a:pt x="2696" y="2390"/>
                    </a:cubicBezTo>
                    <a:cubicBezTo>
                      <a:pt x="2735" y="2351"/>
                      <a:pt x="2748" y="2274"/>
                      <a:pt x="2722" y="2222"/>
                    </a:cubicBezTo>
                    <a:lnTo>
                      <a:pt x="2722" y="2222"/>
                    </a:lnTo>
                    <a:cubicBezTo>
                      <a:pt x="3341" y="2699"/>
                      <a:pt x="4179" y="3022"/>
                      <a:pt x="4940" y="3228"/>
                    </a:cubicBezTo>
                    <a:lnTo>
                      <a:pt x="7029" y="3151"/>
                    </a:lnTo>
                    <a:cubicBezTo>
                      <a:pt x="6947" y="2560"/>
                      <a:pt x="7091" y="0"/>
                      <a:pt x="2785" y="0"/>
                    </a:cubicBezTo>
                    <a:close/>
                  </a:path>
                </a:pathLst>
              </a:custGeom>
              <a:solidFill>
                <a:srgbClr val="ED6E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2" name="Google Shape;1972;p38"/>
              <p:cNvSpPr/>
              <p:nvPr/>
            </p:nvSpPr>
            <p:spPr>
              <a:xfrm>
                <a:off x="611325" y="3624800"/>
                <a:ext cx="109475" cy="34225"/>
              </a:xfrm>
              <a:custGeom>
                <a:avLst/>
                <a:gdLst/>
                <a:ahLst/>
                <a:cxnLst/>
                <a:rect l="l" t="t" r="r" b="b"/>
                <a:pathLst>
                  <a:path w="4379" h="1369" extrusionOk="0">
                    <a:moveTo>
                      <a:pt x="1789" y="1"/>
                    </a:moveTo>
                    <a:cubicBezTo>
                      <a:pt x="1148" y="1"/>
                      <a:pt x="530" y="52"/>
                      <a:pt x="329" y="156"/>
                    </a:cubicBezTo>
                    <a:cubicBezTo>
                      <a:pt x="0" y="326"/>
                      <a:pt x="532" y="1276"/>
                      <a:pt x="788" y="1276"/>
                    </a:cubicBezTo>
                    <a:cubicBezTo>
                      <a:pt x="804" y="1276"/>
                      <a:pt x="818" y="1272"/>
                      <a:pt x="832" y="1265"/>
                    </a:cubicBezTo>
                    <a:cubicBezTo>
                      <a:pt x="939" y="1209"/>
                      <a:pt x="1408" y="1174"/>
                      <a:pt x="1911" y="1174"/>
                    </a:cubicBezTo>
                    <a:cubicBezTo>
                      <a:pt x="2555" y="1174"/>
                      <a:pt x="3255" y="1231"/>
                      <a:pt x="3321" y="1368"/>
                    </a:cubicBezTo>
                    <a:lnTo>
                      <a:pt x="4378" y="1278"/>
                    </a:lnTo>
                    <a:cubicBezTo>
                      <a:pt x="4185" y="839"/>
                      <a:pt x="3888" y="427"/>
                      <a:pt x="3475" y="195"/>
                    </a:cubicBezTo>
                    <a:cubicBezTo>
                      <a:pt x="3251" y="65"/>
                      <a:pt x="2505" y="1"/>
                      <a:pt x="1789" y="1"/>
                    </a:cubicBezTo>
                    <a:close/>
                  </a:path>
                </a:pathLst>
              </a:custGeom>
              <a:solidFill>
                <a:srgbClr val="9C6C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Google Shape;1973;p38"/>
              <p:cNvSpPr/>
              <p:nvPr/>
            </p:nvSpPr>
            <p:spPr>
              <a:xfrm>
                <a:off x="679825" y="3721075"/>
                <a:ext cx="106425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4257" h="2160" extrusionOk="0">
                    <a:moveTo>
                      <a:pt x="2790" y="1"/>
                    </a:moveTo>
                    <a:cubicBezTo>
                      <a:pt x="2759" y="1"/>
                      <a:pt x="2727" y="3"/>
                      <a:pt x="2696" y="6"/>
                    </a:cubicBezTo>
                    <a:lnTo>
                      <a:pt x="1342" y="161"/>
                    </a:lnTo>
                    <a:cubicBezTo>
                      <a:pt x="710" y="226"/>
                      <a:pt x="181" y="1025"/>
                      <a:pt x="0" y="2147"/>
                    </a:cubicBezTo>
                    <a:lnTo>
                      <a:pt x="0" y="2160"/>
                    </a:lnTo>
                    <a:lnTo>
                      <a:pt x="4256" y="2160"/>
                    </a:lnTo>
                    <a:lnTo>
                      <a:pt x="4179" y="1799"/>
                    </a:lnTo>
                    <a:cubicBezTo>
                      <a:pt x="3958" y="719"/>
                      <a:pt x="3410" y="1"/>
                      <a:pt x="2790" y="1"/>
                    </a:cubicBezTo>
                    <a:close/>
                  </a:path>
                </a:pathLst>
              </a:custGeom>
              <a:solidFill>
                <a:srgbClr val="9C6C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Google Shape;1974;p38"/>
              <p:cNvSpPr/>
              <p:nvPr/>
            </p:nvSpPr>
            <p:spPr>
              <a:xfrm>
                <a:off x="571800" y="3659575"/>
                <a:ext cx="90900" cy="64100"/>
              </a:xfrm>
              <a:custGeom>
                <a:avLst/>
                <a:gdLst/>
                <a:ahLst/>
                <a:cxnLst/>
                <a:rect l="l" t="t" r="r" b="b"/>
                <a:pathLst>
                  <a:path w="3636" h="2564" extrusionOk="0">
                    <a:moveTo>
                      <a:pt x="1360" y="0"/>
                    </a:moveTo>
                    <a:cubicBezTo>
                      <a:pt x="1222" y="0"/>
                      <a:pt x="1090" y="17"/>
                      <a:pt x="968" y="55"/>
                    </a:cubicBezTo>
                    <a:cubicBezTo>
                      <a:pt x="439" y="209"/>
                      <a:pt x="1" y="725"/>
                      <a:pt x="27" y="1280"/>
                    </a:cubicBezTo>
                    <a:cubicBezTo>
                      <a:pt x="40" y="1370"/>
                      <a:pt x="53" y="1473"/>
                      <a:pt x="104" y="1538"/>
                    </a:cubicBezTo>
                    <a:cubicBezTo>
                      <a:pt x="169" y="1602"/>
                      <a:pt x="246" y="1641"/>
                      <a:pt x="336" y="1680"/>
                    </a:cubicBezTo>
                    <a:cubicBezTo>
                      <a:pt x="476" y="1721"/>
                      <a:pt x="621" y="1731"/>
                      <a:pt x="769" y="1731"/>
                    </a:cubicBezTo>
                    <a:cubicBezTo>
                      <a:pt x="916" y="1731"/>
                      <a:pt x="1066" y="1721"/>
                      <a:pt x="1213" y="1721"/>
                    </a:cubicBezTo>
                    <a:cubicBezTo>
                      <a:pt x="1287" y="1721"/>
                      <a:pt x="1360" y="1723"/>
                      <a:pt x="1433" y="1731"/>
                    </a:cubicBezTo>
                    <a:cubicBezTo>
                      <a:pt x="2077" y="1783"/>
                      <a:pt x="2232" y="2260"/>
                      <a:pt x="2722" y="2492"/>
                    </a:cubicBezTo>
                    <a:cubicBezTo>
                      <a:pt x="2823" y="2541"/>
                      <a:pt x="2919" y="2564"/>
                      <a:pt x="3008" y="2564"/>
                    </a:cubicBezTo>
                    <a:cubicBezTo>
                      <a:pt x="3386" y="2564"/>
                      <a:pt x="3636" y="2157"/>
                      <a:pt x="3573" y="1667"/>
                    </a:cubicBezTo>
                    <a:cubicBezTo>
                      <a:pt x="3461" y="770"/>
                      <a:pt x="2278" y="0"/>
                      <a:pt x="13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Google Shape;1975;p38"/>
              <p:cNvSpPr/>
              <p:nvPr/>
            </p:nvSpPr>
            <p:spPr>
              <a:xfrm>
                <a:off x="590200" y="3676425"/>
                <a:ext cx="60300" cy="30950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1238" extrusionOk="0">
                    <a:moveTo>
                      <a:pt x="550" y="0"/>
                    </a:moveTo>
                    <a:cubicBezTo>
                      <a:pt x="230" y="0"/>
                      <a:pt x="0" y="51"/>
                      <a:pt x="0" y="51"/>
                    </a:cubicBezTo>
                    <a:cubicBezTo>
                      <a:pt x="1896" y="103"/>
                      <a:pt x="2412" y="1238"/>
                      <a:pt x="2412" y="1238"/>
                    </a:cubicBezTo>
                    <a:cubicBezTo>
                      <a:pt x="2091" y="183"/>
                      <a:pt x="1157" y="0"/>
                      <a:pt x="5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p38"/>
              <p:cNvSpPr/>
              <p:nvPr/>
            </p:nvSpPr>
            <p:spPr>
              <a:xfrm>
                <a:off x="622425" y="3617500"/>
                <a:ext cx="139950" cy="147050"/>
              </a:xfrm>
              <a:custGeom>
                <a:avLst/>
                <a:gdLst/>
                <a:ahLst/>
                <a:cxnLst/>
                <a:rect l="l" t="t" r="r" b="b"/>
                <a:pathLst>
                  <a:path w="5598" h="5882" extrusionOk="0">
                    <a:moveTo>
                      <a:pt x="3635" y="0"/>
                    </a:moveTo>
                    <a:cubicBezTo>
                      <a:pt x="3546" y="0"/>
                      <a:pt x="3456" y="8"/>
                      <a:pt x="3367" y="22"/>
                    </a:cubicBezTo>
                    <a:cubicBezTo>
                      <a:pt x="2657" y="113"/>
                      <a:pt x="2077" y="616"/>
                      <a:pt x="1884" y="1286"/>
                    </a:cubicBezTo>
                    <a:lnTo>
                      <a:pt x="1394" y="2937"/>
                    </a:lnTo>
                    <a:lnTo>
                      <a:pt x="181" y="3956"/>
                    </a:lnTo>
                    <a:cubicBezTo>
                      <a:pt x="52" y="4059"/>
                      <a:pt x="1" y="4227"/>
                      <a:pt x="39" y="4381"/>
                    </a:cubicBezTo>
                    <a:cubicBezTo>
                      <a:pt x="143" y="4781"/>
                      <a:pt x="542" y="5529"/>
                      <a:pt x="2051" y="5787"/>
                    </a:cubicBezTo>
                    <a:cubicBezTo>
                      <a:pt x="2449" y="5855"/>
                      <a:pt x="2786" y="5882"/>
                      <a:pt x="3071" y="5882"/>
                    </a:cubicBezTo>
                    <a:cubicBezTo>
                      <a:pt x="4315" y="5882"/>
                      <a:pt x="4579" y="5362"/>
                      <a:pt x="4579" y="5362"/>
                    </a:cubicBezTo>
                    <a:cubicBezTo>
                      <a:pt x="5095" y="4730"/>
                      <a:pt x="5598" y="2241"/>
                      <a:pt x="5456" y="1505"/>
                    </a:cubicBezTo>
                    <a:cubicBezTo>
                      <a:pt x="5353" y="1067"/>
                      <a:pt x="5121" y="667"/>
                      <a:pt x="4747" y="396"/>
                    </a:cubicBezTo>
                    <a:lnTo>
                      <a:pt x="4682" y="358"/>
                    </a:lnTo>
                    <a:cubicBezTo>
                      <a:pt x="4380" y="128"/>
                      <a:pt x="4011" y="0"/>
                      <a:pt x="3635" y="0"/>
                    </a:cubicBezTo>
                    <a:close/>
                  </a:path>
                </a:pathLst>
              </a:custGeom>
              <a:solidFill>
                <a:srgbClr val="D190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Google Shape;1977;p38"/>
              <p:cNvSpPr/>
              <p:nvPr/>
            </p:nvSpPr>
            <p:spPr>
              <a:xfrm>
                <a:off x="650475" y="3636100"/>
                <a:ext cx="51625" cy="66125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2645" extrusionOk="0">
                    <a:moveTo>
                      <a:pt x="1032" y="1"/>
                    </a:moveTo>
                    <a:cubicBezTo>
                      <a:pt x="916" y="168"/>
                      <a:pt x="826" y="349"/>
                      <a:pt x="762" y="542"/>
                    </a:cubicBezTo>
                    <a:lnTo>
                      <a:pt x="272" y="2193"/>
                    </a:lnTo>
                    <a:lnTo>
                      <a:pt x="1" y="2425"/>
                    </a:lnTo>
                    <a:cubicBezTo>
                      <a:pt x="207" y="2554"/>
                      <a:pt x="465" y="2644"/>
                      <a:pt x="723" y="2644"/>
                    </a:cubicBezTo>
                    <a:cubicBezTo>
                      <a:pt x="1471" y="2644"/>
                      <a:pt x="2064" y="2038"/>
                      <a:pt x="2064" y="1303"/>
                    </a:cubicBezTo>
                    <a:cubicBezTo>
                      <a:pt x="2064" y="671"/>
                      <a:pt x="1626" y="142"/>
                      <a:pt x="1032" y="1"/>
                    </a:cubicBezTo>
                    <a:close/>
                  </a:path>
                </a:pathLst>
              </a:custGeom>
              <a:solidFill>
                <a:srgbClr val="FFF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38"/>
              <p:cNvSpPr/>
              <p:nvPr/>
            </p:nvSpPr>
            <p:spPr>
              <a:xfrm>
                <a:off x="667250" y="3667950"/>
                <a:ext cx="11300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452" h="793" extrusionOk="0">
                    <a:moveTo>
                      <a:pt x="290" y="1"/>
                    </a:moveTo>
                    <a:cubicBezTo>
                      <a:pt x="203" y="1"/>
                      <a:pt x="100" y="148"/>
                      <a:pt x="52" y="352"/>
                    </a:cubicBezTo>
                    <a:cubicBezTo>
                      <a:pt x="0" y="571"/>
                      <a:pt x="39" y="764"/>
                      <a:pt x="129" y="790"/>
                    </a:cubicBezTo>
                    <a:cubicBezTo>
                      <a:pt x="136" y="792"/>
                      <a:pt x="144" y="793"/>
                      <a:pt x="151" y="793"/>
                    </a:cubicBezTo>
                    <a:cubicBezTo>
                      <a:pt x="248" y="793"/>
                      <a:pt x="352" y="633"/>
                      <a:pt x="400" y="429"/>
                    </a:cubicBezTo>
                    <a:cubicBezTo>
                      <a:pt x="452" y="210"/>
                      <a:pt x="413" y="16"/>
                      <a:pt x="310" y="3"/>
                    </a:cubicBezTo>
                    <a:cubicBezTo>
                      <a:pt x="303" y="1"/>
                      <a:pt x="297" y="1"/>
                      <a:pt x="2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Google Shape;1979;p38"/>
              <p:cNvSpPr/>
              <p:nvPr/>
            </p:nvSpPr>
            <p:spPr>
              <a:xfrm>
                <a:off x="709150" y="3675425"/>
                <a:ext cx="113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804" extrusionOk="0">
                    <a:moveTo>
                      <a:pt x="311" y="0"/>
                    </a:moveTo>
                    <a:cubicBezTo>
                      <a:pt x="211" y="0"/>
                      <a:pt x="102" y="151"/>
                      <a:pt x="53" y="362"/>
                    </a:cubicBezTo>
                    <a:cubicBezTo>
                      <a:pt x="1" y="581"/>
                      <a:pt x="40" y="775"/>
                      <a:pt x="130" y="801"/>
                    </a:cubicBezTo>
                    <a:cubicBezTo>
                      <a:pt x="137" y="802"/>
                      <a:pt x="144" y="803"/>
                      <a:pt x="151" y="803"/>
                    </a:cubicBezTo>
                    <a:cubicBezTo>
                      <a:pt x="249" y="803"/>
                      <a:pt x="353" y="644"/>
                      <a:pt x="401" y="439"/>
                    </a:cubicBezTo>
                    <a:cubicBezTo>
                      <a:pt x="452" y="220"/>
                      <a:pt x="414" y="27"/>
                      <a:pt x="323" y="1"/>
                    </a:cubicBezTo>
                    <a:cubicBezTo>
                      <a:pt x="319" y="0"/>
                      <a:pt x="315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p38"/>
              <p:cNvSpPr/>
              <p:nvPr/>
            </p:nvSpPr>
            <p:spPr>
              <a:xfrm>
                <a:off x="709800" y="3661100"/>
                <a:ext cx="24850" cy="2080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32" extrusionOk="0">
                    <a:moveTo>
                      <a:pt x="298" y="0"/>
                    </a:moveTo>
                    <a:cubicBezTo>
                      <a:pt x="90" y="0"/>
                      <a:pt x="1" y="213"/>
                      <a:pt x="1" y="213"/>
                    </a:cubicBezTo>
                    <a:cubicBezTo>
                      <a:pt x="336" y="342"/>
                      <a:pt x="903" y="832"/>
                      <a:pt x="903" y="832"/>
                    </a:cubicBezTo>
                    <a:cubicBezTo>
                      <a:pt x="903" y="832"/>
                      <a:pt x="994" y="406"/>
                      <a:pt x="581" y="110"/>
                    </a:cubicBezTo>
                    <a:cubicBezTo>
                      <a:pt x="469" y="29"/>
                      <a:pt x="376" y="0"/>
                      <a:pt x="2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p38"/>
              <p:cNvSpPr/>
              <p:nvPr/>
            </p:nvSpPr>
            <p:spPr>
              <a:xfrm>
                <a:off x="661450" y="3657800"/>
                <a:ext cx="19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642" extrusionOk="0">
                    <a:moveTo>
                      <a:pt x="542" y="1"/>
                    </a:moveTo>
                    <a:cubicBezTo>
                      <a:pt x="483" y="1"/>
                      <a:pt x="411" y="24"/>
                      <a:pt x="323" y="87"/>
                    </a:cubicBezTo>
                    <a:cubicBezTo>
                      <a:pt x="0" y="319"/>
                      <a:pt x="65" y="641"/>
                      <a:pt x="65" y="641"/>
                    </a:cubicBezTo>
                    <a:cubicBezTo>
                      <a:pt x="65" y="641"/>
                      <a:pt x="503" y="267"/>
                      <a:pt x="761" y="164"/>
                    </a:cubicBezTo>
                    <a:cubicBezTo>
                      <a:pt x="761" y="164"/>
                      <a:pt x="700" y="1"/>
                      <a:pt x="5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38"/>
              <p:cNvSpPr/>
              <p:nvPr/>
            </p:nvSpPr>
            <p:spPr>
              <a:xfrm>
                <a:off x="655900" y="3579175"/>
                <a:ext cx="120025" cy="86625"/>
              </a:xfrm>
              <a:custGeom>
                <a:avLst/>
                <a:gdLst/>
                <a:ahLst/>
                <a:cxnLst/>
                <a:rect l="l" t="t" r="r" b="b"/>
                <a:pathLst>
                  <a:path w="4801" h="3465" extrusionOk="0">
                    <a:moveTo>
                      <a:pt x="2777" y="1"/>
                    </a:moveTo>
                    <a:cubicBezTo>
                      <a:pt x="1927" y="1"/>
                      <a:pt x="587" y="181"/>
                      <a:pt x="300" y="382"/>
                    </a:cubicBezTo>
                    <a:cubicBezTo>
                      <a:pt x="1" y="585"/>
                      <a:pt x="600" y="1443"/>
                      <a:pt x="874" y="1443"/>
                    </a:cubicBezTo>
                    <a:cubicBezTo>
                      <a:pt x="895" y="1443"/>
                      <a:pt x="915" y="1438"/>
                      <a:pt x="932" y="1426"/>
                    </a:cubicBezTo>
                    <a:cubicBezTo>
                      <a:pt x="1032" y="1361"/>
                      <a:pt x="1601" y="1210"/>
                      <a:pt x="2171" y="1210"/>
                    </a:cubicBezTo>
                    <a:cubicBezTo>
                      <a:pt x="2844" y="1210"/>
                      <a:pt x="3518" y="1422"/>
                      <a:pt x="3421" y="2239"/>
                    </a:cubicBezTo>
                    <a:lnTo>
                      <a:pt x="4117" y="3464"/>
                    </a:lnTo>
                    <a:cubicBezTo>
                      <a:pt x="4801" y="717"/>
                      <a:pt x="3872" y="266"/>
                      <a:pt x="3421" y="72"/>
                    </a:cubicBezTo>
                    <a:cubicBezTo>
                      <a:pt x="3308" y="22"/>
                      <a:pt x="3072" y="1"/>
                      <a:pt x="2777" y="1"/>
                    </a:cubicBezTo>
                    <a:close/>
                  </a:path>
                </a:pathLst>
              </a:custGeom>
              <a:solidFill>
                <a:srgbClr val="D190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38"/>
              <p:cNvSpPr/>
              <p:nvPr/>
            </p:nvSpPr>
            <p:spPr>
              <a:xfrm>
                <a:off x="686600" y="3742500"/>
                <a:ext cx="2600" cy="2925"/>
              </a:xfrm>
              <a:custGeom>
                <a:avLst/>
                <a:gdLst/>
                <a:ahLst/>
                <a:cxnLst/>
                <a:rect l="l" t="t" r="r" b="b"/>
                <a:pathLst>
                  <a:path w="104" h="117" extrusionOk="0">
                    <a:moveTo>
                      <a:pt x="52" y="0"/>
                    </a:moveTo>
                    <a:cubicBezTo>
                      <a:pt x="26" y="0"/>
                      <a:pt x="0" y="26"/>
                      <a:pt x="0" y="52"/>
                    </a:cubicBezTo>
                    <a:cubicBezTo>
                      <a:pt x="0" y="91"/>
                      <a:pt x="26" y="117"/>
                      <a:pt x="52" y="117"/>
                    </a:cubicBezTo>
                    <a:cubicBezTo>
                      <a:pt x="78" y="117"/>
                      <a:pt x="103" y="91"/>
                      <a:pt x="103" y="52"/>
                    </a:cubicBezTo>
                    <a:cubicBezTo>
                      <a:pt x="103" y="26"/>
                      <a:pt x="78" y="0"/>
                      <a:pt x="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Google Shape;1984;p38"/>
              <p:cNvSpPr/>
              <p:nvPr/>
            </p:nvSpPr>
            <p:spPr>
              <a:xfrm>
                <a:off x="700775" y="3742500"/>
                <a:ext cx="2600" cy="2925"/>
              </a:xfrm>
              <a:custGeom>
                <a:avLst/>
                <a:gdLst/>
                <a:ahLst/>
                <a:cxnLst/>
                <a:rect l="l" t="t" r="r" b="b"/>
                <a:pathLst>
                  <a:path w="104" h="117" extrusionOk="0">
                    <a:moveTo>
                      <a:pt x="52" y="0"/>
                    </a:moveTo>
                    <a:cubicBezTo>
                      <a:pt x="26" y="0"/>
                      <a:pt x="1" y="26"/>
                      <a:pt x="1" y="52"/>
                    </a:cubicBezTo>
                    <a:cubicBezTo>
                      <a:pt x="1" y="91"/>
                      <a:pt x="26" y="117"/>
                      <a:pt x="52" y="117"/>
                    </a:cubicBezTo>
                    <a:cubicBezTo>
                      <a:pt x="91" y="117"/>
                      <a:pt x="104" y="91"/>
                      <a:pt x="104" y="52"/>
                    </a:cubicBezTo>
                    <a:cubicBezTo>
                      <a:pt x="104" y="26"/>
                      <a:pt x="91" y="0"/>
                      <a:pt x="52" y="0"/>
                    </a:cubicBezTo>
                    <a:close/>
                  </a:path>
                </a:pathLst>
              </a:custGeom>
              <a:solidFill>
                <a:srgbClr val="163E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p38"/>
              <p:cNvSpPr/>
              <p:nvPr/>
            </p:nvSpPr>
            <p:spPr>
              <a:xfrm>
                <a:off x="694000" y="3749600"/>
                <a:ext cx="2925" cy="2600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04" extrusionOk="0">
                    <a:moveTo>
                      <a:pt x="52" y="0"/>
                    </a:moveTo>
                    <a:cubicBezTo>
                      <a:pt x="27" y="0"/>
                      <a:pt x="1" y="26"/>
                      <a:pt x="1" y="52"/>
                    </a:cubicBezTo>
                    <a:cubicBezTo>
                      <a:pt x="1" y="78"/>
                      <a:pt x="27" y="103"/>
                      <a:pt x="52" y="103"/>
                    </a:cubicBezTo>
                    <a:cubicBezTo>
                      <a:pt x="91" y="103"/>
                      <a:pt x="117" y="78"/>
                      <a:pt x="117" y="52"/>
                    </a:cubicBezTo>
                    <a:cubicBezTo>
                      <a:pt x="117" y="26"/>
                      <a:pt x="91" y="0"/>
                      <a:pt x="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38"/>
              <p:cNvSpPr/>
              <p:nvPr/>
            </p:nvSpPr>
            <p:spPr>
              <a:xfrm>
                <a:off x="625650" y="3723150"/>
                <a:ext cx="2600" cy="2600"/>
              </a:xfrm>
              <a:custGeom>
                <a:avLst/>
                <a:gdLst/>
                <a:ahLst/>
                <a:cxnLst/>
                <a:rect l="l" t="t" r="r" b="b"/>
                <a:pathLst>
                  <a:path w="104" h="104" extrusionOk="0">
                    <a:moveTo>
                      <a:pt x="52" y="1"/>
                    </a:moveTo>
                    <a:cubicBezTo>
                      <a:pt x="27" y="1"/>
                      <a:pt x="1" y="26"/>
                      <a:pt x="1" y="52"/>
                    </a:cubicBezTo>
                    <a:cubicBezTo>
                      <a:pt x="1" y="78"/>
                      <a:pt x="27" y="104"/>
                      <a:pt x="52" y="104"/>
                    </a:cubicBezTo>
                    <a:cubicBezTo>
                      <a:pt x="78" y="104"/>
                      <a:pt x="104" y="78"/>
                      <a:pt x="104" y="52"/>
                    </a:cubicBezTo>
                    <a:cubicBezTo>
                      <a:pt x="104" y="26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p38"/>
              <p:cNvSpPr/>
              <p:nvPr/>
            </p:nvSpPr>
            <p:spPr>
              <a:xfrm>
                <a:off x="637250" y="3727225"/>
                <a:ext cx="2625" cy="2525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01" extrusionOk="0">
                    <a:moveTo>
                      <a:pt x="45" y="0"/>
                    </a:moveTo>
                    <a:cubicBezTo>
                      <a:pt x="27" y="0"/>
                      <a:pt x="10" y="12"/>
                      <a:pt x="1" y="31"/>
                    </a:cubicBezTo>
                    <a:cubicBezTo>
                      <a:pt x="1" y="57"/>
                      <a:pt x="14" y="83"/>
                      <a:pt x="40" y="96"/>
                    </a:cubicBezTo>
                    <a:cubicBezTo>
                      <a:pt x="47" y="99"/>
                      <a:pt x="54" y="101"/>
                      <a:pt x="60" y="101"/>
                    </a:cubicBezTo>
                    <a:cubicBezTo>
                      <a:pt x="77" y="101"/>
                      <a:pt x="91" y="89"/>
                      <a:pt x="91" y="70"/>
                    </a:cubicBezTo>
                    <a:cubicBezTo>
                      <a:pt x="104" y="44"/>
                      <a:pt x="91" y="18"/>
                      <a:pt x="65" y="5"/>
                    </a:cubicBezTo>
                    <a:cubicBezTo>
                      <a:pt x="59" y="2"/>
                      <a:pt x="52" y="0"/>
                      <a:pt x="45" y="0"/>
                    </a:cubicBezTo>
                    <a:close/>
                  </a:path>
                </a:pathLst>
              </a:custGeom>
              <a:solidFill>
                <a:srgbClr val="163E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38"/>
              <p:cNvSpPr/>
              <p:nvPr/>
            </p:nvSpPr>
            <p:spPr>
              <a:xfrm>
                <a:off x="629850" y="3731225"/>
                <a:ext cx="2600" cy="2275"/>
              </a:xfrm>
              <a:custGeom>
                <a:avLst/>
                <a:gdLst/>
                <a:ahLst/>
                <a:cxnLst/>
                <a:rect l="l" t="t" r="r" b="b"/>
                <a:pathLst>
                  <a:path w="104" h="91" extrusionOk="0">
                    <a:moveTo>
                      <a:pt x="52" y="0"/>
                    </a:moveTo>
                    <a:cubicBezTo>
                      <a:pt x="26" y="0"/>
                      <a:pt x="0" y="13"/>
                      <a:pt x="0" y="39"/>
                    </a:cubicBezTo>
                    <a:cubicBezTo>
                      <a:pt x="0" y="65"/>
                      <a:pt x="26" y="90"/>
                      <a:pt x="52" y="90"/>
                    </a:cubicBezTo>
                    <a:cubicBezTo>
                      <a:pt x="78" y="90"/>
                      <a:pt x="104" y="65"/>
                      <a:pt x="104" y="39"/>
                    </a:cubicBezTo>
                    <a:cubicBezTo>
                      <a:pt x="104" y="13"/>
                      <a:pt x="78" y="0"/>
                      <a:pt x="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38"/>
              <p:cNvSpPr/>
              <p:nvPr/>
            </p:nvSpPr>
            <p:spPr>
              <a:xfrm>
                <a:off x="639200" y="3720300"/>
                <a:ext cx="51925" cy="37700"/>
              </a:xfrm>
              <a:custGeom>
                <a:avLst/>
                <a:gdLst/>
                <a:ahLst/>
                <a:cxnLst/>
                <a:rect l="l" t="t" r="r" b="b"/>
                <a:pathLst>
                  <a:path w="2077" h="1508" extrusionOk="0">
                    <a:moveTo>
                      <a:pt x="292" y="0"/>
                    </a:moveTo>
                    <a:cubicBezTo>
                      <a:pt x="0" y="0"/>
                      <a:pt x="65" y="153"/>
                      <a:pt x="65" y="153"/>
                    </a:cubicBezTo>
                    <a:cubicBezTo>
                      <a:pt x="65" y="540"/>
                      <a:pt x="323" y="837"/>
                      <a:pt x="619" y="979"/>
                    </a:cubicBezTo>
                    <a:cubicBezTo>
                      <a:pt x="594" y="1108"/>
                      <a:pt x="568" y="1275"/>
                      <a:pt x="581" y="1456"/>
                    </a:cubicBezTo>
                    <a:cubicBezTo>
                      <a:pt x="619" y="1482"/>
                      <a:pt x="658" y="1495"/>
                      <a:pt x="697" y="1507"/>
                    </a:cubicBezTo>
                    <a:cubicBezTo>
                      <a:pt x="697" y="1327"/>
                      <a:pt x="710" y="1159"/>
                      <a:pt x="735" y="1030"/>
                    </a:cubicBezTo>
                    <a:cubicBezTo>
                      <a:pt x="850" y="1076"/>
                      <a:pt x="967" y="1099"/>
                      <a:pt x="1076" y="1099"/>
                    </a:cubicBezTo>
                    <a:cubicBezTo>
                      <a:pt x="1211" y="1099"/>
                      <a:pt x="1333" y="1063"/>
                      <a:pt x="1419" y="992"/>
                    </a:cubicBezTo>
                    <a:cubicBezTo>
                      <a:pt x="1780" y="682"/>
                      <a:pt x="2077" y="450"/>
                      <a:pt x="1006" y="140"/>
                    </a:cubicBezTo>
                    <a:cubicBezTo>
                      <a:pt x="655" y="36"/>
                      <a:pt x="432" y="0"/>
                      <a:pt x="2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38"/>
              <p:cNvSpPr/>
              <p:nvPr/>
            </p:nvSpPr>
            <p:spPr>
              <a:xfrm>
                <a:off x="1056725" y="3721225"/>
                <a:ext cx="215400" cy="53550"/>
              </a:xfrm>
              <a:custGeom>
                <a:avLst/>
                <a:gdLst/>
                <a:ahLst/>
                <a:cxnLst/>
                <a:rect l="l" t="t" r="r" b="b"/>
                <a:pathLst>
                  <a:path w="8616" h="2142" extrusionOk="0">
                    <a:moveTo>
                      <a:pt x="2038" y="0"/>
                    </a:moveTo>
                    <a:cubicBezTo>
                      <a:pt x="1380" y="0"/>
                      <a:pt x="774" y="387"/>
                      <a:pt x="503" y="993"/>
                    </a:cubicBezTo>
                    <a:lnTo>
                      <a:pt x="0" y="2141"/>
                    </a:lnTo>
                    <a:lnTo>
                      <a:pt x="8615" y="2141"/>
                    </a:lnTo>
                    <a:lnTo>
                      <a:pt x="7700" y="877"/>
                    </a:lnTo>
                    <a:cubicBezTo>
                      <a:pt x="7403" y="336"/>
                      <a:pt x="6836" y="0"/>
                      <a:pt x="62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38"/>
              <p:cNvSpPr/>
              <p:nvPr/>
            </p:nvSpPr>
            <p:spPr>
              <a:xfrm>
                <a:off x="1135725" y="3651575"/>
                <a:ext cx="69650" cy="113925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4557" extrusionOk="0">
                    <a:moveTo>
                      <a:pt x="477" y="1"/>
                    </a:moveTo>
                    <a:cubicBezTo>
                      <a:pt x="477" y="1"/>
                      <a:pt x="181" y="2670"/>
                      <a:pt x="0" y="2683"/>
                    </a:cubicBezTo>
                    <a:cubicBezTo>
                      <a:pt x="1286" y="3457"/>
                      <a:pt x="1267" y="4557"/>
                      <a:pt x="2106" y="4557"/>
                    </a:cubicBezTo>
                    <a:cubicBezTo>
                      <a:pt x="2134" y="4557"/>
                      <a:pt x="2163" y="4556"/>
                      <a:pt x="2193" y="4553"/>
                    </a:cubicBezTo>
                    <a:cubicBezTo>
                      <a:pt x="2786" y="4514"/>
                      <a:pt x="2696" y="3766"/>
                      <a:pt x="2579" y="3289"/>
                    </a:cubicBezTo>
                    <a:cubicBezTo>
                      <a:pt x="2450" y="3186"/>
                      <a:pt x="2347" y="3109"/>
                      <a:pt x="2231" y="3044"/>
                    </a:cubicBezTo>
                    <a:lnTo>
                      <a:pt x="2489" y="1845"/>
                    </a:lnTo>
                    <a:lnTo>
                      <a:pt x="477" y="1"/>
                    </a:ln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p38"/>
              <p:cNvSpPr/>
              <p:nvPr/>
            </p:nvSpPr>
            <p:spPr>
              <a:xfrm>
                <a:off x="1223100" y="3581625"/>
                <a:ext cx="38700" cy="8867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3547" extrusionOk="0">
                    <a:moveTo>
                      <a:pt x="748" y="0"/>
                    </a:moveTo>
                    <a:lnTo>
                      <a:pt x="0" y="387"/>
                    </a:lnTo>
                    <a:lnTo>
                      <a:pt x="0" y="3547"/>
                    </a:lnTo>
                    <a:cubicBezTo>
                      <a:pt x="0" y="3547"/>
                      <a:pt x="1548" y="2915"/>
                      <a:pt x="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Google Shape;1993;p38"/>
              <p:cNvSpPr/>
              <p:nvPr/>
            </p:nvSpPr>
            <p:spPr>
              <a:xfrm>
                <a:off x="1088325" y="3548775"/>
                <a:ext cx="1476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7540" extrusionOk="0">
                    <a:moveTo>
                      <a:pt x="3947" y="1"/>
                    </a:moveTo>
                    <a:cubicBezTo>
                      <a:pt x="3883" y="1"/>
                      <a:pt x="3818" y="4"/>
                      <a:pt x="3753" y="12"/>
                    </a:cubicBezTo>
                    <a:cubicBezTo>
                      <a:pt x="3250" y="50"/>
                      <a:pt x="2747" y="115"/>
                      <a:pt x="2244" y="179"/>
                    </a:cubicBezTo>
                    <a:cubicBezTo>
                      <a:pt x="1032" y="386"/>
                      <a:pt x="39" y="1417"/>
                      <a:pt x="13" y="2333"/>
                    </a:cubicBezTo>
                    <a:cubicBezTo>
                      <a:pt x="0" y="3016"/>
                      <a:pt x="258" y="3739"/>
                      <a:pt x="400" y="4396"/>
                    </a:cubicBezTo>
                    <a:cubicBezTo>
                      <a:pt x="890" y="6589"/>
                      <a:pt x="1303" y="6834"/>
                      <a:pt x="2954" y="7324"/>
                    </a:cubicBezTo>
                    <a:cubicBezTo>
                      <a:pt x="3452" y="7471"/>
                      <a:pt x="3866" y="7540"/>
                      <a:pt x="4210" y="7540"/>
                    </a:cubicBezTo>
                    <a:cubicBezTo>
                      <a:pt x="5549" y="7540"/>
                      <a:pt x="5825" y="6503"/>
                      <a:pt x="5855" y="5067"/>
                    </a:cubicBezTo>
                    <a:cubicBezTo>
                      <a:pt x="5868" y="4138"/>
                      <a:pt x="5868" y="3210"/>
                      <a:pt x="5881" y="2281"/>
                    </a:cubicBezTo>
                    <a:cubicBezTo>
                      <a:pt x="5906" y="1026"/>
                      <a:pt x="5043" y="1"/>
                      <a:pt x="3947" y="1"/>
                    </a:cubicBezTo>
                    <a:close/>
                  </a:path>
                </a:pathLst>
              </a:custGeom>
              <a:solidFill>
                <a:srgbClr val="FBA7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38"/>
              <p:cNvSpPr/>
              <p:nvPr/>
            </p:nvSpPr>
            <p:spPr>
              <a:xfrm>
                <a:off x="1066075" y="3514150"/>
                <a:ext cx="187675" cy="144225"/>
              </a:xfrm>
              <a:custGeom>
                <a:avLst/>
                <a:gdLst/>
                <a:ahLst/>
                <a:cxnLst/>
                <a:rect l="l" t="t" r="r" b="b"/>
                <a:pathLst>
                  <a:path w="7507" h="5769" extrusionOk="0">
                    <a:moveTo>
                      <a:pt x="4192" y="0"/>
                    </a:moveTo>
                    <a:cubicBezTo>
                      <a:pt x="3924" y="0"/>
                      <a:pt x="3636" y="22"/>
                      <a:pt x="3328" y="68"/>
                    </a:cubicBezTo>
                    <a:cubicBezTo>
                      <a:pt x="3005" y="107"/>
                      <a:pt x="2722" y="171"/>
                      <a:pt x="2477" y="249"/>
                    </a:cubicBezTo>
                    <a:cubicBezTo>
                      <a:pt x="1677" y="700"/>
                      <a:pt x="1703" y="1487"/>
                      <a:pt x="1703" y="1487"/>
                    </a:cubicBezTo>
                    <a:cubicBezTo>
                      <a:pt x="1693" y="1486"/>
                      <a:pt x="1683" y="1486"/>
                      <a:pt x="1673" y="1486"/>
                    </a:cubicBezTo>
                    <a:cubicBezTo>
                      <a:pt x="1081" y="1486"/>
                      <a:pt x="607" y="2235"/>
                      <a:pt x="607" y="2235"/>
                    </a:cubicBezTo>
                    <a:cubicBezTo>
                      <a:pt x="349" y="2583"/>
                      <a:pt x="0" y="3344"/>
                      <a:pt x="349" y="4827"/>
                    </a:cubicBezTo>
                    <a:lnTo>
                      <a:pt x="2090" y="5768"/>
                    </a:lnTo>
                    <a:cubicBezTo>
                      <a:pt x="2090" y="5768"/>
                      <a:pt x="2593" y="4775"/>
                      <a:pt x="2335" y="3176"/>
                    </a:cubicBezTo>
                    <a:lnTo>
                      <a:pt x="2335" y="3176"/>
                    </a:lnTo>
                    <a:cubicBezTo>
                      <a:pt x="3115" y="3478"/>
                      <a:pt x="4129" y="3779"/>
                      <a:pt x="5094" y="3779"/>
                    </a:cubicBezTo>
                    <a:cubicBezTo>
                      <a:pt x="5821" y="3779"/>
                      <a:pt x="6519" y="3608"/>
                      <a:pt x="7068" y="3138"/>
                    </a:cubicBezTo>
                    <a:cubicBezTo>
                      <a:pt x="7377" y="2880"/>
                      <a:pt x="7506" y="2454"/>
                      <a:pt x="7403" y="2041"/>
                    </a:cubicBezTo>
                    <a:cubicBezTo>
                      <a:pt x="7220" y="1320"/>
                      <a:pt x="6306" y="0"/>
                      <a:pt x="41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38"/>
              <p:cNvSpPr/>
              <p:nvPr/>
            </p:nvSpPr>
            <p:spPr>
              <a:xfrm>
                <a:off x="1192150" y="3653500"/>
                <a:ext cx="1517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607" h="1098" extrusionOk="0">
                    <a:moveTo>
                      <a:pt x="297" y="1"/>
                    </a:moveTo>
                    <a:cubicBezTo>
                      <a:pt x="129" y="1"/>
                      <a:pt x="0" y="530"/>
                      <a:pt x="0" y="723"/>
                    </a:cubicBezTo>
                    <a:cubicBezTo>
                      <a:pt x="0" y="1007"/>
                      <a:pt x="129" y="1097"/>
                      <a:pt x="297" y="1097"/>
                    </a:cubicBezTo>
                    <a:cubicBezTo>
                      <a:pt x="464" y="1097"/>
                      <a:pt x="606" y="1020"/>
                      <a:pt x="606" y="749"/>
                    </a:cubicBezTo>
                    <a:cubicBezTo>
                      <a:pt x="606" y="543"/>
                      <a:pt x="464" y="14"/>
                      <a:pt x="297" y="1"/>
                    </a:cubicBez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38"/>
              <p:cNvSpPr/>
              <p:nvPr/>
            </p:nvSpPr>
            <p:spPr>
              <a:xfrm>
                <a:off x="1177300" y="3676075"/>
                <a:ext cx="25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736" extrusionOk="0">
                    <a:moveTo>
                      <a:pt x="52" y="1"/>
                    </a:moveTo>
                    <a:cubicBezTo>
                      <a:pt x="27" y="14"/>
                      <a:pt x="1" y="52"/>
                      <a:pt x="1" y="91"/>
                    </a:cubicBezTo>
                    <a:cubicBezTo>
                      <a:pt x="104" y="581"/>
                      <a:pt x="568" y="723"/>
                      <a:pt x="865" y="736"/>
                    </a:cubicBezTo>
                    <a:lnTo>
                      <a:pt x="955" y="736"/>
                    </a:lnTo>
                    <a:cubicBezTo>
                      <a:pt x="994" y="723"/>
                      <a:pt x="1020" y="697"/>
                      <a:pt x="1020" y="658"/>
                    </a:cubicBezTo>
                    <a:cubicBezTo>
                      <a:pt x="1020" y="620"/>
                      <a:pt x="981" y="594"/>
                      <a:pt x="942" y="594"/>
                    </a:cubicBezTo>
                    <a:cubicBezTo>
                      <a:pt x="939" y="594"/>
                      <a:pt x="927" y="595"/>
                      <a:pt x="907" y="595"/>
                    </a:cubicBezTo>
                    <a:cubicBezTo>
                      <a:pt x="763" y="595"/>
                      <a:pt x="232" y="565"/>
                      <a:pt x="130" y="65"/>
                    </a:cubicBezTo>
                    <a:cubicBezTo>
                      <a:pt x="130" y="27"/>
                      <a:pt x="91" y="1"/>
                      <a:pt x="52" y="1"/>
                    </a:cubicBez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38"/>
              <p:cNvSpPr/>
              <p:nvPr/>
            </p:nvSpPr>
            <p:spPr>
              <a:xfrm>
                <a:off x="1215350" y="3640275"/>
                <a:ext cx="7450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763" extrusionOk="0">
                    <a:moveTo>
                      <a:pt x="146" y="1"/>
                    </a:moveTo>
                    <a:cubicBezTo>
                      <a:pt x="61" y="1"/>
                      <a:pt x="1" y="164"/>
                      <a:pt x="1" y="375"/>
                    </a:cubicBezTo>
                    <a:cubicBezTo>
                      <a:pt x="1" y="582"/>
                      <a:pt x="65" y="762"/>
                      <a:pt x="155" y="762"/>
                    </a:cubicBezTo>
                    <a:cubicBezTo>
                      <a:pt x="233" y="762"/>
                      <a:pt x="297" y="594"/>
                      <a:pt x="297" y="388"/>
                    </a:cubicBezTo>
                    <a:cubicBezTo>
                      <a:pt x="297" y="169"/>
                      <a:pt x="233" y="1"/>
                      <a:pt x="155" y="1"/>
                    </a:cubicBezTo>
                    <a:cubicBezTo>
                      <a:pt x="152" y="1"/>
                      <a:pt x="149" y="1"/>
                      <a:pt x="146" y="1"/>
                    </a:cubicBezTo>
                    <a:close/>
                  </a:path>
                </a:pathLst>
              </a:custGeom>
              <a:solidFill>
                <a:srgbClr val="540A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p38"/>
              <p:cNvSpPr/>
              <p:nvPr/>
            </p:nvSpPr>
            <p:spPr>
              <a:xfrm>
                <a:off x="1204400" y="3614125"/>
                <a:ext cx="34825" cy="27800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112" extrusionOk="0">
                    <a:moveTo>
                      <a:pt x="530" y="1"/>
                    </a:moveTo>
                    <a:cubicBezTo>
                      <a:pt x="156" y="1"/>
                      <a:pt x="0" y="467"/>
                      <a:pt x="0" y="467"/>
                    </a:cubicBezTo>
                    <a:cubicBezTo>
                      <a:pt x="439" y="544"/>
                      <a:pt x="1316" y="1112"/>
                      <a:pt x="1316" y="1112"/>
                    </a:cubicBezTo>
                    <a:cubicBezTo>
                      <a:pt x="1316" y="1112"/>
                      <a:pt x="1393" y="390"/>
                      <a:pt x="813" y="80"/>
                    </a:cubicBezTo>
                    <a:cubicBezTo>
                      <a:pt x="707" y="24"/>
                      <a:pt x="613" y="1"/>
                      <a:pt x="5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38"/>
              <p:cNvSpPr/>
              <p:nvPr/>
            </p:nvSpPr>
            <p:spPr>
              <a:xfrm>
                <a:off x="1167325" y="3638025"/>
                <a:ext cx="7750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310" h="763" extrusionOk="0">
                    <a:moveTo>
                      <a:pt x="146" y="0"/>
                    </a:moveTo>
                    <a:cubicBezTo>
                      <a:pt x="60" y="0"/>
                      <a:pt x="0" y="176"/>
                      <a:pt x="0" y="375"/>
                    </a:cubicBezTo>
                    <a:cubicBezTo>
                      <a:pt x="0" y="594"/>
                      <a:pt x="64" y="762"/>
                      <a:pt x="155" y="762"/>
                    </a:cubicBezTo>
                    <a:cubicBezTo>
                      <a:pt x="158" y="762"/>
                      <a:pt x="160" y="763"/>
                      <a:pt x="163" y="763"/>
                    </a:cubicBezTo>
                    <a:cubicBezTo>
                      <a:pt x="238" y="763"/>
                      <a:pt x="310" y="599"/>
                      <a:pt x="310" y="388"/>
                    </a:cubicBezTo>
                    <a:cubicBezTo>
                      <a:pt x="310" y="169"/>
                      <a:pt x="232" y="1"/>
                      <a:pt x="155" y="1"/>
                    </a:cubicBezTo>
                    <a:cubicBezTo>
                      <a:pt x="152" y="1"/>
                      <a:pt x="149" y="0"/>
                      <a:pt x="146" y="0"/>
                    </a:cubicBezTo>
                    <a:close/>
                  </a:path>
                </a:pathLst>
              </a:custGeom>
              <a:solidFill>
                <a:srgbClr val="540A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38"/>
              <p:cNvSpPr/>
              <p:nvPr/>
            </p:nvSpPr>
            <p:spPr>
              <a:xfrm>
                <a:off x="1149575" y="3612525"/>
                <a:ext cx="37750" cy="27475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1099" extrusionOk="0">
                    <a:moveTo>
                      <a:pt x="858" y="1"/>
                    </a:moveTo>
                    <a:cubicBezTo>
                      <a:pt x="781" y="1"/>
                      <a:pt x="697" y="16"/>
                      <a:pt x="607" y="54"/>
                    </a:cubicBezTo>
                    <a:cubicBezTo>
                      <a:pt x="1" y="299"/>
                      <a:pt x="65" y="1098"/>
                      <a:pt x="65" y="1098"/>
                    </a:cubicBezTo>
                    <a:cubicBezTo>
                      <a:pt x="65" y="1098"/>
                      <a:pt x="1071" y="531"/>
                      <a:pt x="1510" y="492"/>
                    </a:cubicBezTo>
                    <a:cubicBezTo>
                      <a:pt x="1510" y="492"/>
                      <a:pt x="1287" y="1"/>
                      <a:pt x="8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Google Shape;2001;p38"/>
              <p:cNvSpPr/>
              <p:nvPr/>
            </p:nvSpPr>
            <p:spPr>
              <a:xfrm>
                <a:off x="1160225" y="3665000"/>
                <a:ext cx="905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362" h="599" extrusionOk="0">
                    <a:moveTo>
                      <a:pt x="287" y="0"/>
                    </a:moveTo>
                    <a:cubicBezTo>
                      <a:pt x="264" y="0"/>
                      <a:pt x="238" y="12"/>
                      <a:pt x="220" y="31"/>
                    </a:cubicBezTo>
                    <a:lnTo>
                      <a:pt x="13" y="495"/>
                    </a:lnTo>
                    <a:cubicBezTo>
                      <a:pt x="0" y="534"/>
                      <a:pt x="13" y="573"/>
                      <a:pt x="39" y="586"/>
                    </a:cubicBezTo>
                    <a:cubicBezTo>
                      <a:pt x="52" y="599"/>
                      <a:pt x="65" y="599"/>
                      <a:pt x="78" y="599"/>
                    </a:cubicBezTo>
                    <a:cubicBezTo>
                      <a:pt x="103" y="599"/>
                      <a:pt x="116" y="586"/>
                      <a:pt x="129" y="560"/>
                    </a:cubicBezTo>
                    <a:lnTo>
                      <a:pt x="348" y="108"/>
                    </a:lnTo>
                    <a:cubicBezTo>
                      <a:pt x="361" y="70"/>
                      <a:pt x="348" y="31"/>
                      <a:pt x="310" y="5"/>
                    </a:cubicBezTo>
                    <a:cubicBezTo>
                      <a:pt x="303" y="2"/>
                      <a:pt x="295" y="0"/>
                      <a:pt x="287" y="0"/>
                    </a:cubicBez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p38"/>
              <p:cNvSpPr/>
              <p:nvPr/>
            </p:nvSpPr>
            <p:spPr>
              <a:xfrm>
                <a:off x="1149575" y="3664450"/>
                <a:ext cx="9050" cy="15200"/>
              </a:xfrm>
              <a:custGeom>
                <a:avLst/>
                <a:gdLst/>
                <a:ahLst/>
                <a:cxnLst/>
                <a:rect l="l" t="t" r="r" b="b"/>
                <a:pathLst>
                  <a:path w="362" h="608" extrusionOk="0">
                    <a:moveTo>
                      <a:pt x="279" y="1"/>
                    </a:moveTo>
                    <a:cubicBezTo>
                      <a:pt x="259" y="1"/>
                      <a:pt x="237" y="15"/>
                      <a:pt x="220" y="40"/>
                    </a:cubicBezTo>
                    <a:lnTo>
                      <a:pt x="14" y="504"/>
                    </a:lnTo>
                    <a:cubicBezTo>
                      <a:pt x="1" y="530"/>
                      <a:pt x="14" y="582"/>
                      <a:pt x="39" y="595"/>
                    </a:cubicBezTo>
                    <a:cubicBezTo>
                      <a:pt x="52" y="608"/>
                      <a:pt x="65" y="608"/>
                      <a:pt x="78" y="608"/>
                    </a:cubicBezTo>
                    <a:cubicBezTo>
                      <a:pt x="104" y="608"/>
                      <a:pt x="117" y="595"/>
                      <a:pt x="130" y="569"/>
                    </a:cubicBezTo>
                    <a:lnTo>
                      <a:pt x="349" y="105"/>
                    </a:lnTo>
                    <a:cubicBezTo>
                      <a:pt x="362" y="79"/>
                      <a:pt x="349" y="27"/>
                      <a:pt x="310" y="14"/>
                    </a:cubicBezTo>
                    <a:cubicBezTo>
                      <a:pt x="301" y="5"/>
                      <a:pt x="290" y="1"/>
                      <a:pt x="279" y="1"/>
                    </a:cubicBez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p38"/>
              <p:cNvSpPr/>
              <p:nvPr/>
            </p:nvSpPr>
            <p:spPr>
              <a:xfrm>
                <a:off x="1217925" y="3666925"/>
                <a:ext cx="8725" cy="153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612" extrusionOk="0">
                    <a:moveTo>
                      <a:pt x="68" y="1"/>
                    </a:moveTo>
                    <a:cubicBezTo>
                      <a:pt x="59" y="1"/>
                      <a:pt x="49" y="2"/>
                      <a:pt x="39" y="6"/>
                    </a:cubicBezTo>
                    <a:cubicBezTo>
                      <a:pt x="14" y="31"/>
                      <a:pt x="1" y="70"/>
                      <a:pt x="14" y="109"/>
                    </a:cubicBezTo>
                    <a:lnTo>
                      <a:pt x="220" y="573"/>
                    </a:lnTo>
                    <a:cubicBezTo>
                      <a:pt x="233" y="599"/>
                      <a:pt x="259" y="612"/>
                      <a:pt x="272" y="612"/>
                    </a:cubicBezTo>
                    <a:lnTo>
                      <a:pt x="310" y="612"/>
                    </a:lnTo>
                    <a:cubicBezTo>
                      <a:pt x="336" y="599"/>
                      <a:pt x="349" y="547"/>
                      <a:pt x="336" y="522"/>
                    </a:cubicBezTo>
                    <a:lnTo>
                      <a:pt x="130" y="44"/>
                    </a:lnTo>
                    <a:cubicBezTo>
                      <a:pt x="120" y="15"/>
                      <a:pt x="96" y="1"/>
                      <a:pt x="68" y="1"/>
                    </a:cubicBez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Google Shape;2004;p38"/>
              <p:cNvSpPr/>
              <p:nvPr/>
            </p:nvSpPr>
            <p:spPr>
              <a:xfrm>
                <a:off x="1228250" y="3667575"/>
                <a:ext cx="647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259" h="599" extrusionOk="0">
                    <a:moveTo>
                      <a:pt x="68" y="1"/>
                    </a:moveTo>
                    <a:cubicBezTo>
                      <a:pt x="58" y="1"/>
                      <a:pt x="49" y="2"/>
                      <a:pt x="39" y="5"/>
                    </a:cubicBezTo>
                    <a:cubicBezTo>
                      <a:pt x="13" y="18"/>
                      <a:pt x="0" y="57"/>
                      <a:pt x="13" y="96"/>
                    </a:cubicBezTo>
                    <a:lnTo>
                      <a:pt x="220" y="560"/>
                    </a:lnTo>
                    <a:cubicBezTo>
                      <a:pt x="220" y="586"/>
                      <a:pt x="233" y="586"/>
                      <a:pt x="246" y="599"/>
                    </a:cubicBezTo>
                    <a:cubicBezTo>
                      <a:pt x="246" y="508"/>
                      <a:pt x="258" y="418"/>
                      <a:pt x="258" y="328"/>
                    </a:cubicBezTo>
                    <a:lnTo>
                      <a:pt x="129" y="44"/>
                    </a:lnTo>
                    <a:cubicBezTo>
                      <a:pt x="120" y="15"/>
                      <a:pt x="96" y="1"/>
                      <a:pt x="68" y="1"/>
                    </a:cubicBez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p38"/>
              <p:cNvSpPr/>
              <p:nvPr/>
            </p:nvSpPr>
            <p:spPr>
              <a:xfrm>
                <a:off x="1059950" y="3624675"/>
                <a:ext cx="64825" cy="68225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2729" extrusionOk="0">
                    <a:moveTo>
                      <a:pt x="1039" y="0"/>
                    </a:moveTo>
                    <a:cubicBezTo>
                      <a:pt x="912" y="0"/>
                      <a:pt x="787" y="27"/>
                      <a:pt x="671" y="84"/>
                    </a:cubicBezTo>
                    <a:cubicBezTo>
                      <a:pt x="142" y="342"/>
                      <a:pt x="0" y="1141"/>
                      <a:pt x="349" y="1850"/>
                    </a:cubicBezTo>
                    <a:cubicBezTo>
                      <a:pt x="617" y="2397"/>
                      <a:pt x="1099" y="2729"/>
                      <a:pt x="1548" y="2729"/>
                    </a:cubicBezTo>
                    <a:cubicBezTo>
                      <a:pt x="1682" y="2729"/>
                      <a:pt x="1813" y="2699"/>
                      <a:pt x="1935" y="2637"/>
                    </a:cubicBezTo>
                    <a:cubicBezTo>
                      <a:pt x="2451" y="2379"/>
                      <a:pt x="2593" y="1592"/>
                      <a:pt x="2244" y="883"/>
                    </a:cubicBezTo>
                    <a:lnTo>
                      <a:pt x="2257" y="883"/>
                    </a:lnTo>
                    <a:cubicBezTo>
                      <a:pt x="1986" y="340"/>
                      <a:pt x="1494" y="0"/>
                      <a:pt x="1039" y="0"/>
                    </a:cubicBezTo>
                    <a:close/>
                  </a:path>
                </a:pathLst>
              </a:custGeom>
              <a:solidFill>
                <a:srgbClr val="FBA7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38"/>
              <p:cNvSpPr/>
              <p:nvPr/>
            </p:nvSpPr>
            <p:spPr>
              <a:xfrm>
                <a:off x="1074125" y="3636425"/>
                <a:ext cx="345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381" h="1729" extrusionOk="0">
                    <a:moveTo>
                      <a:pt x="1381" y="1688"/>
                    </a:moveTo>
                    <a:cubicBezTo>
                      <a:pt x="1381" y="1689"/>
                      <a:pt x="1381" y="1689"/>
                      <a:pt x="1381" y="1690"/>
                    </a:cubicBezTo>
                    <a:cubicBezTo>
                      <a:pt x="1381" y="1689"/>
                      <a:pt x="1381" y="1689"/>
                      <a:pt x="1381" y="1688"/>
                    </a:cubicBezTo>
                    <a:close/>
                    <a:moveTo>
                      <a:pt x="1" y="0"/>
                    </a:moveTo>
                    <a:lnTo>
                      <a:pt x="1" y="0"/>
                    </a:lnTo>
                    <a:cubicBezTo>
                      <a:pt x="530" y="362"/>
                      <a:pt x="865" y="736"/>
                      <a:pt x="1071" y="1058"/>
                    </a:cubicBezTo>
                    <a:cubicBezTo>
                      <a:pt x="989" y="1019"/>
                      <a:pt x="898" y="1003"/>
                      <a:pt x="804" y="1003"/>
                    </a:cubicBezTo>
                    <a:cubicBezTo>
                      <a:pt x="471" y="1003"/>
                      <a:pt x="117" y="1200"/>
                      <a:pt x="117" y="1200"/>
                    </a:cubicBezTo>
                    <a:cubicBezTo>
                      <a:pt x="314" y="1152"/>
                      <a:pt x="481" y="1131"/>
                      <a:pt x="623" y="1131"/>
                    </a:cubicBezTo>
                    <a:cubicBezTo>
                      <a:pt x="971" y="1131"/>
                      <a:pt x="1164" y="1256"/>
                      <a:pt x="1265" y="1393"/>
                    </a:cubicBezTo>
                    <a:cubicBezTo>
                      <a:pt x="1355" y="1600"/>
                      <a:pt x="1381" y="1729"/>
                      <a:pt x="1381" y="1729"/>
                    </a:cubicBezTo>
                    <a:cubicBezTo>
                      <a:pt x="1381" y="1703"/>
                      <a:pt x="1381" y="1664"/>
                      <a:pt x="1368" y="1638"/>
                    </a:cubicBezTo>
                    <a:lnTo>
                      <a:pt x="1368" y="1638"/>
                    </a:lnTo>
                    <a:cubicBezTo>
                      <a:pt x="1380" y="1663"/>
                      <a:pt x="1381" y="1676"/>
                      <a:pt x="1381" y="1688"/>
                    </a:cubicBezTo>
                    <a:lnTo>
                      <a:pt x="1381" y="1688"/>
                    </a:lnTo>
                    <a:cubicBezTo>
                      <a:pt x="1381" y="1547"/>
                      <a:pt x="1355" y="1432"/>
                      <a:pt x="1329" y="1342"/>
                    </a:cubicBezTo>
                    <a:cubicBezTo>
                      <a:pt x="1046" y="168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Google Shape;2007;p38"/>
              <p:cNvSpPr/>
              <p:nvPr/>
            </p:nvSpPr>
            <p:spPr>
              <a:xfrm>
                <a:off x="1001550" y="3723425"/>
                <a:ext cx="236725" cy="124375"/>
              </a:xfrm>
              <a:custGeom>
                <a:avLst/>
                <a:gdLst/>
                <a:ahLst/>
                <a:cxnLst/>
                <a:rect l="l" t="t" r="r" b="b"/>
                <a:pathLst>
                  <a:path w="9469" h="4975" extrusionOk="0">
                    <a:moveTo>
                      <a:pt x="3855" y="1"/>
                    </a:moveTo>
                    <a:cubicBezTo>
                      <a:pt x="2707" y="1"/>
                      <a:pt x="0" y="4046"/>
                      <a:pt x="892" y="4568"/>
                    </a:cubicBezTo>
                    <a:cubicBezTo>
                      <a:pt x="1376" y="4855"/>
                      <a:pt x="1909" y="4975"/>
                      <a:pt x="2463" y="4975"/>
                    </a:cubicBezTo>
                    <a:cubicBezTo>
                      <a:pt x="4126" y="4975"/>
                      <a:pt x="5973" y="3894"/>
                      <a:pt x="7211" y="2995"/>
                    </a:cubicBezTo>
                    <a:cubicBezTo>
                      <a:pt x="7405" y="2866"/>
                      <a:pt x="7560" y="2788"/>
                      <a:pt x="7753" y="2749"/>
                    </a:cubicBezTo>
                    <a:cubicBezTo>
                      <a:pt x="7921" y="2711"/>
                      <a:pt x="8088" y="2646"/>
                      <a:pt x="8204" y="2530"/>
                    </a:cubicBezTo>
                    <a:cubicBezTo>
                      <a:pt x="8514" y="2247"/>
                      <a:pt x="8901" y="2053"/>
                      <a:pt x="9326" y="2053"/>
                    </a:cubicBezTo>
                    <a:lnTo>
                      <a:pt x="9468" y="2053"/>
                    </a:lnTo>
                    <a:lnTo>
                      <a:pt x="9262" y="1718"/>
                    </a:lnTo>
                    <a:cubicBezTo>
                      <a:pt x="9120" y="1473"/>
                      <a:pt x="8862" y="1331"/>
                      <a:pt x="8591" y="1331"/>
                    </a:cubicBezTo>
                    <a:lnTo>
                      <a:pt x="7792" y="1318"/>
                    </a:lnTo>
                    <a:cubicBezTo>
                      <a:pt x="7379" y="1318"/>
                      <a:pt x="6979" y="1447"/>
                      <a:pt x="6657" y="1679"/>
                    </a:cubicBezTo>
                    <a:lnTo>
                      <a:pt x="6141" y="2066"/>
                    </a:lnTo>
                    <a:lnTo>
                      <a:pt x="3691" y="2943"/>
                    </a:lnTo>
                    <a:cubicBezTo>
                      <a:pt x="3691" y="2943"/>
                      <a:pt x="4838" y="1589"/>
                      <a:pt x="4864" y="1021"/>
                    </a:cubicBezTo>
                    <a:cubicBezTo>
                      <a:pt x="4890" y="377"/>
                      <a:pt x="4245" y="28"/>
                      <a:pt x="3897" y="3"/>
                    </a:cubicBezTo>
                    <a:cubicBezTo>
                      <a:pt x="3883" y="1"/>
                      <a:pt x="3869" y="1"/>
                      <a:pt x="3855" y="1"/>
                    </a:cubicBezTo>
                    <a:close/>
                  </a:path>
                </a:pathLst>
              </a:custGeom>
              <a:solidFill>
                <a:srgbClr val="FBA7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38"/>
              <p:cNvSpPr/>
              <p:nvPr/>
            </p:nvSpPr>
            <p:spPr>
              <a:xfrm>
                <a:off x="1040925" y="3723425"/>
                <a:ext cx="82875" cy="57800"/>
              </a:xfrm>
              <a:custGeom>
                <a:avLst/>
                <a:gdLst/>
                <a:ahLst/>
                <a:cxnLst/>
                <a:rect l="l" t="t" r="r" b="b"/>
                <a:pathLst>
                  <a:path w="3315" h="2312" extrusionOk="0">
                    <a:moveTo>
                      <a:pt x="2282" y="1"/>
                    </a:moveTo>
                    <a:cubicBezTo>
                      <a:pt x="1707" y="1"/>
                      <a:pt x="719" y="1047"/>
                      <a:pt x="1" y="2143"/>
                    </a:cubicBezTo>
                    <a:cubicBezTo>
                      <a:pt x="243" y="2089"/>
                      <a:pt x="530" y="2054"/>
                      <a:pt x="869" y="2054"/>
                    </a:cubicBezTo>
                    <a:cubicBezTo>
                      <a:pt x="1342" y="2054"/>
                      <a:pt x="1915" y="2123"/>
                      <a:pt x="2606" y="2311"/>
                    </a:cubicBezTo>
                    <a:cubicBezTo>
                      <a:pt x="2928" y="1885"/>
                      <a:pt x="3276" y="1331"/>
                      <a:pt x="3289" y="1034"/>
                    </a:cubicBezTo>
                    <a:cubicBezTo>
                      <a:pt x="3315" y="377"/>
                      <a:pt x="2670" y="28"/>
                      <a:pt x="2322" y="3"/>
                    </a:cubicBezTo>
                    <a:cubicBezTo>
                      <a:pt x="2309" y="1"/>
                      <a:pt x="2295" y="1"/>
                      <a:pt x="228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38"/>
              <p:cNvSpPr/>
              <p:nvPr/>
            </p:nvSpPr>
            <p:spPr>
              <a:xfrm>
                <a:off x="1324975" y="3698650"/>
                <a:ext cx="40000" cy="19525"/>
              </a:xfrm>
              <a:custGeom>
                <a:avLst/>
                <a:gdLst/>
                <a:ahLst/>
                <a:cxnLst/>
                <a:rect l="l" t="t" r="r" b="b"/>
                <a:pathLst>
                  <a:path w="1600" h="781" extrusionOk="0">
                    <a:moveTo>
                      <a:pt x="1432" y="1"/>
                    </a:moveTo>
                    <a:cubicBezTo>
                      <a:pt x="1380" y="26"/>
                      <a:pt x="1316" y="52"/>
                      <a:pt x="1251" y="65"/>
                    </a:cubicBezTo>
                    <a:cubicBezTo>
                      <a:pt x="736" y="194"/>
                      <a:pt x="0" y="375"/>
                      <a:pt x="0" y="375"/>
                    </a:cubicBezTo>
                    <a:cubicBezTo>
                      <a:pt x="0" y="375"/>
                      <a:pt x="0" y="632"/>
                      <a:pt x="245" y="710"/>
                    </a:cubicBezTo>
                    <a:cubicBezTo>
                      <a:pt x="429" y="765"/>
                      <a:pt x="729" y="781"/>
                      <a:pt x="980" y="781"/>
                    </a:cubicBezTo>
                    <a:cubicBezTo>
                      <a:pt x="1082" y="781"/>
                      <a:pt x="1177" y="778"/>
                      <a:pt x="1251" y="774"/>
                    </a:cubicBezTo>
                    <a:cubicBezTo>
                      <a:pt x="1380" y="671"/>
                      <a:pt x="1496" y="568"/>
                      <a:pt x="1600" y="452"/>
                    </a:cubicBezTo>
                    <a:cubicBezTo>
                      <a:pt x="1509" y="323"/>
                      <a:pt x="1445" y="168"/>
                      <a:pt x="1432" y="1"/>
                    </a:cubicBez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38"/>
              <p:cNvSpPr/>
              <p:nvPr/>
            </p:nvSpPr>
            <p:spPr>
              <a:xfrm>
                <a:off x="1264675" y="3746050"/>
                <a:ext cx="16475" cy="28400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36" extrusionOk="0">
                    <a:moveTo>
                      <a:pt x="504" y="0"/>
                    </a:moveTo>
                    <a:cubicBezTo>
                      <a:pt x="272" y="336"/>
                      <a:pt x="91" y="723"/>
                      <a:pt x="1" y="1135"/>
                    </a:cubicBezTo>
                    <a:lnTo>
                      <a:pt x="491" y="1135"/>
                    </a:lnTo>
                    <a:cubicBezTo>
                      <a:pt x="530" y="980"/>
                      <a:pt x="594" y="839"/>
                      <a:pt x="659" y="697"/>
                    </a:cubicBezTo>
                    <a:lnTo>
                      <a:pt x="50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38"/>
              <p:cNvSpPr/>
              <p:nvPr/>
            </p:nvSpPr>
            <p:spPr>
              <a:xfrm>
                <a:off x="1315950" y="3713150"/>
                <a:ext cx="101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4076" h="2490" extrusionOk="0">
                    <a:moveTo>
                      <a:pt x="1006" y="1"/>
                    </a:moveTo>
                    <a:cubicBezTo>
                      <a:pt x="658" y="1"/>
                      <a:pt x="323" y="65"/>
                      <a:pt x="0" y="169"/>
                    </a:cubicBezTo>
                    <a:lnTo>
                      <a:pt x="129" y="633"/>
                    </a:lnTo>
                    <a:cubicBezTo>
                      <a:pt x="400" y="530"/>
                      <a:pt x="697" y="478"/>
                      <a:pt x="1006" y="478"/>
                    </a:cubicBezTo>
                    <a:cubicBezTo>
                      <a:pt x="1290" y="478"/>
                      <a:pt x="1548" y="530"/>
                      <a:pt x="1806" y="607"/>
                    </a:cubicBezTo>
                    <a:lnTo>
                      <a:pt x="1161" y="2490"/>
                    </a:lnTo>
                    <a:lnTo>
                      <a:pt x="1161" y="2490"/>
                    </a:lnTo>
                    <a:lnTo>
                      <a:pt x="1961" y="2451"/>
                    </a:lnTo>
                    <a:lnTo>
                      <a:pt x="2928" y="1303"/>
                    </a:lnTo>
                    <a:cubicBezTo>
                      <a:pt x="3237" y="1613"/>
                      <a:pt x="3457" y="2013"/>
                      <a:pt x="3586" y="2451"/>
                    </a:cubicBezTo>
                    <a:lnTo>
                      <a:pt x="4076" y="2451"/>
                    </a:lnTo>
                    <a:cubicBezTo>
                      <a:pt x="3766" y="1045"/>
                      <a:pt x="2502" y="1"/>
                      <a:pt x="10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38"/>
              <p:cNvSpPr/>
              <p:nvPr/>
            </p:nvSpPr>
            <p:spPr>
              <a:xfrm>
                <a:off x="1341750" y="3698350"/>
                <a:ext cx="66425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203" extrusionOk="0">
                    <a:moveTo>
                      <a:pt x="952" y="1"/>
                    </a:moveTo>
                    <a:cubicBezTo>
                      <a:pt x="691" y="1"/>
                      <a:pt x="431" y="84"/>
                      <a:pt x="258" y="296"/>
                    </a:cubicBezTo>
                    <a:cubicBezTo>
                      <a:pt x="129" y="464"/>
                      <a:pt x="77" y="683"/>
                      <a:pt x="39" y="889"/>
                    </a:cubicBezTo>
                    <a:cubicBezTo>
                      <a:pt x="13" y="1018"/>
                      <a:pt x="0" y="1160"/>
                      <a:pt x="77" y="1263"/>
                    </a:cubicBezTo>
                    <a:cubicBezTo>
                      <a:pt x="232" y="1470"/>
                      <a:pt x="580" y="1328"/>
                      <a:pt x="800" y="1457"/>
                    </a:cubicBezTo>
                    <a:cubicBezTo>
                      <a:pt x="929" y="1547"/>
                      <a:pt x="980" y="1715"/>
                      <a:pt x="1070" y="1857"/>
                    </a:cubicBezTo>
                    <a:cubicBezTo>
                      <a:pt x="1206" y="2082"/>
                      <a:pt x="1472" y="2202"/>
                      <a:pt x="1750" y="2202"/>
                    </a:cubicBezTo>
                    <a:cubicBezTo>
                      <a:pt x="1873" y="2202"/>
                      <a:pt x="1998" y="2179"/>
                      <a:pt x="2115" y="2131"/>
                    </a:cubicBezTo>
                    <a:lnTo>
                      <a:pt x="2115" y="2131"/>
                    </a:lnTo>
                    <a:cubicBezTo>
                      <a:pt x="2334" y="2068"/>
                      <a:pt x="2544" y="1895"/>
                      <a:pt x="2605" y="1676"/>
                    </a:cubicBezTo>
                    <a:cubicBezTo>
                      <a:pt x="2657" y="1496"/>
                      <a:pt x="2605" y="1328"/>
                      <a:pt x="2541" y="1173"/>
                    </a:cubicBezTo>
                    <a:cubicBezTo>
                      <a:pt x="2321" y="683"/>
                      <a:pt x="1922" y="296"/>
                      <a:pt x="1432" y="90"/>
                    </a:cubicBezTo>
                    <a:cubicBezTo>
                      <a:pt x="1286" y="35"/>
                      <a:pt x="1119" y="1"/>
                      <a:pt x="952" y="1"/>
                    </a:cubicBezTo>
                    <a:close/>
                  </a:path>
                </a:pathLst>
              </a:custGeom>
              <a:solidFill>
                <a:srgbClr val="FBA7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3" name="Google Shape;2013;p38"/>
            <p:cNvGrpSpPr/>
            <p:nvPr/>
          </p:nvGrpSpPr>
          <p:grpSpPr>
            <a:xfrm>
              <a:off x="189826" y="3966096"/>
              <a:ext cx="523386" cy="556558"/>
              <a:chOff x="189826" y="3966096"/>
              <a:chExt cx="523386" cy="556558"/>
            </a:xfrm>
          </p:grpSpPr>
          <p:sp>
            <p:nvSpPr>
              <p:cNvPr id="2014" name="Google Shape;2014;p38"/>
              <p:cNvSpPr/>
              <p:nvPr/>
            </p:nvSpPr>
            <p:spPr>
              <a:xfrm>
                <a:off x="226389" y="3966096"/>
                <a:ext cx="411900" cy="4119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38"/>
              <p:cNvSpPr/>
              <p:nvPr/>
            </p:nvSpPr>
            <p:spPr>
              <a:xfrm>
                <a:off x="189826" y="4370254"/>
                <a:ext cx="152400" cy="1524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38"/>
              <p:cNvSpPr/>
              <p:nvPr/>
            </p:nvSpPr>
            <p:spPr>
              <a:xfrm>
                <a:off x="483713" y="4180688"/>
                <a:ext cx="229500" cy="2295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" name="Rounded Rectangle 1">
            <a:extLst>
              <a:ext uri="{FF2B5EF4-FFF2-40B4-BE49-F238E27FC236}">
                <a16:creationId xmlns:a16="http://schemas.microsoft.com/office/drawing/2014/main" id="{0CF5B9CB-2C08-49B5-3DF5-D480E99F978B}"/>
              </a:ext>
            </a:extLst>
          </p:cNvPr>
          <p:cNvSpPr/>
          <p:nvPr/>
        </p:nvSpPr>
        <p:spPr>
          <a:xfrm>
            <a:off x="2801455" y="895407"/>
            <a:ext cx="5438138" cy="911957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EDD67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7" name="Picture 16" descr="200.gif">
            <a:extLst>
              <a:ext uri="{FF2B5EF4-FFF2-40B4-BE49-F238E27FC236}">
                <a16:creationId xmlns:a16="http://schemas.microsoft.com/office/drawing/2014/main" id="{C85E0FB4-46B3-7F04-C27B-21487342EF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0702" y="44628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158;p24">
            <a:extLst>
              <a:ext uri="{FF2B5EF4-FFF2-40B4-BE49-F238E27FC236}">
                <a16:creationId xmlns:a16="http://schemas.microsoft.com/office/drawing/2014/main" id="{8D97A5F4-EE71-2C82-624E-C9A7B994008B}"/>
              </a:ext>
            </a:extLst>
          </p:cNvPr>
          <p:cNvSpPr txBox="1">
            <a:spLocks/>
          </p:cNvSpPr>
          <p:nvPr/>
        </p:nvSpPr>
        <p:spPr>
          <a:xfrm>
            <a:off x="2960494" y="700513"/>
            <a:ext cx="6008413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97CE"/>
              </a:buClr>
              <a:buSzPts val="3600"/>
              <a:buFont typeface="Barrio"/>
              <a:buNone/>
              <a:tabLst/>
              <a:defRPr/>
            </a:pPr>
            <a:r>
              <a:rPr kumimoji="0" lang="vi-VN" sz="5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Barrio"/>
                <a:sym typeface="Barrio"/>
              </a:rPr>
              <a:t>Production</a:t>
            </a:r>
            <a:endParaRPr kumimoji="0" lang="en-US" sz="5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Barrio"/>
              <a:sym typeface="Barrio"/>
            </a:endParaRPr>
          </a:p>
        </p:txBody>
      </p:sp>
      <p:sp>
        <p:nvSpPr>
          <p:cNvPr id="19" name="Google Shape;1260;p37">
            <a:extLst>
              <a:ext uri="{FF2B5EF4-FFF2-40B4-BE49-F238E27FC236}">
                <a16:creationId xmlns:a16="http://schemas.microsoft.com/office/drawing/2014/main" id="{EB02A128-C443-8024-8467-0BC790F6C8A3}"/>
              </a:ext>
            </a:extLst>
          </p:cNvPr>
          <p:cNvSpPr/>
          <p:nvPr/>
        </p:nvSpPr>
        <p:spPr>
          <a:xfrm>
            <a:off x="2661676" y="799029"/>
            <a:ext cx="1020900" cy="1020900"/>
          </a:xfrm>
          <a:prstGeom prst="ellipse">
            <a:avLst/>
          </a:prstGeom>
          <a:solidFill>
            <a:srgbClr val="EDD67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1262;p37">
            <a:extLst>
              <a:ext uri="{FF2B5EF4-FFF2-40B4-BE49-F238E27FC236}">
                <a16:creationId xmlns:a16="http://schemas.microsoft.com/office/drawing/2014/main" id="{74E0F134-5297-A9C1-70B0-6ED60FF39B73}"/>
              </a:ext>
            </a:extLst>
          </p:cNvPr>
          <p:cNvSpPr txBox="1">
            <a:spLocks/>
          </p:cNvSpPr>
          <p:nvPr/>
        </p:nvSpPr>
        <p:spPr>
          <a:xfrm>
            <a:off x="1762748" y="915166"/>
            <a:ext cx="2724863" cy="811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Changa One"/>
              <a:buNone/>
              <a:defRPr sz="5100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Russo One"/>
              <a:buNone/>
              <a:defRPr sz="52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Russo One"/>
              <a:buNone/>
              <a:defRPr sz="52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Russo One"/>
              <a:buNone/>
              <a:defRPr sz="52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Russo One"/>
              <a:buNone/>
              <a:defRPr sz="52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Russo One"/>
              <a:buNone/>
              <a:defRPr sz="52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Russo One"/>
              <a:buNone/>
              <a:defRPr sz="52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Russo One"/>
              <a:buNone/>
              <a:defRPr sz="52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Russo One"/>
              <a:buNone/>
              <a:defRPr sz="5200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5C44D"/>
              </a:buClr>
              <a:buSzPts val="5200"/>
              <a:buFont typeface="Changa One"/>
              <a:buNone/>
              <a:tabLst/>
              <a:defRPr/>
            </a:pPr>
            <a:r>
              <a:rPr lang="vi-V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4</a:t>
            </a:r>
            <a:endParaRPr kumimoji="0" lang="en" sz="6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rrio" panose="020B0604020202020204" charset="0"/>
              <a:cs typeface="Barrio" panose="020B0604020202020204" charset="0"/>
              <a:sym typeface="Changa One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EB11A80-B2F3-743A-C914-90BEB61592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3" name="Hộp chú thích: Mũi tên Xuống 2">
            <a:extLst>
              <a:ext uri="{FF2B5EF4-FFF2-40B4-BE49-F238E27FC236}">
                <a16:creationId xmlns:a16="http://schemas.microsoft.com/office/drawing/2014/main" id="{B231ADED-6910-C3E0-C86C-209A982C9C82}"/>
              </a:ext>
            </a:extLst>
          </p:cNvPr>
          <p:cNvSpPr/>
          <p:nvPr/>
        </p:nvSpPr>
        <p:spPr>
          <a:xfrm>
            <a:off x="3097976" y="2455901"/>
            <a:ext cx="5789721" cy="377761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Task 3: </a:t>
            </a:r>
            <a:r>
              <a:rPr kumimoji="0" lang="vi-VN" sz="2800" b="0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Let’s play.</a:t>
            </a:r>
            <a:endParaRPr kumimoji="0" lang="en-US" sz="2800" b="0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26" name="Picture 2" descr="Flower | Animated clipart, Motion design animation, Wallpaper dekstop">
            <a:extLst>
              <a:ext uri="{FF2B5EF4-FFF2-40B4-BE49-F238E27FC236}">
                <a16:creationId xmlns:a16="http://schemas.microsoft.com/office/drawing/2014/main" id="{868D870B-A898-E01E-E918-7540A995D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036" y="4140162"/>
            <a:ext cx="1311118" cy="131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lower | Animated clipart, Motion design animation, Wallpaper dekstop">
            <a:extLst>
              <a:ext uri="{FF2B5EF4-FFF2-40B4-BE49-F238E27FC236}">
                <a16:creationId xmlns:a16="http://schemas.microsoft.com/office/drawing/2014/main" id="{347F2C90-3CD8-CBEF-4AE7-F3A20716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328" y="3365660"/>
            <a:ext cx="1311118" cy="131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797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alk Board School Education - Free vector graphic on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529417"/>
            <a:ext cx="8267699" cy="461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124066E-83AE-46F6-BEBF-6821F4B37781}"/>
              </a:ext>
            </a:extLst>
          </p:cNvPr>
          <p:cNvSpPr/>
          <p:nvPr/>
        </p:nvSpPr>
        <p:spPr>
          <a:xfrm>
            <a:off x="78056" y="6197"/>
            <a:ext cx="306918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70C0"/>
                </a:solidFill>
                <a:latin typeface="Comic Sans MS" pitchFamily="66" charset="0"/>
              </a:rPr>
              <a:t> Let’s play.</a:t>
            </a:r>
            <a:endParaRPr lang="en-US" sz="2800" b="1" cap="none" spc="0" dirty="0">
              <a:ln/>
              <a:solidFill>
                <a:srgbClr val="0070C0"/>
              </a:solidFill>
              <a:effectLst/>
              <a:latin typeface="Comic Sans MS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9922" y="1763494"/>
            <a:ext cx="1427763" cy="2077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cheerful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cute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young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64628" y="1763494"/>
            <a:ext cx="1332416" cy="2077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friendly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kind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cool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61091" y="1763494"/>
            <a:ext cx="2074607" cy="2037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hard-working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polite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clever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99744" y="1763494"/>
            <a:ext cx="1424557" cy="2077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pleasant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tall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pretty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31243" y="1763494"/>
            <a:ext cx="1056700" cy="2077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funny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old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itchFamily="66" charset="0"/>
              </a:rPr>
              <a:t>short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24066E-83AE-46F6-BEBF-6821F4B37781}"/>
              </a:ext>
            </a:extLst>
          </p:cNvPr>
          <p:cNvSpPr/>
          <p:nvPr/>
        </p:nvSpPr>
        <p:spPr>
          <a:xfrm>
            <a:off x="2930836" y="925029"/>
            <a:ext cx="3069182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000" b="1" dirty="0">
                <a:ln/>
                <a:solidFill>
                  <a:schemeClr val="tx1"/>
                </a:solidFill>
                <a:latin typeface="Comic Sans MS" pitchFamily="66" charset="0"/>
              </a:rPr>
              <a:t>Slap the board</a:t>
            </a:r>
            <a:endParaRPr lang="en-US" sz="3000" b="1" cap="none" spc="0" dirty="0">
              <a:ln/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6092456" y="285417"/>
            <a:ext cx="2966483" cy="978195"/>
          </a:xfrm>
          <a:prstGeom prst="wedgeEllipseCallout">
            <a:avLst>
              <a:gd name="adj1" fmla="val -51194"/>
              <a:gd name="adj2" fmla="val 54891"/>
            </a:avLst>
          </a:prstGeom>
          <a:solidFill>
            <a:schemeClr val="tx1"/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My father is kind and cool. </a:t>
            </a:r>
          </a:p>
        </p:txBody>
      </p:sp>
    </p:spTree>
    <p:extLst>
      <p:ext uri="{BB962C8B-B14F-4D97-AF65-F5344CB8AC3E}">
        <p14:creationId xmlns:p14="http://schemas.microsoft.com/office/powerpoint/2010/main" val="85317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2">
            <a:extLst>
              <a:ext uri="{FF2B5EF4-FFF2-40B4-BE49-F238E27FC236}">
                <a16:creationId xmlns:a16="http://schemas.microsoft.com/office/drawing/2014/main" id="{E1640175-A616-5EF7-A7DB-F0FBA0D4C0A2}"/>
              </a:ext>
            </a:extLst>
          </p:cNvPr>
          <p:cNvSpPr/>
          <p:nvPr/>
        </p:nvSpPr>
        <p:spPr>
          <a:xfrm>
            <a:off x="238208" y="3579145"/>
            <a:ext cx="1966637" cy="635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friendly</a:t>
            </a:r>
          </a:p>
        </p:txBody>
      </p:sp>
      <p:sp>
        <p:nvSpPr>
          <p:cNvPr id="6" name="Rounded Rectangle 26">
            <a:extLst>
              <a:ext uri="{FF2B5EF4-FFF2-40B4-BE49-F238E27FC236}">
                <a16:creationId xmlns:a16="http://schemas.microsoft.com/office/drawing/2014/main" id="{FB9F6C7C-D332-43F6-50BF-C50A20DCDA4C}"/>
              </a:ext>
            </a:extLst>
          </p:cNvPr>
          <p:cNvSpPr/>
          <p:nvPr/>
        </p:nvSpPr>
        <p:spPr>
          <a:xfrm>
            <a:off x="6699380" y="3823479"/>
            <a:ext cx="1836156" cy="6676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cheerful</a:t>
            </a:r>
          </a:p>
        </p:txBody>
      </p:sp>
      <p:pic>
        <p:nvPicPr>
          <p:cNvPr id="7" name="Picture 2" descr="G:\Giáo Án  WW4\Image WW4 Unit 1\shutterstock_76836880.jpg">
            <a:extLst>
              <a:ext uri="{FF2B5EF4-FFF2-40B4-BE49-F238E27FC236}">
                <a16:creationId xmlns:a16="http://schemas.microsoft.com/office/drawing/2014/main" id="{166DA50C-1D74-69DD-916B-5FBE1A0E5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5" y="1117237"/>
            <a:ext cx="1916164" cy="1581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 descr="G:\Giáo Án  WW4\Image WW4 Unit 1\shutterstock_758442994.jpg">
            <a:extLst>
              <a:ext uri="{FF2B5EF4-FFF2-40B4-BE49-F238E27FC236}">
                <a16:creationId xmlns:a16="http://schemas.microsoft.com/office/drawing/2014/main" id="{DDBABD32-77A3-F8AF-898A-9752BB1E35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/>
          <a:stretch/>
        </p:blipFill>
        <p:spPr bwMode="auto">
          <a:xfrm>
            <a:off x="2461614" y="1117238"/>
            <a:ext cx="1952165" cy="1581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ounded Rectangle 49">
            <a:extLst>
              <a:ext uri="{FF2B5EF4-FFF2-40B4-BE49-F238E27FC236}">
                <a16:creationId xmlns:a16="http://schemas.microsoft.com/office/drawing/2014/main" id="{D3FB4F92-38C2-40D3-4D65-CC8BB737E8E5}"/>
              </a:ext>
            </a:extLst>
          </p:cNvPr>
          <p:cNvSpPr/>
          <p:nvPr/>
        </p:nvSpPr>
        <p:spPr>
          <a:xfrm>
            <a:off x="2473047" y="4352864"/>
            <a:ext cx="1899835" cy="635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pleasant</a:t>
            </a:r>
          </a:p>
        </p:txBody>
      </p:sp>
      <p:sp>
        <p:nvSpPr>
          <p:cNvPr id="10" name="Rounded Rectangle 56">
            <a:extLst>
              <a:ext uri="{FF2B5EF4-FFF2-40B4-BE49-F238E27FC236}">
                <a16:creationId xmlns:a16="http://schemas.microsoft.com/office/drawing/2014/main" id="{D4A3D0D6-AF6F-250E-EFF5-FD23B79F5138}"/>
              </a:ext>
            </a:extLst>
          </p:cNvPr>
          <p:cNvSpPr/>
          <p:nvPr/>
        </p:nvSpPr>
        <p:spPr>
          <a:xfrm>
            <a:off x="3765884" y="3628808"/>
            <a:ext cx="2560569" cy="635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hard-working</a:t>
            </a:r>
          </a:p>
        </p:txBody>
      </p:sp>
      <p:pic>
        <p:nvPicPr>
          <p:cNvPr id="11" name="Picture 2" descr="G:\Giáo Án  WW4\Image WW4 Unit 1\shutterstock_1512343979.jpg">
            <a:extLst>
              <a:ext uri="{FF2B5EF4-FFF2-40B4-BE49-F238E27FC236}">
                <a16:creationId xmlns:a16="http://schemas.microsoft.com/office/drawing/2014/main" id="{FF7DA6FD-AC28-287D-6C40-4C46E5C2C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5" r="4227"/>
          <a:stretch/>
        </p:blipFill>
        <p:spPr bwMode="auto">
          <a:xfrm>
            <a:off x="4655772" y="1117237"/>
            <a:ext cx="2043608" cy="1581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" descr="G:\Giáo Án  WW4\Image WW4 Unit 1\shutterstock_1929016403.jpg">
            <a:extLst>
              <a:ext uri="{FF2B5EF4-FFF2-40B4-BE49-F238E27FC236}">
                <a16:creationId xmlns:a16="http://schemas.microsoft.com/office/drawing/2014/main" id="{56139DEB-69D4-DD8F-F7CD-52D9D8D44D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2" r="6505"/>
          <a:stretch/>
        </p:blipFill>
        <p:spPr bwMode="auto">
          <a:xfrm>
            <a:off x="6863517" y="1114583"/>
            <a:ext cx="1993760" cy="1581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F27755-FE9A-C92D-E877-85C56C7EB8C8}"/>
              </a:ext>
            </a:extLst>
          </p:cNvPr>
          <p:cNvSpPr/>
          <p:nvPr/>
        </p:nvSpPr>
        <p:spPr>
          <a:xfrm>
            <a:off x="1" y="16543"/>
            <a:ext cx="3765883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Look and match.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FE33B9-D30D-0B77-4993-173D1CA0923A}"/>
              </a:ext>
            </a:extLst>
          </p:cNvPr>
          <p:cNvSpPr txBox="1"/>
          <p:nvPr/>
        </p:nvSpPr>
        <p:spPr>
          <a:xfrm>
            <a:off x="226776" y="1114583"/>
            <a:ext cx="42293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B7BA78-D214-04A3-5DEA-17E50FF7FB22}"/>
              </a:ext>
            </a:extLst>
          </p:cNvPr>
          <p:cNvSpPr txBox="1"/>
          <p:nvPr/>
        </p:nvSpPr>
        <p:spPr>
          <a:xfrm>
            <a:off x="2441274" y="1114583"/>
            <a:ext cx="42293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8DB736-26C5-E87A-3A18-06A7C01A6D48}"/>
              </a:ext>
            </a:extLst>
          </p:cNvPr>
          <p:cNvSpPr txBox="1"/>
          <p:nvPr/>
        </p:nvSpPr>
        <p:spPr>
          <a:xfrm>
            <a:off x="4616590" y="1114583"/>
            <a:ext cx="42293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AB993B-F3BA-2D14-86CB-FBC3154F6244}"/>
              </a:ext>
            </a:extLst>
          </p:cNvPr>
          <p:cNvSpPr txBox="1"/>
          <p:nvPr/>
        </p:nvSpPr>
        <p:spPr>
          <a:xfrm>
            <a:off x="6831090" y="1114583"/>
            <a:ext cx="42293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9042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69136E-6 L -0.34879 -4.69136E-6 C -0.50521 -4.69136E-6 -0.6974 -0.05339 -0.6974 -0.09598 L -0.6974 -0.19197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878" y="-95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25 -0.03025 L 0.02725 -0.02994 C 0.06371 -0.07747 0.02812 -0.03735 0.04826 -0.05155 C 0.06527 -0.06358 0.04479 -0.05494 0.06146 -0.06081 C 0.07326 -0.0713 0.05868 -0.05957 0.07986 -0.07007 C 0.08472 -0.07253 0.08941 -0.07686 0.09427 -0.07963 C 0.1026 -0.08395 0.11093 -0.08735 0.11927 -0.09105 C 0.12639 -0.09445 0.13455 -0.09815 0.14166 -0.10062 C 0.14427 -0.10155 0.14687 -0.10216 0.14948 -0.10278 C 0.16944 -0.11605 0.15104 -0.10556 0.16927 -0.11235 C 0.18402 -0.1176 0.1842 -0.12007 0.19826 -0.12377 C 0.2026 -0.125 0.20712 -0.12531 0.21146 -0.12624 C 0.21406 -0.12686 0.21666 -0.12778 0.21927 -0.12871 C 0.22934 -0.13735 0.22257 -0.13334 0.24045 -0.13334 L 0.24045 -0.13303 L 0.23906 -0.14013 " pathEditMode="relative" rAng="0" ptsTypes="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0" y="-5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14506 L 0.0158 0.00247 C 0.01927 0.03519 0.02413 0.05402 0.02934 0.05402 C 0.03524 0.05402 0.0401 0.03519 0.0434 0.00247 L 0.05955 -0.14506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9" y="99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23457E-7 L 0.24097 1.23457E-7 C 0.34896 1.23457E-7 0.48195 -0.08519 0.48195 -0.1537 L 0.48195 -0.30741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7" y="-1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-24737" y="3562988"/>
            <a:ext cx="8991401" cy="1194066"/>
            <a:chOff x="305707" y="2732798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latin typeface="Comic Sans MS" panose="030F0702030302020204" pitchFamily="66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499776" y="2856163"/>
              <a:ext cx="2268828" cy="22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2"/>
                </a:buClr>
                <a:buSzPts val="3000"/>
              </a:pPr>
              <a:r>
                <a:rPr lang="vi-VN" sz="2800" spc="300" dirty="0">
                  <a:solidFill>
                    <a:srgbClr val="E20000"/>
                  </a:solidFill>
                  <a:latin typeface="Comic Sans MS" panose="030F0702030302020204" pitchFamily="66" charset="0"/>
                  <a:sym typeface="Changa One"/>
                </a:rPr>
                <a:t>Structure:</a:t>
              </a:r>
              <a:r>
                <a:rPr lang="en-US" sz="2800" spc="300" dirty="0">
                  <a:solidFill>
                    <a:srgbClr val="E20000"/>
                  </a:solidFill>
                  <a:latin typeface="Comic Sans MS" panose="030F0702030302020204" pitchFamily="66" charset="0"/>
                  <a:sym typeface="Changa One"/>
                </a:rPr>
                <a:t> </a:t>
              </a:r>
              <a:endParaRPr lang="x-none" sz="2800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328376" y="588639"/>
            <a:ext cx="852166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UNIT </a:t>
            </a:r>
            <a:r>
              <a:rPr lang="en-US" sz="44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sz="44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Family and Friends </a:t>
            </a:r>
            <a:endParaRPr lang="x-none" sz="4400" spc="3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3161952" y="1509956"/>
            <a:ext cx="2654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8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LESSON 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r>
              <a:rPr lang="x-none" sz="18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– PERIOD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374922" y="1927325"/>
            <a:ext cx="4605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spc="300" dirty="0">
                <a:solidFill>
                  <a:srgbClr val="E20000"/>
                </a:solidFill>
                <a:latin typeface="Comic Sans MS" panose="030F0702030302020204" pitchFamily="66" charset="0"/>
              </a:rPr>
              <a:t>What we learnt today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0" y="2692956"/>
            <a:ext cx="9301376" cy="1674789"/>
            <a:chOff x="305707" y="2665742"/>
            <a:chExt cx="8932938" cy="1674789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781795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latin typeface="Comic Sans MS" panose="030F0702030302020204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393109" y="2665742"/>
              <a:ext cx="24481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2"/>
                </a:buClr>
                <a:buSzPts val="3000"/>
              </a:pPr>
              <a:r>
                <a:rPr lang="vi-VN" sz="2800" spc="300" dirty="0">
                  <a:solidFill>
                    <a:srgbClr val="E20000"/>
                  </a:solidFill>
                  <a:latin typeface="Comic Sans MS" panose="030F0702030302020204" pitchFamily="66" charset="0"/>
                  <a:sym typeface="Changa One"/>
                </a:rPr>
                <a:t>Vocabulary:</a:t>
              </a:r>
              <a:endParaRPr lang="x-none" sz="2800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605850" y="2699270"/>
              <a:ext cx="17666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>
                      <a:lumMod val="50000"/>
                    </a:schemeClr>
                  </a:solidFill>
                  <a:latin typeface="Comic Sans MS" panose="030F0702030302020204" pitchFamily="66" charset="0"/>
                </a:rPr>
                <a:t>cheerful</a:t>
              </a:r>
              <a:endParaRPr lang="x-none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FC06B2-F4B7-6214-4C56-777154DFC80E}"/>
                </a:ext>
              </a:extLst>
            </p:cNvPr>
            <p:cNvSpPr txBox="1"/>
            <p:nvPr/>
          </p:nvSpPr>
          <p:spPr>
            <a:xfrm>
              <a:off x="4127653" y="2717352"/>
              <a:ext cx="1539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>
                      <a:lumMod val="50000"/>
                    </a:schemeClr>
                  </a:solidFill>
                  <a:latin typeface="Comic Sans MS" panose="030F0702030302020204" pitchFamily="66" charset="0"/>
                </a:rPr>
                <a:t>friendly</a:t>
              </a:r>
              <a:endParaRPr lang="x-none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80CEB8-58CE-D93B-94BF-FA02FDDF502A}"/>
                </a:ext>
              </a:extLst>
            </p:cNvPr>
            <p:cNvSpPr txBox="1"/>
            <p:nvPr/>
          </p:nvSpPr>
          <p:spPr>
            <a:xfrm>
              <a:off x="5667224" y="2706993"/>
              <a:ext cx="2341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>
                      <a:lumMod val="50000"/>
                    </a:schemeClr>
                  </a:solidFill>
                  <a:latin typeface="Comic Sans MS" panose="030F0702030302020204" pitchFamily="66" charset="0"/>
                </a:rPr>
                <a:t>hard-working</a:t>
              </a:r>
              <a:endParaRPr lang="x-none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19CCEC8-D2BE-38A4-A50D-68FF3E874EA6}"/>
                </a:ext>
              </a:extLst>
            </p:cNvPr>
            <p:cNvSpPr txBox="1"/>
            <p:nvPr/>
          </p:nvSpPr>
          <p:spPr>
            <a:xfrm>
              <a:off x="7699073" y="2699270"/>
              <a:ext cx="15395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>
                      <a:lumMod val="50000"/>
                    </a:schemeClr>
                  </a:solidFill>
                  <a:latin typeface="Comic Sans MS" panose="030F0702030302020204" pitchFamily="66" charset="0"/>
                </a:rPr>
                <a:t>pleasant</a:t>
              </a:r>
              <a:endParaRPr lang="x-none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777663" y="3817311"/>
              <a:ext cx="517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2">
                      <a:lumMod val="50000"/>
                    </a:schemeClr>
                  </a:solidFill>
                  <a:latin typeface="Comic Sans MS" panose="030F0702030302020204" pitchFamily="66" charset="0"/>
                </a:rPr>
                <a:t>My fα</a:t>
              </a:r>
              <a:r>
                <a:rPr lang="en-US" sz="2800" b="1" dirty="0" err="1">
                  <a:solidFill>
                    <a:schemeClr val="bg2">
                      <a:lumMod val="50000"/>
                    </a:schemeClr>
                  </a:solidFill>
                  <a:latin typeface="Comic Sans MS" panose="030F0702030302020204" pitchFamily="66" charset="0"/>
                </a:rPr>
                <a:t>ther</a:t>
              </a:r>
              <a:r>
                <a:rPr lang="en-US" sz="2800" b="1" dirty="0">
                  <a:solidFill>
                    <a:schemeClr val="bg2">
                      <a:lumMod val="50000"/>
                    </a:schemeClr>
                  </a:solidFill>
                  <a:latin typeface="Comic Sans MS" panose="030F0702030302020204" pitchFamily="66" charset="0"/>
                </a:rPr>
                <a:t> is kind α</a:t>
              </a:r>
              <a:r>
                <a:rPr lang="en-US" sz="2800" b="1" dirty="0" err="1">
                  <a:solidFill>
                    <a:schemeClr val="bg2">
                      <a:lumMod val="50000"/>
                    </a:schemeClr>
                  </a:solidFill>
                  <a:latin typeface="Comic Sans MS" panose="030F0702030302020204" pitchFamily="66" charset="0"/>
                </a:rPr>
                <a:t>nd</a:t>
              </a:r>
              <a:r>
                <a:rPr lang="en-US" sz="2800" b="1" dirty="0">
                  <a:solidFill>
                    <a:schemeClr val="bg2">
                      <a:lumMod val="50000"/>
                    </a:schemeClr>
                  </a:solidFill>
                  <a:latin typeface="Comic Sans MS" panose="030F0702030302020204" pitchFamily="66" charset="0"/>
                </a:rPr>
                <a:t> cool.</a:t>
              </a:r>
              <a:endParaRPr lang="x-none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24311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59124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0.gif">
            <a:extLst>
              <a:ext uri="{FF2B5EF4-FFF2-40B4-BE49-F238E27FC236}">
                <a16:creationId xmlns:a16="http://schemas.microsoft.com/office/drawing/2014/main" id="{C85E0FB4-46B3-7F04-C27B-21487342EF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0702" y="44628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Google Shape;158;p24">
            <a:extLst>
              <a:ext uri="{FF2B5EF4-FFF2-40B4-BE49-F238E27FC236}">
                <a16:creationId xmlns:a16="http://schemas.microsoft.com/office/drawing/2014/main" id="{8D97A5F4-EE71-2C82-624E-C9A7B994008B}"/>
              </a:ext>
            </a:extLst>
          </p:cNvPr>
          <p:cNvSpPr txBox="1">
            <a:spLocks/>
          </p:cNvSpPr>
          <p:nvPr/>
        </p:nvSpPr>
        <p:spPr>
          <a:xfrm>
            <a:off x="2595941" y="729357"/>
            <a:ext cx="5799321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Warm Up</a:t>
            </a:r>
          </a:p>
        </p:txBody>
      </p:sp>
      <p:sp>
        <p:nvSpPr>
          <p:cNvPr id="7" name="Hộp chú thích: Mũi tên Xuống 2">
            <a:extLst>
              <a:ext uri="{FF2B5EF4-FFF2-40B4-BE49-F238E27FC236}">
                <a16:creationId xmlns:a16="http://schemas.microsoft.com/office/drawing/2014/main" id="{B231ADED-6910-C3E0-C86C-209A982C9C82}"/>
              </a:ext>
            </a:extLst>
          </p:cNvPr>
          <p:cNvSpPr/>
          <p:nvPr/>
        </p:nvSpPr>
        <p:spPr>
          <a:xfrm>
            <a:off x="2854324" y="1838888"/>
            <a:ext cx="5789721" cy="377761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Let’s sing.</a:t>
            </a:r>
            <a:endParaRPr kumimoji="0" lang="en-US" sz="2800" b="0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Google Shape;1260;p37">
            <a:extLst>
              <a:ext uri="{FF2B5EF4-FFF2-40B4-BE49-F238E27FC236}">
                <a16:creationId xmlns:a16="http://schemas.microsoft.com/office/drawing/2014/main" id="{EB02A128-C443-8024-8467-0BC790F6C8A3}"/>
              </a:ext>
            </a:extLst>
          </p:cNvPr>
          <p:cNvSpPr/>
          <p:nvPr/>
        </p:nvSpPr>
        <p:spPr>
          <a:xfrm>
            <a:off x="2661676" y="799029"/>
            <a:ext cx="1020900" cy="1020900"/>
          </a:xfrm>
          <a:prstGeom prst="ellipse">
            <a:avLst/>
          </a:prstGeom>
          <a:solidFill>
            <a:srgbClr val="EDD67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1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379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Go Bananas - Dance Along - Pinkfong Songs for Children.mp4">
            <a:hlinkClick r:id="" action="ppaction://media"/>
            <a:extLst>
              <a:ext uri="{FF2B5EF4-FFF2-40B4-BE49-F238E27FC236}">
                <a16:creationId xmlns:a16="http://schemas.microsoft.com/office/drawing/2014/main" id="{EF6EA2A1-498E-256A-AE98-CFD7EAD649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534" y="0"/>
            <a:ext cx="9261694" cy="516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6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0.gif">
            <a:extLst>
              <a:ext uri="{FF2B5EF4-FFF2-40B4-BE49-F238E27FC236}">
                <a16:creationId xmlns:a16="http://schemas.microsoft.com/office/drawing/2014/main" id="{C85E0FB4-46B3-7F04-C27B-21487342EF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0702" y="44628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Google Shape;158;p24">
            <a:extLst>
              <a:ext uri="{FF2B5EF4-FFF2-40B4-BE49-F238E27FC236}">
                <a16:creationId xmlns:a16="http://schemas.microsoft.com/office/drawing/2014/main" id="{8D97A5F4-EE71-2C82-624E-C9A7B994008B}"/>
              </a:ext>
            </a:extLst>
          </p:cNvPr>
          <p:cNvSpPr txBox="1">
            <a:spLocks/>
          </p:cNvSpPr>
          <p:nvPr/>
        </p:nvSpPr>
        <p:spPr>
          <a:xfrm>
            <a:off x="3043810" y="749290"/>
            <a:ext cx="5799321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buClr>
                <a:srgbClr val="4597CE"/>
              </a:buClr>
              <a:defRPr/>
            </a:pPr>
            <a:r>
              <a:rPr lang="vi-VN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Hộp chú thích: Mũi tên Xuống 2">
            <a:extLst>
              <a:ext uri="{FF2B5EF4-FFF2-40B4-BE49-F238E27FC236}">
                <a16:creationId xmlns:a16="http://schemas.microsoft.com/office/drawing/2014/main" id="{B231ADED-6910-C3E0-C86C-209A982C9C82}"/>
              </a:ext>
            </a:extLst>
          </p:cNvPr>
          <p:cNvSpPr/>
          <p:nvPr/>
        </p:nvSpPr>
        <p:spPr>
          <a:xfrm>
            <a:off x="2854324" y="1838888"/>
            <a:ext cx="5789721" cy="377761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 defTabSz="914378">
              <a:buClrTx/>
              <a:defRPr/>
            </a:pPr>
            <a:r>
              <a:rPr lang="vi-VN" sz="2800" b="1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Task 1: </a:t>
            </a:r>
            <a:r>
              <a:rPr lang="vi-VN" sz="2800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Listen and point. Repeat.</a:t>
            </a:r>
            <a:endParaRPr lang="en-US" sz="28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8" name="Google Shape;1260;p37">
            <a:extLst>
              <a:ext uri="{FF2B5EF4-FFF2-40B4-BE49-F238E27FC236}">
                <a16:creationId xmlns:a16="http://schemas.microsoft.com/office/drawing/2014/main" id="{EB02A128-C443-8024-8467-0BC790F6C8A3}"/>
              </a:ext>
            </a:extLst>
          </p:cNvPr>
          <p:cNvSpPr/>
          <p:nvPr/>
        </p:nvSpPr>
        <p:spPr>
          <a:xfrm>
            <a:off x="2661676" y="799029"/>
            <a:ext cx="1020900" cy="1020900"/>
          </a:xfrm>
          <a:prstGeom prst="ellipse">
            <a:avLst/>
          </a:prstGeom>
          <a:solidFill>
            <a:srgbClr val="EDD67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1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359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3734;p71"/>
          <p:cNvGrpSpPr/>
          <p:nvPr/>
        </p:nvGrpSpPr>
        <p:grpSpPr>
          <a:xfrm>
            <a:off x="6318914" y="1136330"/>
            <a:ext cx="2796946" cy="3823246"/>
            <a:chOff x="7617466" y="1753588"/>
            <a:chExt cx="860395" cy="978820"/>
          </a:xfrm>
        </p:grpSpPr>
        <p:sp>
          <p:nvSpPr>
            <p:cNvPr id="62" name="Google Shape;3735;p71"/>
            <p:cNvSpPr/>
            <p:nvPr/>
          </p:nvSpPr>
          <p:spPr>
            <a:xfrm>
              <a:off x="7617969" y="1754016"/>
              <a:ext cx="859892" cy="810065"/>
            </a:xfrm>
            <a:custGeom>
              <a:avLst/>
              <a:gdLst/>
              <a:ahLst/>
              <a:cxnLst/>
              <a:rect l="l" t="t" r="r" b="b"/>
              <a:pathLst>
                <a:path w="58209" h="54836" extrusionOk="0">
                  <a:moveTo>
                    <a:pt x="25420" y="0"/>
                  </a:moveTo>
                  <a:cubicBezTo>
                    <a:pt x="23490" y="0"/>
                    <a:pt x="21538" y="437"/>
                    <a:pt x="19714" y="1349"/>
                  </a:cubicBezTo>
                  <a:cubicBezTo>
                    <a:pt x="13944" y="4218"/>
                    <a:pt x="11208" y="10956"/>
                    <a:pt x="13343" y="17027"/>
                  </a:cubicBezTo>
                  <a:cubicBezTo>
                    <a:pt x="3136" y="18961"/>
                    <a:pt x="0" y="32037"/>
                    <a:pt x="8173" y="38409"/>
                  </a:cubicBezTo>
                  <a:cubicBezTo>
                    <a:pt x="6792" y="46030"/>
                    <a:pt x="12832" y="52257"/>
                    <a:pt x="19712" y="52257"/>
                  </a:cubicBezTo>
                  <a:cubicBezTo>
                    <a:pt x="21474" y="52257"/>
                    <a:pt x="23290" y="51849"/>
                    <a:pt x="25052" y="50951"/>
                  </a:cubicBezTo>
                  <a:cubicBezTo>
                    <a:pt x="26812" y="53577"/>
                    <a:pt x="29568" y="54835"/>
                    <a:pt x="32308" y="54835"/>
                  </a:cubicBezTo>
                  <a:cubicBezTo>
                    <a:pt x="35694" y="54835"/>
                    <a:pt x="39058" y="52915"/>
                    <a:pt x="40496" y="49283"/>
                  </a:cubicBezTo>
                  <a:cubicBezTo>
                    <a:pt x="41253" y="49407"/>
                    <a:pt x="42008" y="49467"/>
                    <a:pt x="42756" y="49467"/>
                  </a:cubicBezTo>
                  <a:cubicBezTo>
                    <a:pt x="48463" y="49467"/>
                    <a:pt x="53713" y="45963"/>
                    <a:pt x="55807" y="40477"/>
                  </a:cubicBezTo>
                  <a:cubicBezTo>
                    <a:pt x="58209" y="34272"/>
                    <a:pt x="55907" y="27267"/>
                    <a:pt x="50336" y="23665"/>
                  </a:cubicBezTo>
                  <a:cubicBezTo>
                    <a:pt x="54929" y="15016"/>
                    <a:pt x="48350" y="5221"/>
                    <a:pt x="39348" y="5221"/>
                  </a:cubicBezTo>
                  <a:cubicBezTo>
                    <a:pt x="38281" y="5221"/>
                    <a:pt x="37180" y="5359"/>
                    <a:pt x="36059" y="5652"/>
                  </a:cubicBezTo>
                  <a:cubicBezTo>
                    <a:pt x="33602" y="2011"/>
                    <a:pt x="29561" y="0"/>
                    <a:pt x="25420" y="0"/>
                  </a:cubicBezTo>
                  <a:close/>
                </a:path>
              </a:pathLst>
            </a:custGeom>
            <a:solidFill>
              <a:srgbClr val="7CD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736;p71"/>
            <p:cNvSpPr/>
            <p:nvPr/>
          </p:nvSpPr>
          <p:spPr>
            <a:xfrm>
              <a:off x="8378821" y="2035610"/>
              <a:ext cx="3472" cy="7903"/>
            </a:xfrm>
            <a:custGeom>
              <a:avLst/>
              <a:gdLst/>
              <a:ahLst/>
              <a:cxnLst/>
              <a:rect l="l" t="t" r="r" b="b"/>
              <a:pathLst>
                <a:path w="235" h="535" extrusionOk="0">
                  <a:moveTo>
                    <a:pt x="234" y="0"/>
                  </a:moveTo>
                  <a:cubicBezTo>
                    <a:pt x="168" y="167"/>
                    <a:pt x="101" y="301"/>
                    <a:pt x="1" y="434"/>
                  </a:cubicBezTo>
                  <a:lnTo>
                    <a:pt x="168" y="534"/>
                  </a:lnTo>
                  <a:cubicBezTo>
                    <a:pt x="201" y="367"/>
                    <a:pt x="201" y="201"/>
                    <a:pt x="23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737;p71"/>
            <p:cNvSpPr/>
            <p:nvPr/>
          </p:nvSpPr>
          <p:spPr>
            <a:xfrm>
              <a:off x="7617466" y="1753588"/>
              <a:ext cx="839211" cy="810981"/>
            </a:xfrm>
            <a:custGeom>
              <a:avLst/>
              <a:gdLst/>
              <a:ahLst/>
              <a:cxnLst/>
              <a:rect l="l" t="t" r="r" b="b"/>
              <a:pathLst>
                <a:path w="56809" h="54898" extrusionOk="0">
                  <a:moveTo>
                    <a:pt x="25400" y="0"/>
                  </a:moveTo>
                  <a:cubicBezTo>
                    <a:pt x="17121" y="0"/>
                    <a:pt x="10291" y="8285"/>
                    <a:pt x="13344" y="17056"/>
                  </a:cubicBezTo>
                  <a:cubicBezTo>
                    <a:pt x="3170" y="18990"/>
                    <a:pt x="1" y="32033"/>
                    <a:pt x="8173" y="38438"/>
                  </a:cubicBezTo>
                  <a:cubicBezTo>
                    <a:pt x="6876" y="45625"/>
                    <a:pt x="12382" y="52248"/>
                    <a:pt x="19693" y="52248"/>
                  </a:cubicBezTo>
                  <a:cubicBezTo>
                    <a:pt x="19712" y="52248"/>
                    <a:pt x="19730" y="52248"/>
                    <a:pt x="19748" y="52248"/>
                  </a:cubicBezTo>
                  <a:lnTo>
                    <a:pt x="20649" y="52248"/>
                  </a:lnTo>
                  <a:cubicBezTo>
                    <a:pt x="20782" y="52248"/>
                    <a:pt x="20916" y="52248"/>
                    <a:pt x="21049" y="52214"/>
                  </a:cubicBezTo>
                  <a:lnTo>
                    <a:pt x="21350" y="52181"/>
                  </a:lnTo>
                  <a:lnTo>
                    <a:pt x="21683" y="52114"/>
                  </a:lnTo>
                  <a:lnTo>
                    <a:pt x="22017" y="52081"/>
                  </a:lnTo>
                  <a:lnTo>
                    <a:pt x="22317" y="52014"/>
                  </a:lnTo>
                  <a:lnTo>
                    <a:pt x="22650" y="51947"/>
                  </a:lnTo>
                  <a:lnTo>
                    <a:pt x="22884" y="51847"/>
                  </a:lnTo>
                  <a:cubicBezTo>
                    <a:pt x="23017" y="51814"/>
                    <a:pt x="23151" y="51781"/>
                    <a:pt x="23284" y="51747"/>
                  </a:cubicBezTo>
                  <a:lnTo>
                    <a:pt x="23351" y="51714"/>
                  </a:lnTo>
                  <a:cubicBezTo>
                    <a:pt x="23951" y="51547"/>
                    <a:pt x="24518" y="51280"/>
                    <a:pt x="25086" y="51013"/>
                  </a:cubicBezTo>
                  <a:cubicBezTo>
                    <a:pt x="26831" y="53640"/>
                    <a:pt x="29585" y="54897"/>
                    <a:pt x="32326" y="54897"/>
                  </a:cubicBezTo>
                  <a:cubicBezTo>
                    <a:pt x="35711" y="54897"/>
                    <a:pt x="39077" y="52977"/>
                    <a:pt x="40497" y="49345"/>
                  </a:cubicBezTo>
                  <a:cubicBezTo>
                    <a:pt x="41270" y="49472"/>
                    <a:pt x="42037" y="49534"/>
                    <a:pt x="42792" y="49534"/>
                  </a:cubicBezTo>
                  <a:cubicBezTo>
                    <a:pt x="50374" y="49534"/>
                    <a:pt x="56778" y="43359"/>
                    <a:pt x="56808" y="35502"/>
                  </a:cubicBezTo>
                  <a:cubicBezTo>
                    <a:pt x="56808" y="35102"/>
                    <a:pt x="56808" y="34735"/>
                    <a:pt x="56775" y="34335"/>
                  </a:cubicBezTo>
                  <a:cubicBezTo>
                    <a:pt x="55007" y="39572"/>
                    <a:pt x="50137" y="43074"/>
                    <a:pt x="44633" y="43074"/>
                  </a:cubicBezTo>
                  <a:cubicBezTo>
                    <a:pt x="43932" y="43074"/>
                    <a:pt x="43265" y="43041"/>
                    <a:pt x="42565" y="42908"/>
                  </a:cubicBezTo>
                  <a:cubicBezTo>
                    <a:pt x="41258" y="46221"/>
                    <a:pt x="38204" y="47970"/>
                    <a:pt x="35124" y="47970"/>
                  </a:cubicBezTo>
                  <a:cubicBezTo>
                    <a:pt x="32622" y="47970"/>
                    <a:pt x="30103" y="46816"/>
                    <a:pt x="28488" y="44409"/>
                  </a:cubicBezTo>
                  <a:cubicBezTo>
                    <a:pt x="27001" y="45622"/>
                    <a:pt x="25339" y="46129"/>
                    <a:pt x="23701" y="46129"/>
                  </a:cubicBezTo>
                  <a:cubicBezTo>
                    <a:pt x="18761" y="46129"/>
                    <a:pt x="14027" y="41519"/>
                    <a:pt x="14878" y="37737"/>
                  </a:cubicBezTo>
                  <a:cubicBezTo>
                    <a:pt x="11676" y="37304"/>
                    <a:pt x="9274" y="32600"/>
                    <a:pt x="9274" y="28897"/>
                  </a:cubicBezTo>
                  <a:cubicBezTo>
                    <a:pt x="9274" y="23327"/>
                    <a:pt x="13210" y="18523"/>
                    <a:pt x="18681" y="17456"/>
                  </a:cubicBezTo>
                  <a:cubicBezTo>
                    <a:pt x="15912" y="9450"/>
                    <a:pt x="21850" y="1078"/>
                    <a:pt x="30323" y="1078"/>
                  </a:cubicBezTo>
                  <a:lnTo>
                    <a:pt x="30523" y="1078"/>
                  </a:lnTo>
                  <a:cubicBezTo>
                    <a:pt x="28803" y="338"/>
                    <a:pt x="27072" y="0"/>
                    <a:pt x="25400" y="0"/>
                  </a:cubicBezTo>
                  <a:close/>
                </a:path>
              </a:pathLst>
            </a:custGeom>
            <a:solidFill>
              <a:srgbClr val="65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738;p71"/>
            <p:cNvSpPr/>
            <p:nvPr/>
          </p:nvSpPr>
          <p:spPr>
            <a:xfrm>
              <a:off x="8229998" y="1817172"/>
              <a:ext cx="43874" cy="40196"/>
            </a:xfrm>
            <a:custGeom>
              <a:avLst/>
              <a:gdLst/>
              <a:ahLst/>
              <a:cxnLst/>
              <a:rect l="l" t="t" r="r" b="b"/>
              <a:pathLst>
                <a:path w="2970" h="2721" extrusionOk="0">
                  <a:moveTo>
                    <a:pt x="2735" y="0"/>
                  </a:moveTo>
                  <a:cubicBezTo>
                    <a:pt x="2314" y="0"/>
                    <a:pt x="1420" y="74"/>
                    <a:pt x="801" y="643"/>
                  </a:cubicBezTo>
                  <a:cubicBezTo>
                    <a:pt x="1" y="1377"/>
                    <a:pt x="1" y="2711"/>
                    <a:pt x="1" y="2711"/>
                  </a:cubicBezTo>
                  <a:cubicBezTo>
                    <a:pt x="1" y="2711"/>
                    <a:pt x="98" y="2721"/>
                    <a:pt x="256" y="2721"/>
                  </a:cubicBezTo>
                  <a:cubicBezTo>
                    <a:pt x="690" y="2721"/>
                    <a:pt x="1582" y="2649"/>
                    <a:pt x="2169" y="2111"/>
                  </a:cubicBezTo>
                  <a:cubicBezTo>
                    <a:pt x="2970" y="1377"/>
                    <a:pt x="2970" y="9"/>
                    <a:pt x="2970" y="9"/>
                  </a:cubicBezTo>
                  <a:cubicBezTo>
                    <a:pt x="2970" y="9"/>
                    <a:pt x="2881" y="0"/>
                    <a:pt x="2735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739;p71"/>
            <p:cNvSpPr/>
            <p:nvPr/>
          </p:nvSpPr>
          <p:spPr>
            <a:xfrm>
              <a:off x="7741648" y="2089710"/>
              <a:ext cx="51763" cy="33253"/>
            </a:xfrm>
            <a:custGeom>
              <a:avLst/>
              <a:gdLst/>
              <a:ahLst/>
              <a:cxnLst/>
              <a:rect l="l" t="t" r="r" b="b"/>
              <a:pathLst>
                <a:path w="3504" h="2251" extrusionOk="0">
                  <a:moveTo>
                    <a:pt x="2374" y="0"/>
                  </a:moveTo>
                  <a:cubicBezTo>
                    <a:pt x="2017" y="0"/>
                    <a:pt x="1622" y="58"/>
                    <a:pt x="1269" y="241"/>
                  </a:cubicBezTo>
                  <a:cubicBezTo>
                    <a:pt x="301" y="775"/>
                    <a:pt x="1" y="2076"/>
                    <a:pt x="1" y="2076"/>
                  </a:cubicBezTo>
                  <a:cubicBezTo>
                    <a:pt x="1" y="2076"/>
                    <a:pt x="497" y="2250"/>
                    <a:pt x="1107" y="2250"/>
                  </a:cubicBezTo>
                  <a:cubicBezTo>
                    <a:pt x="1459" y="2250"/>
                    <a:pt x="1849" y="2192"/>
                    <a:pt x="2203" y="2009"/>
                  </a:cubicBezTo>
                  <a:cubicBezTo>
                    <a:pt x="3170" y="1475"/>
                    <a:pt x="3503" y="175"/>
                    <a:pt x="3503" y="175"/>
                  </a:cubicBezTo>
                  <a:cubicBezTo>
                    <a:pt x="3503" y="175"/>
                    <a:pt x="2994" y="0"/>
                    <a:pt x="237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740;p71"/>
            <p:cNvSpPr/>
            <p:nvPr/>
          </p:nvSpPr>
          <p:spPr>
            <a:xfrm>
              <a:off x="8208326" y="2177537"/>
              <a:ext cx="43860" cy="42397"/>
            </a:xfrm>
            <a:custGeom>
              <a:avLst/>
              <a:gdLst/>
              <a:ahLst/>
              <a:cxnLst/>
              <a:rect l="l" t="t" r="r" b="b"/>
              <a:pathLst>
                <a:path w="2969" h="2870" extrusionOk="0">
                  <a:moveTo>
                    <a:pt x="2844" y="0"/>
                  </a:moveTo>
                  <a:cubicBezTo>
                    <a:pt x="2659" y="0"/>
                    <a:pt x="1476" y="28"/>
                    <a:pt x="801" y="734"/>
                  </a:cubicBezTo>
                  <a:cubicBezTo>
                    <a:pt x="0" y="1535"/>
                    <a:pt x="100" y="2869"/>
                    <a:pt x="100" y="2869"/>
                  </a:cubicBezTo>
                  <a:cubicBezTo>
                    <a:pt x="100" y="2869"/>
                    <a:pt x="109" y="2869"/>
                    <a:pt x="125" y="2869"/>
                  </a:cubicBezTo>
                  <a:cubicBezTo>
                    <a:pt x="310" y="2869"/>
                    <a:pt x="1496" y="2841"/>
                    <a:pt x="2202" y="2135"/>
                  </a:cubicBezTo>
                  <a:cubicBezTo>
                    <a:pt x="2969" y="1335"/>
                    <a:pt x="2869" y="0"/>
                    <a:pt x="2869" y="0"/>
                  </a:cubicBezTo>
                  <a:cubicBezTo>
                    <a:pt x="2869" y="0"/>
                    <a:pt x="2860" y="0"/>
                    <a:pt x="284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741;p71"/>
            <p:cNvSpPr/>
            <p:nvPr/>
          </p:nvSpPr>
          <p:spPr>
            <a:xfrm>
              <a:off x="8152145" y="1939510"/>
              <a:ext cx="41407" cy="51261"/>
            </a:xfrm>
            <a:custGeom>
              <a:avLst/>
              <a:gdLst/>
              <a:ahLst/>
              <a:cxnLst/>
              <a:rect l="l" t="t" r="r" b="b"/>
              <a:pathLst>
                <a:path w="2803" h="3470" extrusionOk="0">
                  <a:moveTo>
                    <a:pt x="434" y="1"/>
                  </a:moveTo>
                  <a:cubicBezTo>
                    <a:pt x="434" y="1"/>
                    <a:pt x="0" y="1268"/>
                    <a:pt x="534" y="2236"/>
                  </a:cubicBezTo>
                  <a:cubicBezTo>
                    <a:pt x="1068" y="3203"/>
                    <a:pt x="2369" y="3470"/>
                    <a:pt x="2369" y="3470"/>
                  </a:cubicBezTo>
                  <a:cubicBezTo>
                    <a:pt x="2369" y="3470"/>
                    <a:pt x="2802" y="2236"/>
                    <a:pt x="2269" y="1268"/>
                  </a:cubicBezTo>
                  <a:cubicBezTo>
                    <a:pt x="1735" y="3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742;p71"/>
            <p:cNvSpPr/>
            <p:nvPr/>
          </p:nvSpPr>
          <p:spPr>
            <a:xfrm>
              <a:off x="8198960" y="1965142"/>
              <a:ext cx="43874" cy="44362"/>
            </a:xfrm>
            <a:custGeom>
              <a:avLst/>
              <a:gdLst/>
              <a:ahLst/>
              <a:cxnLst/>
              <a:rect l="l" t="t" r="r" b="b"/>
              <a:pathLst>
                <a:path w="2970" h="3003" extrusionOk="0">
                  <a:moveTo>
                    <a:pt x="2802" y="0"/>
                  </a:moveTo>
                  <a:lnTo>
                    <a:pt x="2802" y="0"/>
                  </a:lnTo>
                  <a:cubicBezTo>
                    <a:pt x="2802" y="0"/>
                    <a:pt x="1468" y="0"/>
                    <a:pt x="734" y="834"/>
                  </a:cubicBezTo>
                  <a:cubicBezTo>
                    <a:pt x="0" y="1668"/>
                    <a:pt x="167" y="3003"/>
                    <a:pt x="167" y="3003"/>
                  </a:cubicBezTo>
                  <a:cubicBezTo>
                    <a:pt x="167" y="3003"/>
                    <a:pt x="1501" y="3003"/>
                    <a:pt x="2235" y="2169"/>
                  </a:cubicBezTo>
                  <a:cubicBezTo>
                    <a:pt x="2969" y="1335"/>
                    <a:pt x="2802" y="0"/>
                    <a:pt x="2802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743;p71"/>
            <p:cNvSpPr/>
            <p:nvPr/>
          </p:nvSpPr>
          <p:spPr>
            <a:xfrm>
              <a:off x="7803251" y="2497084"/>
              <a:ext cx="55692" cy="31052"/>
            </a:xfrm>
            <a:custGeom>
              <a:avLst/>
              <a:gdLst/>
              <a:ahLst/>
              <a:cxnLst/>
              <a:rect l="l" t="t" r="r" b="b"/>
              <a:pathLst>
                <a:path w="3770" h="2102" extrusionOk="0">
                  <a:moveTo>
                    <a:pt x="2271" y="0"/>
                  </a:moveTo>
                  <a:cubicBezTo>
                    <a:pt x="2028" y="0"/>
                    <a:pt x="1777" y="33"/>
                    <a:pt x="1535" y="119"/>
                  </a:cubicBezTo>
                  <a:cubicBezTo>
                    <a:pt x="501" y="486"/>
                    <a:pt x="1" y="1720"/>
                    <a:pt x="1" y="1720"/>
                  </a:cubicBezTo>
                  <a:cubicBezTo>
                    <a:pt x="1" y="1720"/>
                    <a:pt x="723" y="2102"/>
                    <a:pt x="1529" y="2102"/>
                  </a:cubicBezTo>
                  <a:cubicBezTo>
                    <a:pt x="1763" y="2102"/>
                    <a:pt x="2003" y="2070"/>
                    <a:pt x="2236" y="1987"/>
                  </a:cubicBezTo>
                  <a:cubicBezTo>
                    <a:pt x="3270" y="1587"/>
                    <a:pt x="3770" y="353"/>
                    <a:pt x="3770" y="353"/>
                  </a:cubicBezTo>
                  <a:cubicBezTo>
                    <a:pt x="3770" y="353"/>
                    <a:pt x="3065" y="0"/>
                    <a:pt x="2271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744;p71"/>
            <p:cNvSpPr/>
            <p:nvPr/>
          </p:nvSpPr>
          <p:spPr>
            <a:xfrm>
              <a:off x="7849579" y="2340162"/>
              <a:ext cx="31052" cy="58647"/>
            </a:xfrm>
            <a:custGeom>
              <a:avLst/>
              <a:gdLst/>
              <a:ahLst/>
              <a:cxnLst/>
              <a:rect l="l" t="t" r="r" b="b"/>
              <a:pathLst>
                <a:path w="2102" h="3970" extrusionOk="0">
                  <a:moveTo>
                    <a:pt x="968" y="0"/>
                  </a:moveTo>
                  <a:cubicBezTo>
                    <a:pt x="968" y="0"/>
                    <a:pt x="0" y="934"/>
                    <a:pt x="67" y="2035"/>
                  </a:cubicBezTo>
                  <a:cubicBezTo>
                    <a:pt x="100" y="3102"/>
                    <a:pt x="1134" y="3970"/>
                    <a:pt x="1134" y="3970"/>
                  </a:cubicBezTo>
                  <a:cubicBezTo>
                    <a:pt x="1134" y="3970"/>
                    <a:pt x="2102" y="3036"/>
                    <a:pt x="2035" y="1935"/>
                  </a:cubicBezTo>
                  <a:cubicBezTo>
                    <a:pt x="2002" y="834"/>
                    <a:pt x="968" y="0"/>
                    <a:pt x="968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745;p71"/>
            <p:cNvSpPr/>
            <p:nvPr/>
          </p:nvSpPr>
          <p:spPr>
            <a:xfrm>
              <a:off x="7894918" y="2121355"/>
              <a:ext cx="43860" cy="46829"/>
            </a:xfrm>
            <a:custGeom>
              <a:avLst/>
              <a:gdLst/>
              <a:ahLst/>
              <a:cxnLst/>
              <a:rect l="l" t="t" r="r" b="b"/>
              <a:pathLst>
                <a:path w="2969" h="3170" extrusionOk="0">
                  <a:moveTo>
                    <a:pt x="267" y="1"/>
                  </a:moveTo>
                  <a:cubicBezTo>
                    <a:pt x="267" y="1"/>
                    <a:pt x="0" y="1335"/>
                    <a:pt x="701" y="2202"/>
                  </a:cubicBezTo>
                  <a:cubicBezTo>
                    <a:pt x="1368" y="3069"/>
                    <a:pt x="2702" y="3170"/>
                    <a:pt x="2702" y="3170"/>
                  </a:cubicBezTo>
                  <a:cubicBezTo>
                    <a:pt x="2702" y="3170"/>
                    <a:pt x="2969" y="1835"/>
                    <a:pt x="2268" y="968"/>
                  </a:cubicBezTo>
                  <a:cubicBezTo>
                    <a:pt x="1601" y="101"/>
                    <a:pt x="267" y="1"/>
                    <a:pt x="267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746;p71"/>
            <p:cNvSpPr/>
            <p:nvPr/>
          </p:nvSpPr>
          <p:spPr>
            <a:xfrm>
              <a:off x="7879628" y="2176710"/>
              <a:ext cx="52753" cy="32706"/>
            </a:xfrm>
            <a:custGeom>
              <a:avLst/>
              <a:gdLst/>
              <a:ahLst/>
              <a:cxnLst/>
              <a:rect l="l" t="t" r="r" b="b"/>
              <a:pathLst>
                <a:path w="3571" h="2214" extrusionOk="0">
                  <a:moveTo>
                    <a:pt x="2359" y="1"/>
                  </a:moveTo>
                  <a:cubicBezTo>
                    <a:pt x="2028" y="1"/>
                    <a:pt x="1669" y="56"/>
                    <a:pt x="1335" y="223"/>
                  </a:cubicBezTo>
                  <a:cubicBezTo>
                    <a:pt x="368" y="723"/>
                    <a:pt x="1" y="1991"/>
                    <a:pt x="1" y="1991"/>
                  </a:cubicBezTo>
                  <a:cubicBezTo>
                    <a:pt x="1" y="1991"/>
                    <a:pt x="550" y="2213"/>
                    <a:pt x="1212" y="2213"/>
                  </a:cubicBezTo>
                  <a:cubicBezTo>
                    <a:pt x="1543" y="2213"/>
                    <a:pt x="1902" y="2158"/>
                    <a:pt x="2236" y="1991"/>
                  </a:cubicBezTo>
                  <a:cubicBezTo>
                    <a:pt x="3203" y="1524"/>
                    <a:pt x="3570" y="223"/>
                    <a:pt x="3570" y="223"/>
                  </a:cubicBezTo>
                  <a:cubicBezTo>
                    <a:pt x="3570" y="223"/>
                    <a:pt x="3022" y="1"/>
                    <a:pt x="2359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747;p71"/>
            <p:cNvSpPr/>
            <p:nvPr/>
          </p:nvSpPr>
          <p:spPr>
            <a:xfrm>
              <a:off x="7967837" y="2257106"/>
              <a:ext cx="44864" cy="38615"/>
            </a:xfrm>
            <a:custGeom>
              <a:avLst/>
              <a:gdLst/>
              <a:ahLst/>
              <a:cxnLst/>
              <a:rect l="l" t="t" r="r" b="b"/>
              <a:pathLst>
                <a:path w="3037" h="2614" extrusionOk="0">
                  <a:moveTo>
                    <a:pt x="2681" y="1"/>
                  </a:moveTo>
                  <a:cubicBezTo>
                    <a:pt x="2228" y="1"/>
                    <a:pt x="1433" y="77"/>
                    <a:pt x="868" y="552"/>
                  </a:cubicBezTo>
                  <a:cubicBezTo>
                    <a:pt x="34" y="1252"/>
                    <a:pt x="1" y="2587"/>
                    <a:pt x="1" y="2587"/>
                  </a:cubicBezTo>
                  <a:cubicBezTo>
                    <a:pt x="1" y="2587"/>
                    <a:pt x="177" y="2613"/>
                    <a:pt x="442" y="2613"/>
                  </a:cubicBezTo>
                  <a:cubicBezTo>
                    <a:pt x="905" y="2613"/>
                    <a:pt x="1638" y="2532"/>
                    <a:pt x="2169" y="2086"/>
                  </a:cubicBezTo>
                  <a:cubicBezTo>
                    <a:pt x="3003" y="1353"/>
                    <a:pt x="3036" y="18"/>
                    <a:pt x="3036" y="18"/>
                  </a:cubicBezTo>
                  <a:cubicBezTo>
                    <a:pt x="3036" y="18"/>
                    <a:pt x="2898" y="1"/>
                    <a:pt x="268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748;p71"/>
            <p:cNvSpPr/>
            <p:nvPr/>
          </p:nvSpPr>
          <p:spPr>
            <a:xfrm>
              <a:off x="8329553" y="2329806"/>
              <a:ext cx="34996" cy="57672"/>
            </a:xfrm>
            <a:custGeom>
              <a:avLst/>
              <a:gdLst/>
              <a:ahLst/>
              <a:cxnLst/>
              <a:rect l="l" t="t" r="r" b="b"/>
              <a:pathLst>
                <a:path w="2369" h="3904" extrusionOk="0">
                  <a:moveTo>
                    <a:pt x="1601" y="1"/>
                  </a:moveTo>
                  <a:cubicBezTo>
                    <a:pt x="1601" y="1"/>
                    <a:pt x="434" y="668"/>
                    <a:pt x="234" y="1735"/>
                  </a:cubicBezTo>
                  <a:cubicBezTo>
                    <a:pt x="0" y="2803"/>
                    <a:pt x="801" y="3904"/>
                    <a:pt x="801" y="3904"/>
                  </a:cubicBezTo>
                  <a:cubicBezTo>
                    <a:pt x="801" y="3904"/>
                    <a:pt x="1935" y="3203"/>
                    <a:pt x="2168" y="2136"/>
                  </a:cubicBezTo>
                  <a:cubicBezTo>
                    <a:pt x="2368" y="1068"/>
                    <a:pt x="1601" y="1"/>
                    <a:pt x="160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749;p71"/>
            <p:cNvSpPr/>
            <p:nvPr/>
          </p:nvSpPr>
          <p:spPr>
            <a:xfrm>
              <a:off x="8405442" y="2160179"/>
              <a:ext cx="52236" cy="32972"/>
            </a:xfrm>
            <a:custGeom>
              <a:avLst/>
              <a:gdLst/>
              <a:ahLst/>
              <a:cxnLst/>
              <a:rect l="l" t="t" r="r" b="b"/>
              <a:pathLst>
                <a:path w="3536" h="2232" extrusionOk="0">
                  <a:moveTo>
                    <a:pt x="1201" y="0"/>
                  </a:moveTo>
                  <a:cubicBezTo>
                    <a:pt x="549" y="0"/>
                    <a:pt x="0" y="208"/>
                    <a:pt x="0" y="208"/>
                  </a:cubicBezTo>
                  <a:cubicBezTo>
                    <a:pt x="0" y="208"/>
                    <a:pt x="334" y="1509"/>
                    <a:pt x="1301" y="2009"/>
                  </a:cubicBezTo>
                  <a:cubicBezTo>
                    <a:pt x="1635" y="2176"/>
                    <a:pt x="1994" y="2232"/>
                    <a:pt x="2325" y="2232"/>
                  </a:cubicBezTo>
                  <a:cubicBezTo>
                    <a:pt x="2987" y="2232"/>
                    <a:pt x="3536" y="2009"/>
                    <a:pt x="3536" y="2009"/>
                  </a:cubicBezTo>
                  <a:cubicBezTo>
                    <a:pt x="3536" y="2009"/>
                    <a:pt x="3202" y="708"/>
                    <a:pt x="2202" y="208"/>
                  </a:cubicBezTo>
                  <a:cubicBezTo>
                    <a:pt x="1879" y="52"/>
                    <a:pt x="1527" y="0"/>
                    <a:pt x="1201" y="0"/>
                  </a:cubicBezTo>
                  <a:close/>
                </a:path>
              </a:pathLst>
            </a:custGeom>
            <a:solidFill>
              <a:srgbClr val="76AB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750;p71"/>
            <p:cNvSpPr/>
            <p:nvPr/>
          </p:nvSpPr>
          <p:spPr>
            <a:xfrm>
              <a:off x="8391644" y="2120365"/>
              <a:ext cx="42382" cy="48808"/>
            </a:xfrm>
            <a:custGeom>
              <a:avLst/>
              <a:gdLst/>
              <a:ahLst/>
              <a:cxnLst/>
              <a:rect l="l" t="t" r="r" b="b"/>
              <a:pathLst>
                <a:path w="2869" h="3304" extrusionOk="0">
                  <a:moveTo>
                    <a:pt x="2535" y="1"/>
                  </a:moveTo>
                  <a:cubicBezTo>
                    <a:pt x="2535" y="1"/>
                    <a:pt x="1234" y="168"/>
                    <a:pt x="600" y="1102"/>
                  </a:cubicBezTo>
                  <a:cubicBezTo>
                    <a:pt x="0" y="2002"/>
                    <a:pt x="334" y="3303"/>
                    <a:pt x="334" y="3303"/>
                  </a:cubicBezTo>
                  <a:cubicBezTo>
                    <a:pt x="334" y="3303"/>
                    <a:pt x="1635" y="3136"/>
                    <a:pt x="2268" y="2202"/>
                  </a:cubicBezTo>
                  <a:cubicBezTo>
                    <a:pt x="2869" y="1302"/>
                    <a:pt x="2535" y="1"/>
                    <a:pt x="2535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751;p71"/>
            <p:cNvSpPr/>
            <p:nvPr/>
          </p:nvSpPr>
          <p:spPr>
            <a:xfrm>
              <a:off x="7644087" y="2166694"/>
              <a:ext cx="42885" cy="48306"/>
            </a:xfrm>
            <a:custGeom>
              <a:avLst/>
              <a:gdLst/>
              <a:ahLst/>
              <a:cxnLst/>
              <a:rect l="l" t="t" r="r" b="b"/>
              <a:pathLst>
                <a:path w="2903" h="3270" extrusionOk="0">
                  <a:moveTo>
                    <a:pt x="300" y="0"/>
                  </a:moveTo>
                  <a:lnTo>
                    <a:pt x="300" y="0"/>
                  </a:lnTo>
                  <a:cubicBezTo>
                    <a:pt x="300" y="1"/>
                    <a:pt x="0" y="1301"/>
                    <a:pt x="634" y="2202"/>
                  </a:cubicBezTo>
                  <a:cubicBezTo>
                    <a:pt x="1234" y="3103"/>
                    <a:pt x="2569" y="3270"/>
                    <a:pt x="2569" y="3270"/>
                  </a:cubicBezTo>
                  <a:cubicBezTo>
                    <a:pt x="2569" y="3270"/>
                    <a:pt x="2902" y="1969"/>
                    <a:pt x="2269" y="1068"/>
                  </a:cubicBezTo>
                  <a:cubicBezTo>
                    <a:pt x="1635" y="167"/>
                    <a:pt x="301" y="1"/>
                    <a:pt x="300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752;p71"/>
            <p:cNvSpPr/>
            <p:nvPr/>
          </p:nvSpPr>
          <p:spPr>
            <a:xfrm>
              <a:off x="7653453" y="2214988"/>
              <a:ext cx="42885" cy="47819"/>
            </a:xfrm>
            <a:custGeom>
              <a:avLst/>
              <a:gdLst/>
              <a:ahLst/>
              <a:cxnLst/>
              <a:rect l="l" t="t" r="r" b="b"/>
              <a:pathLst>
                <a:path w="2903" h="3237" extrusionOk="0">
                  <a:moveTo>
                    <a:pt x="2602" y="1"/>
                  </a:moveTo>
                  <a:cubicBezTo>
                    <a:pt x="2602" y="1"/>
                    <a:pt x="1268" y="134"/>
                    <a:pt x="634" y="1035"/>
                  </a:cubicBezTo>
                  <a:cubicBezTo>
                    <a:pt x="0" y="1935"/>
                    <a:pt x="300" y="3236"/>
                    <a:pt x="300" y="3236"/>
                  </a:cubicBezTo>
                  <a:cubicBezTo>
                    <a:pt x="300" y="3236"/>
                    <a:pt x="1635" y="3069"/>
                    <a:pt x="2268" y="2202"/>
                  </a:cubicBezTo>
                  <a:cubicBezTo>
                    <a:pt x="2902" y="1301"/>
                    <a:pt x="2602" y="1"/>
                    <a:pt x="2602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753;p71"/>
            <p:cNvSpPr/>
            <p:nvPr/>
          </p:nvSpPr>
          <p:spPr>
            <a:xfrm>
              <a:off x="8082667" y="2369236"/>
              <a:ext cx="100039" cy="93141"/>
            </a:xfrm>
            <a:custGeom>
              <a:avLst/>
              <a:gdLst/>
              <a:ahLst/>
              <a:cxnLst/>
              <a:rect l="l" t="t" r="r" b="b"/>
              <a:pathLst>
                <a:path w="6772" h="6305" extrusionOk="0">
                  <a:moveTo>
                    <a:pt x="6071" y="0"/>
                  </a:moveTo>
                  <a:lnTo>
                    <a:pt x="0" y="4971"/>
                  </a:lnTo>
                  <a:lnTo>
                    <a:pt x="1234" y="6305"/>
                  </a:lnTo>
                  <a:lnTo>
                    <a:pt x="6772" y="80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754;p71"/>
            <p:cNvSpPr/>
            <p:nvPr/>
          </p:nvSpPr>
          <p:spPr>
            <a:xfrm>
              <a:off x="7950109" y="2416053"/>
              <a:ext cx="132568" cy="123203"/>
            </a:xfrm>
            <a:custGeom>
              <a:avLst/>
              <a:gdLst/>
              <a:ahLst/>
              <a:cxnLst/>
              <a:rect l="l" t="t" r="r" b="b"/>
              <a:pathLst>
                <a:path w="8974" h="8340" extrusionOk="0">
                  <a:moveTo>
                    <a:pt x="934" y="0"/>
                  </a:moveTo>
                  <a:lnTo>
                    <a:pt x="0" y="1034"/>
                  </a:lnTo>
                  <a:lnTo>
                    <a:pt x="7405" y="8340"/>
                  </a:lnTo>
                  <a:lnTo>
                    <a:pt x="8973" y="6605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755;p71"/>
            <p:cNvSpPr/>
            <p:nvPr/>
          </p:nvSpPr>
          <p:spPr>
            <a:xfrm>
              <a:off x="8042248" y="2179502"/>
              <a:ext cx="81323" cy="552905"/>
            </a:xfrm>
            <a:custGeom>
              <a:avLst/>
              <a:gdLst/>
              <a:ahLst/>
              <a:cxnLst/>
              <a:rect l="l" t="t" r="r" b="b"/>
              <a:pathLst>
                <a:path w="5505" h="37428" extrusionOk="0">
                  <a:moveTo>
                    <a:pt x="2202" y="1"/>
                  </a:moveTo>
                  <a:lnTo>
                    <a:pt x="1" y="37428"/>
                  </a:lnTo>
                  <a:lnTo>
                    <a:pt x="5505" y="37428"/>
                  </a:lnTo>
                  <a:lnTo>
                    <a:pt x="3303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1031;p40"/>
          <p:cNvGrpSpPr/>
          <p:nvPr/>
        </p:nvGrpSpPr>
        <p:grpSpPr>
          <a:xfrm>
            <a:off x="7998642" y="3717784"/>
            <a:ext cx="1507051" cy="1368387"/>
            <a:chOff x="1497575" y="238125"/>
            <a:chExt cx="4614425" cy="5228350"/>
          </a:xfrm>
        </p:grpSpPr>
        <p:sp>
          <p:nvSpPr>
            <p:cNvPr id="100" name="Google Shape;1032;p40"/>
            <p:cNvSpPr/>
            <p:nvPr/>
          </p:nvSpPr>
          <p:spPr>
            <a:xfrm>
              <a:off x="1497575" y="2378350"/>
              <a:ext cx="2156200" cy="2101650"/>
            </a:xfrm>
            <a:custGeom>
              <a:avLst/>
              <a:gdLst/>
              <a:ahLst/>
              <a:cxnLst/>
              <a:rect l="l" t="t" r="r" b="b"/>
              <a:pathLst>
                <a:path w="86248" h="84066" extrusionOk="0">
                  <a:moveTo>
                    <a:pt x="69655" y="56027"/>
                  </a:moveTo>
                  <a:cubicBezTo>
                    <a:pt x="86247" y="31420"/>
                    <a:pt x="61812" y="0"/>
                    <a:pt x="11005" y="6667"/>
                  </a:cubicBezTo>
                  <a:cubicBezTo>
                    <a:pt x="3236" y="8113"/>
                    <a:pt x="1" y="12034"/>
                    <a:pt x="957" y="19387"/>
                  </a:cubicBezTo>
                  <a:cubicBezTo>
                    <a:pt x="8089" y="58674"/>
                    <a:pt x="50612" y="84065"/>
                    <a:pt x="69581" y="56174"/>
                  </a:cubicBezTo>
                  <a:cubicBezTo>
                    <a:pt x="69606" y="56125"/>
                    <a:pt x="69655" y="56076"/>
                    <a:pt x="69655" y="56027"/>
                  </a:cubicBezTo>
                  <a:close/>
                  <a:moveTo>
                    <a:pt x="69655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33;p40"/>
            <p:cNvSpPr/>
            <p:nvPr/>
          </p:nvSpPr>
          <p:spPr>
            <a:xfrm>
              <a:off x="1497575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957" y="12672"/>
                  </a:moveTo>
                  <a:cubicBezTo>
                    <a:pt x="7893" y="51028"/>
                    <a:pt x="48602" y="76125"/>
                    <a:pt x="68160" y="51371"/>
                  </a:cubicBezTo>
                  <a:cubicBezTo>
                    <a:pt x="47180" y="60758"/>
                    <a:pt x="16642" y="37646"/>
                    <a:pt x="10711" y="4927"/>
                  </a:cubicBezTo>
                  <a:cubicBezTo>
                    <a:pt x="10466" y="3064"/>
                    <a:pt x="10491" y="1422"/>
                    <a:pt x="10785" y="1"/>
                  </a:cubicBezTo>
                  <a:cubicBezTo>
                    <a:pt x="3163" y="1471"/>
                    <a:pt x="1" y="5392"/>
                    <a:pt x="957" y="12672"/>
                  </a:cubicBezTo>
                  <a:close/>
                  <a:moveTo>
                    <a:pt x="957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34;p40"/>
            <p:cNvSpPr/>
            <p:nvPr/>
          </p:nvSpPr>
          <p:spPr>
            <a:xfrm>
              <a:off x="3956425" y="2378350"/>
              <a:ext cx="2155575" cy="2101650"/>
            </a:xfrm>
            <a:custGeom>
              <a:avLst/>
              <a:gdLst/>
              <a:ahLst/>
              <a:cxnLst/>
              <a:rect l="l" t="t" r="r" b="b"/>
              <a:pathLst>
                <a:path w="86223" h="84066" extrusionOk="0">
                  <a:moveTo>
                    <a:pt x="16569" y="56027"/>
                  </a:moveTo>
                  <a:cubicBezTo>
                    <a:pt x="1" y="31420"/>
                    <a:pt x="24436" y="0"/>
                    <a:pt x="75243" y="6667"/>
                  </a:cubicBezTo>
                  <a:cubicBezTo>
                    <a:pt x="83012" y="8113"/>
                    <a:pt x="86222" y="12034"/>
                    <a:pt x="85267" y="19387"/>
                  </a:cubicBezTo>
                  <a:cubicBezTo>
                    <a:pt x="78159" y="58674"/>
                    <a:pt x="35612" y="84065"/>
                    <a:pt x="16642" y="56174"/>
                  </a:cubicBezTo>
                  <a:cubicBezTo>
                    <a:pt x="16618" y="56125"/>
                    <a:pt x="16593" y="56076"/>
                    <a:pt x="16569" y="56027"/>
                  </a:cubicBezTo>
                  <a:close/>
                  <a:moveTo>
                    <a:pt x="16569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5;p40"/>
            <p:cNvSpPr/>
            <p:nvPr/>
          </p:nvSpPr>
          <p:spPr>
            <a:xfrm>
              <a:off x="4408000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67204" y="12672"/>
                  </a:moveTo>
                  <a:cubicBezTo>
                    <a:pt x="60268" y="51028"/>
                    <a:pt x="19583" y="76125"/>
                    <a:pt x="1" y="51371"/>
                  </a:cubicBezTo>
                  <a:cubicBezTo>
                    <a:pt x="20980" y="60758"/>
                    <a:pt x="51543" y="37646"/>
                    <a:pt x="57474" y="4927"/>
                  </a:cubicBezTo>
                  <a:cubicBezTo>
                    <a:pt x="57694" y="3064"/>
                    <a:pt x="57670" y="1422"/>
                    <a:pt x="57376" y="1"/>
                  </a:cubicBezTo>
                  <a:cubicBezTo>
                    <a:pt x="64998" y="1471"/>
                    <a:pt x="68159" y="5392"/>
                    <a:pt x="67204" y="12672"/>
                  </a:cubicBezTo>
                  <a:close/>
                  <a:moveTo>
                    <a:pt x="67204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36;p40"/>
            <p:cNvSpPr/>
            <p:nvPr/>
          </p:nvSpPr>
          <p:spPr>
            <a:xfrm>
              <a:off x="2121325" y="2926950"/>
              <a:ext cx="1707675" cy="1260175"/>
            </a:xfrm>
            <a:custGeom>
              <a:avLst/>
              <a:gdLst/>
              <a:ahLst/>
              <a:cxnLst/>
              <a:rect l="l" t="t" r="r" b="b"/>
              <a:pathLst>
                <a:path w="68307" h="50407" extrusionOk="0">
                  <a:moveTo>
                    <a:pt x="14800" y="0"/>
                  </a:moveTo>
                  <a:cubicBezTo>
                    <a:pt x="14696" y="0"/>
                    <a:pt x="14591" y="5"/>
                    <a:pt x="14486" y="16"/>
                  </a:cubicBezTo>
                  <a:cubicBezTo>
                    <a:pt x="12794" y="212"/>
                    <a:pt x="11544" y="1732"/>
                    <a:pt x="11716" y="3447"/>
                  </a:cubicBezTo>
                  <a:lnTo>
                    <a:pt x="12231" y="8324"/>
                  </a:lnTo>
                  <a:lnTo>
                    <a:pt x="5270" y="3668"/>
                  </a:lnTo>
                  <a:cubicBezTo>
                    <a:pt x="4743" y="3313"/>
                    <a:pt x="4145" y="3144"/>
                    <a:pt x="3553" y="3144"/>
                  </a:cubicBezTo>
                  <a:cubicBezTo>
                    <a:pt x="2548" y="3144"/>
                    <a:pt x="1558" y="3631"/>
                    <a:pt x="957" y="4526"/>
                  </a:cubicBezTo>
                  <a:cubicBezTo>
                    <a:pt x="1" y="5947"/>
                    <a:pt x="393" y="7883"/>
                    <a:pt x="1814" y="8839"/>
                  </a:cubicBezTo>
                  <a:lnTo>
                    <a:pt x="8554" y="13349"/>
                  </a:lnTo>
                  <a:lnTo>
                    <a:pt x="4731" y="14378"/>
                  </a:lnTo>
                  <a:cubicBezTo>
                    <a:pt x="3064" y="14819"/>
                    <a:pt x="2084" y="16535"/>
                    <a:pt x="2525" y="18202"/>
                  </a:cubicBezTo>
                  <a:cubicBezTo>
                    <a:pt x="2917" y="19574"/>
                    <a:pt x="4167" y="20505"/>
                    <a:pt x="5540" y="20505"/>
                  </a:cubicBezTo>
                  <a:cubicBezTo>
                    <a:pt x="5809" y="20505"/>
                    <a:pt x="6079" y="20456"/>
                    <a:pt x="6349" y="20383"/>
                  </a:cubicBezTo>
                  <a:lnTo>
                    <a:pt x="15441" y="17956"/>
                  </a:lnTo>
                  <a:lnTo>
                    <a:pt x="25711" y="24794"/>
                  </a:lnTo>
                  <a:lnTo>
                    <a:pt x="19265" y="26534"/>
                  </a:lnTo>
                  <a:cubicBezTo>
                    <a:pt x="17623" y="26976"/>
                    <a:pt x="16618" y="28691"/>
                    <a:pt x="17083" y="30333"/>
                  </a:cubicBezTo>
                  <a:cubicBezTo>
                    <a:pt x="17451" y="31730"/>
                    <a:pt x="18701" y="32637"/>
                    <a:pt x="20074" y="32637"/>
                  </a:cubicBezTo>
                  <a:cubicBezTo>
                    <a:pt x="20343" y="32637"/>
                    <a:pt x="20613" y="32613"/>
                    <a:pt x="20882" y="32539"/>
                  </a:cubicBezTo>
                  <a:lnTo>
                    <a:pt x="32597" y="29402"/>
                  </a:lnTo>
                  <a:lnTo>
                    <a:pt x="63037" y="49891"/>
                  </a:lnTo>
                  <a:cubicBezTo>
                    <a:pt x="63552" y="50234"/>
                    <a:pt x="64165" y="50406"/>
                    <a:pt x="64753" y="50406"/>
                  </a:cubicBezTo>
                  <a:cubicBezTo>
                    <a:pt x="65758" y="50406"/>
                    <a:pt x="66738" y="49940"/>
                    <a:pt x="67351" y="49034"/>
                  </a:cubicBezTo>
                  <a:cubicBezTo>
                    <a:pt x="68307" y="47612"/>
                    <a:pt x="67915" y="45676"/>
                    <a:pt x="66493" y="44720"/>
                  </a:cubicBezTo>
                  <a:lnTo>
                    <a:pt x="36102" y="24255"/>
                  </a:lnTo>
                  <a:lnTo>
                    <a:pt x="34779" y="11413"/>
                  </a:lnTo>
                  <a:cubicBezTo>
                    <a:pt x="34595" y="9803"/>
                    <a:pt x="33245" y="8603"/>
                    <a:pt x="31662" y="8603"/>
                  </a:cubicBezTo>
                  <a:cubicBezTo>
                    <a:pt x="31558" y="8603"/>
                    <a:pt x="31453" y="8608"/>
                    <a:pt x="31348" y="8619"/>
                  </a:cubicBezTo>
                  <a:cubicBezTo>
                    <a:pt x="29632" y="8815"/>
                    <a:pt x="28406" y="10334"/>
                    <a:pt x="28578" y="12050"/>
                  </a:cubicBezTo>
                  <a:lnTo>
                    <a:pt x="29387" y="19770"/>
                  </a:lnTo>
                  <a:lnTo>
                    <a:pt x="18946" y="12810"/>
                  </a:lnTo>
                  <a:lnTo>
                    <a:pt x="17917" y="2810"/>
                  </a:lnTo>
                  <a:cubicBezTo>
                    <a:pt x="17756" y="1200"/>
                    <a:pt x="16386" y="0"/>
                    <a:pt x="14800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37;p40"/>
            <p:cNvSpPr/>
            <p:nvPr/>
          </p:nvSpPr>
          <p:spPr>
            <a:xfrm>
              <a:off x="3838175" y="2926950"/>
              <a:ext cx="1650700" cy="1221550"/>
            </a:xfrm>
            <a:custGeom>
              <a:avLst/>
              <a:gdLst/>
              <a:ahLst/>
              <a:cxnLst/>
              <a:rect l="l" t="t" r="r" b="b"/>
              <a:pathLst>
                <a:path w="66028" h="48862" extrusionOk="0">
                  <a:moveTo>
                    <a:pt x="51203" y="0"/>
                  </a:moveTo>
                  <a:cubicBezTo>
                    <a:pt x="49620" y="0"/>
                    <a:pt x="48272" y="1200"/>
                    <a:pt x="48111" y="2810"/>
                  </a:cubicBezTo>
                  <a:lnTo>
                    <a:pt x="47057" y="12810"/>
                  </a:lnTo>
                  <a:lnTo>
                    <a:pt x="36641" y="19770"/>
                  </a:lnTo>
                  <a:lnTo>
                    <a:pt x="37425" y="12050"/>
                  </a:lnTo>
                  <a:cubicBezTo>
                    <a:pt x="37621" y="10334"/>
                    <a:pt x="36371" y="8815"/>
                    <a:pt x="34656" y="8619"/>
                  </a:cubicBezTo>
                  <a:cubicBezTo>
                    <a:pt x="34550" y="8608"/>
                    <a:pt x="34445" y="8603"/>
                    <a:pt x="34341" y="8603"/>
                  </a:cubicBezTo>
                  <a:cubicBezTo>
                    <a:pt x="32758" y="8603"/>
                    <a:pt x="31410" y="9803"/>
                    <a:pt x="31249" y="11413"/>
                  </a:cubicBezTo>
                  <a:lnTo>
                    <a:pt x="29926" y="24255"/>
                  </a:lnTo>
                  <a:lnTo>
                    <a:pt x="1814" y="43176"/>
                  </a:lnTo>
                  <a:cubicBezTo>
                    <a:pt x="368" y="44107"/>
                    <a:pt x="0" y="46043"/>
                    <a:pt x="956" y="47489"/>
                  </a:cubicBezTo>
                  <a:cubicBezTo>
                    <a:pt x="1544" y="48372"/>
                    <a:pt x="2525" y="48862"/>
                    <a:pt x="3530" y="48862"/>
                  </a:cubicBezTo>
                  <a:cubicBezTo>
                    <a:pt x="4118" y="48862"/>
                    <a:pt x="4731" y="48690"/>
                    <a:pt x="5270" y="48323"/>
                  </a:cubicBezTo>
                  <a:lnTo>
                    <a:pt x="33430" y="29402"/>
                  </a:lnTo>
                  <a:lnTo>
                    <a:pt x="45121" y="32539"/>
                  </a:lnTo>
                  <a:cubicBezTo>
                    <a:pt x="45391" y="32613"/>
                    <a:pt x="45660" y="32637"/>
                    <a:pt x="45930" y="32637"/>
                  </a:cubicBezTo>
                  <a:cubicBezTo>
                    <a:pt x="47302" y="32637"/>
                    <a:pt x="48552" y="31730"/>
                    <a:pt x="48944" y="30333"/>
                  </a:cubicBezTo>
                  <a:cubicBezTo>
                    <a:pt x="49386" y="28691"/>
                    <a:pt x="48405" y="26976"/>
                    <a:pt x="46739" y="26534"/>
                  </a:cubicBezTo>
                  <a:lnTo>
                    <a:pt x="40293" y="24794"/>
                  </a:lnTo>
                  <a:lnTo>
                    <a:pt x="50562" y="17956"/>
                  </a:lnTo>
                  <a:lnTo>
                    <a:pt x="59679" y="20383"/>
                  </a:lnTo>
                  <a:cubicBezTo>
                    <a:pt x="59949" y="20456"/>
                    <a:pt x="60218" y="20505"/>
                    <a:pt x="60488" y="20505"/>
                  </a:cubicBezTo>
                  <a:cubicBezTo>
                    <a:pt x="61861" y="20505"/>
                    <a:pt x="63110" y="19574"/>
                    <a:pt x="63478" y="18202"/>
                  </a:cubicBezTo>
                  <a:cubicBezTo>
                    <a:pt x="63944" y="16535"/>
                    <a:pt x="62939" y="14819"/>
                    <a:pt x="61297" y="14378"/>
                  </a:cubicBezTo>
                  <a:lnTo>
                    <a:pt x="57449" y="13349"/>
                  </a:lnTo>
                  <a:lnTo>
                    <a:pt x="64213" y="8839"/>
                  </a:lnTo>
                  <a:cubicBezTo>
                    <a:pt x="65635" y="7883"/>
                    <a:pt x="66027" y="5947"/>
                    <a:pt x="65071" y="4526"/>
                  </a:cubicBezTo>
                  <a:cubicBezTo>
                    <a:pt x="64470" y="3631"/>
                    <a:pt x="63480" y="3144"/>
                    <a:pt x="62469" y="3144"/>
                  </a:cubicBezTo>
                  <a:cubicBezTo>
                    <a:pt x="61873" y="3144"/>
                    <a:pt x="61269" y="3313"/>
                    <a:pt x="60733" y="3668"/>
                  </a:cubicBezTo>
                  <a:lnTo>
                    <a:pt x="53773" y="8324"/>
                  </a:lnTo>
                  <a:lnTo>
                    <a:pt x="54287" y="3447"/>
                  </a:lnTo>
                  <a:cubicBezTo>
                    <a:pt x="54459" y="1732"/>
                    <a:pt x="53233" y="212"/>
                    <a:pt x="51518" y="16"/>
                  </a:cubicBezTo>
                  <a:cubicBezTo>
                    <a:pt x="51412" y="5"/>
                    <a:pt x="51307" y="0"/>
                    <a:pt x="51203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38;p40"/>
            <p:cNvSpPr/>
            <p:nvPr/>
          </p:nvSpPr>
          <p:spPr>
            <a:xfrm>
              <a:off x="3640275" y="2138775"/>
              <a:ext cx="329650" cy="2512175"/>
            </a:xfrm>
            <a:custGeom>
              <a:avLst/>
              <a:gdLst/>
              <a:ahLst/>
              <a:cxnLst/>
              <a:rect l="l" t="t" r="r" b="b"/>
              <a:pathLst>
                <a:path w="13186" h="100487" extrusionOk="0">
                  <a:moveTo>
                    <a:pt x="13186" y="74360"/>
                  </a:moveTo>
                  <a:lnTo>
                    <a:pt x="13186" y="4804"/>
                  </a:lnTo>
                  <a:cubicBezTo>
                    <a:pt x="10686" y="3603"/>
                    <a:pt x="8431" y="1985"/>
                    <a:pt x="6544" y="0"/>
                  </a:cubicBezTo>
                  <a:cubicBezTo>
                    <a:pt x="5000" y="1593"/>
                    <a:pt x="3235" y="2966"/>
                    <a:pt x="1299" y="4069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100486"/>
                  </a:lnTo>
                  <a:cubicBezTo>
                    <a:pt x="2083" y="99775"/>
                    <a:pt x="4387" y="99383"/>
                    <a:pt x="6691" y="99383"/>
                  </a:cubicBezTo>
                  <a:cubicBezTo>
                    <a:pt x="8995" y="99383"/>
                    <a:pt x="11152" y="99751"/>
                    <a:pt x="13186" y="100413"/>
                  </a:cubicBezTo>
                  <a:close/>
                  <a:moveTo>
                    <a:pt x="13186" y="74360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39;p40"/>
            <p:cNvSpPr/>
            <p:nvPr/>
          </p:nvSpPr>
          <p:spPr>
            <a:xfrm>
              <a:off x="3640275" y="2345875"/>
              <a:ext cx="177700" cy="1994425"/>
            </a:xfrm>
            <a:custGeom>
              <a:avLst/>
              <a:gdLst/>
              <a:ahLst/>
              <a:cxnLst/>
              <a:rect l="l" t="t" r="r" b="b"/>
              <a:pathLst>
                <a:path w="7108" h="79777" extrusionOk="0">
                  <a:moveTo>
                    <a:pt x="7108" y="78673"/>
                  </a:moveTo>
                  <a:lnTo>
                    <a:pt x="7108" y="588"/>
                  </a:lnTo>
                  <a:cubicBezTo>
                    <a:pt x="6912" y="392"/>
                    <a:pt x="6715" y="196"/>
                    <a:pt x="6544" y="0"/>
                  </a:cubicBezTo>
                  <a:cubicBezTo>
                    <a:pt x="5000" y="1593"/>
                    <a:pt x="3235" y="2966"/>
                    <a:pt x="1299" y="4093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79776"/>
                  </a:lnTo>
                  <a:cubicBezTo>
                    <a:pt x="2083" y="79065"/>
                    <a:pt x="4338" y="78673"/>
                    <a:pt x="6691" y="78673"/>
                  </a:cubicBezTo>
                  <a:close/>
                  <a:moveTo>
                    <a:pt x="7108" y="78673"/>
                  </a:move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40;p40"/>
            <p:cNvSpPr/>
            <p:nvPr/>
          </p:nvSpPr>
          <p:spPr>
            <a:xfrm>
              <a:off x="2484675" y="4312700"/>
              <a:ext cx="2596125" cy="1075950"/>
            </a:xfrm>
            <a:custGeom>
              <a:avLst/>
              <a:gdLst/>
              <a:ahLst/>
              <a:cxnLst/>
              <a:rect l="l" t="t" r="r" b="b"/>
              <a:pathLst>
                <a:path w="103845" h="43038" extrusionOk="0">
                  <a:moveTo>
                    <a:pt x="69826" y="8554"/>
                  </a:moveTo>
                  <a:cubicBezTo>
                    <a:pt x="67253" y="5074"/>
                    <a:pt x="63625" y="2402"/>
                    <a:pt x="59410" y="1030"/>
                  </a:cubicBezTo>
                  <a:cubicBezTo>
                    <a:pt x="57376" y="368"/>
                    <a:pt x="55194" y="0"/>
                    <a:pt x="52915" y="0"/>
                  </a:cubicBez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lnTo>
                    <a:pt x="103844" y="43038"/>
                  </a:lnTo>
                  <a:cubicBezTo>
                    <a:pt x="103844" y="34435"/>
                    <a:pt x="97129" y="27401"/>
                    <a:pt x="88624" y="26911"/>
                  </a:cubicBezTo>
                  <a:lnTo>
                    <a:pt x="88624" y="26862"/>
                  </a:lnTo>
                  <a:cubicBezTo>
                    <a:pt x="88624" y="16740"/>
                    <a:pt x="80414" y="8554"/>
                    <a:pt x="70267" y="8554"/>
                  </a:cubicBezTo>
                  <a:close/>
                  <a:moveTo>
                    <a:pt x="69826" y="8554"/>
                  </a:moveTo>
                  <a:close/>
                </a:path>
              </a:pathLst>
            </a:custGeom>
            <a:solidFill>
              <a:srgbClr val="A66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41;p40"/>
            <p:cNvSpPr/>
            <p:nvPr/>
          </p:nvSpPr>
          <p:spPr>
            <a:xfrm>
              <a:off x="2632350" y="238125"/>
              <a:ext cx="2345500" cy="2281775"/>
            </a:xfrm>
            <a:custGeom>
              <a:avLst/>
              <a:gdLst/>
              <a:ahLst/>
              <a:cxnLst/>
              <a:rect l="l" t="t" r="r" b="b"/>
              <a:pathLst>
                <a:path w="93820" h="91271" extrusionOk="0">
                  <a:moveTo>
                    <a:pt x="68600" y="16445"/>
                  </a:moveTo>
                  <a:cubicBezTo>
                    <a:pt x="65929" y="6960"/>
                    <a:pt x="57204" y="0"/>
                    <a:pt x="46861" y="0"/>
                  </a:cubicBez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2768" y="87888"/>
                    <a:pt x="44974" y="86271"/>
                    <a:pt x="46861" y="84310"/>
                  </a:cubicBezTo>
                  <a:cubicBezTo>
                    <a:pt x="48748" y="86295"/>
                    <a:pt x="51003" y="87913"/>
                    <a:pt x="53503" y="89114"/>
                  </a:cubicBezTo>
                  <a:cubicBezTo>
                    <a:pt x="56444" y="90511"/>
                    <a:pt x="59704" y="91271"/>
                    <a:pt x="63159" y="91271"/>
                  </a:cubicBezTo>
                  <a:cubicBezTo>
                    <a:pt x="75634" y="91271"/>
                    <a:pt x="85756" y="81198"/>
                    <a:pt x="85756" y="68747"/>
                  </a:cubicBezTo>
                  <a:cubicBezTo>
                    <a:pt x="85756" y="64875"/>
                    <a:pt x="84776" y="61223"/>
                    <a:pt x="83036" y="58037"/>
                  </a:cubicBezTo>
                  <a:cubicBezTo>
                    <a:pt x="89506" y="54066"/>
                    <a:pt x="93820" y="46934"/>
                    <a:pt x="93820" y="38822"/>
                  </a:cubicBezTo>
                  <a:cubicBezTo>
                    <a:pt x="93820" y="26371"/>
                    <a:pt x="83698" y="16298"/>
                    <a:pt x="71247" y="16298"/>
                  </a:cubicBezTo>
                  <a:cubicBezTo>
                    <a:pt x="70340" y="16298"/>
                    <a:pt x="69458" y="16323"/>
                    <a:pt x="68600" y="16445"/>
                  </a:cubicBezTo>
                  <a:close/>
                  <a:moveTo>
                    <a:pt x="68600" y="16445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042;p40"/>
            <p:cNvSpPr/>
            <p:nvPr/>
          </p:nvSpPr>
          <p:spPr>
            <a:xfrm>
              <a:off x="2632350" y="238125"/>
              <a:ext cx="1518325" cy="2281775"/>
            </a:xfrm>
            <a:custGeom>
              <a:avLst/>
              <a:gdLst/>
              <a:ahLst/>
              <a:cxnLst/>
              <a:rect l="l" t="t" r="r" b="b"/>
              <a:pathLst>
                <a:path w="60733" h="91271" extrusionOk="0">
                  <a:moveTo>
                    <a:pt x="46861" y="0"/>
                  </a:move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0734" y="88844"/>
                    <a:pt x="41175" y="88624"/>
                    <a:pt x="41616" y="88403"/>
                  </a:cubicBezTo>
                  <a:cubicBezTo>
                    <a:pt x="26935" y="80781"/>
                    <a:pt x="16985" y="66100"/>
                    <a:pt x="16985" y="49263"/>
                  </a:cubicBezTo>
                  <a:cubicBezTo>
                    <a:pt x="16985" y="25808"/>
                    <a:pt x="36249" y="6568"/>
                    <a:pt x="60733" y="4755"/>
                  </a:cubicBezTo>
                  <a:cubicBezTo>
                    <a:pt x="56885" y="1765"/>
                    <a:pt x="52081" y="0"/>
                    <a:pt x="46861" y="0"/>
                  </a:cubicBezTo>
                  <a:close/>
                  <a:moveTo>
                    <a:pt x="46861" y="0"/>
                  </a:move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043;p40"/>
            <p:cNvSpPr/>
            <p:nvPr/>
          </p:nvSpPr>
          <p:spPr>
            <a:xfrm>
              <a:off x="3254250" y="933550"/>
              <a:ext cx="1056975" cy="1055750"/>
            </a:xfrm>
            <a:custGeom>
              <a:avLst/>
              <a:gdLst/>
              <a:ahLst/>
              <a:cxnLst/>
              <a:rect l="l" t="t" r="r" b="b"/>
              <a:pathLst>
                <a:path w="42279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32818" y="42229"/>
                    <a:pt x="42278" y="32769"/>
                    <a:pt x="42278" y="21103"/>
                  </a:cubicBezTo>
                  <a:cubicBezTo>
                    <a:pt x="42278" y="9461"/>
                    <a:pt x="32818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044;p40"/>
            <p:cNvSpPr/>
            <p:nvPr/>
          </p:nvSpPr>
          <p:spPr>
            <a:xfrm>
              <a:off x="3254250" y="933550"/>
              <a:ext cx="612750" cy="1055750"/>
            </a:xfrm>
            <a:custGeom>
              <a:avLst/>
              <a:gdLst/>
              <a:ahLst/>
              <a:cxnLst/>
              <a:rect l="l" t="t" r="r" b="b"/>
              <a:pathLst>
                <a:path w="24510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22279" y="42229"/>
                    <a:pt x="23406" y="42131"/>
                    <a:pt x="24509" y="41959"/>
                  </a:cubicBezTo>
                  <a:cubicBezTo>
                    <a:pt x="14436" y="40342"/>
                    <a:pt x="6716" y="31641"/>
                    <a:pt x="6716" y="21103"/>
                  </a:cubicBezTo>
                  <a:cubicBezTo>
                    <a:pt x="6716" y="10588"/>
                    <a:pt x="14436" y="1888"/>
                    <a:pt x="24509" y="270"/>
                  </a:cubicBezTo>
                  <a:cubicBezTo>
                    <a:pt x="23406" y="98"/>
                    <a:pt x="22279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045;p40"/>
            <p:cNvSpPr/>
            <p:nvPr/>
          </p:nvSpPr>
          <p:spPr>
            <a:xfrm>
              <a:off x="2484675" y="4312700"/>
              <a:ext cx="1466875" cy="1075950"/>
            </a:xfrm>
            <a:custGeom>
              <a:avLst/>
              <a:gdLst/>
              <a:ahLst/>
              <a:cxnLst/>
              <a:rect l="l" t="t" r="r" b="b"/>
              <a:pathLst>
                <a:path w="58675" h="43038" extrusionOk="0">
                  <a:moveTo>
                    <a:pt x="1" y="43038"/>
                  </a:moveTo>
                  <a:lnTo>
                    <a:pt x="42254" y="43038"/>
                  </a:lnTo>
                  <a:cubicBezTo>
                    <a:pt x="40146" y="38896"/>
                    <a:pt x="38945" y="34215"/>
                    <a:pt x="38945" y="29264"/>
                  </a:cubicBezTo>
                  <a:cubicBezTo>
                    <a:pt x="38945" y="21740"/>
                    <a:pt x="41690" y="14853"/>
                    <a:pt x="46224" y="9559"/>
                  </a:cubicBezTo>
                  <a:cubicBezTo>
                    <a:pt x="49533" y="5662"/>
                    <a:pt x="53797" y="2623"/>
                    <a:pt x="58675" y="809"/>
                  </a:cubicBezTo>
                  <a:cubicBezTo>
                    <a:pt x="56983" y="319"/>
                    <a:pt x="55194" y="49"/>
                    <a:pt x="53332" y="0"/>
                  </a:cubicBezTo>
                  <a:lnTo>
                    <a:pt x="52915" y="0"/>
                  </a:ln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close/>
                  <a:moveTo>
                    <a:pt x="1" y="43038"/>
                  </a:move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046;p40"/>
            <p:cNvSpPr/>
            <p:nvPr/>
          </p:nvSpPr>
          <p:spPr>
            <a:xfrm>
              <a:off x="2049650" y="5311425"/>
              <a:ext cx="3466175" cy="155050"/>
            </a:xfrm>
            <a:custGeom>
              <a:avLst/>
              <a:gdLst/>
              <a:ahLst/>
              <a:cxnLst/>
              <a:rect l="l" t="t" r="r" b="b"/>
              <a:pathLst>
                <a:path w="138647" h="6202" extrusionOk="0">
                  <a:moveTo>
                    <a:pt x="3113" y="1"/>
                  </a:moveTo>
                  <a:cubicBezTo>
                    <a:pt x="1397" y="1"/>
                    <a:pt x="0" y="1373"/>
                    <a:pt x="0" y="3089"/>
                  </a:cubicBezTo>
                  <a:cubicBezTo>
                    <a:pt x="0" y="4829"/>
                    <a:pt x="1397" y="6201"/>
                    <a:pt x="3113" y="6201"/>
                  </a:cubicBezTo>
                  <a:lnTo>
                    <a:pt x="135534" y="6201"/>
                  </a:lnTo>
                  <a:cubicBezTo>
                    <a:pt x="137274" y="6201"/>
                    <a:pt x="138646" y="4829"/>
                    <a:pt x="138646" y="3089"/>
                  </a:cubicBezTo>
                  <a:cubicBezTo>
                    <a:pt x="138646" y="1373"/>
                    <a:pt x="137274" y="1"/>
                    <a:pt x="135534" y="1"/>
                  </a:cubicBez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3756;p71"/>
          <p:cNvGrpSpPr/>
          <p:nvPr/>
        </p:nvGrpSpPr>
        <p:grpSpPr>
          <a:xfrm>
            <a:off x="-603957" y="1635040"/>
            <a:ext cx="2199718" cy="3503965"/>
            <a:chOff x="6947076" y="3295031"/>
            <a:chExt cx="542595" cy="989897"/>
          </a:xfrm>
        </p:grpSpPr>
        <p:sp>
          <p:nvSpPr>
            <p:cNvPr id="84" name="Google Shape;3757;p71"/>
            <p:cNvSpPr/>
            <p:nvPr/>
          </p:nvSpPr>
          <p:spPr>
            <a:xfrm>
              <a:off x="7176460" y="4128821"/>
              <a:ext cx="83795" cy="156108"/>
            </a:xfrm>
            <a:custGeom>
              <a:avLst/>
              <a:gdLst/>
              <a:ahLst/>
              <a:cxnLst/>
              <a:rect l="l" t="t" r="r" b="b"/>
              <a:pathLst>
                <a:path w="5605" h="10442" extrusionOk="0">
                  <a:moveTo>
                    <a:pt x="835" y="1"/>
                  </a:moveTo>
                  <a:lnTo>
                    <a:pt x="1" y="10442"/>
                  </a:lnTo>
                  <a:lnTo>
                    <a:pt x="5605" y="10442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758;p71"/>
            <p:cNvSpPr/>
            <p:nvPr/>
          </p:nvSpPr>
          <p:spPr>
            <a:xfrm>
              <a:off x="6947076" y="3295031"/>
              <a:ext cx="542595" cy="859760"/>
            </a:xfrm>
            <a:custGeom>
              <a:avLst/>
              <a:gdLst/>
              <a:ahLst/>
              <a:cxnLst/>
              <a:rect l="l" t="t" r="r" b="b"/>
              <a:pathLst>
                <a:path w="36294" h="57509" extrusionOk="0">
                  <a:moveTo>
                    <a:pt x="18147" y="1"/>
                  </a:moveTo>
                  <a:cubicBezTo>
                    <a:pt x="16846" y="1"/>
                    <a:pt x="14644" y="3536"/>
                    <a:pt x="14177" y="5771"/>
                  </a:cubicBezTo>
                  <a:cubicBezTo>
                    <a:pt x="13343" y="9774"/>
                    <a:pt x="12076" y="9040"/>
                    <a:pt x="10141" y="13310"/>
                  </a:cubicBezTo>
                  <a:cubicBezTo>
                    <a:pt x="8840" y="16245"/>
                    <a:pt x="11175" y="20215"/>
                    <a:pt x="9941" y="22950"/>
                  </a:cubicBezTo>
                  <a:cubicBezTo>
                    <a:pt x="8540" y="25986"/>
                    <a:pt x="7306" y="26052"/>
                    <a:pt x="5805" y="29655"/>
                  </a:cubicBezTo>
                  <a:cubicBezTo>
                    <a:pt x="4337" y="33158"/>
                    <a:pt x="6572" y="37594"/>
                    <a:pt x="3970" y="41230"/>
                  </a:cubicBezTo>
                  <a:cubicBezTo>
                    <a:pt x="401" y="46234"/>
                    <a:pt x="0" y="49703"/>
                    <a:pt x="1168" y="52371"/>
                  </a:cubicBezTo>
                  <a:cubicBezTo>
                    <a:pt x="2502" y="55407"/>
                    <a:pt x="11175" y="57508"/>
                    <a:pt x="18147" y="57508"/>
                  </a:cubicBezTo>
                  <a:cubicBezTo>
                    <a:pt x="25118" y="57508"/>
                    <a:pt x="33791" y="55407"/>
                    <a:pt x="35126" y="52371"/>
                  </a:cubicBezTo>
                  <a:cubicBezTo>
                    <a:pt x="36293" y="49703"/>
                    <a:pt x="35926" y="46200"/>
                    <a:pt x="32324" y="41230"/>
                  </a:cubicBezTo>
                  <a:cubicBezTo>
                    <a:pt x="29722" y="37594"/>
                    <a:pt x="31957" y="33158"/>
                    <a:pt x="30489" y="29655"/>
                  </a:cubicBezTo>
                  <a:cubicBezTo>
                    <a:pt x="28988" y="26052"/>
                    <a:pt x="27754" y="25986"/>
                    <a:pt x="26353" y="22950"/>
                  </a:cubicBezTo>
                  <a:cubicBezTo>
                    <a:pt x="25118" y="20215"/>
                    <a:pt x="27453" y="16245"/>
                    <a:pt x="26152" y="13310"/>
                  </a:cubicBezTo>
                  <a:cubicBezTo>
                    <a:pt x="24218" y="9040"/>
                    <a:pt x="22950" y="9774"/>
                    <a:pt x="22116" y="5771"/>
                  </a:cubicBezTo>
                  <a:cubicBezTo>
                    <a:pt x="21649" y="3536"/>
                    <a:pt x="19448" y="1"/>
                    <a:pt x="18147" y="1"/>
                  </a:cubicBezTo>
                  <a:close/>
                </a:path>
              </a:pathLst>
            </a:custGeom>
            <a:solidFill>
              <a:srgbClr val="7CD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759;p71"/>
            <p:cNvSpPr/>
            <p:nvPr/>
          </p:nvSpPr>
          <p:spPr>
            <a:xfrm>
              <a:off x="6947076" y="3374250"/>
              <a:ext cx="522144" cy="780539"/>
            </a:xfrm>
            <a:custGeom>
              <a:avLst/>
              <a:gdLst/>
              <a:ahLst/>
              <a:cxnLst/>
              <a:rect l="l" t="t" r="r" b="b"/>
              <a:pathLst>
                <a:path w="34926" h="52210" extrusionOk="0">
                  <a:moveTo>
                    <a:pt x="14378" y="0"/>
                  </a:moveTo>
                  <a:cubicBezTo>
                    <a:pt x="14315" y="0"/>
                    <a:pt x="14245" y="146"/>
                    <a:pt x="14177" y="472"/>
                  </a:cubicBezTo>
                  <a:cubicBezTo>
                    <a:pt x="13343" y="4442"/>
                    <a:pt x="12076" y="3741"/>
                    <a:pt x="10141" y="8011"/>
                  </a:cubicBezTo>
                  <a:cubicBezTo>
                    <a:pt x="8840" y="10946"/>
                    <a:pt x="11175" y="14916"/>
                    <a:pt x="9941" y="17651"/>
                  </a:cubicBezTo>
                  <a:cubicBezTo>
                    <a:pt x="8540" y="20687"/>
                    <a:pt x="7306" y="20753"/>
                    <a:pt x="5805" y="24356"/>
                  </a:cubicBezTo>
                  <a:cubicBezTo>
                    <a:pt x="4337" y="27859"/>
                    <a:pt x="6572" y="32295"/>
                    <a:pt x="3970" y="35931"/>
                  </a:cubicBezTo>
                  <a:cubicBezTo>
                    <a:pt x="367" y="40935"/>
                    <a:pt x="0" y="44404"/>
                    <a:pt x="1168" y="47072"/>
                  </a:cubicBezTo>
                  <a:cubicBezTo>
                    <a:pt x="2502" y="50108"/>
                    <a:pt x="11175" y="52209"/>
                    <a:pt x="18147" y="52209"/>
                  </a:cubicBezTo>
                  <a:cubicBezTo>
                    <a:pt x="24852" y="52209"/>
                    <a:pt x="33091" y="50275"/>
                    <a:pt x="34925" y="47439"/>
                  </a:cubicBezTo>
                  <a:lnTo>
                    <a:pt x="34925" y="47439"/>
                  </a:lnTo>
                  <a:cubicBezTo>
                    <a:pt x="31556" y="48540"/>
                    <a:pt x="27253" y="48707"/>
                    <a:pt x="23317" y="48707"/>
                  </a:cubicBezTo>
                  <a:cubicBezTo>
                    <a:pt x="16345" y="48707"/>
                    <a:pt x="11675" y="46272"/>
                    <a:pt x="9941" y="44037"/>
                  </a:cubicBezTo>
                  <a:cubicBezTo>
                    <a:pt x="8140" y="41702"/>
                    <a:pt x="9074" y="40634"/>
                    <a:pt x="11675" y="35097"/>
                  </a:cubicBezTo>
                  <a:cubicBezTo>
                    <a:pt x="13677" y="30927"/>
                    <a:pt x="10241" y="27025"/>
                    <a:pt x="11675" y="23522"/>
                  </a:cubicBezTo>
                  <a:cubicBezTo>
                    <a:pt x="13210" y="19920"/>
                    <a:pt x="12643" y="19953"/>
                    <a:pt x="14010" y="16917"/>
                  </a:cubicBezTo>
                  <a:cubicBezTo>
                    <a:pt x="15278" y="14182"/>
                    <a:pt x="11809" y="10880"/>
                    <a:pt x="13310" y="8011"/>
                  </a:cubicBezTo>
                  <a:cubicBezTo>
                    <a:pt x="14905" y="4991"/>
                    <a:pt x="14749" y="0"/>
                    <a:pt x="14378" y="0"/>
                  </a:cubicBezTo>
                  <a:close/>
                </a:path>
              </a:pathLst>
            </a:custGeom>
            <a:solidFill>
              <a:srgbClr val="65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760;p71"/>
            <p:cNvSpPr/>
            <p:nvPr/>
          </p:nvSpPr>
          <p:spPr>
            <a:xfrm>
              <a:off x="7082712" y="3744464"/>
              <a:ext cx="45896" cy="40036"/>
            </a:xfrm>
            <a:custGeom>
              <a:avLst/>
              <a:gdLst/>
              <a:ahLst/>
              <a:cxnLst/>
              <a:rect l="l" t="t" r="r" b="b"/>
              <a:pathLst>
                <a:path w="3070" h="2678" extrusionOk="0">
                  <a:moveTo>
                    <a:pt x="2642" y="1"/>
                  </a:moveTo>
                  <a:cubicBezTo>
                    <a:pt x="2171" y="1"/>
                    <a:pt x="1408" y="85"/>
                    <a:pt x="868" y="559"/>
                  </a:cubicBezTo>
                  <a:cubicBezTo>
                    <a:pt x="34" y="1293"/>
                    <a:pt x="1" y="2661"/>
                    <a:pt x="1" y="2661"/>
                  </a:cubicBezTo>
                  <a:cubicBezTo>
                    <a:pt x="1" y="2661"/>
                    <a:pt x="131" y="2677"/>
                    <a:pt x="337" y="2677"/>
                  </a:cubicBezTo>
                  <a:cubicBezTo>
                    <a:pt x="789" y="2677"/>
                    <a:pt x="1606" y="2598"/>
                    <a:pt x="2202" y="2094"/>
                  </a:cubicBezTo>
                  <a:cubicBezTo>
                    <a:pt x="3036" y="1360"/>
                    <a:pt x="3069" y="26"/>
                    <a:pt x="3069" y="26"/>
                  </a:cubicBezTo>
                  <a:cubicBezTo>
                    <a:pt x="3069" y="26"/>
                    <a:pt x="2899" y="1"/>
                    <a:pt x="2642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761;p71"/>
            <p:cNvSpPr/>
            <p:nvPr/>
          </p:nvSpPr>
          <p:spPr>
            <a:xfrm>
              <a:off x="7133585" y="3516944"/>
              <a:ext cx="44387" cy="47885"/>
            </a:xfrm>
            <a:custGeom>
              <a:avLst/>
              <a:gdLst/>
              <a:ahLst/>
              <a:cxnLst/>
              <a:rect l="l" t="t" r="r" b="b"/>
              <a:pathLst>
                <a:path w="2969" h="3203" extrusionOk="0">
                  <a:moveTo>
                    <a:pt x="2702" y="0"/>
                  </a:moveTo>
                  <a:cubicBezTo>
                    <a:pt x="2702" y="0"/>
                    <a:pt x="1368" y="101"/>
                    <a:pt x="701" y="1001"/>
                  </a:cubicBezTo>
                  <a:cubicBezTo>
                    <a:pt x="0" y="1868"/>
                    <a:pt x="267" y="3203"/>
                    <a:pt x="267" y="3203"/>
                  </a:cubicBezTo>
                  <a:cubicBezTo>
                    <a:pt x="267" y="3203"/>
                    <a:pt x="1635" y="3103"/>
                    <a:pt x="2302" y="2202"/>
                  </a:cubicBezTo>
                  <a:cubicBezTo>
                    <a:pt x="2969" y="1301"/>
                    <a:pt x="2702" y="1"/>
                    <a:pt x="2702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762;p71"/>
            <p:cNvSpPr/>
            <p:nvPr/>
          </p:nvSpPr>
          <p:spPr>
            <a:xfrm>
              <a:off x="7250759" y="3585265"/>
              <a:ext cx="44401" cy="48393"/>
            </a:xfrm>
            <a:custGeom>
              <a:avLst/>
              <a:gdLst/>
              <a:ahLst/>
              <a:cxnLst/>
              <a:rect l="l" t="t" r="r" b="b"/>
              <a:pathLst>
                <a:path w="2970" h="3237" extrusionOk="0">
                  <a:moveTo>
                    <a:pt x="2703" y="0"/>
                  </a:moveTo>
                  <a:lnTo>
                    <a:pt x="2703" y="0"/>
                  </a:lnTo>
                  <a:cubicBezTo>
                    <a:pt x="2703" y="0"/>
                    <a:pt x="1369" y="101"/>
                    <a:pt x="701" y="1001"/>
                  </a:cubicBezTo>
                  <a:cubicBezTo>
                    <a:pt x="1" y="1868"/>
                    <a:pt x="268" y="3236"/>
                    <a:pt x="268" y="3236"/>
                  </a:cubicBezTo>
                  <a:cubicBezTo>
                    <a:pt x="268" y="3236"/>
                    <a:pt x="1635" y="3103"/>
                    <a:pt x="2303" y="2235"/>
                  </a:cubicBezTo>
                  <a:cubicBezTo>
                    <a:pt x="2970" y="1335"/>
                    <a:pt x="2703" y="0"/>
                    <a:pt x="2703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763;p71"/>
            <p:cNvSpPr/>
            <p:nvPr/>
          </p:nvSpPr>
          <p:spPr>
            <a:xfrm>
              <a:off x="7219844" y="3404747"/>
              <a:ext cx="42413" cy="52370"/>
            </a:xfrm>
            <a:custGeom>
              <a:avLst/>
              <a:gdLst/>
              <a:ahLst/>
              <a:cxnLst/>
              <a:rect l="l" t="t" r="r" b="b"/>
              <a:pathLst>
                <a:path w="2837" h="3503" extrusionOk="0">
                  <a:moveTo>
                    <a:pt x="434" y="0"/>
                  </a:moveTo>
                  <a:cubicBezTo>
                    <a:pt x="434" y="0"/>
                    <a:pt x="1" y="1301"/>
                    <a:pt x="535" y="2268"/>
                  </a:cubicBezTo>
                  <a:cubicBezTo>
                    <a:pt x="1068" y="3202"/>
                    <a:pt x="2403" y="3503"/>
                    <a:pt x="2403" y="3503"/>
                  </a:cubicBezTo>
                  <a:cubicBezTo>
                    <a:pt x="2403" y="3503"/>
                    <a:pt x="2836" y="2235"/>
                    <a:pt x="2302" y="1268"/>
                  </a:cubicBezTo>
                  <a:cubicBezTo>
                    <a:pt x="1769" y="267"/>
                    <a:pt x="435" y="0"/>
                    <a:pt x="43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764;p71"/>
            <p:cNvSpPr/>
            <p:nvPr/>
          </p:nvSpPr>
          <p:spPr>
            <a:xfrm>
              <a:off x="7254257" y="3641281"/>
              <a:ext cx="52370" cy="34475"/>
            </a:xfrm>
            <a:custGeom>
              <a:avLst/>
              <a:gdLst/>
              <a:ahLst/>
              <a:cxnLst/>
              <a:rect l="l" t="t" r="r" b="b"/>
              <a:pathLst>
                <a:path w="3503" h="2306" extrusionOk="0">
                  <a:moveTo>
                    <a:pt x="1136" y="0"/>
                  </a:moveTo>
                  <a:cubicBezTo>
                    <a:pt x="514" y="0"/>
                    <a:pt x="0" y="190"/>
                    <a:pt x="0" y="190"/>
                  </a:cubicBezTo>
                  <a:cubicBezTo>
                    <a:pt x="0" y="190"/>
                    <a:pt x="267" y="1490"/>
                    <a:pt x="1268" y="2024"/>
                  </a:cubicBezTo>
                  <a:cubicBezTo>
                    <a:pt x="1634" y="2238"/>
                    <a:pt x="2042" y="2305"/>
                    <a:pt x="2408" y="2305"/>
                  </a:cubicBezTo>
                  <a:cubicBezTo>
                    <a:pt x="3012" y="2305"/>
                    <a:pt x="3503" y="2124"/>
                    <a:pt x="3503" y="2124"/>
                  </a:cubicBezTo>
                  <a:cubicBezTo>
                    <a:pt x="3503" y="2124"/>
                    <a:pt x="3203" y="823"/>
                    <a:pt x="2235" y="256"/>
                  </a:cubicBezTo>
                  <a:cubicBezTo>
                    <a:pt x="1884" y="62"/>
                    <a:pt x="1492" y="0"/>
                    <a:pt x="1136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765;p71"/>
            <p:cNvSpPr/>
            <p:nvPr/>
          </p:nvSpPr>
          <p:spPr>
            <a:xfrm>
              <a:off x="7092190" y="3997174"/>
              <a:ext cx="40903" cy="55868"/>
            </a:xfrm>
            <a:custGeom>
              <a:avLst/>
              <a:gdLst/>
              <a:ahLst/>
              <a:cxnLst/>
              <a:rect l="l" t="t" r="r" b="b"/>
              <a:pathLst>
                <a:path w="2736" h="3737" extrusionOk="0">
                  <a:moveTo>
                    <a:pt x="2169" y="0"/>
                  </a:moveTo>
                  <a:cubicBezTo>
                    <a:pt x="2169" y="0"/>
                    <a:pt x="868" y="467"/>
                    <a:pt x="434" y="1468"/>
                  </a:cubicBezTo>
                  <a:cubicBezTo>
                    <a:pt x="0" y="2469"/>
                    <a:pt x="567" y="3736"/>
                    <a:pt x="567" y="3736"/>
                  </a:cubicBezTo>
                  <a:cubicBezTo>
                    <a:pt x="567" y="3736"/>
                    <a:pt x="1835" y="3303"/>
                    <a:pt x="2302" y="2269"/>
                  </a:cubicBezTo>
                  <a:cubicBezTo>
                    <a:pt x="2736" y="1235"/>
                    <a:pt x="2169" y="0"/>
                    <a:pt x="2169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766;p71"/>
            <p:cNvSpPr/>
            <p:nvPr/>
          </p:nvSpPr>
          <p:spPr>
            <a:xfrm>
              <a:off x="7311110" y="4068917"/>
              <a:ext cx="45388" cy="42039"/>
            </a:xfrm>
            <a:custGeom>
              <a:avLst/>
              <a:gdLst/>
              <a:ahLst/>
              <a:cxnLst/>
              <a:rect l="l" t="t" r="r" b="b"/>
              <a:pathLst>
                <a:path w="3036" h="2812" extrusionOk="0">
                  <a:moveTo>
                    <a:pt x="2811" y="1"/>
                  </a:moveTo>
                  <a:cubicBezTo>
                    <a:pt x="2427" y="1"/>
                    <a:pt x="1436" y="64"/>
                    <a:pt x="801" y="672"/>
                  </a:cubicBezTo>
                  <a:cubicBezTo>
                    <a:pt x="0" y="1439"/>
                    <a:pt x="34" y="2807"/>
                    <a:pt x="34" y="2807"/>
                  </a:cubicBezTo>
                  <a:cubicBezTo>
                    <a:pt x="34" y="2807"/>
                    <a:pt x="92" y="2811"/>
                    <a:pt x="192" y="2811"/>
                  </a:cubicBezTo>
                  <a:cubicBezTo>
                    <a:pt x="575" y="2811"/>
                    <a:pt x="1567" y="2748"/>
                    <a:pt x="2202" y="2140"/>
                  </a:cubicBezTo>
                  <a:cubicBezTo>
                    <a:pt x="3036" y="1373"/>
                    <a:pt x="2969" y="5"/>
                    <a:pt x="2969" y="5"/>
                  </a:cubicBezTo>
                  <a:cubicBezTo>
                    <a:pt x="2969" y="5"/>
                    <a:pt x="2910" y="1"/>
                    <a:pt x="281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767;p71"/>
            <p:cNvSpPr/>
            <p:nvPr/>
          </p:nvSpPr>
          <p:spPr>
            <a:xfrm>
              <a:off x="7393885" y="3819317"/>
              <a:ext cx="53880" cy="33802"/>
            </a:xfrm>
            <a:custGeom>
              <a:avLst/>
              <a:gdLst/>
              <a:ahLst/>
              <a:cxnLst/>
              <a:rect l="l" t="t" r="r" b="b"/>
              <a:pathLst>
                <a:path w="3604" h="2261" extrusionOk="0">
                  <a:moveTo>
                    <a:pt x="1236" y="0"/>
                  </a:moveTo>
                  <a:cubicBezTo>
                    <a:pt x="564" y="0"/>
                    <a:pt x="0" y="222"/>
                    <a:pt x="0" y="222"/>
                  </a:cubicBezTo>
                  <a:cubicBezTo>
                    <a:pt x="0" y="222"/>
                    <a:pt x="367" y="1523"/>
                    <a:pt x="1368" y="2024"/>
                  </a:cubicBezTo>
                  <a:cubicBezTo>
                    <a:pt x="1702" y="2202"/>
                    <a:pt x="2061" y="2261"/>
                    <a:pt x="2392" y="2261"/>
                  </a:cubicBezTo>
                  <a:cubicBezTo>
                    <a:pt x="3055" y="2261"/>
                    <a:pt x="3603" y="2024"/>
                    <a:pt x="3603" y="2024"/>
                  </a:cubicBezTo>
                  <a:cubicBezTo>
                    <a:pt x="3603" y="2024"/>
                    <a:pt x="3269" y="723"/>
                    <a:pt x="2269" y="222"/>
                  </a:cubicBezTo>
                  <a:cubicBezTo>
                    <a:pt x="1935" y="56"/>
                    <a:pt x="1572" y="0"/>
                    <a:pt x="1236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768;p71"/>
            <p:cNvSpPr/>
            <p:nvPr/>
          </p:nvSpPr>
          <p:spPr>
            <a:xfrm>
              <a:off x="7392883" y="3779745"/>
              <a:ext cx="43908" cy="50382"/>
            </a:xfrm>
            <a:custGeom>
              <a:avLst/>
              <a:gdLst/>
              <a:ahLst/>
              <a:cxnLst/>
              <a:rect l="l" t="t" r="r" b="b"/>
              <a:pathLst>
                <a:path w="2937" h="3370" extrusionOk="0">
                  <a:moveTo>
                    <a:pt x="2603" y="1"/>
                  </a:moveTo>
                  <a:cubicBezTo>
                    <a:pt x="2602" y="1"/>
                    <a:pt x="1235" y="201"/>
                    <a:pt x="635" y="1135"/>
                  </a:cubicBezTo>
                  <a:cubicBezTo>
                    <a:pt x="1" y="2036"/>
                    <a:pt x="334" y="3370"/>
                    <a:pt x="334" y="3370"/>
                  </a:cubicBezTo>
                  <a:cubicBezTo>
                    <a:pt x="334" y="3370"/>
                    <a:pt x="1669" y="3170"/>
                    <a:pt x="2302" y="2236"/>
                  </a:cubicBezTo>
                  <a:cubicBezTo>
                    <a:pt x="2936" y="1335"/>
                    <a:pt x="2603" y="1"/>
                    <a:pt x="260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769;p71"/>
            <p:cNvSpPr/>
            <p:nvPr/>
          </p:nvSpPr>
          <p:spPr>
            <a:xfrm>
              <a:off x="6993449" y="3828616"/>
              <a:ext cx="43908" cy="49888"/>
            </a:xfrm>
            <a:custGeom>
              <a:avLst/>
              <a:gdLst/>
              <a:ahLst/>
              <a:cxnLst/>
              <a:rect l="l" t="t" r="r" b="b"/>
              <a:pathLst>
                <a:path w="2937" h="3337" extrusionOk="0">
                  <a:moveTo>
                    <a:pt x="301" y="1"/>
                  </a:moveTo>
                  <a:cubicBezTo>
                    <a:pt x="301" y="1"/>
                    <a:pt x="1" y="1302"/>
                    <a:pt x="634" y="2236"/>
                  </a:cubicBezTo>
                  <a:cubicBezTo>
                    <a:pt x="1268" y="3136"/>
                    <a:pt x="2603" y="3336"/>
                    <a:pt x="2603" y="3336"/>
                  </a:cubicBezTo>
                  <a:cubicBezTo>
                    <a:pt x="2603" y="3336"/>
                    <a:pt x="2936" y="2002"/>
                    <a:pt x="2302" y="1102"/>
                  </a:cubicBezTo>
                  <a:cubicBezTo>
                    <a:pt x="1669" y="168"/>
                    <a:pt x="301" y="1"/>
                    <a:pt x="30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770;p71"/>
            <p:cNvSpPr/>
            <p:nvPr/>
          </p:nvSpPr>
          <p:spPr>
            <a:xfrm>
              <a:off x="7189930" y="3901794"/>
              <a:ext cx="44895" cy="41606"/>
            </a:xfrm>
            <a:custGeom>
              <a:avLst/>
              <a:gdLst/>
              <a:ahLst/>
              <a:cxnLst/>
              <a:rect l="l" t="t" r="r" b="b"/>
              <a:pathLst>
                <a:path w="3003" h="2783" extrusionOk="0">
                  <a:moveTo>
                    <a:pt x="269" y="0"/>
                  </a:moveTo>
                  <a:cubicBezTo>
                    <a:pt x="123" y="0"/>
                    <a:pt x="34" y="9"/>
                    <a:pt x="34" y="9"/>
                  </a:cubicBezTo>
                  <a:cubicBezTo>
                    <a:pt x="34" y="9"/>
                    <a:pt x="0" y="1377"/>
                    <a:pt x="801" y="2144"/>
                  </a:cubicBezTo>
                  <a:cubicBezTo>
                    <a:pt x="1456" y="2721"/>
                    <a:pt x="2420" y="2782"/>
                    <a:pt x="2803" y="2782"/>
                  </a:cubicBezTo>
                  <a:cubicBezTo>
                    <a:pt x="2908" y="2782"/>
                    <a:pt x="2969" y="2778"/>
                    <a:pt x="2969" y="2778"/>
                  </a:cubicBezTo>
                  <a:cubicBezTo>
                    <a:pt x="2969" y="2778"/>
                    <a:pt x="3003" y="1410"/>
                    <a:pt x="2202" y="643"/>
                  </a:cubicBezTo>
                  <a:cubicBezTo>
                    <a:pt x="1583" y="74"/>
                    <a:pt x="689" y="0"/>
                    <a:pt x="269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771;p71"/>
            <p:cNvSpPr/>
            <p:nvPr/>
          </p:nvSpPr>
          <p:spPr>
            <a:xfrm>
              <a:off x="6985466" y="3873001"/>
              <a:ext cx="43908" cy="49380"/>
            </a:xfrm>
            <a:custGeom>
              <a:avLst/>
              <a:gdLst/>
              <a:ahLst/>
              <a:cxnLst/>
              <a:rect l="l" t="t" r="r" b="b"/>
              <a:pathLst>
                <a:path w="2937" h="3303" extrusionOk="0">
                  <a:moveTo>
                    <a:pt x="2636" y="1"/>
                  </a:moveTo>
                  <a:cubicBezTo>
                    <a:pt x="2636" y="1"/>
                    <a:pt x="1302" y="167"/>
                    <a:pt x="635" y="1068"/>
                  </a:cubicBezTo>
                  <a:cubicBezTo>
                    <a:pt x="1" y="2002"/>
                    <a:pt x="301" y="3303"/>
                    <a:pt x="301" y="3303"/>
                  </a:cubicBezTo>
                  <a:cubicBezTo>
                    <a:pt x="301" y="3303"/>
                    <a:pt x="1635" y="3169"/>
                    <a:pt x="2303" y="2235"/>
                  </a:cubicBezTo>
                  <a:cubicBezTo>
                    <a:pt x="2936" y="1368"/>
                    <a:pt x="2636" y="1"/>
                    <a:pt x="263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973;p40"/>
          <p:cNvGrpSpPr/>
          <p:nvPr/>
        </p:nvGrpSpPr>
        <p:grpSpPr>
          <a:xfrm>
            <a:off x="65847" y="4131412"/>
            <a:ext cx="610035" cy="526562"/>
            <a:chOff x="1186525" y="591625"/>
            <a:chExt cx="5227375" cy="4512100"/>
          </a:xfrm>
        </p:grpSpPr>
        <p:sp>
          <p:nvSpPr>
            <p:cNvPr id="116" name="Google Shape;974;p40"/>
            <p:cNvSpPr/>
            <p:nvPr/>
          </p:nvSpPr>
          <p:spPr>
            <a:xfrm>
              <a:off x="1186525" y="591625"/>
              <a:ext cx="5227375" cy="4512100"/>
            </a:xfrm>
            <a:custGeom>
              <a:avLst/>
              <a:gdLst/>
              <a:ahLst/>
              <a:cxnLst/>
              <a:rect l="l" t="t" r="r" b="b"/>
              <a:pathLst>
                <a:path w="209095" h="180484" extrusionOk="0">
                  <a:moveTo>
                    <a:pt x="61411" y="0"/>
                  </a:moveTo>
                  <a:cubicBezTo>
                    <a:pt x="60739" y="0"/>
                    <a:pt x="60062" y="220"/>
                    <a:pt x="59500" y="669"/>
                  </a:cubicBezTo>
                  <a:cubicBezTo>
                    <a:pt x="58195" y="1746"/>
                    <a:pt x="57999" y="3670"/>
                    <a:pt x="59075" y="4975"/>
                  </a:cubicBezTo>
                  <a:cubicBezTo>
                    <a:pt x="61783" y="8302"/>
                    <a:pt x="64393" y="10260"/>
                    <a:pt x="67850" y="11206"/>
                  </a:cubicBezTo>
                  <a:cubicBezTo>
                    <a:pt x="69389" y="11625"/>
                    <a:pt x="71046" y="11823"/>
                    <a:pt x="72921" y="11823"/>
                  </a:cubicBezTo>
                  <a:cubicBezTo>
                    <a:pt x="74980" y="11823"/>
                    <a:pt x="77302" y="11584"/>
                    <a:pt x="80017" y="11140"/>
                  </a:cubicBezTo>
                  <a:cubicBezTo>
                    <a:pt x="80490" y="11066"/>
                    <a:pt x="80937" y="11031"/>
                    <a:pt x="81360" y="11031"/>
                  </a:cubicBezTo>
                  <a:cubicBezTo>
                    <a:pt x="86855" y="11031"/>
                    <a:pt x="88205" y="16884"/>
                    <a:pt x="88205" y="16914"/>
                  </a:cubicBezTo>
                  <a:cubicBezTo>
                    <a:pt x="88492" y="18348"/>
                    <a:pt x="89788" y="19354"/>
                    <a:pt x="91205" y="19354"/>
                  </a:cubicBezTo>
                  <a:cubicBezTo>
                    <a:pt x="91400" y="19354"/>
                    <a:pt x="91596" y="19335"/>
                    <a:pt x="91793" y="19295"/>
                  </a:cubicBezTo>
                  <a:cubicBezTo>
                    <a:pt x="93457" y="18969"/>
                    <a:pt x="94533" y="17371"/>
                    <a:pt x="94207" y="15707"/>
                  </a:cubicBezTo>
                  <a:cubicBezTo>
                    <a:pt x="94207" y="15677"/>
                    <a:pt x="91911" y="4924"/>
                    <a:pt x="81666" y="4924"/>
                  </a:cubicBezTo>
                  <a:cubicBezTo>
                    <a:pt x="80852" y="4924"/>
                    <a:pt x="79988" y="4992"/>
                    <a:pt x="79071" y="5138"/>
                  </a:cubicBezTo>
                  <a:cubicBezTo>
                    <a:pt x="76634" y="5523"/>
                    <a:pt x="74618" y="5733"/>
                    <a:pt x="72915" y="5733"/>
                  </a:cubicBezTo>
                  <a:cubicBezTo>
                    <a:pt x="71587" y="5733"/>
                    <a:pt x="70449" y="5606"/>
                    <a:pt x="69449" y="5334"/>
                  </a:cubicBezTo>
                  <a:cubicBezTo>
                    <a:pt x="67361" y="4780"/>
                    <a:pt x="65697" y="3442"/>
                    <a:pt x="63773" y="1126"/>
                  </a:cubicBezTo>
                  <a:cubicBezTo>
                    <a:pt x="63179" y="383"/>
                    <a:pt x="62299" y="0"/>
                    <a:pt x="61411" y="0"/>
                  </a:cubicBezTo>
                  <a:close/>
                  <a:moveTo>
                    <a:pt x="147649" y="0"/>
                  </a:moveTo>
                  <a:cubicBezTo>
                    <a:pt x="146757" y="0"/>
                    <a:pt x="145870" y="383"/>
                    <a:pt x="145257" y="1126"/>
                  </a:cubicBezTo>
                  <a:cubicBezTo>
                    <a:pt x="143365" y="3442"/>
                    <a:pt x="141702" y="4780"/>
                    <a:pt x="139614" y="5334"/>
                  </a:cubicBezTo>
                  <a:cubicBezTo>
                    <a:pt x="138614" y="5606"/>
                    <a:pt x="137476" y="5733"/>
                    <a:pt x="136148" y="5733"/>
                  </a:cubicBezTo>
                  <a:cubicBezTo>
                    <a:pt x="134445" y="5733"/>
                    <a:pt x="132429" y="5523"/>
                    <a:pt x="129991" y="5138"/>
                  </a:cubicBezTo>
                  <a:cubicBezTo>
                    <a:pt x="129074" y="4992"/>
                    <a:pt x="128210" y="4924"/>
                    <a:pt x="127397" y="4924"/>
                  </a:cubicBezTo>
                  <a:cubicBezTo>
                    <a:pt x="117151" y="4924"/>
                    <a:pt x="114855" y="15677"/>
                    <a:pt x="114855" y="15707"/>
                  </a:cubicBezTo>
                  <a:cubicBezTo>
                    <a:pt x="114529" y="17371"/>
                    <a:pt x="115606" y="18969"/>
                    <a:pt x="117269" y="19295"/>
                  </a:cubicBezTo>
                  <a:cubicBezTo>
                    <a:pt x="117466" y="19335"/>
                    <a:pt x="117663" y="19354"/>
                    <a:pt x="117858" y="19354"/>
                  </a:cubicBezTo>
                  <a:cubicBezTo>
                    <a:pt x="119275" y="19354"/>
                    <a:pt x="120571" y="18348"/>
                    <a:pt x="120858" y="16914"/>
                  </a:cubicBezTo>
                  <a:cubicBezTo>
                    <a:pt x="120858" y="16884"/>
                    <a:pt x="122208" y="11031"/>
                    <a:pt x="127702" y="11031"/>
                  </a:cubicBezTo>
                  <a:cubicBezTo>
                    <a:pt x="128125" y="11031"/>
                    <a:pt x="128572" y="11066"/>
                    <a:pt x="129045" y="11140"/>
                  </a:cubicBezTo>
                  <a:cubicBezTo>
                    <a:pt x="131782" y="11588"/>
                    <a:pt x="134119" y="11836"/>
                    <a:pt x="136190" y="11836"/>
                  </a:cubicBezTo>
                  <a:cubicBezTo>
                    <a:pt x="138045" y="11836"/>
                    <a:pt x="139687" y="11637"/>
                    <a:pt x="141212" y="11206"/>
                  </a:cubicBezTo>
                  <a:cubicBezTo>
                    <a:pt x="144670" y="10292"/>
                    <a:pt x="147280" y="8302"/>
                    <a:pt x="149987" y="4975"/>
                  </a:cubicBezTo>
                  <a:cubicBezTo>
                    <a:pt x="151063" y="3670"/>
                    <a:pt x="150868" y="1746"/>
                    <a:pt x="149563" y="669"/>
                  </a:cubicBezTo>
                  <a:cubicBezTo>
                    <a:pt x="149001" y="220"/>
                    <a:pt x="148324" y="0"/>
                    <a:pt x="147649" y="0"/>
                  </a:cubicBezTo>
                  <a:close/>
                  <a:moveTo>
                    <a:pt x="35965" y="19075"/>
                  </a:moveTo>
                  <a:cubicBezTo>
                    <a:pt x="35193" y="19075"/>
                    <a:pt x="34423" y="19369"/>
                    <a:pt x="33828" y="19948"/>
                  </a:cubicBezTo>
                  <a:cubicBezTo>
                    <a:pt x="32621" y="21122"/>
                    <a:pt x="32588" y="23047"/>
                    <a:pt x="33762" y="24254"/>
                  </a:cubicBezTo>
                  <a:lnTo>
                    <a:pt x="46810" y="37660"/>
                  </a:lnTo>
                  <a:lnTo>
                    <a:pt x="42798" y="43173"/>
                  </a:lnTo>
                  <a:cubicBezTo>
                    <a:pt x="42015" y="44119"/>
                    <a:pt x="41885" y="45522"/>
                    <a:pt x="42570" y="46663"/>
                  </a:cubicBezTo>
                  <a:lnTo>
                    <a:pt x="52225" y="62517"/>
                  </a:lnTo>
                  <a:cubicBezTo>
                    <a:pt x="52803" y="63480"/>
                    <a:pt x="53817" y="64008"/>
                    <a:pt x="54851" y="64008"/>
                  </a:cubicBezTo>
                  <a:cubicBezTo>
                    <a:pt x="55393" y="64008"/>
                    <a:pt x="55940" y="63863"/>
                    <a:pt x="56433" y="63561"/>
                  </a:cubicBezTo>
                  <a:cubicBezTo>
                    <a:pt x="57869" y="62680"/>
                    <a:pt x="58325" y="60788"/>
                    <a:pt x="57444" y="59353"/>
                  </a:cubicBezTo>
                  <a:lnTo>
                    <a:pt x="48833" y="45228"/>
                  </a:lnTo>
                  <a:lnTo>
                    <a:pt x="53237" y="39128"/>
                  </a:lnTo>
                  <a:cubicBezTo>
                    <a:pt x="54117" y="37921"/>
                    <a:pt x="53954" y="36258"/>
                    <a:pt x="52943" y="35246"/>
                  </a:cubicBezTo>
                  <a:lnTo>
                    <a:pt x="38166" y="20013"/>
                  </a:lnTo>
                  <a:cubicBezTo>
                    <a:pt x="37555" y="19385"/>
                    <a:pt x="36759" y="19075"/>
                    <a:pt x="35965" y="19075"/>
                  </a:cubicBezTo>
                  <a:close/>
                  <a:moveTo>
                    <a:pt x="173097" y="19075"/>
                  </a:moveTo>
                  <a:cubicBezTo>
                    <a:pt x="172304" y="19075"/>
                    <a:pt x="171508" y="19385"/>
                    <a:pt x="170896" y="20013"/>
                  </a:cubicBezTo>
                  <a:lnTo>
                    <a:pt x="156120" y="35246"/>
                  </a:lnTo>
                  <a:cubicBezTo>
                    <a:pt x="155076" y="36290"/>
                    <a:pt x="154978" y="37921"/>
                    <a:pt x="155826" y="39128"/>
                  </a:cubicBezTo>
                  <a:lnTo>
                    <a:pt x="160230" y="45228"/>
                  </a:lnTo>
                  <a:lnTo>
                    <a:pt x="151618" y="59353"/>
                  </a:lnTo>
                  <a:cubicBezTo>
                    <a:pt x="150737" y="60788"/>
                    <a:pt x="151194" y="62680"/>
                    <a:pt x="152629" y="63561"/>
                  </a:cubicBezTo>
                  <a:cubicBezTo>
                    <a:pt x="153123" y="63863"/>
                    <a:pt x="153670" y="64008"/>
                    <a:pt x="154210" y="64008"/>
                  </a:cubicBezTo>
                  <a:cubicBezTo>
                    <a:pt x="155242" y="64008"/>
                    <a:pt x="156248" y="63480"/>
                    <a:pt x="156805" y="62517"/>
                  </a:cubicBezTo>
                  <a:lnTo>
                    <a:pt x="166493" y="46663"/>
                  </a:lnTo>
                  <a:cubicBezTo>
                    <a:pt x="167178" y="45522"/>
                    <a:pt x="167047" y="44119"/>
                    <a:pt x="166264" y="43173"/>
                  </a:cubicBezTo>
                  <a:lnTo>
                    <a:pt x="162252" y="37660"/>
                  </a:lnTo>
                  <a:lnTo>
                    <a:pt x="175267" y="24254"/>
                  </a:lnTo>
                  <a:cubicBezTo>
                    <a:pt x="176442" y="23047"/>
                    <a:pt x="176442" y="21122"/>
                    <a:pt x="175235" y="19948"/>
                  </a:cubicBezTo>
                  <a:cubicBezTo>
                    <a:pt x="174640" y="19369"/>
                    <a:pt x="173870" y="19075"/>
                    <a:pt x="173097" y="19075"/>
                  </a:cubicBezTo>
                  <a:close/>
                  <a:moveTo>
                    <a:pt x="37263" y="73230"/>
                  </a:moveTo>
                  <a:cubicBezTo>
                    <a:pt x="36156" y="73230"/>
                    <a:pt x="35150" y="73844"/>
                    <a:pt x="34611" y="74814"/>
                  </a:cubicBezTo>
                  <a:lnTo>
                    <a:pt x="21334" y="95300"/>
                  </a:lnTo>
                  <a:lnTo>
                    <a:pt x="2871" y="97355"/>
                  </a:lnTo>
                  <a:cubicBezTo>
                    <a:pt x="1208" y="97550"/>
                    <a:pt x="1" y="99051"/>
                    <a:pt x="197" y="100747"/>
                  </a:cubicBezTo>
                  <a:cubicBezTo>
                    <a:pt x="348" y="102292"/>
                    <a:pt x="1653" y="103443"/>
                    <a:pt x="3196" y="103443"/>
                  </a:cubicBezTo>
                  <a:cubicBezTo>
                    <a:pt x="3315" y="103443"/>
                    <a:pt x="3435" y="103436"/>
                    <a:pt x="3556" y="103422"/>
                  </a:cubicBezTo>
                  <a:lnTo>
                    <a:pt x="23455" y="101204"/>
                  </a:lnTo>
                  <a:cubicBezTo>
                    <a:pt x="24368" y="101106"/>
                    <a:pt x="25183" y="100584"/>
                    <a:pt x="25673" y="99834"/>
                  </a:cubicBezTo>
                  <a:lnTo>
                    <a:pt x="38655" y="79740"/>
                  </a:lnTo>
                  <a:lnTo>
                    <a:pt x="46647" y="81632"/>
                  </a:lnTo>
                  <a:cubicBezTo>
                    <a:pt x="46874" y="81681"/>
                    <a:pt x="47099" y="81704"/>
                    <a:pt x="47321" y="81704"/>
                  </a:cubicBezTo>
                  <a:cubicBezTo>
                    <a:pt x="48732" y="81704"/>
                    <a:pt x="49995" y="80758"/>
                    <a:pt x="50333" y="79349"/>
                  </a:cubicBezTo>
                  <a:cubicBezTo>
                    <a:pt x="50725" y="77685"/>
                    <a:pt x="49681" y="76054"/>
                    <a:pt x="48050" y="75662"/>
                  </a:cubicBezTo>
                  <a:lnTo>
                    <a:pt x="37970" y="73314"/>
                  </a:lnTo>
                  <a:cubicBezTo>
                    <a:pt x="37732" y="73257"/>
                    <a:pt x="37495" y="73230"/>
                    <a:pt x="37263" y="73230"/>
                  </a:cubicBezTo>
                  <a:close/>
                  <a:moveTo>
                    <a:pt x="171800" y="73230"/>
                  </a:moveTo>
                  <a:cubicBezTo>
                    <a:pt x="171567" y="73230"/>
                    <a:pt x="171330" y="73257"/>
                    <a:pt x="171092" y="73314"/>
                  </a:cubicBezTo>
                  <a:lnTo>
                    <a:pt x="161013" y="75662"/>
                  </a:lnTo>
                  <a:cubicBezTo>
                    <a:pt x="159382" y="76054"/>
                    <a:pt x="158338" y="77685"/>
                    <a:pt x="158729" y="79349"/>
                  </a:cubicBezTo>
                  <a:cubicBezTo>
                    <a:pt x="159067" y="80758"/>
                    <a:pt x="160331" y="81704"/>
                    <a:pt x="161741" y="81704"/>
                  </a:cubicBezTo>
                  <a:cubicBezTo>
                    <a:pt x="161963" y="81704"/>
                    <a:pt x="162189" y="81681"/>
                    <a:pt x="162415" y="81632"/>
                  </a:cubicBezTo>
                  <a:lnTo>
                    <a:pt x="170407" y="79740"/>
                  </a:lnTo>
                  <a:lnTo>
                    <a:pt x="183390" y="99834"/>
                  </a:lnTo>
                  <a:cubicBezTo>
                    <a:pt x="183912" y="100617"/>
                    <a:pt x="184727" y="101106"/>
                    <a:pt x="185641" y="101204"/>
                  </a:cubicBezTo>
                  <a:lnTo>
                    <a:pt x="205539" y="103422"/>
                  </a:lnTo>
                  <a:cubicBezTo>
                    <a:pt x="205658" y="103436"/>
                    <a:pt x="205776" y="103443"/>
                    <a:pt x="205893" y="103443"/>
                  </a:cubicBezTo>
                  <a:cubicBezTo>
                    <a:pt x="207414" y="103443"/>
                    <a:pt x="208747" y="102292"/>
                    <a:pt x="208899" y="100747"/>
                  </a:cubicBezTo>
                  <a:cubicBezTo>
                    <a:pt x="209094" y="99051"/>
                    <a:pt x="207887" y="97550"/>
                    <a:pt x="206224" y="97355"/>
                  </a:cubicBezTo>
                  <a:lnTo>
                    <a:pt x="187728" y="95300"/>
                  </a:lnTo>
                  <a:lnTo>
                    <a:pt x="174452" y="74814"/>
                  </a:lnTo>
                  <a:cubicBezTo>
                    <a:pt x="173913" y="73844"/>
                    <a:pt x="172906" y="73230"/>
                    <a:pt x="171800" y="73230"/>
                  </a:cubicBezTo>
                  <a:close/>
                  <a:moveTo>
                    <a:pt x="48647" y="120750"/>
                  </a:moveTo>
                  <a:cubicBezTo>
                    <a:pt x="48193" y="120750"/>
                    <a:pt x="47733" y="120853"/>
                    <a:pt x="47300" y="121069"/>
                  </a:cubicBezTo>
                  <a:lnTo>
                    <a:pt x="38297" y="125604"/>
                  </a:lnTo>
                  <a:cubicBezTo>
                    <a:pt x="37090" y="126191"/>
                    <a:pt x="36437" y="127463"/>
                    <a:pt x="36633" y="128735"/>
                  </a:cubicBezTo>
                  <a:lnTo>
                    <a:pt x="40743" y="157865"/>
                  </a:lnTo>
                  <a:lnTo>
                    <a:pt x="26129" y="175479"/>
                  </a:lnTo>
                  <a:cubicBezTo>
                    <a:pt x="25053" y="176784"/>
                    <a:pt x="25249" y="178709"/>
                    <a:pt x="26553" y="179785"/>
                  </a:cubicBezTo>
                  <a:cubicBezTo>
                    <a:pt x="27110" y="180256"/>
                    <a:pt x="27799" y="180484"/>
                    <a:pt x="28487" y="180484"/>
                  </a:cubicBezTo>
                  <a:cubicBezTo>
                    <a:pt x="29371" y="180484"/>
                    <a:pt x="30254" y="180109"/>
                    <a:pt x="30859" y="179394"/>
                  </a:cubicBezTo>
                  <a:lnTo>
                    <a:pt x="46288" y="160702"/>
                  </a:lnTo>
                  <a:cubicBezTo>
                    <a:pt x="46843" y="160050"/>
                    <a:pt x="47071" y="159202"/>
                    <a:pt x="46974" y="158354"/>
                  </a:cubicBezTo>
                  <a:lnTo>
                    <a:pt x="42961" y="130040"/>
                  </a:lnTo>
                  <a:lnTo>
                    <a:pt x="50007" y="126517"/>
                  </a:lnTo>
                  <a:cubicBezTo>
                    <a:pt x="51540" y="125767"/>
                    <a:pt x="52127" y="123940"/>
                    <a:pt x="51377" y="122439"/>
                  </a:cubicBezTo>
                  <a:cubicBezTo>
                    <a:pt x="50844" y="121372"/>
                    <a:pt x="49765" y="120750"/>
                    <a:pt x="48647" y="120750"/>
                  </a:cubicBezTo>
                  <a:close/>
                  <a:moveTo>
                    <a:pt x="160415" y="120750"/>
                  </a:moveTo>
                  <a:cubicBezTo>
                    <a:pt x="159297" y="120750"/>
                    <a:pt x="158219" y="121372"/>
                    <a:pt x="157685" y="122439"/>
                  </a:cubicBezTo>
                  <a:cubicBezTo>
                    <a:pt x="156935" y="123940"/>
                    <a:pt x="157522" y="125767"/>
                    <a:pt x="159023" y="126517"/>
                  </a:cubicBezTo>
                  <a:lnTo>
                    <a:pt x="166101" y="130040"/>
                  </a:lnTo>
                  <a:lnTo>
                    <a:pt x="162089" y="158354"/>
                  </a:lnTo>
                  <a:cubicBezTo>
                    <a:pt x="161959" y="159235"/>
                    <a:pt x="162252" y="160083"/>
                    <a:pt x="162774" y="160702"/>
                  </a:cubicBezTo>
                  <a:lnTo>
                    <a:pt x="178203" y="179394"/>
                  </a:lnTo>
                  <a:cubicBezTo>
                    <a:pt x="178808" y="180109"/>
                    <a:pt x="179682" y="180484"/>
                    <a:pt x="180562" y="180484"/>
                  </a:cubicBezTo>
                  <a:cubicBezTo>
                    <a:pt x="181248" y="180484"/>
                    <a:pt x="181938" y="180256"/>
                    <a:pt x="182509" y="179785"/>
                  </a:cubicBezTo>
                  <a:cubicBezTo>
                    <a:pt x="183814" y="178709"/>
                    <a:pt x="183977" y="176784"/>
                    <a:pt x="182933" y="175479"/>
                  </a:cubicBezTo>
                  <a:lnTo>
                    <a:pt x="168319" y="157865"/>
                  </a:lnTo>
                  <a:lnTo>
                    <a:pt x="172430" y="128735"/>
                  </a:lnTo>
                  <a:cubicBezTo>
                    <a:pt x="172593" y="127430"/>
                    <a:pt x="171940" y="126158"/>
                    <a:pt x="170766" y="125604"/>
                  </a:cubicBezTo>
                  <a:lnTo>
                    <a:pt x="161763" y="121069"/>
                  </a:lnTo>
                  <a:cubicBezTo>
                    <a:pt x="161330" y="120853"/>
                    <a:pt x="160869" y="120750"/>
                    <a:pt x="160415" y="120750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75;p40"/>
            <p:cNvSpPr/>
            <p:nvPr/>
          </p:nvSpPr>
          <p:spPr>
            <a:xfrm>
              <a:off x="2302125" y="1812825"/>
              <a:ext cx="2995350" cy="2973325"/>
            </a:xfrm>
            <a:custGeom>
              <a:avLst/>
              <a:gdLst/>
              <a:ahLst/>
              <a:cxnLst/>
              <a:rect l="l" t="t" r="r" b="b"/>
              <a:pathLst>
                <a:path w="119814" h="118933" extrusionOk="0">
                  <a:moveTo>
                    <a:pt x="59891" y="118933"/>
                  </a:moveTo>
                  <a:cubicBezTo>
                    <a:pt x="26782" y="118574"/>
                    <a:pt x="1" y="87977"/>
                    <a:pt x="1" y="50301"/>
                  </a:cubicBezTo>
                  <a:cubicBezTo>
                    <a:pt x="1" y="34611"/>
                    <a:pt x="4600" y="20095"/>
                    <a:pt x="12462" y="8613"/>
                  </a:cubicBezTo>
                  <a:cubicBezTo>
                    <a:pt x="18301" y="1"/>
                    <a:pt x="23455" y="523"/>
                    <a:pt x="30761" y="523"/>
                  </a:cubicBezTo>
                  <a:lnTo>
                    <a:pt x="59891" y="523"/>
                  </a:lnTo>
                  <a:lnTo>
                    <a:pt x="89053" y="523"/>
                  </a:lnTo>
                  <a:cubicBezTo>
                    <a:pt x="96360" y="523"/>
                    <a:pt x="101514" y="1"/>
                    <a:pt x="107353" y="8613"/>
                  </a:cubicBezTo>
                  <a:cubicBezTo>
                    <a:pt x="115214" y="20095"/>
                    <a:pt x="119814" y="34611"/>
                    <a:pt x="119814" y="50301"/>
                  </a:cubicBezTo>
                  <a:cubicBezTo>
                    <a:pt x="119814" y="87977"/>
                    <a:pt x="93033" y="118574"/>
                    <a:pt x="59891" y="1189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976;p40"/>
            <p:cNvSpPr/>
            <p:nvPr/>
          </p:nvSpPr>
          <p:spPr>
            <a:xfrm>
              <a:off x="3672175" y="1812825"/>
              <a:ext cx="1625300" cy="2973325"/>
            </a:xfrm>
            <a:custGeom>
              <a:avLst/>
              <a:gdLst/>
              <a:ahLst/>
              <a:cxnLst/>
              <a:rect l="l" t="t" r="r" b="b"/>
              <a:pathLst>
                <a:path w="65012" h="118933" extrusionOk="0">
                  <a:moveTo>
                    <a:pt x="5089" y="118933"/>
                  </a:moveTo>
                  <a:cubicBezTo>
                    <a:pt x="3393" y="118900"/>
                    <a:pt x="1696" y="118803"/>
                    <a:pt x="0" y="118639"/>
                  </a:cubicBezTo>
                  <a:cubicBezTo>
                    <a:pt x="30728" y="115377"/>
                    <a:pt x="54802" y="86020"/>
                    <a:pt x="54802" y="50301"/>
                  </a:cubicBezTo>
                  <a:cubicBezTo>
                    <a:pt x="54802" y="34611"/>
                    <a:pt x="50235" y="20095"/>
                    <a:pt x="42373" y="8613"/>
                  </a:cubicBezTo>
                  <a:cubicBezTo>
                    <a:pt x="37480" y="1404"/>
                    <a:pt x="33044" y="588"/>
                    <a:pt x="27466" y="523"/>
                  </a:cubicBezTo>
                  <a:lnTo>
                    <a:pt x="34251" y="523"/>
                  </a:lnTo>
                  <a:cubicBezTo>
                    <a:pt x="41558" y="523"/>
                    <a:pt x="46712" y="1"/>
                    <a:pt x="52551" y="8613"/>
                  </a:cubicBezTo>
                  <a:cubicBezTo>
                    <a:pt x="60412" y="20095"/>
                    <a:pt x="65012" y="34611"/>
                    <a:pt x="65012" y="50301"/>
                  </a:cubicBezTo>
                  <a:cubicBezTo>
                    <a:pt x="65012" y="87977"/>
                    <a:pt x="38231" y="118574"/>
                    <a:pt x="5089" y="118933"/>
                  </a:cubicBez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977;p40"/>
            <p:cNvSpPr/>
            <p:nvPr/>
          </p:nvSpPr>
          <p:spPr>
            <a:xfrm>
              <a:off x="3723550" y="1865025"/>
              <a:ext cx="152525" cy="2921125"/>
            </a:xfrm>
            <a:custGeom>
              <a:avLst/>
              <a:gdLst/>
              <a:ahLst/>
              <a:cxnLst/>
              <a:rect l="l" t="t" r="r" b="b"/>
              <a:pathLst>
                <a:path w="6101" h="116845" extrusionOk="0">
                  <a:moveTo>
                    <a:pt x="3034" y="116845"/>
                  </a:moveTo>
                  <a:cubicBezTo>
                    <a:pt x="2023" y="116845"/>
                    <a:pt x="1012" y="116780"/>
                    <a:pt x="0" y="116715"/>
                  </a:cubicBezTo>
                  <a:lnTo>
                    <a:pt x="0" y="1"/>
                  </a:lnTo>
                  <a:lnTo>
                    <a:pt x="3034" y="1"/>
                  </a:lnTo>
                  <a:lnTo>
                    <a:pt x="6100" y="1"/>
                  </a:lnTo>
                  <a:lnTo>
                    <a:pt x="6100" y="116715"/>
                  </a:lnTo>
                  <a:cubicBezTo>
                    <a:pt x="5089" y="116780"/>
                    <a:pt x="4078" y="116845"/>
                    <a:pt x="3034" y="116845"/>
                  </a:cubicBez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978;p40"/>
            <p:cNvSpPr/>
            <p:nvPr/>
          </p:nvSpPr>
          <p:spPr>
            <a:xfrm>
              <a:off x="2782450" y="906825"/>
              <a:ext cx="2034700" cy="958225"/>
            </a:xfrm>
            <a:custGeom>
              <a:avLst/>
              <a:gdLst/>
              <a:ahLst/>
              <a:cxnLst/>
              <a:rect l="l" t="t" r="r" b="b"/>
              <a:pathLst>
                <a:path w="81388" h="38329" extrusionOk="0">
                  <a:moveTo>
                    <a:pt x="60968" y="8938"/>
                  </a:moveTo>
                  <a:cubicBezTo>
                    <a:pt x="73200" y="14451"/>
                    <a:pt x="81388" y="25052"/>
                    <a:pt x="81388" y="38329"/>
                  </a:cubicBezTo>
                  <a:lnTo>
                    <a:pt x="1" y="38329"/>
                  </a:lnTo>
                  <a:cubicBezTo>
                    <a:pt x="1" y="25052"/>
                    <a:pt x="8189" y="14451"/>
                    <a:pt x="20421" y="8938"/>
                  </a:cubicBezTo>
                  <a:cubicBezTo>
                    <a:pt x="22313" y="3817"/>
                    <a:pt x="30696" y="0"/>
                    <a:pt x="40678" y="0"/>
                  </a:cubicBezTo>
                  <a:cubicBezTo>
                    <a:pt x="50692" y="0"/>
                    <a:pt x="59043" y="3817"/>
                    <a:pt x="60968" y="8938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979;p40"/>
            <p:cNvSpPr/>
            <p:nvPr/>
          </p:nvSpPr>
          <p:spPr>
            <a:xfrm>
              <a:off x="3468300" y="21912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44" y="26553"/>
                  </a:moveTo>
                  <a:cubicBezTo>
                    <a:pt x="20551" y="26553"/>
                    <a:pt x="26520" y="20584"/>
                    <a:pt x="26520" y="13277"/>
                  </a:cubicBezTo>
                  <a:cubicBezTo>
                    <a:pt x="26520" y="5970"/>
                    <a:pt x="20551" y="1"/>
                    <a:pt x="13244" y="1"/>
                  </a:cubicBezTo>
                  <a:cubicBezTo>
                    <a:pt x="5937" y="1"/>
                    <a:pt x="0" y="5970"/>
                    <a:pt x="0" y="13277"/>
                  </a:cubicBezTo>
                  <a:cubicBezTo>
                    <a:pt x="0" y="20584"/>
                    <a:pt x="5937" y="26553"/>
                    <a:pt x="13244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980;p40"/>
            <p:cNvSpPr/>
            <p:nvPr/>
          </p:nvSpPr>
          <p:spPr>
            <a:xfrm>
              <a:off x="4314775" y="27857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77" y="26553"/>
                  </a:moveTo>
                  <a:cubicBezTo>
                    <a:pt x="20584" y="26553"/>
                    <a:pt x="26521" y="20584"/>
                    <a:pt x="26521" y="13277"/>
                  </a:cubicBezTo>
                  <a:cubicBezTo>
                    <a:pt x="26521" y="5970"/>
                    <a:pt x="20584" y="0"/>
                    <a:pt x="13277" y="0"/>
                  </a:cubicBezTo>
                  <a:cubicBezTo>
                    <a:pt x="5938" y="0"/>
                    <a:pt x="1" y="5970"/>
                    <a:pt x="1" y="13277"/>
                  </a:cubicBezTo>
                  <a:cubicBezTo>
                    <a:pt x="1" y="20584"/>
                    <a:pt x="5938" y="26553"/>
                    <a:pt x="13277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981;p40"/>
            <p:cNvSpPr/>
            <p:nvPr/>
          </p:nvSpPr>
          <p:spPr>
            <a:xfrm>
              <a:off x="2621800" y="27857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45" y="26553"/>
                  </a:moveTo>
                  <a:cubicBezTo>
                    <a:pt x="20551" y="26553"/>
                    <a:pt x="26521" y="20584"/>
                    <a:pt x="26521" y="13277"/>
                  </a:cubicBezTo>
                  <a:cubicBezTo>
                    <a:pt x="26521" y="5970"/>
                    <a:pt x="20551" y="0"/>
                    <a:pt x="13245" y="0"/>
                  </a:cubicBezTo>
                  <a:cubicBezTo>
                    <a:pt x="5938" y="0"/>
                    <a:pt x="1" y="5970"/>
                    <a:pt x="1" y="13277"/>
                  </a:cubicBezTo>
                  <a:cubicBezTo>
                    <a:pt x="1" y="20584"/>
                    <a:pt x="5938" y="26553"/>
                    <a:pt x="13245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982;p40"/>
            <p:cNvSpPr/>
            <p:nvPr/>
          </p:nvSpPr>
          <p:spPr>
            <a:xfrm>
              <a:off x="4085625" y="3736600"/>
              <a:ext cx="558650" cy="558625"/>
            </a:xfrm>
            <a:custGeom>
              <a:avLst/>
              <a:gdLst/>
              <a:ahLst/>
              <a:cxnLst/>
              <a:rect l="l" t="t" r="r" b="b"/>
              <a:pathLst>
                <a:path w="22346" h="22345" extrusionOk="0">
                  <a:moveTo>
                    <a:pt x="19148" y="3197"/>
                  </a:moveTo>
                  <a:cubicBezTo>
                    <a:pt x="15952" y="0"/>
                    <a:pt x="9786" y="979"/>
                    <a:pt x="5383" y="5382"/>
                  </a:cubicBezTo>
                  <a:cubicBezTo>
                    <a:pt x="979" y="9786"/>
                    <a:pt x="1" y="15951"/>
                    <a:pt x="3197" y="19148"/>
                  </a:cubicBezTo>
                  <a:cubicBezTo>
                    <a:pt x="6394" y="22345"/>
                    <a:pt x="12559" y="21366"/>
                    <a:pt x="16963" y="16963"/>
                  </a:cubicBezTo>
                  <a:cubicBezTo>
                    <a:pt x="21367" y="12559"/>
                    <a:pt x="22345" y="6394"/>
                    <a:pt x="19148" y="3197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983;p40"/>
            <p:cNvSpPr/>
            <p:nvPr/>
          </p:nvSpPr>
          <p:spPr>
            <a:xfrm>
              <a:off x="2955350" y="3736600"/>
              <a:ext cx="558625" cy="558625"/>
            </a:xfrm>
            <a:custGeom>
              <a:avLst/>
              <a:gdLst/>
              <a:ahLst/>
              <a:cxnLst/>
              <a:rect l="l" t="t" r="r" b="b"/>
              <a:pathLst>
                <a:path w="22345" h="22345" extrusionOk="0">
                  <a:moveTo>
                    <a:pt x="3197" y="3197"/>
                  </a:moveTo>
                  <a:cubicBezTo>
                    <a:pt x="6394" y="0"/>
                    <a:pt x="12559" y="979"/>
                    <a:pt x="16963" y="5382"/>
                  </a:cubicBezTo>
                  <a:cubicBezTo>
                    <a:pt x="21366" y="9786"/>
                    <a:pt x="22345" y="15951"/>
                    <a:pt x="19148" y="19148"/>
                  </a:cubicBezTo>
                  <a:cubicBezTo>
                    <a:pt x="15952" y="22345"/>
                    <a:pt x="9786" y="21366"/>
                    <a:pt x="5383" y="16963"/>
                  </a:cubicBezTo>
                  <a:cubicBezTo>
                    <a:pt x="979" y="12559"/>
                    <a:pt x="0" y="6394"/>
                    <a:pt x="3197" y="3197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984;p40"/>
            <p:cNvSpPr/>
            <p:nvPr/>
          </p:nvSpPr>
          <p:spPr>
            <a:xfrm>
              <a:off x="3672175" y="906825"/>
              <a:ext cx="1144975" cy="958225"/>
            </a:xfrm>
            <a:custGeom>
              <a:avLst/>
              <a:gdLst/>
              <a:ahLst/>
              <a:cxnLst/>
              <a:rect l="l" t="t" r="r" b="b"/>
              <a:pathLst>
                <a:path w="45799" h="38329" extrusionOk="0">
                  <a:moveTo>
                    <a:pt x="15201" y="8938"/>
                  </a:moveTo>
                  <a:cubicBezTo>
                    <a:pt x="26912" y="14223"/>
                    <a:pt x="34936" y="24204"/>
                    <a:pt x="35556" y="36763"/>
                  </a:cubicBezTo>
                  <a:cubicBezTo>
                    <a:pt x="35589" y="37285"/>
                    <a:pt x="35589" y="37807"/>
                    <a:pt x="35589" y="38329"/>
                  </a:cubicBezTo>
                  <a:lnTo>
                    <a:pt x="45799" y="38329"/>
                  </a:lnTo>
                  <a:cubicBezTo>
                    <a:pt x="45799" y="25052"/>
                    <a:pt x="37578" y="14451"/>
                    <a:pt x="25379" y="8938"/>
                  </a:cubicBezTo>
                  <a:cubicBezTo>
                    <a:pt x="24726" y="7209"/>
                    <a:pt x="23356" y="5644"/>
                    <a:pt x="21432" y="4306"/>
                  </a:cubicBezTo>
                  <a:cubicBezTo>
                    <a:pt x="19898" y="3230"/>
                    <a:pt x="18006" y="2316"/>
                    <a:pt x="15854" y="1631"/>
                  </a:cubicBezTo>
                  <a:cubicBezTo>
                    <a:pt x="12722" y="587"/>
                    <a:pt x="9036" y="0"/>
                    <a:pt x="5089" y="0"/>
                  </a:cubicBezTo>
                  <a:cubicBezTo>
                    <a:pt x="3360" y="0"/>
                    <a:pt x="1631" y="131"/>
                    <a:pt x="0" y="359"/>
                  </a:cubicBezTo>
                  <a:cubicBezTo>
                    <a:pt x="7666" y="1403"/>
                    <a:pt x="13603" y="4730"/>
                    <a:pt x="15201" y="8938"/>
                  </a:cubicBezTo>
                  <a:close/>
                </a:path>
              </a:pathLst>
            </a:custGeom>
            <a:solidFill>
              <a:srgbClr val="403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" name="Rounded Rectangle 126"/>
          <p:cNvSpPr/>
          <p:nvPr/>
        </p:nvSpPr>
        <p:spPr>
          <a:xfrm>
            <a:off x="3487414" y="3593609"/>
            <a:ext cx="1972857" cy="8263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cheerful</a:t>
            </a:r>
          </a:p>
        </p:txBody>
      </p:sp>
      <p:pic>
        <p:nvPicPr>
          <p:cNvPr id="128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29" descr="Bee_inkinc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25431" y="3579181"/>
            <a:ext cx="2723874" cy="1583769"/>
          </a:xfrm>
          <a:prstGeom prst="rect">
            <a:avLst/>
          </a:prstGeom>
        </p:spPr>
      </p:pic>
      <p:pic>
        <p:nvPicPr>
          <p:cNvPr id="131" name="Picture 130" descr="sunflowe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0286" y="3770149"/>
            <a:ext cx="2002390" cy="1623560"/>
          </a:xfrm>
          <a:prstGeom prst="rect">
            <a:avLst/>
          </a:prstGeom>
        </p:spPr>
      </p:pic>
      <p:pic>
        <p:nvPicPr>
          <p:cNvPr id="13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18" y="42408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764" y="42408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263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314" y="420804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139" descr="sunflowe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29900" y="3717488"/>
            <a:ext cx="1823388" cy="1478423"/>
          </a:xfrm>
          <a:prstGeom prst="rect">
            <a:avLst/>
          </a:prstGeom>
        </p:spPr>
      </p:pic>
      <p:pic>
        <p:nvPicPr>
          <p:cNvPr id="141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102" y="4228747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204" y="421111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43" name="Picture 2" descr="G:\Giáo Án  WW4\Image WW4 Unit 1\shutterstock_7683688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938" y="135321"/>
            <a:ext cx="3827704" cy="3364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951823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erfu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erfu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</p:childTnLst>
        </p:cTn>
      </p:par>
    </p:tnLst>
    <p:bldLst>
      <p:bldP spid="127" grpId="0" animBg="1"/>
      <p:bldP spid="1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3734;p71"/>
          <p:cNvGrpSpPr/>
          <p:nvPr/>
        </p:nvGrpSpPr>
        <p:grpSpPr>
          <a:xfrm>
            <a:off x="6318914" y="1136330"/>
            <a:ext cx="2796946" cy="3823246"/>
            <a:chOff x="7617466" y="1753588"/>
            <a:chExt cx="860395" cy="978820"/>
          </a:xfrm>
        </p:grpSpPr>
        <p:sp>
          <p:nvSpPr>
            <p:cNvPr id="62" name="Google Shape;3735;p71"/>
            <p:cNvSpPr/>
            <p:nvPr/>
          </p:nvSpPr>
          <p:spPr>
            <a:xfrm>
              <a:off x="7617969" y="1754016"/>
              <a:ext cx="859892" cy="810065"/>
            </a:xfrm>
            <a:custGeom>
              <a:avLst/>
              <a:gdLst/>
              <a:ahLst/>
              <a:cxnLst/>
              <a:rect l="l" t="t" r="r" b="b"/>
              <a:pathLst>
                <a:path w="58209" h="54836" extrusionOk="0">
                  <a:moveTo>
                    <a:pt x="25420" y="0"/>
                  </a:moveTo>
                  <a:cubicBezTo>
                    <a:pt x="23490" y="0"/>
                    <a:pt x="21538" y="437"/>
                    <a:pt x="19714" y="1349"/>
                  </a:cubicBezTo>
                  <a:cubicBezTo>
                    <a:pt x="13944" y="4218"/>
                    <a:pt x="11208" y="10956"/>
                    <a:pt x="13343" y="17027"/>
                  </a:cubicBezTo>
                  <a:cubicBezTo>
                    <a:pt x="3136" y="18961"/>
                    <a:pt x="0" y="32037"/>
                    <a:pt x="8173" y="38409"/>
                  </a:cubicBezTo>
                  <a:cubicBezTo>
                    <a:pt x="6792" y="46030"/>
                    <a:pt x="12832" y="52257"/>
                    <a:pt x="19712" y="52257"/>
                  </a:cubicBezTo>
                  <a:cubicBezTo>
                    <a:pt x="21474" y="52257"/>
                    <a:pt x="23290" y="51849"/>
                    <a:pt x="25052" y="50951"/>
                  </a:cubicBezTo>
                  <a:cubicBezTo>
                    <a:pt x="26812" y="53577"/>
                    <a:pt x="29568" y="54835"/>
                    <a:pt x="32308" y="54835"/>
                  </a:cubicBezTo>
                  <a:cubicBezTo>
                    <a:pt x="35694" y="54835"/>
                    <a:pt x="39058" y="52915"/>
                    <a:pt x="40496" y="49283"/>
                  </a:cubicBezTo>
                  <a:cubicBezTo>
                    <a:pt x="41253" y="49407"/>
                    <a:pt x="42008" y="49467"/>
                    <a:pt x="42756" y="49467"/>
                  </a:cubicBezTo>
                  <a:cubicBezTo>
                    <a:pt x="48463" y="49467"/>
                    <a:pt x="53713" y="45963"/>
                    <a:pt x="55807" y="40477"/>
                  </a:cubicBezTo>
                  <a:cubicBezTo>
                    <a:pt x="58209" y="34272"/>
                    <a:pt x="55907" y="27267"/>
                    <a:pt x="50336" y="23665"/>
                  </a:cubicBezTo>
                  <a:cubicBezTo>
                    <a:pt x="54929" y="15016"/>
                    <a:pt x="48350" y="5221"/>
                    <a:pt x="39348" y="5221"/>
                  </a:cubicBezTo>
                  <a:cubicBezTo>
                    <a:pt x="38281" y="5221"/>
                    <a:pt x="37180" y="5359"/>
                    <a:pt x="36059" y="5652"/>
                  </a:cubicBezTo>
                  <a:cubicBezTo>
                    <a:pt x="33602" y="2011"/>
                    <a:pt x="29561" y="0"/>
                    <a:pt x="25420" y="0"/>
                  </a:cubicBezTo>
                  <a:close/>
                </a:path>
              </a:pathLst>
            </a:custGeom>
            <a:solidFill>
              <a:srgbClr val="7CD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736;p71"/>
            <p:cNvSpPr/>
            <p:nvPr/>
          </p:nvSpPr>
          <p:spPr>
            <a:xfrm>
              <a:off x="8378821" y="2035610"/>
              <a:ext cx="3472" cy="7903"/>
            </a:xfrm>
            <a:custGeom>
              <a:avLst/>
              <a:gdLst/>
              <a:ahLst/>
              <a:cxnLst/>
              <a:rect l="l" t="t" r="r" b="b"/>
              <a:pathLst>
                <a:path w="235" h="535" extrusionOk="0">
                  <a:moveTo>
                    <a:pt x="234" y="0"/>
                  </a:moveTo>
                  <a:cubicBezTo>
                    <a:pt x="168" y="167"/>
                    <a:pt x="101" y="301"/>
                    <a:pt x="1" y="434"/>
                  </a:cubicBezTo>
                  <a:lnTo>
                    <a:pt x="168" y="534"/>
                  </a:lnTo>
                  <a:cubicBezTo>
                    <a:pt x="201" y="367"/>
                    <a:pt x="201" y="201"/>
                    <a:pt x="23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737;p71"/>
            <p:cNvSpPr/>
            <p:nvPr/>
          </p:nvSpPr>
          <p:spPr>
            <a:xfrm>
              <a:off x="7617466" y="1753588"/>
              <a:ext cx="839211" cy="810981"/>
            </a:xfrm>
            <a:custGeom>
              <a:avLst/>
              <a:gdLst/>
              <a:ahLst/>
              <a:cxnLst/>
              <a:rect l="l" t="t" r="r" b="b"/>
              <a:pathLst>
                <a:path w="56809" h="54898" extrusionOk="0">
                  <a:moveTo>
                    <a:pt x="25400" y="0"/>
                  </a:moveTo>
                  <a:cubicBezTo>
                    <a:pt x="17121" y="0"/>
                    <a:pt x="10291" y="8285"/>
                    <a:pt x="13344" y="17056"/>
                  </a:cubicBezTo>
                  <a:cubicBezTo>
                    <a:pt x="3170" y="18990"/>
                    <a:pt x="1" y="32033"/>
                    <a:pt x="8173" y="38438"/>
                  </a:cubicBezTo>
                  <a:cubicBezTo>
                    <a:pt x="6876" y="45625"/>
                    <a:pt x="12382" y="52248"/>
                    <a:pt x="19693" y="52248"/>
                  </a:cubicBezTo>
                  <a:cubicBezTo>
                    <a:pt x="19712" y="52248"/>
                    <a:pt x="19730" y="52248"/>
                    <a:pt x="19748" y="52248"/>
                  </a:cubicBezTo>
                  <a:lnTo>
                    <a:pt x="20649" y="52248"/>
                  </a:lnTo>
                  <a:cubicBezTo>
                    <a:pt x="20782" y="52248"/>
                    <a:pt x="20916" y="52248"/>
                    <a:pt x="21049" y="52214"/>
                  </a:cubicBezTo>
                  <a:lnTo>
                    <a:pt x="21350" y="52181"/>
                  </a:lnTo>
                  <a:lnTo>
                    <a:pt x="21683" y="52114"/>
                  </a:lnTo>
                  <a:lnTo>
                    <a:pt x="22017" y="52081"/>
                  </a:lnTo>
                  <a:lnTo>
                    <a:pt x="22317" y="52014"/>
                  </a:lnTo>
                  <a:lnTo>
                    <a:pt x="22650" y="51947"/>
                  </a:lnTo>
                  <a:lnTo>
                    <a:pt x="22884" y="51847"/>
                  </a:lnTo>
                  <a:cubicBezTo>
                    <a:pt x="23017" y="51814"/>
                    <a:pt x="23151" y="51781"/>
                    <a:pt x="23284" y="51747"/>
                  </a:cubicBezTo>
                  <a:lnTo>
                    <a:pt x="23351" y="51714"/>
                  </a:lnTo>
                  <a:cubicBezTo>
                    <a:pt x="23951" y="51547"/>
                    <a:pt x="24518" y="51280"/>
                    <a:pt x="25086" y="51013"/>
                  </a:cubicBezTo>
                  <a:cubicBezTo>
                    <a:pt x="26831" y="53640"/>
                    <a:pt x="29585" y="54897"/>
                    <a:pt x="32326" y="54897"/>
                  </a:cubicBezTo>
                  <a:cubicBezTo>
                    <a:pt x="35711" y="54897"/>
                    <a:pt x="39077" y="52977"/>
                    <a:pt x="40497" y="49345"/>
                  </a:cubicBezTo>
                  <a:cubicBezTo>
                    <a:pt x="41270" y="49472"/>
                    <a:pt x="42037" y="49534"/>
                    <a:pt x="42792" y="49534"/>
                  </a:cubicBezTo>
                  <a:cubicBezTo>
                    <a:pt x="50374" y="49534"/>
                    <a:pt x="56778" y="43359"/>
                    <a:pt x="56808" y="35502"/>
                  </a:cubicBezTo>
                  <a:cubicBezTo>
                    <a:pt x="56808" y="35102"/>
                    <a:pt x="56808" y="34735"/>
                    <a:pt x="56775" y="34335"/>
                  </a:cubicBezTo>
                  <a:cubicBezTo>
                    <a:pt x="55007" y="39572"/>
                    <a:pt x="50137" y="43074"/>
                    <a:pt x="44633" y="43074"/>
                  </a:cubicBezTo>
                  <a:cubicBezTo>
                    <a:pt x="43932" y="43074"/>
                    <a:pt x="43265" y="43041"/>
                    <a:pt x="42565" y="42908"/>
                  </a:cubicBezTo>
                  <a:cubicBezTo>
                    <a:pt x="41258" y="46221"/>
                    <a:pt x="38204" y="47970"/>
                    <a:pt x="35124" y="47970"/>
                  </a:cubicBezTo>
                  <a:cubicBezTo>
                    <a:pt x="32622" y="47970"/>
                    <a:pt x="30103" y="46816"/>
                    <a:pt x="28488" y="44409"/>
                  </a:cubicBezTo>
                  <a:cubicBezTo>
                    <a:pt x="27001" y="45622"/>
                    <a:pt x="25339" y="46129"/>
                    <a:pt x="23701" y="46129"/>
                  </a:cubicBezTo>
                  <a:cubicBezTo>
                    <a:pt x="18761" y="46129"/>
                    <a:pt x="14027" y="41519"/>
                    <a:pt x="14878" y="37737"/>
                  </a:cubicBezTo>
                  <a:cubicBezTo>
                    <a:pt x="11676" y="37304"/>
                    <a:pt x="9274" y="32600"/>
                    <a:pt x="9274" y="28897"/>
                  </a:cubicBezTo>
                  <a:cubicBezTo>
                    <a:pt x="9274" y="23327"/>
                    <a:pt x="13210" y="18523"/>
                    <a:pt x="18681" y="17456"/>
                  </a:cubicBezTo>
                  <a:cubicBezTo>
                    <a:pt x="15912" y="9450"/>
                    <a:pt x="21850" y="1078"/>
                    <a:pt x="30323" y="1078"/>
                  </a:cubicBezTo>
                  <a:lnTo>
                    <a:pt x="30523" y="1078"/>
                  </a:lnTo>
                  <a:cubicBezTo>
                    <a:pt x="28803" y="338"/>
                    <a:pt x="27072" y="0"/>
                    <a:pt x="25400" y="0"/>
                  </a:cubicBezTo>
                  <a:close/>
                </a:path>
              </a:pathLst>
            </a:custGeom>
            <a:solidFill>
              <a:srgbClr val="65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738;p71"/>
            <p:cNvSpPr/>
            <p:nvPr/>
          </p:nvSpPr>
          <p:spPr>
            <a:xfrm>
              <a:off x="8229998" y="1817172"/>
              <a:ext cx="43874" cy="40196"/>
            </a:xfrm>
            <a:custGeom>
              <a:avLst/>
              <a:gdLst/>
              <a:ahLst/>
              <a:cxnLst/>
              <a:rect l="l" t="t" r="r" b="b"/>
              <a:pathLst>
                <a:path w="2970" h="2721" extrusionOk="0">
                  <a:moveTo>
                    <a:pt x="2735" y="0"/>
                  </a:moveTo>
                  <a:cubicBezTo>
                    <a:pt x="2314" y="0"/>
                    <a:pt x="1420" y="74"/>
                    <a:pt x="801" y="643"/>
                  </a:cubicBezTo>
                  <a:cubicBezTo>
                    <a:pt x="1" y="1377"/>
                    <a:pt x="1" y="2711"/>
                    <a:pt x="1" y="2711"/>
                  </a:cubicBezTo>
                  <a:cubicBezTo>
                    <a:pt x="1" y="2711"/>
                    <a:pt x="98" y="2721"/>
                    <a:pt x="256" y="2721"/>
                  </a:cubicBezTo>
                  <a:cubicBezTo>
                    <a:pt x="690" y="2721"/>
                    <a:pt x="1582" y="2649"/>
                    <a:pt x="2169" y="2111"/>
                  </a:cubicBezTo>
                  <a:cubicBezTo>
                    <a:pt x="2970" y="1377"/>
                    <a:pt x="2970" y="9"/>
                    <a:pt x="2970" y="9"/>
                  </a:cubicBezTo>
                  <a:cubicBezTo>
                    <a:pt x="2970" y="9"/>
                    <a:pt x="2881" y="0"/>
                    <a:pt x="2735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739;p71"/>
            <p:cNvSpPr/>
            <p:nvPr/>
          </p:nvSpPr>
          <p:spPr>
            <a:xfrm>
              <a:off x="7741648" y="2089710"/>
              <a:ext cx="51763" cy="33253"/>
            </a:xfrm>
            <a:custGeom>
              <a:avLst/>
              <a:gdLst/>
              <a:ahLst/>
              <a:cxnLst/>
              <a:rect l="l" t="t" r="r" b="b"/>
              <a:pathLst>
                <a:path w="3504" h="2251" extrusionOk="0">
                  <a:moveTo>
                    <a:pt x="2374" y="0"/>
                  </a:moveTo>
                  <a:cubicBezTo>
                    <a:pt x="2017" y="0"/>
                    <a:pt x="1622" y="58"/>
                    <a:pt x="1269" y="241"/>
                  </a:cubicBezTo>
                  <a:cubicBezTo>
                    <a:pt x="301" y="775"/>
                    <a:pt x="1" y="2076"/>
                    <a:pt x="1" y="2076"/>
                  </a:cubicBezTo>
                  <a:cubicBezTo>
                    <a:pt x="1" y="2076"/>
                    <a:pt x="497" y="2250"/>
                    <a:pt x="1107" y="2250"/>
                  </a:cubicBezTo>
                  <a:cubicBezTo>
                    <a:pt x="1459" y="2250"/>
                    <a:pt x="1849" y="2192"/>
                    <a:pt x="2203" y="2009"/>
                  </a:cubicBezTo>
                  <a:cubicBezTo>
                    <a:pt x="3170" y="1475"/>
                    <a:pt x="3503" y="175"/>
                    <a:pt x="3503" y="175"/>
                  </a:cubicBezTo>
                  <a:cubicBezTo>
                    <a:pt x="3503" y="175"/>
                    <a:pt x="2994" y="0"/>
                    <a:pt x="237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740;p71"/>
            <p:cNvSpPr/>
            <p:nvPr/>
          </p:nvSpPr>
          <p:spPr>
            <a:xfrm>
              <a:off x="8208326" y="2177537"/>
              <a:ext cx="43860" cy="42397"/>
            </a:xfrm>
            <a:custGeom>
              <a:avLst/>
              <a:gdLst/>
              <a:ahLst/>
              <a:cxnLst/>
              <a:rect l="l" t="t" r="r" b="b"/>
              <a:pathLst>
                <a:path w="2969" h="2870" extrusionOk="0">
                  <a:moveTo>
                    <a:pt x="2844" y="0"/>
                  </a:moveTo>
                  <a:cubicBezTo>
                    <a:pt x="2659" y="0"/>
                    <a:pt x="1476" y="28"/>
                    <a:pt x="801" y="734"/>
                  </a:cubicBezTo>
                  <a:cubicBezTo>
                    <a:pt x="0" y="1535"/>
                    <a:pt x="100" y="2869"/>
                    <a:pt x="100" y="2869"/>
                  </a:cubicBezTo>
                  <a:cubicBezTo>
                    <a:pt x="100" y="2869"/>
                    <a:pt x="109" y="2869"/>
                    <a:pt x="125" y="2869"/>
                  </a:cubicBezTo>
                  <a:cubicBezTo>
                    <a:pt x="310" y="2869"/>
                    <a:pt x="1496" y="2841"/>
                    <a:pt x="2202" y="2135"/>
                  </a:cubicBezTo>
                  <a:cubicBezTo>
                    <a:pt x="2969" y="1335"/>
                    <a:pt x="2869" y="0"/>
                    <a:pt x="2869" y="0"/>
                  </a:cubicBezTo>
                  <a:cubicBezTo>
                    <a:pt x="2869" y="0"/>
                    <a:pt x="2860" y="0"/>
                    <a:pt x="284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741;p71"/>
            <p:cNvSpPr/>
            <p:nvPr/>
          </p:nvSpPr>
          <p:spPr>
            <a:xfrm>
              <a:off x="8152145" y="1939510"/>
              <a:ext cx="41407" cy="51261"/>
            </a:xfrm>
            <a:custGeom>
              <a:avLst/>
              <a:gdLst/>
              <a:ahLst/>
              <a:cxnLst/>
              <a:rect l="l" t="t" r="r" b="b"/>
              <a:pathLst>
                <a:path w="2803" h="3470" extrusionOk="0">
                  <a:moveTo>
                    <a:pt x="434" y="1"/>
                  </a:moveTo>
                  <a:cubicBezTo>
                    <a:pt x="434" y="1"/>
                    <a:pt x="0" y="1268"/>
                    <a:pt x="534" y="2236"/>
                  </a:cubicBezTo>
                  <a:cubicBezTo>
                    <a:pt x="1068" y="3203"/>
                    <a:pt x="2369" y="3470"/>
                    <a:pt x="2369" y="3470"/>
                  </a:cubicBezTo>
                  <a:cubicBezTo>
                    <a:pt x="2369" y="3470"/>
                    <a:pt x="2802" y="2236"/>
                    <a:pt x="2269" y="1268"/>
                  </a:cubicBezTo>
                  <a:cubicBezTo>
                    <a:pt x="1735" y="3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742;p71"/>
            <p:cNvSpPr/>
            <p:nvPr/>
          </p:nvSpPr>
          <p:spPr>
            <a:xfrm>
              <a:off x="8198960" y="1965142"/>
              <a:ext cx="43874" cy="44362"/>
            </a:xfrm>
            <a:custGeom>
              <a:avLst/>
              <a:gdLst/>
              <a:ahLst/>
              <a:cxnLst/>
              <a:rect l="l" t="t" r="r" b="b"/>
              <a:pathLst>
                <a:path w="2970" h="3003" extrusionOk="0">
                  <a:moveTo>
                    <a:pt x="2802" y="0"/>
                  </a:moveTo>
                  <a:lnTo>
                    <a:pt x="2802" y="0"/>
                  </a:lnTo>
                  <a:cubicBezTo>
                    <a:pt x="2802" y="0"/>
                    <a:pt x="1468" y="0"/>
                    <a:pt x="734" y="834"/>
                  </a:cubicBezTo>
                  <a:cubicBezTo>
                    <a:pt x="0" y="1668"/>
                    <a:pt x="167" y="3003"/>
                    <a:pt x="167" y="3003"/>
                  </a:cubicBezTo>
                  <a:cubicBezTo>
                    <a:pt x="167" y="3003"/>
                    <a:pt x="1501" y="3003"/>
                    <a:pt x="2235" y="2169"/>
                  </a:cubicBezTo>
                  <a:cubicBezTo>
                    <a:pt x="2969" y="1335"/>
                    <a:pt x="2802" y="0"/>
                    <a:pt x="2802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743;p71"/>
            <p:cNvSpPr/>
            <p:nvPr/>
          </p:nvSpPr>
          <p:spPr>
            <a:xfrm>
              <a:off x="7803251" y="2497084"/>
              <a:ext cx="55692" cy="31052"/>
            </a:xfrm>
            <a:custGeom>
              <a:avLst/>
              <a:gdLst/>
              <a:ahLst/>
              <a:cxnLst/>
              <a:rect l="l" t="t" r="r" b="b"/>
              <a:pathLst>
                <a:path w="3770" h="2102" extrusionOk="0">
                  <a:moveTo>
                    <a:pt x="2271" y="0"/>
                  </a:moveTo>
                  <a:cubicBezTo>
                    <a:pt x="2028" y="0"/>
                    <a:pt x="1777" y="33"/>
                    <a:pt x="1535" y="119"/>
                  </a:cubicBezTo>
                  <a:cubicBezTo>
                    <a:pt x="501" y="486"/>
                    <a:pt x="1" y="1720"/>
                    <a:pt x="1" y="1720"/>
                  </a:cubicBezTo>
                  <a:cubicBezTo>
                    <a:pt x="1" y="1720"/>
                    <a:pt x="723" y="2102"/>
                    <a:pt x="1529" y="2102"/>
                  </a:cubicBezTo>
                  <a:cubicBezTo>
                    <a:pt x="1763" y="2102"/>
                    <a:pt x="2003" y="2070"/>
                    <a:pt x="2236" y="1987"/>
                  </a:cubicBezTo>
                  <a:cubicBezTo>
                    <a:pt x="3270" y="1587"/>
                    <a:pt x="3770" y="353"/>
                    <a:pt x="3770" y="353"/>
                  </a:cubicBezTo>
                  <a:cubicBezTo>
                    <a:pt x="3770" y="353"/>
                    <a:pt x="3065" y="0"/>
                    <a:pt x="2271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744;p71"/>
            <p:cNvSpPr/>
            <p:nvPr/>
          </p:nvSpPr>
          <p:spPr>
            <a:xfrm>
              <a:off x="7849579" y="2340162"/>
              <a:ext cx="31052" cy="58647"/>
            </a:xfrm>
            <a:custGeom>
              <a:avLst/>
              <a:gdLst/>
              <a:ahLst/>
              <a:cxnLst/>
              <a:rect l="l" t="t" r="r" b="b"/>
              <a:pathLst>
                <a:path w="2102" h="3970" extrusionOk="0">
                  <a:moveTo>
                    <a:pt x="968" y="0"/>
                  </a:moveTo>
                  <a:cubicBezTo>
                    <a:pt x="968" y="0"/>
                    <a:pt x="0" y="934"/>
                    <a:pt x="67" y="2035"/>
                  </a:cubicBezTo>
                  <a:cubicBezTo>
                    <a:pt x="100" y="3102"/>
                    <a:pt x="1134" y="3970"/>
                    <a:pt x="1134" y="3970"/>
                  </a:cubicBezTo>
                  <a:cubicBezTo>
                    <a:pt x="1134" y="3970"/>
                    <a:pt x="2102" y="3036"/>
                    <a:pt x="2035" y="1935"/>
                  </a:cubicBezTo>
                  <a:cubicBezTo>
                    <a:pt x="2002" y="834"/>
                    <a:pt x="968" y="0"/>
                    <a:pt x="968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745;p71"/>
            <p:cNvSpPr/>
            <p:nvPr/>
          </p:nvSpPr>
          <p:spPr>
            <a:xfrm>
              <a:off x="7894918" y="2121355"/>
              <a:ext cx="43860" cy="46829"/>
            </a:xfrm>
            <a:custGeom>
              <a:avLst/>
              <a:gdLst/>
              <a:ahLst/>
              <a:cxnLst/>
              <a:rect l="l" t="t" r="r" b="b"/>
              <a:pathLst>
                <a:path w="2969" h="3170" extrusionOk="0">
                  <a:moveTo>
                    <a:pt x="267" y="1"/>
                  </a:moveTo>
                  <a:cubicBezTo>
                    <a:pt x="267" y="1"/>
                    <a:pt x="0" y="1335"/>
                    <a:pt x="701" y="2202"/>
                  </a:cubicBezTo>
                  <a:cubicBezTo>
                    <a:pt x="1368" y="3069"/>
                    <a:pt x="2702" y="3170"/>
                    <a:pt x="2702" y="3170"/>
                  </a:cubicBezTo>
                  <a:cubicBezTo>
                    <a:pt x="2702" y="3170"/>
                    <a:pt x="2969" y="1835"/>
                    <a:pt x="2268" y="968"/>
                  </a:cubicBezTo>
                  <a:cubicBezTo>
                    <a:pt x="1601" y="101"/>
                    <a:pt x="267" y="1"/>
                    <a:pt x="267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746;p71"/>
            <p:cNvSpPr/>
            <p:nvPr/>
          </p:nvSpPr>
          <p:spPr>
            <a:xfrm>
              <a:off x="7879628" y="2176710"/>
              <a:ext cx="52753" cy="32706"/>
            </a:xfrm>
            <a:custGeom>
              <a:avLst/>
              <a:gdLst/>
              <a:ahLst/>
              <a:cxnLst/>
              <a:rect l="l" t="t" r="r" b="b"/>
              <a:pathLst>
                <a:path w="3571" h="2214" extrusionOk="0">
                  <a:moveTo>
                    <a:pt x="2359" y="1"/>
                  </a:moveTo>
                  <a:cubicBezTo>
                    <a:pt x="2028" y="1"/>
                    <a:pt x="1669" y="56"/>
                    <a:pt x="1335" y="223"/>
                  </a:cubicBezTo>
                  <a:cubicBezTo>
                    <a:pt x="368" y="723"/>
                    <a:pt x="1" y="1991"/>
                    <a:pt x="1" y="1991"/>
                  </a:cubicBezTo>
                  <a:cubicBezTo>
                    <a:pt x="1" y="1991"/>
                    <a:pt x="550" y="2213"/>
                    <a:pt x="1212" y="2213"/>
                  </a:cubicBezTo>
                  <a:cubicBezTo>
                    <a:pt x="1543" y="2213"/>
                    <a:pt x="1902" y="2158"/>
                    <a:pt x="2236" y="1991"/>
                  </a:cubicBezTo>
                  <a:cubicBezTo>
                    <a:pt x="3203" y="1524"/>
                    <a:pt x="3570" y="223"/>
                    <a:pt x="3570" y="223"/>
                  </a:cubicBezTo>
                  <a:cubicBezTo>
                    <a:pt x="3570" y="223"/>
                    <a:pt x="3022" y="1"/>
                    <a:pt x="2359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747;p71"/>
            <p:cNvSpPr/>
            <p:nvPr/>
          </p:nvSpPr>
          <p:spPr>
            <a:xfrm>
              <a:off x="7967837" y="2257106"/>
              <a:ext cx="44864" cy="38615"/>
            </a:xfrm>
            <a:custGeom>
              <a:avLst/>
              <a:gdLst/>
              <a:ahLst/>
              <a:cxnLst/>
              <a:rect l="l" t="t" r="r" b="b"/>
              <a:pathLst>
                <a:path w="3037" h="2614" extrusionOk="0">
                  <a:moveTo>
                    <a:pt x="2681" y="1"/>
                  </a:moveTo>
                  <a:cubicBezTo>
                    <a:pt x="2228" y="1"/>
                    <a:pt x="1433" y="77"/>
                    <a:pt x="868" y="552"/>
                  </a:cubicBezTo>
                  <a:cubicBezTo>
                    <a:pt x="34" y="1252"/>
                    <a:pt x="1" y="2587"/>
                    <a:pt x="1" y="2587"/>
                  </a:cubicBezTo>
                  <a:cubicBezTo>
                    <a:pt x="1" y="2587"/>
                    <a:pt x="177" y="2613"/>
                    <a:pt x="442" y="2613"/>
                  </a:cubicBezTo>
                  <a:cubicBezTo>
                    <a:pt x="905" y="2613"/>
                    <a:pt x="1638" y="2532"/>
                    <a:pt x="2169" y="2086"/>
                  </a:cubicBezTo>
                  <a:cubicBezTo>
                    <a:pt x="3003" y="1353"/>
                    <a:pt x="3036" y="18"/>
                    <a:pt x="3036" y="18"/>
                  </a:cubicBezTo>
                  <a:cubicBezTo>
                    <a:pt x="3036" y="18"/>
                    <a:pt x="2898" y="1"/>
                    <a:pt x="268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748;p71"/>
            <p:cNvSpPr/>
            <p:nvPr/>
          </p:nvSpPr>
          <p:spPr>
            <a:xfrm>
              <a:off x="8329553" y="2329806"/>
              <a:ext cx="34996" cy="57672"/>
            </a:xfrm>
            <a:custGeom>
              <a:avLst/>
              <a:gdLst/>
              <a:ahLst/>
              <a:cxnLst/>
              <a:rect l="l" t="t" r="r" b="b"/>
              <a:pathLst>
                <a:path w="2369" h="3904" extrusionOk="0">
                  <a:moveTo>
                    <a:pt x="1601" y="1"/>
                  </a:moveTo>
                  <a:cubicBezTo>
                    <a:pt x="1601" y="1"/>
                    <a:pt x="434" y="668"/>
                    <a:pt x="234" y="1735"/>
                  </a:cubicBezTo>
                  <a:cubicBezTo>
                    <a:pt x="0" y="2803"/>
                    <a:pt x="801" y="3904"/>
                    <a:pt x="801" y="3904"/>
                  </a:cubicBezTo>
                  <a:cubicBezTo>
                    <a:pt x="801" y="3904"/>
                    <a:pt x="1935" y="3203"/>
                    <a:pt x="2168" y="2136"/>
                  </a:cubicBezTo>
                  <a:cubicBezTo>
                    <a:pt x="2368" y="1068"/>
                    <a:pt x="1601" y="1"/>
                    <a:pt x="160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749;p71"/>
            <p:cNvSpPr/>
            <p:nvPr/>
          </p:nvSpPr>
          <p:spPr>
            <a:xfrm>
              <a:off x="8405442" y="2160179"/>
              <a:ext cx="52236" cy="32972"/>
            </a:xfrm>
            <a:custGeom>
              <a:avLst/>
              <a:gdLst/>
              <a:ahLst/>
              <a:cxnLst/>
              <a:rect l="l" t="t" r="r" b="b"/>
              <a:pathLst>
                <a:path w="3536" h="2232" extrusionOk="0">
                  <a:moveTo>
                    <a:pt x="1201" y="0"/>
                  </a:moveTo>
                  <a:cubicBezTo>
                    <a:pt x="549" y="0"/>
                    <a:pt x="0" y="208"/>
                    <a:pt x="0" y="208"/>
                  </a:cubicBezTo>
                  <a:cubicBezTo>
                    <a:pt x="0" y="208"/>
                    <a:pt x="334" y="1509"/>
                    <a:pt x="1301" y="2009"/>
                  </a:cubicBezTo>
                  <a:cubicBezTo>
                    <a:pt x="1635" y="2176"/>
                    <a:pt x="1994" y="2232"/>
                    <a:pt x="2325" y="2232"/>
                  </a:cubicBezTo>
                  <a:cubicBezTo>
                    <a:pt x="2987" y="2232"/>
                    <a:pt x="3536" y="2009"/>
                    <a:pt x="3536" y="2009"/>
                  </a:cubicBezTo>
                  <a:cubicBezTo>
                    <a:pt x="3536" y="2009"/>
                    <a:pt x="3202" y="708"/>
                    <a:pt x="2202" y="208"/>
                  </a:cubicBezTo>
                  <a:cubicBezTo>
                    <a:pt x="1879" y="52"/>
                    <a:pt x="1527" y="0"/>
                    <a:pt x="1201" y="0"/>
                  </a:cubicBezTo>
                  <a:close/>
                </a:path>
              </a:pathLst>
            </a:custGeom>
            <a:solidFill>
              <a:srgbClr val="76AB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750;p71"/>
            <p:cNvSpPr/>
            <p:nvPr/>
          </p:nvSpPr>
          <p:spPr>
            <a:xfrm>
              <a:off x="8391644" y="2120365"/>
              <a:ext cx="42382" cy="48808"/>
            </a:xfrm>
            <a:custGeom>
              <a:avLst/>
              <a:gdLst/>
              <a:ahLst/>
              <a:cxnLst/>
              <a:rect l="l" t="t" r="r" b="b"/>
              <a:pathLst>
                <a:path w="2869" h="3304" extrusionOk="0">
                  <a:moveTo>
                    <a:pt x="2535" y="1"/>
                  </a:moveTo>
                  <a:cubicBezTo>
                    <a:pt x="2535" y="1"/>
                    <a:pt x="1234" y="168"/>
                    <a:pt x="600" y="1102"/>
                  </a:cubicBezTo>
                  <a:cubicBezTo>
                    <a:pt x="0" y="2002"/>
                    <a:pt x="334" y="3303"/>
                    <a:pt x="334" y="3303"/>
                  </a:cubicBezTo>
                  <a:cubicBezTo>
                    <a:pt x="334" y="3303"/>
                    <a:pt x="1635" y="3136"/>
                    <a:pt x="2268" y="2202"/>
                  </a:cubicBezTo>
                  <a:cubicBezTo>
                    <a:pt x="2869" y="1302"/>
                    <a:pt x="2535" y="1"/>
                    <a:pt x="2535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751;p71"/>
            <p:cNvSpPr/>
            <p:nvPr/>
          </p:nvSpPr>
          <p:spPr>
            <a:xfrm>
              <a:off x="7644087" y="2166694"/>
              <a:ext cx="42885" cy="48306"/>
            </a:xfrm>
            <a:custGeom>
              <a:avLst/>
              <a:gdLst/>
              <a:ahLst/>
              <a:cxnLst/>
              <a:rect l="l" t="t" r="r" b="b"/>
              <a:pathLst>
                <a:path w="2903" h="3270" extrusionOk="0">
                  <a:moveTo>
                    <a:pt x="300" y="0"/>
                  </a:moveTo>
                  <a:lnTo>
                    <a:pt x="300" y="0"/>
                  </a:lnTo>
                  <a:cubicBezTo>
                    <a:pt x="300" y="1"/>
                    <a:pt x="0" y="1301"/>
                    <a:pt x="634" y="2202"/>
                  </a:cubicBezTo>
                  <a:cubicBezTo>
                    <a:pt x="1234" y="3103"/>
                    <a:pt x="2569" y="3270"/>
                    <a:pt x="2569" y="3270"/>
                  </a:cubicBezTo>
                  <a:cubicBezTo>
                    <a:pt x="2569" y="3270"/>
                    <a:pt x="2902" y="1969"/>
                    <a:pt x="2269" y="1068"/>
                  </a:cubicBezTo>
                  <a:cubicBezTo>
                    <a:pt x="1635" y="167"/>
                    <a:pt x="301" y="1"/>
                    <a:pt x="300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752;p71"/>
            <p:cNvSpPr/>
            <p:nvPr/>
          </p:nvSpPr>
          <p:spPr>
            <a:xfrm>
              <a:off x="7653453" y="2214988"/>
              <a:ext cx="42885" cy="47819"/>
            </a:xfrm>
            <a:custGeom>
              <a:avLst/>
              <a:gdLst/>
              <a:ahLst/>
              <a:cxnLst/>
              <a:rect l="l" t="t" r="r" b="b"/>
              <a:pathLst>
                <a:path w="2903" h="3237" extrusionOk="0">
                  <a:moveTo>
                    <a:pt x="2602" y="1"/>
                  </a:moveTo>
                  <a:cubicBezTo>
                    <a:pt x="2602" y="1"/>
                    <a:pt x="1268" y="134"/>
                    <a:pt x="634" y="1035"/>
                  </a:cubicBezTo>
                  <a:cubicBezTo>
                    <a:pt x="0" y="1935"/>
                    <a:pt x="300" y="3236"/>
                    <a:pt x="300" y="3236"/>
                  </a:cubicBezTo>
                  <a:cubicBezTo>
                    <a:pt x="300" y="3236"/>
                    <a:pt x="1635" y="3069"/>
                    <a:pt x="2268" y="2202"/>
                  </a:cubicBezTo>
                  <a:cubicBezTo>
                    <a:pt x="2902" y="1301"/>
                    <a:pt x="2602" y="1"/>
                    <a:pt x="2602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753;p71"/>
            <p:cNvSpPr/>
            <p:nvPr/>
          </p:nvSpPr>
          <p:spPr>
            <a:xfrm>
              <a:off x="8082667" y="2369236"/>
              <a:ext cx="100039" cy="93141"/>
            </a:xfrm>
            <a:custGeom>
              <a:avLst/>
              <a:gdLst/>
              <a:ahLst/>
              <a:cxnLst/>
              <a:rect l="l" t="t" r="r" b="b"/>
              <a:pathLst>
                <a:path w="6772" h="6305" extrusionOk="0">
                  <a:moveTo>
                    <a:pt x="6071" y="0"/>
                  </a:moveTo>
                  <a:lnTo>
                    <a:pt x="0" y="4971"/>
                  </a:lnTo>
                  <a:lnTo>
                    <a:pt x="1234" y="6305"/>
                  </a:lnTo>
                  <a:lnTo>
                    <a:pt x="6772" y="80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754;p71"/>
            <p:cNvSpPr/>
            <p:nvPr/>
          </p:nvSpPr>
          <p:spPr>
            <a:xfrm>
              <a:off x="7950109" y="2416053"/>
              <a:ext cx="132568" cy="123203"/>
            </a:xfrm>
            <a:custGeom>
              <a:avLst/>
              <a:gdLst/>
              <a:ahLst/>
              <a:cxnLst/>
              <a:rect l="l" t="t" r="r" b="b"/>
              <a:pathLst>
                <a:path w="8974" h="8340" extrusionOk="0">
                  <a:moveTo>
                    <a:pt x="934" y="0"/>
                  </a:moveTo>
                  <a:lnTo>
                    <a:pt x="0" y="1034"/>
                  </a:lnTo>
                  <a:lnTo>
                    <a:pt x="7405" y="8340"/>
                  </a:lnTo>
                  <a:lnTo>
                    <a:pt x="8973" y="6605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755;p71"/>
            <p:cNvSpPr/>
            <p:nvPr/>
          </p:nvSpPr>
          <p:spPr>
            <a:xfrm>
              <a:off x="8042248" y="2179502"/>
              <a:ext cx="81323" cy="552905"/>
            </a:xfrm>
            <a:custGeom>
              <a:avLst/>
              <a:gdLst/>
              <a:ahLst/>
              <a:cxnLst/>
              <a:rect l="l" t="t" r="r" b="b"/>
              <a:pathLst>
                <a:path w="5505" h="37428" extrusionOk="0">
                  <a:moveTo>
                    <a:pt x="2202" y="1"/>
                  </a:moveTo>
                  <a:lnTo>
                    <a:pt x="1" y="37428"/>
                  </a:lnTo>
                  <a:lnTo>
                    <a:pt x="5505" y="37428"/>
                  </a:lnTo>
                  <a:lnTo>
                    <a:pt x="3303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1031;p40"/>
          <p:cNvGrpSpPr/>
          <p:nvPr/>
        </p:nvGrpSpPr>
        <p:grpSpPr>
          <a:xfrm>
            <a:off x="7998642" y="3717784"/>
            <a:ext cx="1507051" cy="1368387"/>
            <a:chOff x="1497575" y="238125"/>
            <a:chExt cx="4614425" cy="5228350"/>
          </a:xfrm>
        </p:grpSpPr>
        <p:sp>
          <p:nvSpPr>
            <p:cNvPr id="100" name="Google Shape;1032;p40"/>
            <p:cNvSpPr/>
            <p:nvPr/>
          </p:nvSpPr>
          <p:spPr>
            <a:xfrm>
              <a:off x="1497575" y="2378350"/>
              <a:ext cx="2156200" cy="2101650"/>
            </a:xfrm>
            <a:custGeom>
              <a:avLst/>
              <a:gdLst/>
              <a:ahLst/>
              <a:cxnLst/>
              <a:rect l="l" t="t" r="r" b="b"/>
              <a:pathLst>
                <a:path w="86248" h="84066" extrusionOk="0">
                  <a:moveTo>
                    <a:pt x="69655" y="56027"/>
                  </a:moveTo>
                  <a:cubicBezTo>
                    <a:pt x="86247" y="31420"/>
                    <a:pt x="61812" y="0"/>
                    <a:pt x="11005" y="6667"/>
                  </a:cubicBezTo>
                  <a:cubicBezTo>
                    <a:pt x="3236" y="8113"/>
                    <a:pt x="1" y="12034"/>
                    <a:pt x="957" y="19387"/>
                  </a:cubicBezTo>
                  <a:cubicBezTo>
                    <a:pt x="8089" y="58674"/>
                    <a:pt x="50612" y="84065"/>
                    <a:pt x="69581" y="56174"/>
                  </a:cubicBezTo>
                  <a:cubicBezTo>
                    <a:pt x="69606" y="56125"/>
                    <a:pt x="69655" y="56076"/>
                    <a:pt x="69655" y="56027"/>
                  </a:cubicBezTo>
                  <a:close/>
                  <a:moveTo>
                    <a:pt x="69655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33;p40"/>
            <p:cNvSpPr/>
            <p:nvPr/>
          </p:nvSpPr>
          <p:spPr>
            <a:xfrm>
              <a:off x="1497575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957" y="12672"/>
                  </a:moveTo>
                  <a:cubicBezTo>
                    <a:pt x="7893" y="51028"/>
                    <a:pt x="48602" y="76125"/>
                    <a:pt x="68160" y="51371"/>
                  </a:cubicBezTo>
                  <a:cubicBezTo>
                    <a:pt x="47180" y="60758"/>
                    <a:pt x="16642" y="37646"/>
                    <a:pt x="10711" y="4927"/>
                  </a:cubicBezTo>
                  <a:cubicBezTo>
                    <a:pt x="10466" y="3064"/>
                    <a:pt x="10491" y="1422"/>
                    <a:pt x="10785" y="1"/>
                  </a:cubicBezTo>
                  <a:cubicBezTo>
                    <a:pt x="3163" y="1471"/>
                    <a:pt x="1" y="5392"/>
                    <a:pt x="957" y="12672"/>
                  </a:cubicBezTo>
                  <a:close/>
                  <a:moveTo>
                    <a:pt x="957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34;p40"/>
            <p:cNvSpPr/>
            <p:nvPr/>
          </p:nvSpPr>
          <p:spPr>
            <a:xfrm>
              <a:off x="3956425" y="2378350"/>
              <a:ext cx="2155575" cy="2101650"/>
            </a:xfrm>
            <a:custGeom>
              <a:avLst/>
              <a:gdLst/>
              <a:ahLst/>
              <a:cxnLst/>
              <a:rect l="l" t="t" r="r" b="b"/>
              <a:pathLst>
                <a:path w="86223" h="84066" extrusionOk="0">
                  <a:moveTo>
                    <a:pt x="16569" y="56027"/>
                  </a:moveTo>
                  <a:cubicBezTo>
                    <a:pt x="1" y="31420"/>
                    <a:pt x="24436" y="0"/>
                    <a:pt x="75243" y="6667"/>
                  </a:cubicBezTo>
                  <a:cubicBezTo>
                    <a:pt x="83012" y="8113"/>
                    <a:pt x="86222" y="12034"/>
                    <a:pt x="85267" y="19387"/>
                  </a:cubicBezTo>
                  <a:cubicBezTo>
                    <a:pt x="78159" y="58674"/>
                    <a:pt x="35612" y="84065"/>
                    <a:pt x="16642" y="56174"/>
                  </a:cubicBezTo>
                  <a:cubicBezTo>
                    <a:pt x="16618" y="56125"/>
                    <a:pt x="16593" y="56076"/>
                    <a:pt x="16569" y="56027"/>
                  </a:cubicBezTo>
                  <a:close/>
                  <a:moveTo>
                    <a:pt x="16569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5;p40"/>
            <p:cNvSpPr/>
            <p:nvPr/>
          </p:nvSpPr>
          <p:spPr>
            <a:xfrm>
              <a:off x="4408000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67204" y="12672"/>
                  </a:moveTo>
                  <a:cubicBezTo>
                    <a:pt x="60268" y="51028"/>
                    <a:pt x="19583" y="76125"/>
                    <a:pt x="1" y="51371"/>
                  </a:cubicBezTo>
                  <a:cubicBezTo>
                    <a:pt x="20980" y="60758"/>
                    <a:pt x="51543" y="37646"/>
                    <a:pt x="57474" y="4927"/>
                  </a:cubicBezTo>
                  <a:cubicBezTo>
                    <a:pt x="57694" y="3064"/>
                    <a:pt x="57670" y="1422"/>
                    <a:pt x="57376" y="1"/>
                  </a:cubicBezTo>
                  <a:cubicBezTo>
                    <a:pt x="64998" y="1471"/>
                    <a:pt x="68159" y="5392"/>
                    <a:pt x="67204" y="12672"/>
                  </a:cubicBezTo>
                  <a:close/>
                  <a:moveTo>
                    <a:pt x="67204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36;p40"/>
            <p:cNvSpPr/>
            <p:nvPr/>
          </p:nvSpPr>
          <p:spPr>
            <a:xfrm>
              <a:off x="2121325" y="2926950"/>
              <a:ext cx="1707675" cy="1260175"/>
            </a:xfrm>
            <a:custGeom>
              <a:avLst/>
              <a:gdLst/>
              <a:ahLst/>
              <a:cxnLst/>
              <a:rect l="l" t="t" r="r" b="b"/>
              <a:pathLst>
                <a:path w="68307" h="50407" extrusionOk="0">
                  <a:moveTo>
                    <a:pt x="14800" y="0"/>
                  </a:moveTo>
                  <a:cubicBezTo>
                    <a:pt x="14696" y="0"/>
                    <a:pt x="14591" y="5"/>
                    <a:pt x="14486" y="16"/>
                  </a:cubicBezTo>
                  <a:cubicBezTo>
                    <a:pt x="12794" y="212"/>
                    <a:pt x="11544" y="1732"/>
                    <a:pt x="11716" y="3447"/>
                  </a:cubicBezTo>
                  <a:lnTo>
                    <a:pt x="12231" y="8324"/>
                  </a:lnTo>
                  <a:lnTo>
                    <a:pt x="5270" y="3668"/>
                  </a:lnTo>
                  <a:cubicBezTo>
                    <a:pt x="4743" y="3313"/>
                    <a:pt x="4145" y="3144"/>
                    <a:pt x="3553" y="3144"/>
                  </a:cubicBezTo>
                  <a:cubicBezTo>
                    <a:pt x="2548" y="3144"/>
                    <a:pt x="1558" y="3631"/>
                    <a:pt x="957" y="4526"/>
                  </a:cubicBezTo>
                  <a:cubicBezTo>
                    <a:pt x="1" y="5947"/>
                    <a:pt x="393" y="7883"/>
                    <a:pt x="1814" y="8839"/>
                  </a:cubicBezTo>
                  <a:lnTo>
                    <a:pt x="8554" y="13349"/>
                  </a:lnTo>
                  <a:lnTo>
                    <a:pt x="4731" y="14378"/>
                  </a:lnTo>
                  <a:cubicBezTo>
                    <a:pt x="3064" y="14819"/>
                    <a:pt x="2084" y="16535"/>
                    <a:pt x="2525" y="18202"/>
                  </a:cubicBezTo>
                  <a:cubicBezTo>
                    <a:pt x="2917" y="19574"/>
                    <a:pt x="4167" y="20505"/>
                    <a:pt x="5540" y="20505"/>
                  </a:cubicBezTo>
                  <a:cubicBezTo>
                    <a:pt x="5809" y="20505"/>
                    <a:pt x="6079" y="20456"/>
                    <a:pt x="6349" y="20383"/>
                  </a:cubicBezTo>
                  <a:lnTo>
                    <a:pt x="15441" y="17956"/>
                  </a:lnTo>
                  <a:lnTo>
                    <a:pt x="25711" y="24794"/>
                  </a:lnTo>
                  <a:lnTo>
                    <a:pt x="19265" y="26534"/>
                  </a:lnTo>
                  <a:cubicBezTo>
                    <a:pt x="17623" y="26976"/>
                    <a:pt x="16618" y="28691"/>
                    <a:pt x="17083" y="30333"/>
                  </a:cubicBezTo>
                  <a:cubicBezTo>
                    <a:pt x="17451" y="31730"/>
                    <a:pt x="18701" y="32637"/>
                    <a:pt x="20074" y="32637"/>
                  </a:cubicBezTo>
                  <a:cubicBezTo>
                    <a:pt x="20343" y="32637"/>
                    <a:pt x="20613" y="32613"/>
                    <a:pt x="20882" y="32539"/>
                  </a:cubicBezTo>
                  <a:lnTo>
                    <a:pt x="32597" y="29402"/>
                  </a:lnTo>
                  <a:lnTo>
                    <a:pt x="63037" y="49891"/>
                  </a:lnTo>
                  <a:cubicBezTo>
                    <a:pt x="63552" y="50234"/>
                    <a:pt x="64165" y="50406"/>
                    <a:pt x="64753" y="50406"/>
                  </a:cubicBezTo>
                  <a:cubicBezTo>
                    <a:pt x="65758" y="50406"/>
                    <a:pt x="66738" y="49940"/>
                    <a:pt x="67351" y="49034"/>
                  </a:cubicBezTo>
                  <a:cubicBezTo>
                    <a:pt x="68307" y="47612"/>
                    <a:pt x="67915" y="45676"/>
                    <a:pt x="66493" y="44720"/>
                  </a:cubicBezTo>
                  <a:lnTo>
                    <a:pt x="36102" y="24255"/>
                  </a:lnTo>
                  <a:lnTo>
                    <a:pt x="34779" y="11413"/>
                  </a:lnTo>
                  <a:cubicBezTo>
                    <a:pt x="34595" y="9803"/>
                    <a:pt x="33245" y="8603"/>
                    <a:pt x="31662" y="8603"/>
                  </a:cubicBezTo>
                  <a:cubicBezTo>
                    <a:pt x="31558" y="8603"/>
                    <a:pt x="31453" y="8608"/>
                    <a:pt x="31348" y="8619"/>
                  </a:cubicBezTo>
                  <a:cubicBezTo>
                    <a:pt x="29632" y="8815"/>
                    <a:pt x="28406" y="10334"/>
                    <a:pt x="28578" y="12050"/>
                  </a:cubicBezTo>
                  <a:lnTo>
                    <a:pt x="29387" y="19770"/>
                  </a:lnTo>
                  <a:lnTo>
                    <a:pt x="18946" y="12810"/>
                  </a:lnTo>
                  <a:lnTo>
                    <a:pt x="17917" y="2810"/>
                  </a:lnTo>
                  <a:cubicBezTo>
                    <a:pt x="17756" y="1200"/>
                    <a:pt x="16386" y="0"/>
                    <a:pt x="14800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37;p40"/>
            <p:cNvSpPr/>
            <p:nvPr/>
          </p:nvSpPr>
          <p:spPr>
            <a:xfrm>
              <a:off x="3838175" y="2926950"/>
              <a:ext cx="1650700" cy="1221550"/>
            </a:xfrm>
            <a:custGeom>
              <a:avLst/>
              <a:gdLst/>
              <a:ahLst/>
              <a:cxnLst/>
              <a:rect l="l" t="t" r="r" b="b"/>
              <a:pathLst>
                <a:path w="66028" h="48862" extrusionOk="0">
                  <a:moveTo>
                    <a:pt x="51203" y="0"/>
                  </a:moveTo>
                  <a:cubicBezTo>
                    <a:pt x="49620" y="0"/>
                    <a:pt x="48272" y="1200"/>
                    <a:pt x="48111" y="2810"/>
                  </a:cubicBezTo>
                  <a:lnTo>
                    <a:pt x="47057" y="12810"/>
                  </a:lnTo>
                  <a:lnTo>
                    <a:pt x="36641" y="19770"/>
                  </a:lnTo>
                  <a:lnTo>
                    <a:pt x="37425" y="12050"/>
                  </a:lnTo>
                  <a:cubicBezTo>
                    <a:pt x="37621" y="10334"/>
                    <a:pt x="36371" y="8815"/>
                    <a:pt x="34656" y="8619"/>
                  </a:cubicBezTo>
                  <a:cubicBezTo>
                    <a:pt x="34550" y="8608"/>
                    <a:pt x="34445" y="8603"/>
                    <a:pt x="34341" y="8603"/>
                  </a:cubicBezTo>
                  <a:cubicBezTo>
                    <a:pt x="32758" y="8603"/>
                    <a:pt x="31410" y="9803"/>
                    <a:pt x="31249" y="11413"/>
                  </a:cubicBezTo>
                  <a:lnTo>
                    <a:pt x="29926" y="24255"/>
                  </a:lnTo>
                  <a:lnTo>
                    <a:pt x="1814" y="43176"/>
                  </a:lnTo>
                  <a:cubicBezTo>
                    <a:pt x="368" y="44107"/>
                    <a:pt x="0" y="46043"/>
                    <a:pt x="956" y="47489"/>
                  </a:cubicBezTo>
                  <a:cubicBezTo>
                    <a:pt x="1544" y="48372"/>
                    <a:pt x="2525" y="48862"/>
                    <a:pt x="3530" y="48862"/>
                  </a:cubicBezTo>
                  <a:cubicBezTo>
                    <a:pt x="4118" y="48862"/>
                    <a:pt x="4731" y="48690"/>
                    <a:pt x="5270" y="48323"/>
                  </a:cubicBezTo>
                  <a:lnTo>
                    <a:pt x="33430" y="29402"/>
                  </a:lnTo>
                  <a:lnTo>
                    <a:pt x="45121" y="32539"/>
                  </a:lnTo>
                  <a:cubicBezTo>
                    <a:pt x="45391" y="32613"/>
                    <a:pt x="45660" y="32637"/>
                    <a:pt x="45930" y="32637"/>
                  </a:cubicBezTo>
                  <a:cubicBezTo>
                    <a:pt x="47302" y="32637"/>
                    <a:pt x="48552" y="31730"/>
                    <a:pt x="48944" y="30333"/>
                  </a:cubicBezTo>
                  <a:cubicBezTo>
                    <a:pt x="49386" y="28691"/>
                    <a:pt x="48405" y="26976"/>
                    <a:pt x="46739" y="26534"/>
                  </a:cubicBezTo>
                  <a:lnTo>
                    <a:pt x="40293" y="24794"/>
                  </a:lnTo>
                  <a:lnTo>
                    <a:pt x="50562" y="17956"/>
                  </a:lnTo>
                  <a:lnTo>
                    <a:pt x="59679" y="20383"/>
                  </a:lnTo>
                  <a:cubicBezTo>
                    <a:pt x="59949" y="20456"/>
                    <a:pt x="60218" y="20505"/>
                    <a:pt x="60488" y="20505"/>
                  </a:cubicBezTo>
                  <a:cubicBezTo>
                    <a:pt x="61861" y="20505"/>
                    <a:pt x="63110" y="19574"/>
                    <a:pt x="63478" y="18202"/>
                  </a:cubicBezTo>
                  <a:cubicBezTo>
                    <a:pt x="63944" y="16535"/>
                    <a:pt x="62939" y="14819"/>
                    <a:pt x="61297" y="14378"/>
                  </a:cubicBezTo>
                  <a:lnTo>
                    <a:pt x="57449" y="13349"/>
                  </a:lnTo>
                  <a:lnTo>
                    <a:pt x="64213" y="8839"/>
                  </a:lnTo>
                  <a:cubicBezTo>
                    <a:pt x="65635" y="7883"/>
                    <a:pt x="66027" y="5947"/>
                    <a:pt x="65071" y="4526"/>
                  </a:cubicBezTo>
                  <a:cubicBezTo>
                    <a:pt x="64470" y="3631"/>
                    <a:pt x="63480" y="3144"/>
                    <a:pt x="62469" y="3144"/>
                  </a:cubicBezTo>
                  <a:cubicBezTo>
                    <a:pt x="61873" y="3144"/>
                    <a:pt x="61269" y="3313"/>
                    <a:pt x="60733" y="3668"/>
                  </a:cubicBezTo>
                  <a:lnTo>
                    <a:pt x="53773" y="8324"/>
                  </a:lnTo>
                  <a:lnTo>
                    <a:pt x="54287" y="3447"/>
                  </a:lnTo>
                  <a:cubicBezTo>
                    <a:pt x="54459" y="1732"/>
                    <a:pt x="53233" y="212"/>
                    <a:pt x="51518" y="16"/>
                  </a:cubicBezTo>
                  <a:cubicBezTo>
                    <a:pt x="51412" y="5"/>
                    <a:pt x="51307" y="0"/>
                    <a:pt x="51203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38;p40"/>
            <p:cNvSpPr/>
            <p:nvPr/>
          </p:nvSpPr>
          <p:spPr>
            <a:xfrm>
              <a:off x="3640275" y="2138775"/>
              <a:ext cx="329650" cy="2512175"/>
            </a:xfrm>
            <a:custGeom>
              <a:avLst/>
              <a:gdLst/>
              <a:ahLst/>
              <a:cxnLst/>
              <a:rect l="l" t="t" r="r" b="b"/>
              <a:pathLst>
                <a:path w="13186" h="100487" extrusionOk="0">
                  <a:moveTo>
                    <a:pt x="13186" y="74360"/>
                  </a:moveTo>
                  <a:lnTo>
                    <a:pt x="13186" y="4804"/>
                  </a:lnTo>
                  <a:cubicBezTo>
                    <a:pt x="10686" y="3603"/>
                    <a:pt x="8431" y="1985"/>
                    <a:pt x="6544" y="0"/>
                  </a:cubicBezTo>
                  <a:cubicBezTo>
                    <a:pt x="5000" y="1593"/>
                    <a:pt x="3235" y="2966"/>
                    <a:pt x="1299" y="4069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100486"/>
                  </a:lnTo>
                  <a:cubicBezTo>
                    <a:pt x="2083" y="99775"/>
                    <a:pt x="4387" y="99383"/>
                    <a:pt x="6691" y="99383"/>
                  </a:cubicBezTo>
                  <a:cubicBezTo>
                    <a:pt x="8995" y="99383"/>
                    <a:pt x="11152" y="99751"/>
                    <a:pt x="13186" y="100413"/>
                  </a:cubicBezTo>
                  <a:close/>
                  <a:moveTo>
                    <a:pt x="13186" y="74360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39;p40"/>
            <p:cNvSpPr/>
            <p:nvPr/>
          </p:nvSpPr>
          <p:spPr>
            <a:xfrm>
              <a:off x="3640275" y="2345875"/>
              <a:ext cx="177700" cy="1994425"/>
            </a:xfrm>
            <a:custGeom>
              <a:avLst/>
              <a:gdLst/>
              <a:ahLst/>
              <a:cxnLst/>
              <a:rect l="l" t="t" r="r" b="b"/>
              <a:pathLst>
                <a:path w="7108" h="79777" extrusionOk="0">
                  <a:moveTo>
                    <a:pt x="7108" y="78673"/>
                  </a:moveTo>
                  <a:lnTo>
                    <a:pt x="7108" y="588"/>
                  </a:lnTo>
                  <a:cubicBezTo>
                    <a:pt x="6912" y="392"/>
                    <a:pt x="6715" y="196"/>
                    <a:pt x="6544" y="0"/>
                  </a:cubicBezTo>
                  <a:cubicBezTo>
                    <a:pt x="5000" y="1593"/>
                    <a:pt x="3235" y="2966"/>
                    <a:pt x="1299" y="4093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79776"/>
                  </a:lnTo>
                  <a:cubicBezTo>
                    <a:pt x="2083" y="79065"/>
                    <a:pt x="4338" y="78673"/>
                    <a:pt x="6691" y="78673"/>
                  </a:cubicBezTo>
                  <a:close/>
                  <a:moveTo>
                    <a:pt x="7108" y="78673"/>
                  </a:move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40;p40"/>
            <p:cNvSpPr/>
            <p:nvPr/>
          </p:nvSpPr>
          <p:spPr>
            <a:xfrm>
              <a:off x="2484675" y="4312700"/>
              <a:ext cx="2596125" cy="1075950"/>
            </a:xfrm>
            <a:custGeom>
              <a:avLst/>
              <a:gdLst/>
              <a:ahLst/>
              <a:cxnLst/>
              <a:rect l="l" t="t" r="r" b="b"/>
              <a:pathLst>
                <a:path w="103845" h="43038" extrusionOk="0">
                  <a:moveTo>
                    <a:pt x="69826" y="8554"/>
                  </a:moveTo>
                  <a:cubicBezTo>
                    <a:pt x="67253" y="5074"/>
                    <a:pt x="63625" y="2402"/>
                    <a:pt x="59410" y="1030"/>
                  </a:cubicBezTo>
                  <a:cubicBezTo>
                    <a:pt x="57376" y="368"/>
                    <a:pt x="55194" y="0"/>
                    <a:pt x="52915" y="0"/>
                  </a:cubicBez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lnTo>
                    <a:pt x="103844" y="43038"/>
                  </a:lnTo>
                  <a:cubicBezTo>
                    <a:pt x="103844" y="34435"/>
                    <a:pt x="97129" y="27401"/>
                    <a:pt x="88624" y="26911"/>
                  </a:cubicBezTo>
                  <a:lnTo>
                    <a:pt x="88624" y="26862"/>
                  </a:lnTo>
                  <a:cubicBezTo>
                    <a:pt x="88624" y="16740"/>
                    <a:pt x="80414" y="8554"/>
                    <a:pt x="70267" y="8554"/>
                  </a:cubicBezTo>
                  <a:close/>
                  <a:moveTo>
                    <a:pt x="69826" y="8554"/>
                  </a:moveTo>
                  <a:close/>
                </a:path>
              </a:pathLst>
            </a:custGeom>
            <a:solidFill>
              <a:srgbClr val="A66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41;p40"/>
            <p:cNvSpPr/>
            <p:nvPr/>
          </p:nvSpPr>
          <p:spPr>
            <a:xfrm>
              <a:off x="2632350" y="238125"/>
              <a:ext cx="2345500" cy="2281775"/>
            </a:xfrm>
            <a:custGeom>
              <a:avLst/>
              <a:gdLst/>
              <a:ahLst/>
              <a:cxnLst/>
              <a:rect l="l" t="t" r="r" b="b"/>
              <a:pathLst>
                <a:path w="93820" h="91271" extrusionOk="0">
                  <a:moveTo>
                    <a:pt x="68600" y="16445"/>
                  </a:moveTo>
                  <a:cubicBezTo>
                    <a:pt x="65929" y="6960"/>
                    <a:pt x="57204" y="0"/>
                    <a:pt x="46861" y="0"/>
                  </a:cubicBez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2768" y="87888"/>
                    <a:pt x="44974" y="86271"/>
                    <a:pt x="46861" y="84310"/>
                  </a:cubicBezTo>
                  <a:cubicBezTo>
                    <a:pt x="48748" y="86295"/>
                    <a:pt x="51003" y="87913"/>
                    <a:pt x="53503" y="89114"/>
                  </a:cubicBezTo>
                  <a:cubicBezTo>
                    <a:pt x="56444" y="90511"/>
                    <a:pt x="59704" y="91271"/>
                    <a:pt x="63159" y="91271"/>
                  </a:cubicBezTo>
                  <a:cubicBezTo>
                    <a:pt x="75634" y="91271"/>
                    <a:pt x="85756" y="81198"/>
                    <a:pt x="85756" y="68747"/>
                  </a:cubicBezTo>
                  <a:cubicBezTo>
                    <a:pt x="85756" y="64875"/>
                    <a:pt x="84776" y="61223"/>
                    <a:pt x="83036" y="58037"/>
                  </a:cubicBezTo>
                  <a:cubicBezTo>
                    <a:pt x="89506" y="54066"/>
                    <a:pt x="93820" y="46934"/>
                    <a:pt x="93820" y="38822"/>
                  </a:cubicBezTo>
                  <a:cubicBezTo>
                    <a:pt x="93820" y="26371"/>
                    <a:pt x="83698" y="16298"/>
                    <a:pt x="71247" y="16298"/>
                  </a:cubicBezTo>
                  <a:cubicBezTo>
                    <a:pt x="70340" y="16298"/>
                    <a:pt x="69458" y="16323"/>
                    <a:pt x="68600" y="16445"/>
                  </a:cubicBezTo>
                  <a:close/>
                  <a:moveTo>
                    <a:pt x="68600" y="16445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042;p40"/>
            <p:cNvSpPr/>
            <p:nvPr/>
          </p:nvSpPr>
          <p:spPr>
            <a:xfrm>
              <a:off x="2632350" y="238125"/>
              <a:ext cx="1518325" cy="2281775"/>
            </a:xfrm>
            <a:custGeom>
              <a:avLst/>
              <a:gdLst/>
              <a:ahLst/>
              <a:cxnLst/>
              <a:rect l="l" t="t" r="r" b="b"/>
              <a:pathLst>
                <a:path w="60733" h="91271" extrusionOk="0">
                  <a:moveTo>
                    <a:pt x="46861" y="0"/>
                  </a:move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0734" y="88844"/>
                    <a:pt x="41175" y="88624"/>
                    <a:pt x="41616" y="88403"/>
                  </a:cubicBezTo>
                  <a:cubicBezTo>
                    <a:pt x="26935" y="80781"/>
                    <a:pt x="16985" y="66100"/>
                    <a:pt x="16985" y="49263"/>
                  </a:cubicBezTo>
                  <a:cubicBezTo>
                    <a:pt x="16985" y="25808"/>
                    <a:pt x="36249" y="6568"/>
                    <a:pt x="60733" y="4755"/>
                  </a:cubicBezTo>
                  <a:cubicBezTo>
                    <a:pt x="56885" y="1765"/>
                    <a:pt x="52081" y="0"/>
                    <a:pt x="46861" y="0"/>
                  </a:cubicBezTo>
                  <a:close/>
                  <a:moveTo>
                    <a:pt x="46861" y="0"/>
                  </a:move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043;p40"/>
            <p:cNvSpPr/>
            <p:nvPr/>
          </p:nvSpPr>
          <p:spPr>
            <a:xfrm>
              <a:off x="3254250" y="933550"/>
              <a:ext cx="1056975" cy="1055750"/>
            </a:xfrm>
            <a:custGeom>
              <a:avLst/>
              <a:gdLst/>
              <a:ahLst/>
              <a:cxnLst/>
              <a:rect l="l" t="t" r="r" b="b"/>
              <a:pathLst>
                <a:path w="42279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32818" y="42229"/>
                    <a:pt x="42278" y="32769"/>
                    <a:pt x="42278" y="21103"/>
                  </a:cubicBezTo>
                  <a:cubicBezTo>
                    <a:pt x="42278" y="9461"/>
                    <a:pt x="32818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044;p40"/>
            <p:cNvSpPr/>
            <p:nvPr/>
          </p:nvSpPr>
          <p:spPr>
            <a:xfrm>
              <a:off x="3254250" y="933550"/>
              <a:ext cx="612750" cy="1055750"/>
            </a:xfrm>
            <a:custGeom>
              <a:avLst/>
              <a:gdLst/>
              <a:ahLst/>
              <a:cxnLst/>
              <a:rect l="l" t="t" r="r" b="b"/>
              <a:pathLst>
                <a:path w="24510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22279" y="42229"/>
                    <a:pt x="23406" y="42131"/>
                    <a:pt x="24509" y="41959"/>
                  </a:cubicBezTo>
                  <a:cubicBezTo>
                    <a:pt x="14436" y="40342"/>
                    <a:pt x="6716" y="31641"/>
                    <a:pt x="6716" y="21103"/>
                  </a:cubicBezTo>
                  <a:cubicBezTo>
                    <a:pt x="6716" y="10588"/>
                    <a:pt x="14436" y="1888"/>
                    <a:pt x="24509" y="270"/>
                  </a:cubicBezTo>
                  <a:cubicBezTo>
                    <a:pt x="23406" y="98"/>
                    <a:pt x="22279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045;p40"/>
            <p:cNvSpPr/>
            <p:nvPr/>
          </p:nvSpPr>
          <p:spPr>
            <a:xfrm>
              <a:off x="2484675" y="4312700"/>
              <a:ext cx="1466875" cy="1075950"/>
            </a:xfrm>
            <a:custGeom>
              <a:avLst/>
              <a:gdLst/>
              <a:ahLst/>
              <a:cxnLst/>
              <a:rect l="l" t="t" r="r" b="b"/>
              <a:pathLst>
                <a:path w="58675" h="43038" extrusionOk="0">
                  <a:moveTo>
                    <a:pt x="1" y="43038"/>
                  </a:moveTo>
                  <a:lnTo>
                    <a:pt x="42254" y="43038"/>
                  </a:lnTo>
                  <a:cubicBezTo>
                    <a:pt x="40146" y="38896"/>
                    <a:pt x="38945" y="34215"/>
                    <a:pt x="38945" y="29264"/>
                  </a:cubicBezTo>
                  <a:cubicBezTo>
                    <a:pt x="38945" y="21740"/>
                    <a:pt x="41690" y="14853"/>
                    <a:pt x="46224" y="9559"/>
                  </a:cubicBezTo>
                  <a:cubicBezTo>
                    <a:pt x="49533" y="5662"/>
                    <a:pt x="53797" y="2623"/>
                    <a:pt x="58675" y="809"/>
                  </a:cubicBezTo>
                  <a:cubicBezTo>
                    <a:pt x="56983" y="319"/>
                    <a:pt x="55194" y="49"/>
                    <a:pt x="53332" y="0"/>
                  </a:cubicBezTo>
                  <a:lnTo>
                    <a:pt x="52915" y="0"/>
                  </a:ln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close/>
                  <a:moveTo>
                    <a:pt x="1" y="43038"/>
                  </a:move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046;p40"/>
            <p:cNvSpPr/>
            <p:nvPr/>
          </p:nvSpPr>
          <p:spPr>
            <a:xfrm>
              <a:off x="2049650" y="5311425"/>
              <a:ext cx="3466175" cy="155050"/>
            </a:xfrm>
            <a:custGeom>
              <a:avLst/>
              <a:gdLst/>
              <a:ahLst/>
              <a:cxnLst/>
              <a:rect l="l" t="t" r="r" b="b"/>
              <a:pathLst>
                <a:path w="138647" h="6202" extrusionOk="0">
                  <a:moveTo>
                    <a:pt x="3113" y="1"/>
                  </a:moveTo>
                  <a:cubicBezTo>
                    <a:pt x="1397" y="1"/>
                    <a:pt x="0" y="1373"/>
                    <a:pt x="0" y="3089"/>
                  </a:cubicBezTo>
                  <a:cubicBezTo>
                    <a:pt x="0" y="4829"/>
                    <a:pt x="1397" y="6201"/>
                    <a:pt x="3113" y="6201"/>
                  </a:cubicBezTo>
                  <a:lnTo>
                    <a:pt x="135534" y="6201"/>
                  </a:lnTo>
                  <a:cubicBezTo>
                    <a:pt x="137274" y="6201"/>
                    <a:pt x="138646" y="4829"/>
                    <a:pt x="138646" y="3089"/>
                  </a:cubicBezTo>
                  <a:cubicBezTo>
                    <a:pt x="138646" y="1373"/>
                    <a:pt x="137274" y="1"/>
                    <a:pt x="135534" y="1"/>
                  </a:cubicBez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3756;p71"/>
          <p:cNvGrpSpPr/>
          <p:nvPr/>
        </p:nvGrpSpPr>
        <p:grpSpPr>
          <a:xfrm>
            <a:off x="-773156" y="1610974"/>
            <a:ext cx="2199718" cy="3503965"/>
            <a:chOff x="6947076" y="3295031"/>
            <a:chExt cx="542595" cy="989897"/>
          </a:xfrm>
        </p:grpSpPr>
        <p:sp>
          <p:nvSpPr>
            <p:cNvPr id="84" name="Google Shape;3757;p71"/>
            <p:cNvSpPr/>
            <p:nvPr/>
          </p:nvSpPr>
          <p:spPr>
            <a:xfrm>
              <a:off x="7176460" y="4128821"/>
              <a:ext cx="83795" cy="156108"/>
            </a:xfrm>
            <a:custGeom>
              <a:avLst/>
              <a:gdLst/>
              <a:ahLst/>
              <a:cxnLst/>
              <a:rect l="l" t="t" r="r" b="b"/>
              <a:pathLst>
                <a:path w="5605" h="10442" extrusionOk="0">
                  <a:moveTo>
                    <a:pt x="835" y="1"/>
                  </a:moveTo>
                  <a:lnTo>
                    <a:pt x="1" y="10442"/>
                  </a:lnTo>
                  <a:lnTo>
                    <a:pt x="5605" y="10442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758;p71"/>
            <p:cNvSpPr/>
            <p:nvPr/>
          </p:nvSpPr>
          <p:spPr>
            <a:xfrm>
              <a:off x="6947076" y="3295031"/>
              <a:ext cx="542595" cy="859760"/>
            </a:xfrm>
            <a:custGeom>
              <a:avLst/>
              <a:gdLst/>
              <a:ahLst/>
              <a:cxnLst/>
              <a:rect l="l" t="t" r="r" b="b"/>
              <a:pathLst>
                <a:path w="36294" h="57509" extrusionOk="0">
                  <a:moveTo>
                    <a:pt x="18147" y="1"/>
                  </a:moveTo>
                  <a:cubicBezTo>
                    <a:pt x="16846" y="1"/>
                    <a:pt x="14644" y="3536"/>
                    <a:pt x="14177" y="5771"/>
                  </a:cubicBezTo>
                  <a:cubicBezTo>
                    <a:pt x="13343" y="9774"/>
                    <a:pt x="12076" y="9040"/>
                    <a:pt x="10141" y="13310"/>
                  </a:cubicBezTo>
                  <a:cubicBezTo>
                    <a:pt x="8840" y="16245"/>
                    <a:pt x="11175" y="20215"/>
                    <a:pt x="9941" y="22950"/>
                  </a:cubicBezTo>
                  <a:cubicBezTo>
                    <a:pt x="8540" y="25986"/>
                    <a:pt x="7306" y="26052"/>
                    <a:pt x="5805" y="29655"/>
                  </a:cubicBezTo>
                  <a:cubicBezTo>
                    <a:pt x="4337" y="33158"/>
                    <a:pt x="6572" y="37594"/>
                    <a:pt x="3970" y="41230"/>
                  </a:cubicBezTo>
                  <a:cubicBezTo>
                    <a:pt x="401" y="46234"/>
                    <a:pt x="0" y="49703"/>
                    <a:pt x="1168" y="52371"/>
                  </a:cubicBezTo>
                  <a:cubicBezTo>
                    <a:pt x="2502" y="55407"/>
                    <a:pt x="11175" y="57508"/>
                    <a:pt x="18147" y="57508"/>
                  </a:cubicBezTo>
                  <a:cubicBezTo>
                    <a:pt x="25118" y="57508"/>
                    <a:pt x="33791" y="55407"/>
                    <a:pt x="35126" y="52371"/>
                  </a:cubicBezTo>
                  <a:cubicBezTo>
                    <a:pt x="36293" y="49703"/>
                    <a:pt x="35926" y="46200"/>
                    <a:pt x="32324" y="41230"/>
                  </a:cubicBezTo>
                  <a:cubicBezTo>
                    <a:pt x="29722" y="37594"/>
                    <a:pt x="31957" y="33158"/>
                    <a:pt x="30489" y="29655"/>
                  </a:cubicBezTo>
                  <a:cubicBezTo>
                    <a:pt x="28988" y="26052"/>
                    <a:pt x="27754" y="25986"/>
                    <a:pt x="26353" y="22950"/>
                  </a:cubicBezTo>
                  <a:cubicBezTo>
                    <a:pt x="25118" y="20215"/>
                    <a:pt x="27453" y="16245"/>
                    <a:pt x="26152" y="13310"/>
                  </a:cubicBezTo>
                  <a:cubicBezTo>
                    <a:pt x="24218" y="9040"/>
                    <a:pt x="22950" y="9774"/>
                    <a:pt x="22116" y="5771"/>
                  </a:cubicBezTo>
                  <a:cubicBezTo>
                    <a:pt x="21649" y="3536"/>
                    <a:pt x="19448" y="1"/>
                    <a:pt x="18147" y="1"/>
                  </a:cubicBezTo>
                  <a:close/>
                </a:path>
              </a:pathLst>
            </a:custGeom>
            <a:solidFill>
              <a:srgbClr val="7CD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759;p71"/>
            <p:cNvSpPr/>
            <p:nvPr/>
          </p:nvSpPr>
          <p:spPr>
            <a:xfrm>
              <a:off x="6947076" y="3374250"/>
              <a:ext cx="522144" cy="780539"/>
            </a:xfrm>
            <a:custGeom>
              <a:avLst/>
              <a:gdLst/>
              <a:ahLst/>
              <a:cxnLst/>
              <a:rect l="l" t="t" r="r" b="b"/>
              <a:pathLst>
                <a:path w="34926" h="52210" extrusionOk="0">
                  <a:moveTo>
                    <a:pt x="14378" y="0"/>
                  </a:moveTo>
                  <a:cubicBezTo>
                    <a:pt x="14315" y="0"/>
                    <a:pt x="14245" y="146"/>
                    <a:pt x="14177" y="472"/>
                  </a:cubicBezTo>
                  <a:cubicBezTo>
                    <a:pt x="13343" y="4442"/>
                    <a:pt x="12076" y="3741"/>
                    <a:pt x="10141" y="8011"/>
                  </a:cubicBezTo>
                  <a:cubicBezTo>
                    <a:pt x="8840" y="10946"/>
                    <a:pt x="11175" y="14916"/>
                    <a:pt x="9941" y="17651"/>
                  </a:cubicBezTo>
                  <a:cubicBezTo>
                    <a:pt x="8540" y="20687"/>
                    <a:pt x="7306" y="20753"/>
                    <a:pt x="5805" y="24356"/>
                  </a:cubicBezTo>
                  <a:cubicBezTo>
                    <a:pt x="4337" y="27859"/>
                    <a:pt x="6572" y="32295"/>
                    <a:pt x="3970" y="35931"/>
                  </a:cubicBezTo>
                  <a:cubicBezTo>
                    <a:pt x="367" y="40935"/>
                    <a:pt x="0" y="44404"/>
                    <a:pt x="1168" y="47072"/>
                  </a:cubicBezTo>
                  <a:cubicBezTo>
                    <a:pt x="2502" y="50108"/>
                    <a:pt x="11175" y="52209"/>
                    <a:pt x="18147" y="52209"/>
                  </a:cubicBezTo>
                  <a:cubicBezTo>
                    <a:pt x="24852" y="52209"/>
                    <a:pt x="33091" y="50275"/>
                    <a:pt x="34925" y="47439"/>
                  </a:cubicBezTo>
                  <a:lnTo>
                    <a:pt x="34925" y="47439"/>
                  </a:lnTo>
                  <a:cubicBezTo>
                    <a:pt x="31556" y="48540"/>
                    <a:pt x="27253" y="48707"/>
                    <a:pt x="23317" y="48707"/>
                  </a:cubicBezTo>
                  <a:cubicBezTo>
                    <a:pt x="16345" y="48707"/>
                    <a:pt x="11675" y="46272"/>
                    <a:pt x="9941" y="44037"/>
                  </a:cubicBezTo>
                  <a:cubicBezTo>
                    <a:pt x="8140" y="41702"/>
                    <a:pt x="9074" y="40634"/>
                    <a:pt x="11675" y="35097"/>
                  </a:cubicBezTo>
                  <a:cubicBezTo>
                    <a:pt x="13677" y="30927"/>
                    <a:pt x="10241" y="27025"/>
                    <a:pt x="11675" y="23522"/>
                  </a:cubicBezTo>
                  <a:cubicBezTo>
                    <a:pt x="13210" y="19920"/>
                    <a:pt x="12643" y="19953"/>
                    <a:pt x="14010" y="16917"/>
                  </a:cubicBezTo>
                  <a:cubicBezTo>
                    <a:pt x="15278" y="14182"/>
                    <a:pt x="11809" y="10880"/>
                    <a:pt x="13310" y="8011"/>
                  </a:cubicBezTo>
                  <a:cubicBezTo>
                    <a:pt x="14905" y="4991"/>
                    <a:pt x="14749" y="0"/>
                    <a:pt x="14378" y="0"/>
                  </a:cubicBezTo>
                  <a:close/>
                </a:path>
              </a:pathLst>
            </a:custGeom>
            <a:solidFill>
              <a:srgbClr val="65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760;p71"/>
            <p:cNvSpPr/>
            <p:nvPr/>
          </p:nvSpPr>
          <p:spPr>
            <a:xfrm>
              <a:off x="7082712" y="3744464"/>
              <a:ext cx="45896" cy="40036"/>
            </a:xfrm>
            <a:custGeom>
              <a:avLst/>
              <a:gdLst/>
              <a:ahLst/>
              <a:cxnLst/>
              <a:rect l="l" t="t" r="r" b="b"/>
              <a:pathLst>
                <a:path w="3070" h="2678" extrusionOk="0">
                  <a:moveTo>
                    <a:pt x="2642" y="1"/>
                  </a:moveTo>
                  <a:cubicBezTo>
                    <a:pt x="2171" y="1"/>
                    <a:pt x="1408" y="85"/>
                    <a:pt x="868" y="559"/>
                  </a:cubicBezTo>
                  <a:cubicBezTo>
                    <a:pt x="34" y="1293"/>
                    <a:pt x="1" y="2661"/>
                    <a:pt x="1" y="2661"/>
                  </a:cubicBezTo>
                  <a:cubicBezTo>
                    <a:pt x="1" y="2661"/>
                    <a:pt x="131" y="2677"/>
                    <a:pt x="337" y="2677"/>
                  </a:cubicBezTo>
                  <a:cubicBezTo>
                    <a:pt x="789" y="2677"/>
                    <a:pt x="1606" y="2598"/>
                    <a:pt x="2202" y="2094"/>
                  </a:cubicBezTo>
                  <a:cubicBezTo>
                    <a:pt x="3036" y="1360"/>
                    <a:pt x="3069" y="26"/>
                    <a:pt x="3069" y="26"/>
                  </a:cubicBezTo>
                  <a:cubicBezTo>
                    <a:pt x="3069" y="26"/>
                    <a:pt x="2899" y="1"/>
                    <a:pt x="2642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761;p71"/>
            <p:cNvSpPr/>
            <p:nvPr/>
          </p:nvSpPr>
          <p:spPr>
            <a:xfrm>
              <a:off x="7133585" y="3516944"/>
              <a:ext cx="44387" cy="47885"/>
            </a:xfrm>
            <a:custGeom>
              <a:avLst/>
              <a:gdLst/>
              <a:ahLst/>
              <a:cxnLst/>
              <a:rect l="l" t="t" r="r" b="b"/>
              <a:pathLst>
                <a:path w="2969" h="3203" extrusionOk="0">
                  <a:moveTo>
                    <a:pt x="2702" y="0"/>
                  </a:moveTo>
                  <a:cubicBezTo>
                    <a:pt x="2702" y="0"/>
                    <a:pt x="1368" y="101"/>
                    <a:pt x="701" y="1001"/>
                  </a:cubicBezTo>
                  <a:cubicBezTo>
                    <a:pt x="0" y="1868"/>
                    <a:pt x="267" y="3203"/>
                    <a:pt x="267" y="3203"/>
                  </a:cubicBezTo>
                  <a:cubicBezTo>
                    <a:pt x="267" y="3203"/>
                    <a:pt x="1635" y="3103"/>
                    <a:pt x="2302" y="2202"/>
                  </a:cubicBezTo>
                  <a:cubicBezTo>
                    <a:pt x="2969" y="1301"/>
                    <a:pt x="2702" y="1"/>
                    <a:pt x="2702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762;p71"/>
            <p:cNvSpPr/>
            <p:nvPr/>
          </p:nvSpPr>
          <p:spPr>
            <a:xfrm>
              <a:off x="7250759" y="3585265"/>
              <a:ext cx="44401" cy="48393"/>
            </a:xfrm>
            <a:custGeom>
              <a:avLst/>
              <a:gdLst/>
              <a:ahLst/>
              <a:cxnLst/>
              <a:rect l="l" t="t" r="r" b="b"/>
              <a:pathLst>
                <a:path w="2970" h="3237" extrusionOk="0">
                  <a:moveTo>
                    <a:pt x="2703" y="0"/>
                  </a:moveTo>
                  <a:lnTo>
                    <a:pt x="2703" y="0"/>
                  </a:lnTo>
                  <a:cubicBezTo>
                    <a:pt x="2703" y="0"/>
                    <a:pt x="1369" y="101"/>
                    <a:pt x="701" y="1001"/>
                  </a:cubicBezTo>
                  <a:cubicBezTo>
                    <a:pt x="1" y="1868"/>
                    <a:pt x="268" y="3236"/>
                    <a:pt x="268" y="3236"/>
                  </a:cubicBezTo>
                  <a:cubicBezTo>
                    <a:pt x="268" y="3236"/>
                    <a:pt x="1635" y="3103"/>
                    <a:pt x="2303" y="2235"/>
                  </a:cubicBezTo>
                  <a:cubicBezTo>
                    <a:pt x="2970" y="1335"/>
                    <a:pt x="2703" y="0"/>
                    <a:pt x="2703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763;p71"/>
            <p:cNvSpPr/>
            <p:nvPr/>
          </p:nvSpPr>
          <p:spPr>
            <a:xfrm>
              <a:off x="7219844" y="3404747"/>
              <a:ext cx="42413" cy="52370"/>
            </a:xfrm>
            <a:custGeom>
              <a:avLst/>
              <a:gdLst/>
              <a:ahLst/>
              <a:cxnLst/>
              <a:rect l="l" t="t" r="r" b="b"/>
              <a:pathLst>
                <a:path w="2837" h="3503" extrusionOk="0">
                  <a:moveTo>
                    <a:pt x="434" y="0"/>
                  </a:moveTo>
                  <a:cubicBezTo>
                    <a:pt x="434" y="0"/>
                    <a:pt x="1" y="1301"/>
                    <a:pt x="535" y="2268"/>
                  </a:cubicBezTo>
                  <a:cubicBezTo>
                    <a:pt x="1068" y="3202"/>
                    <a:pt x="2403" y="3503"/>
                    <a:pt x="2403" y="3503"/>
                  </a:cubicBezTo>
                  <a:cubicBezTo>
                    <a:pt x="2403" y="3503"/>
                    <a:pt x="2836" y="2235"/>
                    <a:pt x="2302" y="1268"/>
                  </a:cubicBezTo>
                  <a:cubicBezTo>
                    <a:pt x="1769" y="267"/>
                    <a:pt x="435" y="0"/>
                    <a:pt x="43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764;p71"/>
            <p:cNvSpPr/>
            <p:nvPr/>
          </p:nvSpPr>
          <p:spPr>
            <a:xfrm>
              <a:off x="7254257" y="3641281"/>
              <a:ext cx="52370" cy="34475"/>
            </a:xfrm>
            <a:custGeom>
              <a:avLst/>
              <a:gdLst/>
              <a:ahLst/>
              <a:cxnLst/>
              <a:rect l="l" t="t" r="r" b="b"/>
              <a:pathLst>
                <a:path w="3503" h="2306" extrusionOk="0">
                  <a:moveTo>
                    <a:pt x="1136" y="0"/>
                  </a:moveTo>
                  <a:cubicBezTo>
                    <a:pt x="514" y="0"/>
                    <a:pt x="0" y="190"/>
                    <a:pt x="0" y="190"/>
                  </a:cubicBezTo>
                  <a:cubicBezTo>
                    <a:pt x="0" y="190"/>
                    <a:pt x="267" y="1490"/>
                    <a:pt x="1268" y="2024"/>
                  </a:cubicBezTo>
                  <a:cubicBezTo>
                    <a:pt x="1634" y="2238"/>
                    <a:pt x="2042" y="2305"/>
                    <a:pt x="2408" y="2305"/>
                  </a:cubicBezTo>
                  <a:cubicBezTo>
                    <a:pt x="3012" y="2305"/>
                    <a:pt x="3503" y="2124"/>
                    <a:pt x="3503" y="2124"/>
                  </a:cubicBezTo>
                  <a:cubicBezTo>
                    <a:pt x="3503" y="2124"/>
                    <a:pt x="3203" y="823"/>
                    <a:pt x="2235" y="256"/>
                  </a:cubicBezTo>
                  <a:cubicBezTo>
                    <a:pt x="1884" y="62"/>
                    <a:pt x="1492" y="0"/>
                    <a:pt x="1136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765;p71"/>
            <p:cNvSpPr/>
            <p:nvPr/>
          </p:nvSpPr>
          <p:spPr>
            <a:xfrm>
              <a:off x="7092190" y="3997174"/>
              <a:ext cx="40903" cy="55868"/>
            </a:xfrm>
            <a:custGeom>
              <a:avLst/>
              <a:gdLst/>
              <a:ahLst/>
              <a:cxnLst/>
              <a:rect l="l" t="t" r="r" b="b"/>
              <a:pathLst>
                <a:path w="2736" h="3737" extrusionOk="0">
                  <a:moveTo>
                    <a:pt x="2169" y="0"/>
                  </a:moveTo>
                  <a:cubicBezTo>
                    <a:pt x="2169" y="0"/>
                    <a:pt x="868" y="467"/>
                    <a:pt x="434" y="1468"/>
                  </a:cubicBezTo>
                  <a:cubicBezTo>
                    <a:pt x="0" y="2469"/>
                    <a:pt x="567" y="3736"/>
                    <a:pt x="567" y="3736"/>
                  </a:cubicBezTo>
                  <a:cubicBezTo>
                    <a:pt x="567" y="3736"/>
                    <a:pt x="1835" y="3303"/>
                    <a:pt x="2302" y="2269"/>
                  </a:cubicBezTo>
                  <a:cubicBezTo>
                    <a:pt x="2736" y="1235"/>
                    <a:pt x="2169" y="0"/>
                    <a:pt x="2169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766;p71"/>
            <p:cNvSpPr/>
            <p:nvPr/>
          </p:nvSpPr>
          <p:spPr>
            <a:xfrm>
              <a:off x="7311110" y="4068917"/>
              <a:ext cx="45388" cy="42039"/>
            </a:xfrm>
            <a:custGeom>
              <a:avLst/>
              <a:gdLst/>
              <a:ahLst/>
              <a:cxnLst/>
              <a:rect l="l" t="t" r="r" b="b"/>
              <a:pathLst>
                <a:path w="3036" h="2812" extrusionOk="0">
                  <a:moveTo>
                    <a:pt x="2811" y="1"/>
                  </a:moveTo>
                  <a:cubicBezTo>
                    <a:pt x="2427" y="1"/>
                    <a:pt x="1436" y="64"/>
                    <a:pt x="801" y="672"/>
                  </a:cubicBezTo>
                  <a:cubicBezTo>
                    <a:pt x="0" y="1439"/>
                    <a:pt x="34" y="2807"/>
                    <a:pt x="34" y="2807"/>
                  </a:cubicBezTo>
                  <a:cubicBezTo>
                    <a:pt x="34" y="2807"/>
                    <a:pt x="92" y="2811"/>
                    <a:pt x="192" y="2811"/>
                  </a:cubicBezTo>
                  <a:cubicBezTo>
                    <a:pt x="575" y="2811"/>
                    <a:pt x="1567" y="2748"/>
                    <a:pt x="2202" y="2140"/>
                  </a:cubicBezTo>
                  <a:cubicBezTo>
                    <a:pt x="3036" y="1373"/>
                    <a:pt x="2969" y="5"/>
                    <a:pt x="2969" y="5"/>
                  </a:cubicBezTo>
                  <a:cubicBezTo>
                    <a:pt x="2969" y="5"/>
                    <a:pt x="2910" y="1"/>
                    <a:pt x="281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767;p71"/>
            <p:cNvSpPr/>
            <p:nvPr/>
          </p:nvSpPr>
          <p:spPr>
            <a:xfrm>
              <a:off x="7393885" y="3819317"/>
              <a:ext cx="53880" cy="33802"/>
            </a:xfrm>
            <a:custGeom>
              <a:avLst/>
              <a:gdLst/>
              <a:ahLst/>
              <a:cxnLst/>
              <a:rect l="l" t="t" r="r" b="b"/>
              <a:pathLst>
                <a:path w="3604" h="2261" extrusionOk="0">
                  <a:moveTo>
                    <a:pt x="1236" y="0"/>
                  </a:moveTo>
                  <a:cubicBezTo>
                    <a:pt x="564" y="0"/>
                    <a:pt x="0" y="222"/>
                    <a:pt x="0" y="222"/>
                  </a:cubicBezTo>
                  <a:cubicBezTo>
                    <a:pt x="0" y="222"/>
                    <a:pt x="367" y="1523"/>
                    <a:pt x="1368" y="2024"/>
                  </a:cubicBezTo>
                  <a:cubicBezTo>
                    <a:pt x="1702" y="2202"/>
                    <a:pt x="2061" y="2261"/>
                    <a:pt x="2392" y="2261"/>
                  </a:cubicBezTo>
                  <a:cubicBezTo>
                    <a:pt x="3055" y="2261"/>
                    <a:pt x="3603" y="2024"/>
                    <a:pt x="3603" y="2024"/>
                  </a:cubicBezTo>
                  <a:cubicBezTo>
                    <a:pt x="3603" y="2024"/>
                    <a:pt x="3269" y="723"/>
                    <a:pt x="2269" y="222"/>
                  </a:cubicBezTo>
                  <a:cubicBezTo>
                    <a:pt x="1935" y="56"/>
                    <a:pt x="1572" y="0"/>
                    <a:pt x="1236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768;p71"/>
            <p:cNvSpPr/>
            <p:nvPr/>
          </p:nvSpPr>
          <p:spPr>
            <a:xfrm>
              <a:off x="7392883" y="3779745"/>
              <a:ext cx="43908" cy="50382"/>
            </a:xfrm>
            <a:custGeom>
              <a:avLst/>
              <a:gdLst/>
              <a:ahLst/>
              <a:cxnLst/>
              <a:rect l="l" t="t" r="r" b="b"/>
              <a:pathLst>
                <a:path w="2937" h="3370" extrusionOk="0">
                  <a:moveTo>
                    <a:pt x="2603" y="1"/>
                  </a:moveTo>
                  <a:cubicBezTo>
                    <a:pt x="2602" y="1"/>
                    <a:pt x="1235" y="201"/>
                    <a:pt x="635" y="1135"/>
                  </a:cubicBezTo>
                  <a:cubicBezTo>
                    <a:pt x="1" y="2036"/>
                    <a:pt x="334" y="3370"/>
                    <a:pt x="334" y="3370"/>
                  </a:cubicBezTo>
                  <a:cubicBezTo>
                    <a:pt x="334" y="3370"/>
                    <a:pt x="1669" y="3170"/>
                    <a:pt x="2302" y="2236"/>
                  </a:cubicBezTo>
                  <a:cubicBezTo>
                    <a:pt x="2936" y="1335"/>
                    <a:pt x="2603" y="1"/>
                    <a:pt x="260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769;p71"/>
            <p:cNvSpPr/>
            <p:nvPr/>
          </p:nvSpPr>
          <p:spPr>
            <a:xfrm>
              <a:off x="6993449" y="3828616"/>
              <a:ext cx="43908" cy="49888"/>
            </a:xfrm>
            <a:custGeom>
              <a:avLst/>
              <a:gdLst/>
              <a:ahLst/>
              <a:cxnLst/>
              <a:rect l="l" t="t" r="r" b="b"/>
              <a:pathLst>
                <a:path w="2937" h="3337" extrusionOk="0">
                  <a:moveTo>
                    <a:pt x="301" y="1"/>
                  </a:moveTo>
                  <a:cubicBezTo>
                    <a:pt x="301" y="1"/>
                    <a:pt x="1" y="1302"/>
                    <a:pt x="634" y="2236"/>
                  </a:cubicBezTo>
                  <a:cubicBezTo>
                    <a:pt x="1268" y="3136"/>
                    <a:pt x="2603" y="3336"/>
                    <a:pt x="2603" y="3336"/>
                  </a:cubicBezTo>
                  <a:cubicBezTo>
                    <a:pt x="2603" y="3336"/>
                    <a:pt x="2936" y="2002"/>
                    <a:pt x="2302" y="1102"/>
                  </a:cubicBezTo>
                  <a:cubicBezTo>
                    <a:pt x="1669" y="168"/>
                    <a:pt x="301" y="1"/>
                    <a:pt x="30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770;p71"/>
            <p:cNvSpPr/>
            <p:nvPr/>
          </p:nvSpPr>
          <p:spPr>
            <a:xfrm>
              <a:off x="7189930" y="3901794"/>
              <a:ext cx="44895" cy="41606"/>
            </a:xfrm>
            <a:custGeom>
              <a:avLst/>
              <a:gdLst/>
              <a:ahLst/>
              <a:cxnLst/>
              <a:rect l="l" t="t" r="r" b="b"/>
              <a:pathLst>
                <a:path w="3003" h="2783" extrusionOk="0">
                  <a:moveTo>
                    <a:pt x="269" y="0"/>
                  </a:moveTo>
                  <a:cubicBezTo>
                    <a:pt x="123" y="0"/>
                    <a:pt x="34" y="9"/>
                    <a:pt x="34" y="9"/>
                  </a:cubicBezTo>
                  <a:cubicBezTo>
                    <a:pt x="34" y="9"/>
                    <a:pt x="0" y="1377"/>
                    <a:pt x="801" y="2144"/>
                  </a:cubicBezTo>
                  <a:cubicBezTo>
                    <a:pt x="1456" y="2721"/>
                    <a:pt x="2420" y="2782"/>
                    <a:pt x="2803" y="2782"/>
                  </a:cubicBezTo>
                  <a:cubicBezTo>
                    <a:pt x="2908" y="2782"/>
                    <a:pt x="2969" y="2778"/>
                    <a:pt x="2969" y="2778"/>
                  </a:cubicBezTo>
                  <a:cubicBezTo>
                    <a:pt x="2969" y="2778"/>
                    <a:pt x="3003" y="1410"/>
                    <a:pt x="2202" y="643"/>
                  </a:cubicBezTo>
                  <a:cubicBezTo>
                    <a:pt x="1583" y="74"/>
                    <a:pt x="689" y="0"/>
                    <a:pt x="269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771;p71"/>
            <p:cNvSpPr/>
            <p:nvPr/>
          </p:nvSpPr>
          <p:spPr>
            <a:xfrm>
              <a:off x="6985466" y="3873001"/>
              <a:ext cx="43908" cy="49380"/>
            </a:xfrm>
            <a:custGeom>
              <a:avLst/>
              <a:gdLst/>
              <a:ahLst/>
              <a:cxnLst/>
              <a:rect l="l" t="t" r="r" b="b"/>
              <a:pathLst>
                <a:path w="2937" h="3303" extrusionOk="0">
                  <a:moveTo>
                    <a:pt x="2636" y="1"/>
                  </a:moveTo>
                  <a:cubicBezTo>
                    <a:pt x="2636" y="1"/>
                    <a:pt x="1302" y="167"/>
                    <a:pt x="635" y="1068"/>
                  </a:cubicBezTo>
                  <a:cubicBezTo>
                    <a:pt x="1" y="2002"/>
                    <a:pt x="301" y="3303"/>
                    <a:pt x="301" y="3303"/>
                  </a:cubicBezTo>
                  <a:cubicBezTo>
                    <a:pt x="301" y="3303"/>
                    <a:pt x="1635" y="3169"/>
                    <a:pt x="2303" y="2235"/>
                  </a:cubicBezTo>
                  <a:cubicBezTo>
                    <a:pt x="2936" y="1368"/>
                    <a:pt x="2636" y="1"/>
                    <a:pt x="263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973;p40"/>
          <p:cNvGrpSpPr/>
          <p:nvPr/>
        </p:nvGrpSpPr>
        <p:grpSpPr>
          <a:xfrm>
            <a:off x="105139" y="2697276"/>
            <a:ext cx="610035" cy="526562"/>
            <a:chOff x="1186525" y="591625"/>
            <a:chExt cx="5227375" cy="4512100"/>
          </a:xfrm>
        </p:grpSpPr>
        <p:sp>
          <p:nvSpPr>
            <p:cNvPr id="116" name="Google Shape;974;p40"/>
            <p:cNvSpPr/>
            <p:nvPr/>
          </p:nvSpPr>
          <p:spPr>
            <a:xfrm>
              <a:off x="1186525" y="591625"/>
              <a:ext cx="5227375" cy="4512100"/>
            </a:xfrm>
            <a:custGeom>
              <a:avLst/>
              <a:gdLst/>
              <a:ahLst/>
              <a:cxnLst/>
              <a:rect l="l" t="t" r="r" b="b"/>
              <a:pathLst>
                <a:path w="209095" h="180484" extrusionOk="0">
                  <a:moveTo>
                    <a:pt x="61411" y="0"/>
                  </a:moveTo>
                  <a:cubicBezTo>
                    <a:pt x="60739" y="0"/>
                    <a:pt x="60062" y="220"/>
                    <a:pt x="59500" y="669"/>
                  </a:cubicBezTo>
                  <a:cubicBezTo>
                    <a:pt x="58195" y="1746"/>
                    <a:pt x="57999" y="3670"/>
                    <a:pt x="59075" y="4975"/>
                  </a:cubicBezTo>
                  <a:cubicBezTo>
                    <a:pt x="61783" y="8302"/>
                    <a:pt x="64393" y="10260"/>
                    <a:pt x="67850" y="11206"/>
                  </a:cubicBezTo>
                  <a:cubicBezTo>
                    <a:pt x="69389" y="11625"/>
                    <a:pt x="71046" y="11823"/>
                    <a:pt x="72921" y="11823"/>
                  </a:cubicBezTo>
                  <a:cubicBezTo>
                    <a:pt x="74980" y="11823"/>
                    <a:pt x="77302" y="11584"/>
                    <a:pt x="80017" y="11140"/>
                  </a:cubicBezTo>
                  <a:cubicBezTo>
                    <a:pt x="80490" y="11066"/>
                    <a:pt x="80937" y="11031"/>
                    <a:pt x="81360" y="11031"/>
                  </a:cubicBezTo>
                  <a:cubicBezTo>
                    <a:pt x="86855" y="11031"/>
                    <a:pt x="88205" y="16884"/>
                    <a:pt x="88205" y="16914"/>
                  </a:cubicBezTo>
                  <a:cubicBezTo>
                    <a:pt x="88492" y="18348"/>
                    <a:pt x="89788" y="19354"/>
                    <a:pt x="91205" y="19354"/>
                  </a:cubicBezTo>
                  <a:cubicBezTo>
                    <a:pt x="91400" y="19354"/>
                    <a:pt x="91596" y="19335"/>
                    <a:pt x="91793" y="19295"/>
                  </a:cubicBezTo>
                  <a:cubicBezTo>
                    <a:pt x="93457" y="18969"/>
                    <a:pt x="94533" y="17371"/>
                    <a:pt x="94207" y="15707"/>
                  </a:cubicBezTo>
                  <a:cubicBezTo>
                    <a:pt x="94207" y="15677"/>
                    <a:pt x="91911" y="4924"/>
                    <a:pt x="81666" y="4924"/>
                  </a:cubicBezTo>
                  <a:cubicBezTo>
                    <a:pt x="80852" y="4924"/>
                    <a:pt x="79988" y="4992"/>
                    <a:pt x="79071" y="5138"/>
                  </a:cubicBezTo>
                  <a:cubicBezTo>
                    <a:pt x="76634" y="5523"/>
                    <a:pt x="74618" y="5733"/>
                    <a:pt x="72915" y="5733"/>
                  </a:cubicBezTo>
                  <a:cubicBezTo>
                    <a:pt x="71587" y="5733"/>
                    <a:pt x="70449" y="5606"/>
                    <a:pt x="69449" y="5334"/>
                  </a:cubicBezTo>
                  <a:cubicBezTo>
                    <a:pt x="67361" y="4780"/>
                    <a:pt x="65697" y="3442"/>
                    <a:pt x="63773" y="1126"/>
                  </a:cubicBezTo>
                  <a:cubicBezTo>
                    <a:pt x="63179" y="383"/>
                    <a:pt x="62299" y="0"/>
                    <a:pt x="61411" y="0"/>
                  </a:cubicBezTo>
                  <a:close/>
                  <a:moveTo>
                    <a:pt x="147649" y="0"/>
                  </a:moveTo>
                  <a:cubicBezTo>
                    <a:pt x="146757" y="0"/>
                    <a:pt x="145870" y="383"/>
                    <a:pt x="145257" y="1126"/>
                  </a:cubicBezTo>
                  <a:cubicBezTo>
                    <a:pt x="143365" y="3442"/>
                    <a:pt x="141702" y="4780"/>
                    <a:pt x="139614" y="5334"/>
                  </a:cubicBezTo>
                  <a:cubicBezTo>
                    <a:pt x="138614" y="5606"/>
                    <a:pt x="137476" y="5733"/>
                    <a:pt x="136148" y="5733"/>
                  </a:cubicBezTo>
                  <a:cubicBezTo>
                    <a:pt x="134445" y="5733"/>
                    <a:pt x="132429" y="5523"/>
                    <a:pt x="129991" y="5138"/>
                  </a:cubicBezTo>
                  <a:cubicBezTo>
                    <a:pt x="129074" y="4992"/>
                    <a:pt x="128210" y="4924"/>
                    <a:pt x="127397" y="4924"/>
                  </a:cubicBezTo>
                  <a:cubicBezTo>
                    <a:pt x="117151" y="4924"/>
                    <a:pt x="114855" y="15677"/>
                    <a:pt x="114855" y="15707"/>
                  </a:cubicBezTo>
                  <a:cubicBezTo>
                    <a:pt x="114529" y="17371"/>
                    <a:pt x="115606" y="18969"/>
                    <a:pt x="117269" y="19295"/>
                  </a:cubicBezTo>
                  <a:cubicBezTo>
                    <a:pt x="117466" y="19335"/>
                    <a:pt x="117663" y="19354"/>
                    <a:pt x="117858" y="19354"/>
                  </a:cubicBezTo>
                  <a:cubicBezTo>
                    <a:pt x="119275" y="19354"/>
                    <a:pt x="120571" y="18348"/>
                    <a:pt x="120858" y="16914"/>
                  </a:cubicBezTo>
                  <a:cubicBezTo>
                    <a:pt x="120858" y="16884"/>
                    <a:pt x="122208" y="11031"/>
                    <a:pt x="127702" y="11031"/>
                  </a:cubicBezTo>
                  <a:cubicBezTo>
                    <a:pt x="128125" y="11031"/>
                    <a:pt x="128572" y="11066"/>
                    <a:pt x="129045" y="11140"/>
                  </a:cubicBezTo>
                  <a:cubicBezTo>
                    <a:pt x="131782" y="11588"/>
                    <a:pt x="134119" y="11836"/>
                    <a:pt x="136190" y="11836"/>
                  </a:cubicBezTo>
                  <a:cubicBezTo>
                    <a:pt x="138045" y="11836"/>
                    <a:pt x="139687" y="11637"/>
                    <a:pt x="141212" y="11206"/>
                  </a:cubicBezTo>
                  <a:cubicBezTo>
                    <a:pt x="144670" y="10292"/>
                    <a:pt x="147280" y="8302"/>
                    <a:pt x="149987" y="4975"/>
                  </a:cubicBezTo>
                  <a:cubicBezTo>
                    <a:pt x="151063" y="3670"/>
                    <a:pt x="150868" y="1746"/>
                    <a:pt x="149563" y="669"/>
                  </a:cubicBezTo>
                  <a:cubicBezTo>
                    <a:pt x="149001" y="220"/>
                    <a:pt x="148324" y="0"/>
                    <a:pt x="147649" y="0"/>
                  </a:cubicBezTo>
                  <a:close/>
                  <a:moveTo>
                    <a:pt x="35965" y="19075"/>
                  </a:moveTo>
                  <a:cubicBezTo>
                    <a:pt x="35193" y="19075"/>
                    <a:pt x="34423" y="19369"/>
                    <a:pt x="33828" y="19948"/>
                  </a:cubicBezTo>
                  <a:cubicBezTo>
                    <a:pt x="32621" y="21122"/>
                    <a:pt x="32588" y="23047"/>
                    <a:pt x="33762" y="24254"/>
                  </a:cubicBezTo>
                  <a:lnTo>
                    <a:pt x="46810" y="37660"/>
                  </a:lnTo>
                  <a:lnTo>
                    <a:pt x="42798" y="43173"/>
                  </a:lnTo>
                  <a:cubicBezTo>
                    <a:pt x="42015" y="44119"/>
                    <a:pt x="41885" y="45522"/>
                    <a:pt x="42570" y="46663"/>
                  </a:cubicBezTo>
                  <a:lnTo>
                    <a:pt x="52225" y="62517"/>
                  </a:lnTo>
                  <a:cubicBezTo>
                    <a:pt x="52803" y="63480"/>
                    <a:pt x="53817" y="64008"/>
                    <a:pt x="54851" y="64008"/>
                  </a:cubicBezTo>
                  <a:cubicBezTo>
                    <a:pt x="55393" y="64008"/>
                    <a:pt x="55940" y="63863"/>
                    <a:pt x="56433" y="63561"/>
                  </a:cubicBezTo>
                  <a:cubicBezTo>
                    <a:pt x="57869" y="62680"/>
                    <a:pt x="58325" y="60788"/>
                    <a:pt x="57444" y="59353"/>
                  </a:cubicBezTo>
                  <a:lnTo>
                    <a:pt x="48833" y="45228"/>
                  </a:lnTo>
                  <a:lnTo>
                    <a:pt x="53237" y="39128"/>
                  </a:lnTo>
                  <a:cubicBezTo>
                    <a:pt x="54117" y="37921"/>
                    <a:pt x="53954" y="36258"/>
                    <a:pt x="52943" y="35246"/>
                  </a:cubicBezTo>
                  <a:lnTo>
                    <a:pt x="38166" y="20013"/>
                  </a:lnTo>
                  <a:cubicBezTo>
                    <a:pt x="37555" y="19385"/>
                    <a:pt x="36759" y="19075"/>
                    <a:pt x="35965" y="19075"/>
                  </a:cubicBezTo>
                  <a:close/>
                  <a:moveTo>
                    <a:pt x="173097" y="19075"/>
                  </a:moveTo>
                  <a:cubicBezTo>
                    <a:pt x="172304" y="19075"/>
                    <a:pt x="171508" y="19385"/>
                    <a:pt x="170896" y="20013"/>
                  </a:cubicBezTo>
                  <a:lnTo>
                    <a:pt x="156120" y="35246"/>
                  </a:lnTo>
                  <a:cubicBezTo>
                    <a:pt x="155076" y="36290"/>
                    <a:pt x="154978" y="37921"/>
                    <a:pt x="155826" y="39128"/>
                  </a:cubicBezTo>
                  <a:lnTo>
                    <a:pt x="160230" y="45228"/>
                  </a:lnTo>
                  <a:lnTo>
                    <a:pt x="151618" y="59353"/>
                  </a:lnTo>
                  <a:cubicBezTo>
                    <a:pt x="150737" y="60788"/>
                    <a:pt x="151194" y="62680"/>
                    <a:pt x="152629" y="63561"/>
                  </a:cubicBezTo>
                  <a:cubicBezTo>
                    <a:pt x="153123" y="63863"/>
                    <a:pt x="153670" y="64008"/>
                    <a:pt x="154210" y="64008"/>
                  </a:cubicBezTo>
                  <a:cubicBezTo>
                    <a:pt x="155242" y="64008"/>
                    <a:pt x="156248" y="63480"/>
                    <a:pt x="156805" y="62517"/>
                  </a:cubicBezTo>
                  <a:lnTo>
                    <a:pt x="166493" y="46663"/>
                  </a:lnTo>
                  <a:cubicBezTo>
                    <a:pt x="167178" y="45522"/>
                    <a:pt x="167047" y="44119"/>
                    <a:pt x="166264" y="43173"/>
                  </a:cubicBezTo>
                  <a:lnTo>
                    <a:pt x="162252" y="37660"/>
                  </a:lnTo>
                  <a:lnTo>
                    <a:pt x="175267" y="24254"/>
                  </a:lnTo>
                  <a:cubicBezTo>
                    <a:pt x="176442" y="23047"/>
                    <a:pt x="176442" y="21122"/>
                    <a:pt x="175235" y="19948"/>
                  </a:cubicBezTo>
                  <a:cubicBezTo>
                    <a:pt x="174640" y="19369"/>
                    <a:pt x="173870" y="19075"/>
                    <a:pt x="173097" y="19075"/>
                  </a:cubicBezTo>
                  <a:close/>
                  <a:moveTo>
                    <a:pt x="37263" y="73230"/>
                  </a:moveTo>
                  <a:cubicBezTo>
                    <a:pt x="36156" y="73230"/>
                    <a:pt x="35150" y="73844"/>
                    <a:pt x="34611" y="74814"/>
                  </a:cubicBezTo>
                  <a:lnTo>
                    <a:pt x="21334" y="95300"/>
                  </a:lnTo>
                  <a:lnTo>
                    <a:pt x="2871" y="97355"/>
                  </a:lnTo>
                  <a:cubicBezTo>
                    <a:pt x="1208" y="97550"/>
                    <a:pt x="1" y="99051"/>
                    <a:pt x="197" y="100747"/>
                  </a:cubicBezTo>
                  <a:cubicBezTo>
                    <a:pt x="348" y="102292"/>
                    <a:pt x="1653" y="103443"/>
                    <a:pt x="3196" y="103443"/>
                  </a:cubicBezTo>
                  <a:cubicBezTo>
                    <a:pt x="3315" y="103443"/>
                    <a:pt x="3435" y="103436"/>
                    <a:pt x="3556" y="103422"/>
                  </a:cubicBezTo>
                  <a:lnTo>
                    <a:pt x="23455" y="101204"/>
                  </a:lnTo>
                  <a:cubicBezTo>
                    <a:pt x="24368" y="101106"/>
                    <a:pt x="25183" y="100584"/>
                    <a:pt x="25673" y="99834"/>
                  </a:cubicBezTo>
                  <a:lnTo>
                    <a:pt x="38655" y="79740"/>
                  </a:lnTo>
                  <a:lnTo>
                    <a:pt x="46647" y="81632"/>
                  </a:lnTo>
                  <a:cubicBezTo>
                    <a:pt x="46874" y="81681"/>
                    <a:pt x="47099" y="81704"/>
                    <a:pt x="47321" y="81704"/>
                  </a:cubicBezTo>
                  <a:cubicBezTo>
                    <a:pt x="48732" y="81704"/>
                    <a:pt x="49995" y="80758"/>
                    <a:pt x="50333" y="79349"/>
                  </a:cubicBezTo>
                  <a:cubicBezTo>
                    <a:pt x="50725" y="77685"/>
                    <a:pt x="49681" y="76054"/>
                    <a:pt x="48050" y="75662"/>
                  </a:cubicBezTo>
                  <a:lnTo>
                    <a:pt x="37970" y="73314"/>
                  </a:lnTo>
                  <a:cubicBezTo>
                    <a:pt x="37732" y="73257"/>
                    <a:pt x="37495" y="73230"/>
                    <a:pt x="37263" y="73230"/>
                  </a:cubicBezTo>
                  <a:close/>
                  <a:moveTo>
                    <a:pt x="171800" y="73230"/>
                  </a:moveTo>
                  <a:cubicBezTo>
                    <a:pt x="171567" y="73230"/>
                    <a:pt x="171330" y="73257"/>
                    <a:pt x="171092" y="73314"/>
                  </a:cubicBezTo>
                  <a:lnTo>
                    <a:pt x="161013" y="75662"/>
                  </a:lnTo>
                  <a:cubicBezTo>
                    <a:pt x="159382" y="76054"/>
                    <a:pt x="158338" y="77685"/>
                    <a:pt x="158729" y="79349"/>
                  </a:cubicBezTo>
                  <a:cubicBezTo>
                    <a:pt x="159067" y="80758"/>
                    <a:pt x="160331" y="81704"/>
                    <a:pt x="161741" y="81704"/>
                  </a:cubicBezTo>
                  <a:cubicBezTo>
                    <a:pt x="161963" y="81704"/>
                    <a:pt x="162189" y="81681"/>
                    <a:pt x="162415" y="81632"/>
                  </a:cubicBezTo>
                  <a:lnTo>
                    <a:pt x="170407" y="79740"/>
                  </a:lnTo>
                  <a:lnTo>
                    <a:pt x="183390" y="99834"/>
                  </a:lnTo>
                  <a:cubicBezTo>
                    <a:pt x="183912" y="100617"/>
                    <a:pt x="184727" y="101106"/>
                    <a:pt x="185641" y="101204"/>
                  </a:cubicBezTo>
                  <a:lnTo>
                    <a:pt x="205539" y="103422"/>
                  </a:lnTo>
                  <a:cubicBezTo>
                    <a:pt x="205658" y="103436"/>
                    <a:pt x="205776" y="103443"/>
                    <a:pt x="205893" y="103443"/>
                  </a:cubicBezTo>
                  <a:cubicBezTo>
                    <a:pt x="207414" y="103443"/>
                    <a:pt x="208747" y="102292"/>
                    <a:pt x="208899" y="100747"/>
                  </a:cubicBezTo>
                  <a:cubicBezTo>
                    <a:pt x="209094" y="99051"/>
                    <a:pt x="207887" y="97550"/>
                    <a:pt x="206224" y="97355"/>
                  </a:cubicBezTo>
                  <a:lnTo>
                    <a:pt x="187728" y="95300"/>
                  </a:lnTo>
                  <a:lnTo>
                    <a:pt x="174452" y="74814"/>
                  </a:lnTo>
                  <a:cubicBezTo>
                    <a:pt x="173913" y="73844"/>
                    <a:pt x="172906" y="73230"/>
                    <a:pt x="171800" y="73230"/>
                  </a:cubicBezTo>
                  <a:close/>
                  <a:moveTo>
                    <a:pt x="48647" y="120750"/>
                  </a:moveTo>
                  <a:cubicBezTo>
                    <a:pt x="48193" y="120750"/>
                    <a:pt x="47733" y="120853"/>
                    <a:pt x="47300" y="121069"/>
                  </a:cubicBezTo>
                  <a:lnTo>
                    <a:pt x="38297" y="125604"/>
                  </a:lnTo>
                  <a:cubicBezTo>
                    <a:pt x="37090" y="126191"/>
                    <a:pt x="36437" y="127463"/>
                    <a:pt x="36633" y="128735"/>
                  </a:cubicBezTo>
                  <a:lnTo>
                    <a:pt x="40743" y="157865"/>
                  </a:lnTo>
                  <a:lnTo>
                    <a:pt x="26129" y="175479"/>
                  </a:lnTo>
                  <a:cubicBezTo>
                    <a:pt x="25053" y="176784"/>
                    <a:pt x="25249" y="178709"/>
                    <a:pt x="26553" y="179785"/>
                  </a:cubicBezTo>
                  <a:cubicBezTo>
                    <a:pt x="27110" y="180256"/>
                    <a:pt x="27799" y="180484"/>
                    <a:pt x="28487" y="180484"/>
                  </a:cubicBezTo>
                  <a:cubicBezTo>
                    <a:pt x="29371" y="180484"/>
                    <a:pt x="30254" y="180109"/>
                    <a:pt x="30859" y="179394"/>
                  </a:cubicBezTo>
                  <a:lnTo>
                    <a:pt x="46288" y="160702"/>
                  </a:lnTo>
                  <a:cubicBezTo>
                    <a:pt x="46843" y="160050"/>
                    <a:pt x="47071" y="159202"/>
                    <a:pt x="46974" y="158354"/>
                  </a:cubicBezTo>
                  <a:lnTo>
                    <a:pt x="42961" y="130040"/>
                  </a:lnTo>
                  <a:lnTo>
                    <a:pt x="50007" y="126517"/>
                  </a:lnTo>
                  <a:cubicBezTo>
                    <a:pt x="51540" y="125767"/>
                    <a:pt x="52127" y="123940"/>
                    <a:pt x="51377" y="122439"/>
                  </a:cubicBezTo>
                  <a:cubicBezTo>
                    <a:pt x="50844" y="121372"/>
                    <a:pt x="49765" y="120750"/>
                    <a:pt x="48647" y="120750"/>
                  </a:cubicBezTo>
                  <a:close/>
                  <a:moveTo>
                    <a:pt x="160415" y="120750"/>
                  </a:moveTo>
                  <a:cubicBezTo>
                    <a:pt x="159297" y="120750"/>
                    <a:pt x="158219" y="121372"/>
                    <a:pt x="157685" y="122439"/>
                  </a:cubicBezTo>
                  <a:cubicBezTo>
                    <a:pt x="156935" y="123940"/>
                    <a:pt x="157522" y="125767"/>
                    <a:pt x="159023" y="126517"/>
                  </a:cubicBezTo>
                  <a:lnTo>
                    <a:pt x="166101" y="130040"/>
                  </a:lnTo>
                  <a:lnTo>
                    <a:pt x="162089" y="158354"/>
                  </a:lnTo>
                  <a:cubicBezTo>
                    <a:pt x="161959" y="159235"/>
                    <a:pt x="162252" y="160083"/>
                    <a:pt x="162774" y="160702"/>
                  </a:cubicBezTo>
                  <a:lnTo>
                    <a:pt x="178203" y="179394"/>
                  </a:lnTo>
                  <a:cubicBezTo>
                    <a:pt x="178808" y="180109"/>
                    <a:pt x="179682" y="180484"/>
                    <a:pt x="180562" y="180484"/>
                  </a:cubicBezTo>
                  <a:cubicBezTo>
                    <a:pt x="181248" y="180484"/>
                    <a:pt x="181938" y="180256"/>
                    <a:pt x="182509" y="179785"/>
                  </a:cubicBezTo>
                  <a:cubicBezTo>
                    <a:pt x="183814" y="178709"/>
                    <a:pt x="183977" y="176784"/>
                    <a:pt x="182933" y="175479"/>
                  </a:cubicBezTo>
                  <a:lnTo>
                    <a:pt x="168319" y="157865"/>
                  </a:lnTo>
                  <a:lnTo>
                    <a:pt x="172430" y="128735"/>
                  </a:lnTo>
                  <a:cubicBezTo>
                    <a:pt x="172593" y="127430"/>
                    <a:pt x="171940" y="126158"/>
                    <a:pt x="170766" y="125604"/>
                  </a:cubicBezTo>
                  <a:lnTo>
                    <a:pt x="161763" y="121069"/>
                  </a:lnTo>
                  <a:cubicBezTo>
                    <a:pt x="161330" y="120853"/>
                    <a:pt x="160869" y="120750"/>
                    <a:pt x="160415" y="120750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75;p40"/>
            <p:cNvSpPr/>
            <p:nvPr/>
          </p:nvSpPr>
          <p:spPr>
            <a:xfrm>
              <a:off x="2302125" y="1812825"/>
              <a:ext cx="2995350" cy="2973325"/>
            </a:xfrm>
            <a:custGeom>
              <a:avLst/>
              <a:gdLst/>
              <a:ahLst/>
              <a:cxnLst/>
              <a:rect l="l" t="t" r="r" b="b"/>
              <a:pathLst>
                <a:path w="119814" h="118933" extrusionOk="0">
                  <a:moveTo>
                    <a:pt x="59891" y="118933"/>
                  </a:moveTo>
                  <a:cubicBezTo>
                    <a:pt x="26782" y="118574"/>
                    <a:pt x="1" y="87977"/>
                    <a:pt x="1" y="50301"/>
                  </a:cubicBezTo>
                  <a:cubicBezTo>
                    <a:pt x="1" y="34611"/>
                    <a:pt x="4600" y="20095"/>
                    <a:pt x="12462" y="8613"/>
                  </a:cubicBezTo>
                  <a:cubicBezTo>
                    <a:pt x="18301" y="1"/>
                    <a:pt x="23455" y="523"/>
                    <a:pt x="30761" y="523"/>
                  </a:cubicBezTo>
                  <a:lnTo>
                    <a:pt x="59891" y="523"/>
                  </a:lnTo>
                  <a:lnTo>
                    <a:pt x="89053" y="523"/>
                  </a:lnTo>
                  <a:cubicBezTo>
                    <a:pt x="96360" y="523"/>
                    <a:pt x="101514" y="1"/>
                    <a:pt x="107353" y="8613"/>
                  </a:cubicBezTo>
                  <a:cubicBezTo>
                    <a:pt x="115214" y="20095"/>
                    <a:pt x="119814" y="34611"/>
                    <a:pt x="119814" y="50301"/>
                  </a:cubicBezTo>
                  <a:cubicBezTo>
                    <a:pt x="119814" y="87977"/>
                    <a:pt x="93033" y="118574"/>
                    <a:pt x="59891" y="1189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976;p40"/>
            <p:cNvSpPr/>
            <p:nvPr/>
          </p:nvSpPr>
          <p:spPr>
            <a:xfrm>
              <a:off x="3672175" y="1812825"/>
              <a:ext cx="1625300" cy="2973325"/>
            </a:xfrm>
            <a:custGeom>
              <a:avLst/>
              <a:gdLst/>
              <a:ahLst/>
              <a:cxnLst/>
              <a:rect l="l" t="t" r="r" b="b"/>
              <a:pathLst>
                <a:path w="65012" h="118933" extrusionOk="0">
                  <a:moveTo>
                    <a:pt x="5089" y="118933"/>
                  </a:moveTo>
                  <a:cubicBezTo>
                    <a:pt x="3393" y="118900"/>
                    <a:pt x="1696" y="118803"/>
                    <a:pt x="0" y="118639"/>
                  </a:cubicBezTo>
                  <a:cubicBezTo>
                    <a:pt x="30728" y="115377"/>
                    <a:pt x="54802" y="86020"/>
                    <a:pt x="54802" y="50301"/>
                  </a:cubicBezTo>
                  <a:cubicBezTo>
                    <a:pt x="54802" y="34611"/>
                    <a:pt x="50235" y="20095"/>
                    <a:pt x="42373" y="8613"/>
                  </a:cubicBezTo>
                  <a:cubicBezTo>
                    <a:pt x="37480" y="1404"/>
                    <a:pt x="33044" y="588"/>
                    <a:pt x="27466" y="523"/>
                  </a:cubicBezTo>
                  <a:lnTo>
                    <a:pt x="34251" y="523"/>
                  </a:lnTo>
                  <a:cubicBezTo>
                    <a:pt x="41558" y="523"/>
                    <a:pt x="46712" y="1"/>
                    <a:pt x="52551" y="8613"/>
                  </a:cubicBezTo>
                  <a:cubicBezTo>
                    <a:pt x="60412" y="20095"/>
                    <a:pt x="65012" y="34611"/>
                    <a:pt x="65012" y="50301"/>
                  </a:cubicBezTo>
                  <a:cubicBezTo>
                    <a:pt x="65012" y="87977"/>
                    <a:pt x="38231" y="118574"/>
                    <a:pt x="5089" y="118933"/>
                  </a:cubicBez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977;p40"/>
            <p:cNvSpPr/>
            <p:nvPr/>
          </p:nvSpPr>
          <p:spPr>
            <a:xfrm>
              <a:off x="3723550" y="1865025"/>
              <a:ext cx="152525" cy="2921125"/>
            </a:xfrm>
            <a:custGeom>
              <a:avLst/>
              <a:gdLst/>
              <a:ahLst/>
              <a:cxnLst/>
              <a:rect l="l" t="t" r="r" b="b"/>
              <a:pathLst>
                <a:path w="6101" h="116845" extrusionOk="0">
                  <a:moveTo>
                    <a:pt x="3034" y="116845"/>
                  </a:moveTo>
                  <a:cubicBezTo>
                    <a:pt x="2023" y="116845"/>
                    <a:pt x="1012" y="116780"/>
                    <a:pt x="0" y="116715"/>
                  </a:cubicBezTo>
                  <a:lnTo>
                    <a:pt x="0" y="1"/>
                  </a:lnTo>
                  <a:lnTo>
                    <a:pt x="3034" y="1"/>
                  </a:lnTo>
                  <a:lnTo>
                    <a:pt x="6100" y="1"/>
                  </a:lnTo>
                  <a:lnTo>
                    <a:pt x="6100" y="116715"/>
                  </a:lnTo>
                  <a:cubicBezTo>
                    <a:pt x="5089" y="116780"/>
                    <a:pt x="4078" y="116845"/>
                    <a:pt x="3034" y="116845"/>
                  </a:cubicBez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978;p40"/>
            <p:cNvSpPr/>
            <p:nvPr/>
          </p:nvSpPr>
          <p:spPr>
            <a:xfrm>
              <a:off x="2782450" y="906825"/>
              <a:ext cx="2034700" cy="958225"/>
            </a:xfrm>
            <a:custGeom>
              <a:avLst/>
              <a:gdLst/>
              <a:ahLst/>
              <a:cxnLst/>
              <a:rect l="l" t="t" r="r" b="b"/>
              <a:pathLst>
                <a:path w="81388" h="38329" extrusionOk="0">
                  <a:moveTo>
                    <a:pt x="60968" y="8938"/>
                  </a:moveTo>
                  <a:cubicBezTo>
                    <a:pt x="73200" y="14451"/>
                    <a:pt x="81388" y="25052"/>
                    <a:pt x="81388" y="38329"/>
                  </a:cubicBezTo>
                  <a:lnTo>
                    <a:pt x="1" y="38329"/>
                  </a:lnTo>
                  <a:cubicBezTo>
                    <a:pt x="1" y="25052"/>
                    <a:pt x="8189" y="14451"/>
                    <a:pt x="20421" y="8938"/>
                  </a:cubicBezTo>
                  <a:cubicBezTo>
                    <a:pt x="22313" y="3817"/>
                    <a:pt x="30696" y="0"/>
                    <a:pt x="40678" y="0"/>
                  </a:cubicBezTo>
                  <a:cubicBezTo>
                    <a:pt x="50692" y="0"/>
                    <a:pt x="59043" y="3817"/>
                    <a:pt x="60968" y="8938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979;p40"/>
            <p:cNvSpPr/>
            <p:nvPr/>
          </p:nvSpPr>
          <p:spPr>
            <a:xfrm>
              <a:off x="3468300" y="21912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44" y="26553"/>
                  </a:moveTo>
                  <a:cubicBezTo>
                    <a:pt x="20551" y="26553"/>
                    <a:pt x="26520" y="20584"/>
                    <a:pt x="26520" y="13277"/>
                  </a:cubicBezTo>
                  <a:cubicBezTo>
                    <a:pt x="26520" y="5970"/>
                    <a:pt x="20551" y="1"/>
                    <a:pt x="13244" y="1"/>
                  </a:cubicBezTo>
                  <a:cubicBezTo>
                    <a:pt x="5937" y="1"/>
                    <a:pt x="0" y="5970"/>
                    <a:pt x="0" y="13277"/>
                  </a:cubicBezTo>
                  <a:cubicBezTo>
                    <a:pt x="0" y="20584"/>
                    <a:pt x="5937" y="26553"/>
                    <a:pt x="13244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980;p40"/>
            <p:cNvSpPr/>
            <p:nvPr/>
          </p:nvSpPr>
          <p:spPr>
            <a:xfrm>
              <a:off x="4314775" y="27857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77" y="26553"/>
                  </a:moveTo>
                  <a:cubicBezTo>
                    <a:pt x="20584" y="26553"/>
                    <a:pt x="26521" y="20584"/>
                    <a:pt x="26521" y="13277"/>
                  </a:cubicBezTo>
                  <a:cubicBezTo>
                    <a:pt x="26521" y="5970"/>
                    <a:pt x="20584" y="0"/>
                    <a:pt x="13277" y="0"/>
                  </a:cubicBezTo>
                  <a:cubicBezTo>
                    <a:pt x="5938" y="0"/>
                    <a:pt x="1" y="5970"/>
                    <a:pt x="1" y="13277"/>
                  </a:cubicBezTo>
                  <a:cubicBezTo>
                    <a:pt x="1" y="20584"/>
                    <a:pt x="5938" y="26553"/>
                    <a:pt x="13277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981;p40"/>
            <p:cNvSpPr/>
            <p:nvPr/>
          </p:nvSpPr>
          <p:spPr>
            <a:xfrm>
              <a:off x="2621800" y="27857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45" y="26553"/>
                  </a:moveTo>
                  <a:cubicBezTo>
                    <a:pt x="20551" y="26553"/>
                    <a:pt x="26521" y="20584"/>
                    <a:pt x="26521" y="13277"/>
                  </a:cubicBezTo>
                  <a:cubicBezTo>
                    <a:pt x="26521" y="5970"/>
                    <a:pt x="20551" y="0"/>
                    <a:pt x="13245" y="0"/>
                  </a:cubicBezTo>
                  <a:cubicBezTo>
                    <a:pt x="5938" y="0"/>
                    <a:pt x="1" y="5970"/>
                    <a:pt x="1" y="13277"/>
                  </a:cubicBezTo>
                  <a:cubicBezTo>
                    <a:pt x="1" y="20584"/>
                    <a:pt x="5938" y="26553"/>
                    <a:pt x="13245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982;p40"/>
            <p:cNvSpPr/>
            <p:nvPr/>
          </p:nvSpPr>
          <p:spPr>
            <a:xfrm>
              <a:off x="4085625" y="3736600"/>
              <a:ext cx="558650" cy="558625"/>
            </a:xfrm>
            <a:custGeom>
              <a:avLst/>
              <a:gdLst/>
              <a:ahLst/>
              <a:cxnLst/>
              <a:rect l="l" t="t" r="r" b="b"/>
              <a:pathLst>
                <a:path w="22346" h="22345" extrusionOk="0">
                  <a:moveTo>
                    <a:pt x="19148" y="3197"/>
                  </a:moveTo>
                  <a:cubicBezTo>
                    <a:pt x="15952" y="0"/>
                    <a:pt x="9786" y="979"/>
                    <a:pt x="5383" y="5382"/>
                  </a:cubicBezTo>
                  <a:cubicBezTo>
                    <a:pt x="979" y="9786"/>
                    <a:pt x="1" y="15951"/>
                    <a:pt x="3197" y="19148"/>
                  </a:cubicBezTo>
                  <a:cubicBezTo>
                    <a:pt x="6394" y="22345"/>
                    <a:pt x="12559" y="21366"/>
                    <a:pt x="16963" y="16963"/>
                  </a:cubicBezTo>
                  <a:cubicBezTo>
                    <a:pt x="21367" y="12559"/>
                    <a:pt x="22345" y="6394"/>
                    <a:pt x="19148" y="3197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983;p40"/>
            <p:cNvSpPr/>
            <p:nvPr/>
          </p:nvSpPr>
          <p:spPr>
            <a:xfrm>
              <a:off x="2955350" y="3736600"/>
              <a:ext cx="558625" cy="558625"/>
            </a:xfrm>
            <a:custGeom>
              <a:avLst/>
              <a:gdLst/>
              <a:ahLst/>
              <a:cxnLst/>
              <a:rect l="l" t="t" r="r" b="b"/>
              <a:pathLst>
                <a:path w="22345" h="22345" extrusionOk="0">
                  <a:moveTo>
                    <a:pt x="3197" y="3197"/>
                  </a:moveTo>
                  <a:cubicBezTo>
                    <a:pt x="6394" y="0"/>
                    <a:pt x="12559" y="979"/>
                    <a:pt x="16963" y="5382"/>
                  </a:cubicBezTo>
                  <a:cubicBezTo>
                    <a:pt x="21366" y="9786"/>
                    <a:pt x="22345" y="15951"/>
                    <a:pt x="19148" y="19148"/>
                  </a:cubicBezTo>
                  <a:cubicBezTo>
                    <a:pt x="15952" y="22345"/>
                    <a:pt x="9786" y="21366"/>
                    <a:pt x="5383" y="16963"/>
                  </a:cubicBezTo>
                  <a:cubicBezTo>
                    <a:pt x="979" y="12559"/>
                    <a:pt x="0" y="6394"/>
                    <a:pt x="3197" y="3197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984;p40"/>
            <p:cNvSpPr/>
            <p:nvPr/>
          </p:nvSpPr>
          <p:spPr>
            <a:xfrm>
              <a:off x="3672175" y="906825"/>
              <a:ext cx="1144975" cy="958225"/>
            </a:xfrm>
            <a:custGeom>
              <a:avLst/>
              <a:gdLst/>
              <a:ahLst/>
              <a:cxnLst/>
              <a:rect l="l" t="t" r="r" b="b"/>
              <a:pathLst>
                <a:path w="45799" h="38329" extrusionOk="0">
                  <a:moveTo>
                    <a:pt x="15201" y="8938"/>
                  </a:moveTo>
                  <a:cubicBezTo>
                    <a:pt x="26912" y="14223"/>
                    <a:pt x="34936" y="24204"/>
                    <a:pt x="35556" y="36763"/>
                  </a:cubicBezTo>
                  <a:cubicBezTo>
                    <a:pt x="35589" y="37285"/>
                    <a:pt x="35589" y="37807"/>
                    <a:pt x="35589" y="38329"/>
                  </a:cubicBezTo>
                  <a:lnTo>
                    <a:pt x="45799" y="38329"/>
                  </a:lnTo>
                  <a:cubicBezTo>
                    <a:pt x="45799" y="25052"/>
                    <a:pt x="37578" y="14451"/>
                    <a:pt x="25379" y="8938"/>
                  </a:cubicBezTo>
                  <a:cubicBezTo>
                    <a:pt x="24726" y="7209"/>
                    <a:pt x="23356" y="5644"/>
                    <a:pt x="21432" y="4306"/>
                  </a:cubicBezTo>
                  <a:cubicBezTo>
                    <a:pt x="19898" y="3230"/>
                    <a:pt x="18006" y="2316"/>
                    <a:pt x="15854" y="1631"/>
                  </a:cubicBezTo>
                  <a:cubicBezTo>
                    <a:pt x="12722" y="587"/>
                    <a:pt x="9036" y="0"/>
                    <a:pt x="5089" y="0"/>
                  </a:cubicBezTo>
                  <a:cubicBezTo>
                    <a:pt x="3360" y="0"/>
                    <a:pt x="1631" y="131"/>
                    <a:pt x="0" y="359"/>
                  </a:cubicBezTo>
                  <a:cubicBezTo>
                    <a:pt x="7666" y="1403"/>
                    <a:pt x="13603" y="4730"/>
                    <a:pt x="15201" y="8938"/>
                  </a:cubicBezTo>
                  <a:close/>
                </a:path>
              </a:pathLst>
            </a:custGeom>
            <a:solidFill>
              <a:srgbClr val="403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" name="Rounded Rectangle 127"/>
          <p:cNvSpPr/>
          <p:nvPr/>
        </p:nvSpPr>
        <p:spPr>
          <a:xfrm>
            <a:off x="3385981" y="3723901"/>
            <a:ext cx="1836156" cy="713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friendly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27" name="Picture 3" descr="G:\Giáo Án  WW4\Image WW4 Unit 1\shutterstock_75844299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481" y="383844"/>
            <a:ext cx="4996120" cy="3330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794364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riendl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riendl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</p:childTnLst>
        </p:cTn>
      </p:par>
    </p:tnLst>
    <p:bldLst>
      <p:bldP spid="128" grpId="0" animBg="1"/>
      <p:bldP spid="1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3734;p71"/>
          <p:cNvGrpSpPr/>
          <p:nvPr/>
        </p:nvGrpSpPr>
        <p:grpSpPr>
          <a:xfrm>
            <a:off x="6952271" y="1191435"/>
            <a:ext cx="2796946" cy="3823246"/>
            <a:chOff x="7617466" y="1753588"/>
            <a:chExt cx="860395" cy="978820"/>
          </a:xfrm>
        </p:grpSpPr>
        <p:sp>
          <p:nvSpPr>
            <p:cNvPr id="62" name="Google Shape;3735;p71"/>
            <p:cNvSpPr/>
            <p:nvPr/>
          </p:nvSpPr>
          <p:spPr>
            <a:xfrm>
              <a:off x="7617969" y="1754016"/>
              <a:ext cx="859892" cy="810065"/>
            </a:xfrm>
            <a:custGeom>
              <a:avLst/>
              <a:gdLst/>
              <a:ahLst/>
              <a:cxnLst/>
              <a:rect l="l" t="t" r="r" b="b"/>
              <a:pathLst>
                <a:path w="58209" h="54836" extrusionOk="0">
                  <a:moveTo>
                    <a:pt x="25420" y="0"/>
                  </a:moveTo>
                  <a:cubicBezTo>
                    <a:pt x="23490" y="0"/>
                    <a:pt x="21538" y="437"/>
                    <a:pt x="19714" y="1349"/>
                  </a:cubicBezTo>
                  <a:cubicBezTo>
                    <a:pt x="13944" y="4218"/>
                    <a:pt x="11208" y="10956"/>
                    <a:pt x="13343" y="17027"/>
                  </a:cubicBezTo>
                  <a:cubicBezTo>
                    <a:pt x="3136" y="18961"/>
                    <a:pt x="0" y="32037"/>
                    <a:pt x="8173" y="38409"/>
                  </a:cubicBezTo>
                  <a:cubicBezTo>
                    <a:pt x="6792" y="46030"/>
                    <a:pt x="12832" y="52257"/>
                    <a:pt x="19712" y="52257"/>
                  </a:cubicBezTo>
                  <a:cubicBezTo>
                    <a:pt x="21474" y="52257"/>
                    <a:pt x="23290" y="51849"/>
                    <a:pt x="25052" y="50951"/>
                  </a:cubicBezTo>
                  <a:cubicBezTo>
                    <a:pt x="26812" y="53577"/>
                    <a:pt x="29568" y="54835"/>
                    <a:pt x="32308" y="54835"/>
                  </a:cubicBezTo>
                  <a:cubicBezTo>
                    <a:pt x="35694" y="54835"/>
                    <a:pt x="39058" y="52915"/>
                    <a:pt x="40496" y="49283"/>
                  </a:cubicBezTo>
                  <a:cubicBezTo>
                    <a:pt x="41253" y="49407"/>
                    <a:pt x="42008" y="49467"/>
                    <a:pt x="42756" y="49467"/>
                  </a:cubicBezTo>
                  <a:cubicBezTo>
                    <a:pt x="48463" y="49467"/>
                    <a:pt x="53713" y="45963"/>
                    <a:pt x="55807" y="40477"/>
                  </a:cubicBezTo>
                  <a:cubicBezTo>
                    <a:pt x="58209" y="34272"/>
                    <a:pt x="55907" y="27267"/>
                    <a:pt x="50336" y="23665"/>
                  </a:cubicBezTo>
                  <a:cubicBezTo>
                    <a:pt x="54929" y="15016"/>
                    <a:pt x="48350" y="5221"/>
                    <a:pt x="39348" y="5221"/>
                  </a:cubicBezTo>
                  <a:cubicBezTo>
                    <a:pt x="38281" y="5221"/>
                    <a:pt x="37180" y="5359"/>
                    <a:pt x="36059" y="5652"/>
                  </a:cubicBezTo>
                  <a:cubicBezTo>
                    <a:pt x="33602" y="2011"/>
                    <a:pt x="29561" y="0"/>
                    <a:pt x="25420" y="0"/>
                  </a:cubicBezTo>
                  <a:close/>
                </a:path>
              </a:pathLst>
            </a:custGeom>
            <a:solidFill>
              <a:srgbClr val="7CD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736;p71"/>
            <p:cNvSpPr/>
            <p:nvPr/>
          </p:nvSpPr>
          <p:spPr>
            <a:xfrm>
              <a:off x="8378821" y="2035610"/>
              <a:ext cx="3472" cy="7903"/>
            </a:xfrm>
            <a:custGeom>
              <a:avLst/>
              <a:gdLst/>
              <a:ahLst/>
              <a:cxnLst/>
              <a:rect l="l" t="t" r="r" b="b"/>
              <a:pathLst>
                <a:path w="235" h="535" extrusionOk="0">
                  <a:moveTo>
                    <a:pt x="234" y="0"/>
                  </a:moveTo>
                  <a:cubicBezTo>
                    <a:pt x="168" y="167"/>
                    <a:pt x="101" y="301"/>
                    <a:pt x="1" y="434"/>
                  </a:cubicBezTo>
                  <a:lnTo>
                    <a:pt x="168" y="534"/>
                  </a:lnTo>
                  <a:cubicBezTo>
                    <a:pt x="201" y="367"/>
                    <a:pt x="201" y="201"/>
                    <a:pt x="23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737;p71"/>
            <p:cNvSpPr/>
            <p:nvPr/>
          </p:nvSpPr>
          <p:spPr>
            <a:xfrm>
              <a:off x="7617466" y="1753588"/>
              <a:ext cx="839211" cy="810981"/>
            </a:xfrm>
            <a:custGeom>
              <a:avLst/>
              <a:gdLst/>
              <a:ahLst/>
              <a:cxnLst/>
              <a:rect l="l" t="t" r="r" b="b"/>
              <a:pathLst>
                <a:path w="56809" h="54898" extrusionOk="0">
                  <a:moveTo>
                    <a:pt x="25400" y="0"/>
                  </a:moveTo>
                  <a:cubicBezTo>
                    <a:pt x="17121" y="0"/>
                    <a:pt x="10291" y="8285"/>
                    <a:pt x="13344" y="17056"/>
                  </a:cubicBezTo>
                  <a:cubicBezTo>
                    <a:pt x="3170" y="18990"/>
                    <a:pt x="1" y="32033"/>
                    <a:pt x="8173" y="38438"/>
                  </a:cubicBezTo>
                  <a:cubicBezTo>
                    <a:pt x="6876" y="45625"/>
                    <a:pt x="12382" y="52248"/>
                    <a:pt x="19693" y="52248"/>
                  </a:cubicBezTo>
                  <a:cubicBezTo>
                    <a:pt x="19712" y="52248"/>
                    <a:pt x="19730" y="52248"/>
                    <a:pt x="19748" y="52248"/>
                  </a:cubicBezTo>
                  <a:lnTo>
                    <a:pt x="20649" y="52248"/>
                  </a:lnTo>
                  <a:cubicBezTo>
                    <a:pt x="20782" y="52248"/>
                    <a:pt x="20916" y="52248"/>
                    <a:pt x="21049" y="52214"/>
                  </a:cubicBezTo>
                  <a:lnTo>
                    <a:pt x="21350" y="52181"/>
                  </a:lnTo>
                  <a:lnTo>
                    <a:pt x="21683" y="52114"/>
                  </a:lnTo>
                  <a:lnTo>
                    <a:pt x="22017" y="52081"/>
                  </a:lnTo>
                  <a:lnTo>
                    <a:pt x="22317" y="52014"/>
                  </a:lnTo>
                  <a:lnTo>
                    <a:pt x="22650" y="51947"/>
                  </a:lnTo>
                  <a:lnTo>
                    <a:pt x="22884" y="51847"/>
                  </a:lnTo>
                  <a:cubicBezTo>
                    <a:pt x="23017" y="51814"/>
                    <a:pt x="23151" y="51781"/>
                    <a:pt x="23284" y="51747"/>
                  </a:cubicBezTo>
                  <a:lnTo>
                    <a:pt x="23351" y="51714"/>
                  </a:lnTo>
                  <a:cubicBezTo>
                    <a:pt x="23951" y="51547"/>
                    <a:pt x="24518" y="51280"/>
                    <a:pt x="25086" y="51013"/>
                  </a:cubicBezTo>
                  <a:cubicBezTo>
                    <a:pt x="26831" y="53640"/>
                    <a:pt x="29585" y="54897"/>
                    <a:pt x="32326" y="54897"/>
                  </a:cubicBezTo>
                  <a:cubicBezTo>
                    <a:pt x="35711" y="54897"/>
                    <a:pt x="39077" y="52977"/>
                    <a:pt x="40497" y="49345"/>
                  </a:cubicBezTo>
                  <a:cubicBezTo>
                    <a:pt x="41270" y="49472"/>
                    <a:pt x="42037" y="49534"/>
                    <a:pt x="42792" y="49534"/>
                  </a:cubicBezTo>
                  <a:cubicBezTo>
                    <a:pt x="50374" y="49534"/>
                    <a:pt x="56778" y="43359"/>
                    <a:pt x="56808" y="35502"/>
                  </a:cubicBezTo>
                  <a:cubicBezTo>
                    <a:pt x="56808" y="35102"/>
                    <a:pt x="56808" y="34735"/>
                    <a:pt x="56775" y="34335"/>
                  </a:cubicBezTo>
                  <a:cubicBezTo>
                    <a:pt x="55007" y="39572"/>
                    <a:pt x="50137" y="43074"/>
                    <a:pt x="44633" y="43074"/>
                  </a:cubicBezTo>
                  <a:cubicBezTo>
                    <a:pt x="43932" y="43074"/>
                    <a:pt x="43265" y="43041"/>
                    <a:pt x="42565" y="42908"/>
                  </a:cubicBezTo>
                  <a:cubicBezTo>
                    <a:pt x="41258" y="46221"/>
                    <a:pt x="38204" y="47970"/>
                    <a:pt x="35124" y="47970"/>
                  </a:cubicBezTo>
                  <a:cubicBezTo>
                    <a:pt x="32622" y="47970"/>
                    <a:pt x="30103" y="46816"/>
                    <a:pt x="28488" y="44409"/>
                  </a:cubicBezTo>
                  <a:cubicBezTo>
                    <a:pt x="27001" y="45622"/>
                    <a:pt x="25339" y="46129"/>
                    <a:pt x="23701" y="46129"/>
                  </a:cubicBezTo>
                  <a:cubicBezTo>
                    <a:pt x="18761" y="46129"/>
                    <a:pt x="14027" y="41519"/>
                    <a:pt x="14878" y="37737"/>
                  </a:cubicBezTo>
                  <a:cubicBezTo>
                    <a:pt x="11676" y="37304"/>
                    <a:pt x="9274" y="32600"/>
                    <a:pt x="9274" y="28897"/>
                  </a:cubicBezTo>
                  <a:cubicBezTo>
                    <a:pt x="9274" y="23327"/>
                    <a:pt x="13210" y="18523"/>
                    <a:pt x="18681" y="17456"/>
                  </a:cubicBezTo>
                  <a:cubicBezTo>
                    <a:pt x="15912" y="9450"/>
                    <a:pt x="21850" y="1078"/>
                    <a:pt x="30323" y="1078"/>
                  </a:cubicBezTo>
                  <a:lnTo>
                    <a:pt x="30523" y="1078"/>
                  </a:lnTo>
                  <a:cubicBezTo>
                    <a:pt x="28803" y="338"/>
                    <a:pt x="27072" y="0"/>
                    <a:pt x="25400" y="0"/>
                  </a:cubicBezTo>
                  <a:close/>
                </a:path>
              </a:pathLst>
            </a:custGeom>
            <a:solidFill>
              <a:srgbClr val="65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738;p71"/>
            <p:cNvSpPr/>
            <p:nvPr/>
          </p:nvSpPr>
          <p:spPr>
            <a:xfrm>
              <a:off x="8229998" y="1817172"/>
              <a:ext cx="43874" cy="40196"/>
            </a:xfrm>
            <a:custGeom>
              <a:avLst/>
              <a:gdLst/>
              <a:ahLst/>
              <a:cxnLst/>
              <a:rect l="l" t="t" r="r" b="b"/>
              <a:pathLst>
                <a:path w="2970" h="2721" extrusionOk="0">
                  <a:moveTo>
                    <a:pt x="2735" y="0"/>
                  </a:moveTo>
                  <a:cubicBezTo>
                    <a:pt x="2314" y="0"/>
                    <a:pt x="1420" y="74"/>
                    <a:pt x="801" y="643"/>
                  </a:cubicBezTo>
                  <a:cubicBezTo>
                    <a:pt x="1" y="1377"/>
                    <a:pt x="1" y="2711"/>
                    <a:pt x="1" y="2711"/>
                  </a:cubicBezTo>
                  <a:cubicBezTo>
                    <a:pt x="1" y="2711"/>
                    <a:pt x="98" y="2721"/>
                    <a:pt x="256" y="2721"/>
                  </a:cubicBezTo>
                  <a:cubicBezTo>
                    <a:pt x="690" y="2721"/>
                    <a:pt x="1582" y="2649"/>
                    <a:pt x="2169" y="2111"/>
                  </a:cubicBezTo>
                  <a:cubicBezTo>
                    <a:pt x="2970" y="1377"/>
                    <a:pt x="2970" y="9"/>
                    <a:pt x="2970" y="9"/>
                  </a:cubicBezTo>
                  <a:cubicBezTo>
                    <a:pt x="2970" y="9"/>
                    <a:pt x="2881" y="0"/>
                    <a:pt x="2735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739;p71"/>
            <p:cNvSpPr/>
            <p:nvPr/>
          </p:nvSpPr>
          <p:spPr>
            <a:xfrm>
              <a:off x="7741648" y="2089710"/>
              <a:ext cx="51763" cy="33253"/>
            </a:xfrm>
            <a:custGeom>
              <a:avLst/>
              <a:gdLst/>
              <a:ahLst/>
              <a:cxnLst/>
              <a:rect l="l" t="t" r="r" b="b"/>
              <a:pathLst>
                <a:path w="3504" h="2251" extrusionOk="0">
                  <a:moveTo>
                    <a:pt x="2374" y="0"/>
                  </a:moveTo>
                  <a:cubicBezTo>
                    <a:pt x="2017" y="0"/>
                    <a:pt x="1622" y="58"/>
                    <a:pt x="1269" y="241"/>
                  </a:cubicBezTo>
                  <a:cubicBezTo>
                    <a:pt x="301" y="775"/>
                    <a:pt x="1" y="2076"/>
                    <a:pt x="1" y="2076"/>
                  </a:cubicBezTo>
                  <a:cubicBezTo>
                    <a:pt x="1" y="2076"/>
                    <a:pt x="497" y="2250"/>
                    <a:pt x="1107" y="2250"/>
                  </a:cubicBezTo>
                  <a:cubicBezTo>
                    <a:pt x="1459" y="2250"/>
                    <a:pt x="1849" y="2192"/>
                    <a:pt x="2203" y="2009"/>
                  </a:cubicBezTo>
                  <a:cubicBezTo>
                    <a:pt x="3170" y="1475"/>
                    <a:pt x="3503" y="175"/>
                    <a:pt x="3503" y="175"/>
                  </a:cubicBezTo>
                  <a:cubicBezTo>
                    <a:pt x="3503" y="175"/>
                    <a:pt x="2994" y="0"/>
                    <a:pt x="237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740;p71"/>
            <p:cNvSpPr/>
            <p:nvPr/>
          </p:nvSpPr>
          <p:spPr>
            <a:xfrm>
              <a:off x="8208326" y="2177537"/>
              <a:ext cx="43860" cy="42397"/>
            </a:xfrm>
            <a:custGeom>
              <a:avLst/>
              <a:gdLst/>
              <a:ahLst/>
              <a:cxnLst/>
              <a:rect l="l" t="t" r="r" b="b"/>
              <a:pathLst>
                <a:path w="2969" h="2870" extrusionOk="0">
                  <a:moveTo>
                    <a:pt x="2844" y="0"/>
                  </a:moveTo>
                  <a:cubicBezTo>
                    <a:pt x="2659" y="0"/>
                    <a:pt x="1476" y="28"/>
                    <a:pt x="801" y="734"/>
                  </a:cubicBezTo>
                  <a:cubicBezTo>
                    <a:pt x="0" y="1535"/>
                    <a:pt x="100" y="2869"/>
                    <a:pt x="100" y="2869"/>
                  </a:cubicBezTo>
                  <a:cubicBezTo>
                    <a:pt x="100" y="2869"/>
                    <a:pt x="109" y="2869"/>
                    <a:pt x="125" y="2869"/>
                  </a:cubicBezTo>
                  <a:cubicBezTo>
                    <a:pt x="310" y="2869"/>
                    <a:pt x="1496" y="2841"/>
                    <a:pt x="2202" y="2135"/>
                  </a:cubicBezTo>
                  <a:cubicBezTo>
                    <a:pt x="2969" y="1335"/>
                    <a:pt x="2869" y="0"/>
                    <a:pt x="2869" y="0"/>
                  </a:cubicBezTo>
                  <a:cubicBezTo>
                    <a:pt x="2869" y="0"/>
                    <a:pt x="2860" y="0"/>
                    <a:pt x="284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741;p71"/>
            <p:cNvSpPr/>
            <p:nvPr/>
          </p:nvSpPr>
          <p:spPr>
            <a:xfrm>
              <a:off x="8152145" y="1939510"/>
              <a:ext cx="41407" cy="51261"/>
            </a:xfrm>
            <a:custGeom>
              <a:avLst/>
              <a:gdLst/>
              <a:ahLst/>
              <a:cxnLst/>
              <a:rect l="l" t="t" r="r" b="b"/>
              <a:pathLst>
                <a:path w="2803" h="3470" extrusionOk="0">
                  <a:moveTo>
                    <a:pt x="434" y="1"/>
                  </a:moveTo>
                  <a:cubicBezTo>
                    <a:pt x="434" y="1"/>
                    <a:pt x="0" y="1268"/>
                    <a:pt x="534" y="2236"/>
                  </a:cubicBezTo>
                  <a:cubicBezTo>
                    <a:pt x="1068" y="3203"/>
                    <a:pt x="2369" y="3470"/>
                    <a:pt x="2369" y="3470"/>
                  </a:cubicBezTo>
                  <a:cubicBezTo>
                    <a:pt x="2369" y="3470"/>
                    <a:pt x="2802" y="2236"/>
                    <a:pt x="2269" y="1268"/>
                  </a:cubicBezTo>
                  <a:cubicBezTo>
                    <a:pt x="1735" y="3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742;p71"/>
            <p:cNvSpPr/>
            <p:nvPr/>
          </p:nvSpPr>
          <p:spPr>
            <a:xfrm>
              <a:off x="8198960" y="1965142"/>
              <a:ext cx="43874" cy="44362"/>
            </a:xfrm>
            <a:custGeom>
              <a:avLst/>
              <a:gdLst/>
              <a:ahLst/>
              <a:cxnLst/>
              <a:rect l="l" t="t" r="r" b="b"/>
              <a:pathLst>
                <a:path w="2970" h="3003" extrusionOk="0">
                  <a:moveTo>
                    <a:pt x="2802" y="0"/>
                  </a:moveTo>
                  <a:lnTo>
                    <a:pt x="2802" y="0"/>
                  </a:lnTo>
                  <a:cubicBezTo>
                    <a:pt x="2802" y="0"/>
                    <a:pt x="1468" y="0"/>
                    <a:pt x="734" y="834"/>
                  </a:cubicBezTo>
                  <a:cubicBezTo>
                    <a:pt x="0" y="1668"/>
                    <a:pt x="167" y="3003"/>
                    <a:pt x="167" y="3003"/>
                  </a:cubicBezTo>
                  <a:cubicBezTo>
                    <a:pt x="167" y="3003"/>
                    <a:pt x="1501" y="3003"/>
                    <a:pt x="2235" y="2169"/>
                  </a:cubicBezTo>
                  <a:cubicBezTo>
                    <a:pt x="2969" y="1335"/>
                    <a:pt x="2802" y="0"/>
                    <a:pt x="2802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743;p71"/>
            <p:cNvSpPr/>
            <p:nvPr/>
          </p:nvSpPr>
          <p:spPr>
            <a:xfrm>
              <a:off x="7803251" y="2497084"/>
              <a:ext cx="55692" cy="31052"/>
            </a:xfrm>
            <a:custGeom>
              <a:avLst/>
              <a:gdLst/>
              <a:ahLst/>
              <a:cxnLst/>
              <a:rect l="l" t="t" r="r" b="b"/>
              <a:pathLst>
                <a:path w="3770" h="2102" extrusionOk="0">
                  <a:moveTo>
                    <a:pt x="2271" y="0"/>
                  </a:moveTo>
                  <a:cubicBezTo>
                    <a:pt x="2028" y="0"/>
                    <a:pt x="1777" y="33"/>
                    <a:pt x="1535" y="119"/>
                  </a:cubicBezTo>
                  <a:cubicBezTo>
                    <a:pt x="501" y="486"/>
                    <a:pt x="1" y="1720"/>
                    <a:pt x="1" y="1720"/>
                  </a:cubicBezTo>
                  <a:cubicBezTo>
                    <a:pt x="1" y="1720"/>
                    <a:pt x="723" y="2102"/>
                    <a:pt x="1529" y="2102"/>
                  </a:cubicBezTo>
                  <a:cubicBezTo>
                    <a:pt x="1763" y="2102"/>
                    <a:pt x="2003" y="2070"/>
                    <a:pt x="2236" y="1987"/>
                  </a:cubicBezTo>
                  <a:cubicBezTo>
                    <a:pt x="3270" y="1587"/>
                    <a:pt x="3770" y="353"/>
                    <a:pt x="3770" y="353"/>
                  </a:cubicBezTo>
                  <a:cubicBezTo>
                    <a:pt x="3770" y="353"/>
                    <a:pt x="3065" y="0"/>
                    <a:pt x="2271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744;p71"/>
            <p:cNvSpPr/>
            <p:nvPr/>
          </p:nvSpPr>
          <p:spPr>
            <a:xfrm>
              <a:off x="7849579" y="2340162"/>
              <a:ext cx="31052" cy="58647"/>
            </a:xfrm>
            <a:custGeom>
              <a:avLst/>
              <a:gdLst/>
              <a:ahLst/>
              <a:cxnLst/>
              <a:rect l="l" t="t" r="r" b="b"/>
              <a:pathLst>
                <a:path w="2102" h="3970" extrusionOk="0">
                  <a:moveTo>
                    <a:pt x="968" y="0"/>
                  </a:moveTo>
                  <a:cubicBezTo>
                    <a:pt x="968" y="0"/>
                    <a:pt x="0" y="934"/>
                    <a:pt x="67" y="2035"/>
                  </a:cubicBezTo>
                  <a:cubicBezTo>
                    <a:pt x="100" y="3102"/>
                    <a:pt x="1134" y="3970"/>
                    <a:pt x="1134" y="3970"/>
                  </a:cubicBezTo>
                  <a:cubicBezTo>
                    <a:pt x="1134" y="3970"/>
                    <a:pt x="2102" y="3036"/>
                    <a:pt x="2035" y="1935"/>
                  </a:cubicBezTo>
                  <a:cubicBezTo>
                    <a:pt x="2002" y="834"/>
                    <a:pt x="968" y="0"/>
                    <a:pt x="968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745;p71"/>
            <p:cNvSpPr/>
            <p:nvPr/>
          </p:nvSpPr>
          <p:spPr>
            <a:xfrm>
              <a:off x="7894918" y="2121355"/>
              <a:ext cx="43860" cy="46829"/>
            </a:xfrm>
            <a:custGeom>
              <a:avLst/>
              <a:gdLst/>
              <a:ahLst/>
              <a:cxnLst/>
              <a:rect l="l" t="t" r="r" b="b"/>
              <a:pathLst>
                <a:path w="2969" h="3170" extrusionOk="0">
                  <a:moveTo>
                    <a:pt x="267" y="1"/>
                  </a:moveTo>
                  <a:cubicBezTo>
                    <a:pt x="267" y="1"/>
                    <a:pt x="0" y="1335"/>
                    <a:pt x="701" y="2202"/>
                  </a:cubicBezTo>
                  <a:cubicBezTo>
                    <a:pt x="1368" y="3069"/>
                    <a:pt x="2702" y="3170"/>
                    <a:pt x="2702" y="3170"/>
                  </a:cubicBezTo>
                  <a:cubicBezTo>
                    <a:pt x="2702" y="3170"/>
                    <a:pt x="2969" y="1835"/>
                    <a:pt x="2268" y="968"/>
                  </a:cubicBezTo>
                  <a:cubicBezTo>
                    <a:pt x="1601" y="101"/>
                    <a:pt x="267" y="1"/>
                    <a:pt x="267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746;p71"/>
            <p:cNvSpPr/>
            <p:nvPr/>
          </p:nvSpPr>
          <p:spPr>
            <a:xfrm>
              <a:off x="7879628" y="2176710"/>
              <a:ext cx="52753" cy="32706"/>
            </a:xfrm>
            <a:custGeom>
              <a:avLst/>
              <a:gdLst/>
              <a:ahLst/>
              <a:cxnLst/>
              <a:rect l="l" t="t" r="r" b="b"/>
              <a:pathLst>
                <a:path w="3571" h="2214" extrusionOk="0">
                  <a:moveTo>
                    <a:pt x="2359" y="1"/>
                  </a:moveTo>
                  <a:cubicBezTo>
                    <a:pt x="2028" y="1"/>
                    <a:pt x="1669" y="56"/>
                    <a:pt x="1335" y="223"/>
                  </a:cubicBezTo>
                  <a:cubicBezTo>
                    <a:pt x="368" y="723"/>
                    <a:pt x="1" y="1991"/>
                    <a:pt x="1" y="1991"/>
                  </a:cubicBezTo>
                  <a:cubicBezTo>
                    <a:pt x="1" y="1991"/>
                    <a:pt x="550" y="2213"/>
                    <a:pt x="1212" y="2213"/>
                  </a:cubicBezTo>
                  <a:cubicBezTo>
                    <a:pt x="1543" y="2213"/>
                    <a:pt x="1902" y="2158"/>
                    <a:pt x="2236" y="1991"/>
                  </a:cubicBezTo>
                  <a:cubicBezTo>
                    <a:pt x="3203" y="1524"/>
                    <a:pt x="3570" y="223"/>
                    <a:pt x="3570" y="223"/>
                  </a:cubicBezTo>
                  <a:cubicBezTo>
                    <a:pt x="3570" y="223"/>
                    <a:pt x="3022" y="1"/>
                    <a:pt x="2359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747;p71"/>
            <p:cNvSpPr/>
            <p:nvPr/>
          </p:nvSpPr>
          <p:spPr>
            <a:xfrm>
              <a:off x="7967837" y="2257106"/>
              <a:ext cx="44864" cy="38615"/>
            </a:xfrm>
            <a:custGeom>
              <a:avLst/>
              <a:gdLst/>
              <a:ahLst/>
              <a:cxnLst/>
              <a:rect l="l" t="t" r="r" b="b"/>
              <a:pathLst>
                <a:path w="3037" h="2614" extrusionOk="0">
                  <a:moveTo>
                    <a:pt x="2681" y="1"/>
                  </a:moveTo>
                  <a:cubicBezTo>
                    <a:pt x="2228" y="1"/>
                    <a:pt x="1433" y="77"/>
                    <a:pt x="868" y="552"/>
                  </a:cubicBezTo>
                  <a:cubicBezTo>
                    <a:pt x="34" y="1252"/>
                    <a:pt x="1" y="2587"/>
                    <a:pt x="1" y="2587"/>
                  </a:cubicBezTo>
                  <a:cubicBezTo>
                    <a:pt x="1" y="2587"/>
                    <a:pt x="177" y="2613"/>
                    <a:pt x="442" y="2613"/>
                  </a:cubicBezTo>
                  <a:cubicBezTo>
                    <a:pt x="905" y="2613"/>
                    <a:pt x="1638" y="2532"/>
                    <a:pt x="2169" y="2086"/>
                  </a:cubicBezTo>
                  <a:cubicBezTo>
                    <a:pt x="3003" y="1353"/>
                    <a:pt x="3036" y="18"/>
                    <a:pt x="3036" y="18"/>
                  </a:cubicBezTo>
                  <a:cubicBezTo>
                    <a:pt x="3036" y="18"/>
                    <a:pt x="2898" y="1"/>
                    <a:pt x="268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748;p71"/>
            <p:cNvSpPr/>
            <p:nvPr/>
          </p:nvSpPr>
          <p:spPr>
            <a:xfrm>
              <a:off x="8329553" y="2329806"/>
              <a:ext cx="34996" cy="57672"/>
            </a:xfrm>
            <a:custGeom>
              <a:avLst/>
              <a:gdLst/>
              <a:ahLst/>
              <a:cxnLst/>
              <a:rect l="l" t="t" r="r" b="b"/>
              <a:pathLst>
                <a:path w="2369" h="3904" extrusionOk="0">
                  <a:moveTo>
                    <a:pt x="1601" y="1"/>
                  </a:moveTo>
                  <a:cubicBezTo>
                    <a:pt x="1601" y="1"/>
                    <a:pt x="434" y="668"/>
                    <a:pt x="234" y="1735"/>
                  </a:cubicBezTo>
                  <a:cubicBezTo>
                    <a:pt x="0" y="2803"/>
                    <a:pt x="801" y="3904"/>
                    <a:pt x="801" y="3904"/>
                  </a:cubicBezTo>
                  <a:cubicBezTo>
                    <a:pt x="801" y="3904"/>
                    <a:pt x="1935" y="3203"/>
                    <a:pt x="2168" y="2136"/>
                  </a:cubicBezTo>
                  <a:cubicBezTo>
                    <a:pt x="2368" y="1068"/>
                    <a:pt x="1601" y="1"/>
                    <a:pt x="160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749;p71"/>
            <p:cNvSpPr/>
            <p:nvPr/>
          </p:nvSpPr>
          <p:spPr>
            <a:xfrm>
              <a:off x="8405442" y="2160179"/>
              <a:ext cx="52236" cy="32972"/>
            </a:xfrm>
            <a:custGeom>
              <a:avLst/>
              <a:gdLst/>
              <a:ahLst/>
              <a:cxnLst/>
              <a:rect l="l" t="t" r="r" b="b"/>
              <a:pathLst>
                <a:path w="3536" h="2232" extrusionOk="0">
                  <a:moveTo>
                    <a:pt x="1201" y="0"/>
                  </a:moveTo>
                  <a:cubicBezTo>
                    <a:pt x="549" y="0"/>
                    <a:pt x="0" y="208"/>
                    <a:pt x="0" y="208"/>
                  </a:cubicBezTo>
                  <a:cubicBezTo>
                    <a:pt x="0" y="208"/>
                    <a:pt x="334" y="1509"/>
                    <a:pt x="1301" y="2009"/>
                  </a:cubicBezTo>
                  <a:cubicBezTo>
                    <a:pt x="1635" y="2176"/>
                    <a:pt x="1994" y="2232"/>
                    <a:pt x="2325" y="2232"/>
                  </a:cubicBezTo>
                  <a:cubicBezTo>
                    <a:pt x="2987" y="2232"/>
                    <a:pt x="3536" y="2009"/>
                    <a:pt x="3536" y="2009"/>
                  </a:cubicBezTo>
                  <a:cubicBezTo>
                    <a:pt x="3536" y="2009"/>
                    <a:pt x="3202" y="708"/>
                    <a:pt x="2202" y="208"/>
                  </a:cubicBezTo>
                  <a:cubicBezTo>
                    <a:pt x="1879" y="52"/>
                    <a:pt x="1527" y="0"/>
                    <a:pt x="1201" y="0"/>
                  </a:cubicBezTo>
                  <a:close/>
                </a:path>
              </a:pathLst>
            </a:custGeom>
            <a:solidFill>
              <a:srgbClr val="76AB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750;p71"/>
            <p:cNvSpPr/>
            <p:nvPr/>
          </p:nvSpPr>
          <p:spPr>
            <a:xfrm>
              <a:off x="8391644" y="2120365"/>
              <a:ext cx="42382" cy="48808"/>
            </a:xfrm>
            <a:custGeom>
              <a:avLst/>
              <a:gdLst/>
              <a:ahLst/>
              <a:cxnLst/>
              <a:rect l="l" t="t" r="r" b="b"/>
              <a:pathLst>
                <a:path w="2869" h="3304" extrusionOk="0">
                  <a:moveTo>
                    <a:pt x="2535" y="1"/>
                  </a:moveTo>
                  <a:cubicBezTo>
                    <a:pt x="2535" y="1"/>
                    <a:pt x="1234" y="168"/>
                    <a:pt x="600" y="1102"/>
                  </a:cubicBezTo>
                  <a:cubicBezTo>
                    <a:pt x="0" y="2002"/>
                    <a:pt x="334" y="3303"/>
                    <a:pt x="334" y="3303"/>
                  </a:cubicBezTo>
                  <a:cubicBezTo>
                    <a:pt x="334" y="3303"/>
                    <a:pt x="1635" y="3136"/>
                    <a:pt x="2268" y="2202"/>
                  </a:cubicBezTo>
                  <a:cubicBezTo>
                    <a:pt x="2869" y="1302"/>
                    <a:pt x="2535" y="1"/>
                    <a:pt x="2535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751;p71"/>
            <p:cNvSpPr/>
            <p:nvPr/>
          </p:nvSpPr>
          <p:spPr>
            <a:xfrm>
              <a:off x="7644087" y="2166694"/>
              <a:ext cx="42885" cy="48306"/>
            </a:xfrm>
            <a:custGeom>
              <a:avLst/>
              <a:gdLst/>
              <a:ahLst/>
              <a:cxnLst/>
              <a:rect l="l" t="t" r="r" b="b"/>
              <a:pathLst>
                <a:path w="2903" h="3270" extrusionOk="0">
                  <a:moveTo>
                    <a:pt x="300" y="0"/>
                  </a:moveTo>
                  <a:lnTo>
                    <a:pt x="300" y="0"/>
                  </a:lnTo>
                  <a:cubicBezTo>
                    <a:pt x="300" y="1"/>
                    <a:pt x="0" y="1301"/>
                    <a:pt x="634" y="2202"/>
                  </a:cubicBezTo>
                  <a:cubicBezTo>
                    <a:pt x="1234" y="3103"/>
                    <a:pt x="2569" y="3270"/>
                    <a:pt x="2569" y="3270"/>
                  </a:cubicBezTo>
                  <a:cubicBezTo>
                    <a:pt x="2569" y="3270"/>
                    <a:pt x="2902" y="1969"/>
                    <a:pt x="2269" y="1068"/>
                  </a:cubicBezTo>
                  <a:cubicBezTo>
                    <a:pt x="1635" y="167"/>
                    <a:pt x="301" y="1"/>
                    <a:pt x="300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752;p71"/>
            <p:cNvSpPr/>
            <p:nvPr/>
          </p:nvSpPr>
          <p:spPr>
            <a:xfrm>
              <a:off x="7653453" y="2214988"/>
              <a:ext cx="42885" cy="47819"/>
            </a:xfrm>
            <a:custGeom>
              <a:avLst/>
              <a:gdLst/>
              <a:ahLst/>
              <a:cxnLst/>
              <a:rect l="l" t="t" r="r" b="b"/>
              <a:pathLst>
                <a:path w="2903" h="3237" extrusionOk="0">
                  <a:moveTo>
                    <a:pt x="2602" y="1"/>
                  </a:moveTo>
                  <a:cubicBezTo>
                    <a:pt x="2602" y="1"/>
                    <a:pt x="1268" y="134"/>
                    <a:pt x="634" y="1035"/>
                  </a:cubicBezTo>
                  <a:cubicBezTo>
                    <a:pt x="0" y="1935"/>
                    <a:pt x="300" y="3236"/>
                    <a:pt x="300" y="3236"/>
                  </a:cubicBezTo>
                  <a:cubicBezTo>
                    <a:pt x="300" y="3236"/>
                    <a:pt x="1635" y="3069"/>
                    <a:pt x="2268" y="2202"/>
                  </a:cubicBezTo>
                  <a:cubicBezTo>
                    <a:pt x="2902" y="1301"/>
                    <a:pt x="2602" y="1"/>
                    <a:pt x="2602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753;p71"/>
            <p:cNvSpPr/>
            <p:nvPr/>
          </p:nvSpPr>
          <p:spPr>
            <a:xfrm>
              <a:off x="8082667" y="2369236"/>
              <a:ext cx="100039" cy="93141"/>
            </a:xfrm>
            <a:custGeom>
              <a:avLst/>
              <a:gdLst/>
              <a:ahLst/>
              <a:cxnLst/>
              <a:rect l="l" t="t" r="r" b="b"/>
              <a:pathLst>
                <a:path w="6772" h="6305" extrusionOk="0">
                  <a:moveTo>
                    <a:pt x="6071" y="0"/>
                  </a:moveTo>
                  <a:lnTo>
                    <a:pt x="0" y="4971"/>
                  </a:lnTo>
                  <a:lnTo>
                    <a:pt x="1234" y="6305"/>
                  </a:lnTo>
                  <a:lnTo>
                    <a:pt x="6772" y="80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754;p71"/>
            <p:cNvSpPr/>
            <p:nvPr/>
          </p:nvSpPr>
          <p:spPr>
            <a:xfrm>
              <a:off x="7950109" y="2416053"/>
              <a:ext cx="132568" cy="123203"/>
            </a:xfrm>
            <a:custGeom>
              <a:avLst/>
              <a:gdLst/>
              <a:ahLst/>
              <a:cxnLst/>
              <a:rect l="l" t="t" r="r" b="b"/>
              <a:pathLst>
                <a:path w="8974" h="8340" extrusionOk="0">
                  <a:moveTo>
                    <a:pt x="934" y="0"/>
                  </a:moveTo>
                  <a:lnTo>
                    <a:pt x="0" y="1034"/>
                  </a:lnTo>
                  <a:lnTo>
                    <a:pt x="7405" y="8340"/>
                  </a:lnTo>
                  <a:lnTo>
                    <a:pt x="8973" y="6605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755;p71"/>
            <p:cNvSpPr/>
            <p:nvPr/>
          </p:nvSpPr>
          <p:spPr>
            <a:xfrm>
              <a:off x="8042248" y="2179502"/>
              <a:ext cx="81323" cy="552905"/>
            </a:xfrm>
            <a:custGeom>
              <a:avLst/>
              <a:gdLst/>
              <a:ahLst/>
              <a:cxnLst/>
              <a:rect l="l" t="t" r="r" b="b"/>
              <a:pathLst>
                <a:path w="5505" h="37428" extrusionOk="0">
                  <a:moveTo>
                    <a:pt x="2202" y="1"/>
                  </a:moveTo>
                  <a:lnTo>
                    <a:pt x="1" y="37428"/>
                  </a:lnTo>
                  <a:lnTo>
                    <a:pt x="5505" y="37428"/>
                  </a:lnTo>
                  <a:lnTo>
                    <a:pt x="3303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1031;p40"/>
          <p:cNvGrpSpPr/>
          <p:nvPr/>
        </p:nvGrpSpPr>
        <p:grpSpPr>
          <a:xfrm>
            <a:off x="7998642" y="3717784"/>
            <a:ext cx="1507051" cy="1368387"/>
            <a:chOff x="1497575" y="238125"/>
            <a:chExt cx="4614425" cy="5228350"/>
          </a:xfrm>
        </p:grpSpPr>
        <p:sp>
          <p:nvSpPr>
            <p:cNvPr id="100" name="Google Shape;1032;p40"/>
            <p:cNvSpPr/>
            <p:nvPr/>
          </p:nvSpPr>
          <p:spPr>
            <a:xfrm>
              <a:off x="1497575" y="2378350"/>
              <a:ext cx="2156200" cy="2101650"/>
            </a:xfrm>
            <a:custGeom>
              <a:avLst/>
              <a:gdLst/>
              <a:ahLst/>
              <a:cxnLst/>
              <a:rect l="l" t="t" r="r" b="b"/>
              <a:pathLst>
                <a:path w="86248" h="84066" extrusionOk="0">
                  <a:moveTo>
                    <a:pt x="69655" y="56027"/>
                  </a:moveTo>
                  <a:cubicBezTo>
                    <a:pt x="86247" y="31420"/>
                    <a:pt x="61812" y="0"/>
                    <a:pt x="11005" y="6667"/>
                  </a:cubicBezTo>
                  <a:cubicBezTo>
                    <a:pt x="3236" y="8113"/>
                    <a:pt x="1" y="12034"/>
                    <a:pt x="957" y="19387"/>
                  </a:cubicBezTo>
                  <a:cubicBezTo>
                    <a:pt x="8089" y="58674"/>
                    <a:pt x="50612" y="84065"/>
                    <a:pt x="69581" y="56174"/>
                  </a:cubicBezTo>
                  <a:cubicBezTo>
                    <a:pt x="69606" y="56125"/>
                    <a:pt x="69655" y="56076"/>
                    <a:pt x="69655" y="56027"/>
                  </a:cubicBezTo>
                  <a:close/>
                  <a:moveTo>
                    <a:pt x="69655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33;p40"/>
            <p:cNvSpPr/>
            <p:nvPr/>
          </p:nvSpPr>
          <p:spPr>
            <a:xfrm>
              <a:off x="1497575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957" y="12672"/>
                  </a:moveTo>
                  <a:cubicBezTo>
                    <a:pt x="7893" y="51028"/>
                    <a:pt x="48602" y="76125"/>
                    <a:pt x="68160" y="51371"/>
                  </a:cubicBezTo>
                  <a:cubicBezTo>
                    <a:pt x="47180" y="60758"/>
                    <a:pt x="16642" y="37646"/>
                    <a:pt x="10711" y="4927"/>
                  </a:cubicBezTo>
                  <a:cubicBezTo>
                    <a:pt x="10466" y="3064"/>
                    <a:pt x="10491" y="1422"/>
                    <a:pt x="10785" y="1"/>
                  </a:cubicBezTo>
                  <a:cubicBezTo>
                    <a:pt x="3163" y="1471"/>
                    <a:pt x="1" y="5392"/>
                    <a:pt x="957" y="12672"/>
                  </a:cubicBezTo>
                  <a:close/>
                  <a:moveTo>
                    <a:pt x="957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34;p40"/>
            <p:cNvSpPr/>
            <p:nvPr/>
          </p:nvSpPr>
          <p:spPr>
            <a:xfrm>
              <a:off x="3956425" y="2378350"/>
              <a:ext cx="2155575" cy="2101650"/>
            </a:xfrm>
            <a:custGeom>
              <a:avLst/>
              <a:gdLst/>
              <a:ahLst/>
              <a:cxnLst/>
              <a:rect l="l" t="t" r="r" b="b"/>
              <a:pathLst>
                <a:path w="86223" h="84066" extrusionOk="0">
                  <a:moveTo>
                    <a:pt x="16569" y="56027"/>
                  </a:moveTo>
                  <a:cubicBezTo>
                    <a:pt x="1" y="31420"/>
                    <a:pt x="24436" y="0"/>
                    <a:pt x="75243" y="6667"/>
                  </a:cubicBezTo>
                  <a:cubicBezTo>
                    <a:pt x="83012" y="8113"/>
                    <a:pt x="86222" y="12034"/>
                    <a:pt x="85267" y="19387"/>
                  </a:cubicBezTo>
                  <a:cubicBezTo>
                    <a:pt x="78159" y="58674"/>
                    <a:pt x="35612" y="84065"/>
                    <a:pt x="16642" y="56174"/>
                  </a:cubicBezTo>
                  <a:cubicBezTo>
                    <a:pt x="16618" y="56125"/>
                    <a:pt x="16593" y="56076"/>
                    <a:pt x="16569" y="56027"/>
                  </a:cubicBezTo>
                  <a:close/>
                  <a:moveTo>
                    <a:pt x="16569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5;p40"/>
            <p:cNvSpPr/>
            <p:nvPr/>
          </p:nvSpPr>
          <p:spPr>
            <a:xfrm>
              <a:off x="4408000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67204" y="12672"/>
                  </a:moveTo>
                  <a:cubicBezTo>
                    <a:pt x="60268" y="51028"/>
                    <a:pt x="19583" y="76125"/>
                    <a:pt x="1" y="51371"/>
                  </a:cubicBezTo>
                  <a:cubicBezTo>
                    <a:pt x="20980" y="60758"/>
                    <a:pt x="51543" y="37646"/>
                    <a:pt x="57474" y="4927"/>
                  </a:cubicBezTo>
                  <a:cubicBezTo>
                    <a:pt x="57694" y="3064"/>
                    <a:pt x="57670" y="1422"/>
                    <a:pt x="57376" y="1"/>
                  </a:cubicBezTo>
                  <a:cubicBezTo>
                    <a:pt x="64998" y="1471"/>
                    <a:pt x="68159" y="5392"/>
                    <a:pt x="67204" y="12672"/>
                  </a:cubicBezTo>
                  <a:close/>
                  <a:moveTo>
                    <a:pt x="67204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36;p40"/>
            <p:cNvSpPr/>
            <p:nvPr/>
          </p:nvSpPr>
          <p:spPr>
            <a:xfrm>
              <a:off x="2121325" y="2926950"/>
              <a:ext cx="1707675" cy="1260175"/>
            </a:xfrm>
            <a:custGeom>
              <a:avLst/>
              <a:gdLst/>
              <a:ahLst/>
              <a:cxnLst/>
              <a:rect l="l" t="t" r="r" b="b"/>
              <a:pathLst>
                <a:path w="68307" h="50407" extrusionOk="0">
                  <a:moveTo>
                    <a:pt x="14800" y="0"/>
                  </a:moveTo>
                  <a:cubicBezTo>
                    <a:pt x="14696" y="0"/>
                    <a:pt x="14591" y="5"/>
                    <a:pt x="14486" y="16"/>
                  </a:cubicBezTo>
                  <a:cubicBezTo>
                    <a:pt x="12794" y="212"/>
                    <a:pt x="11544" y="1732"/>
                    <a:pt x="11716" y="3447"/>
                  </a:cubicBezTo>
                  <a:lnTo>
                    <a:pt x="12231" y="8324"/>
                  </a:lnTo>
                  <a:lnTo>
                    <a:pt x="5270" y="3668"/>
                  </a:lnTo>
                  <a:cubicBezTo>
                    <a:pt x="4743" y="3313"/>
                    <a:pt x="4145" y="3144"/>
                    <a:pt x="3553" y="3144"/>
                  </a:cubicBezTo>
                  <a:cubicBezTo>
                    <a:pt x="2548" y="3144"/>
                    <a:pt x="1558" y="3631"/>
                    <a:pt x="957" y="4526"/>
                  </a:cubicBezTo>
                  <a:cubicBezTo>
                    <a:pt x="1" y="5947"/>
                    <a:pt x="393" y="7883"/>
                    <a:pt x="1814" y="8839"/>
                  </a:cubicBezTo>
                  <a:lnTo>
                    <a:pt x="8554" y="13349"/>
                  </a:lnTo>
                  <a:lnTo>
                    <a:pt x="4731" y="14378"/>
                  </a:lnTo>
                  <a:cubicBezTo>
                    <a:pt x="3064" y="14819"/>
                    <a:pt x="2084" y="16535"/>
                    <a:pt x="2525" y="18202"/>
                  </a:cubicBezTo>
                  <a:cubicBezTo>
                    <a:pt x="2917" y="19574"/>
                    <a:pt x="4167" y="20505"/>
                    <a:pt x="5540" y="20505"/>
                  </a:cubicBezTo>
                  <a:cubicBezTo>
                    <a:pt x="5809" y="20505"/>
                    <a:pt x="6079" y="20456"/>
                    <a:pt x="6349" y="20383"/>
                  </a:cubicBezTo>
                  <a:lnTo>
                    <a:pt x="15441" y="17956"/>
                  </a:lnTo>
                  <a:lnTo>
                    <a:pt x="25711" y="24794"/>
                  </a:lnTo>
                  <a:lnTo>
                    <a:pt x="19265" y="26534"/>
                  </a:lnTo>
                  <a:cubicBezTo>
                    <a:pt x="17623" y="26976"/>
                    <a:pt x="16618" y="28691"/>
                    <a:pt x="17083" y="30333"/>
                  </a:cubicBezTo>
                  <a:cubicBezTo>
                    <a:pt x="17451" y="31730"/>
                    <a:pt x="18701" y="32637"/>
                    <a:pt x="20074" y="32637"/>
                  </a:cubicBezTo>
                  <a:cubicBezTo>
                    <a:pt x="20343" y="32637"/>
                    <a:pt x="20613" y="32613"/>
                    <a:pt x="20882" y="32539"/>
                  </a:cubicBezTo>
                  <a:lnTo>
                    <a:pt x="32597" y="29402"/>
                  </a:lnTo>
                  <a:lnTo>
                    <a:pt x="63037" y="49891"/>
                  </a:lnTo>
                  <a:cubicBezTo>
                    <a:pt x="63552" y="50234"/>
                    <a:pt x="64165" y="50406"/>
                    <a:pt x="64753" y="50406"/>
                  </a:cubicBezTo>
                  <a:cubicBezTo>
                    <a:pt x="65758" y="50406"/>
                    <a:pt x="66738" y="49940"/>
                    <a:pt x="67351" y="49034"/>
                  </a:cubicBezTo>
                  <a:cubicBezTo>
                    <a:pt x="68307" y="47612"/>
                    <a:pt x="67915" y="45676"/>
                    <a:pt x="66493" y="44720"/>
                  </a:cubicBezTo>
                  <a:lnTo>
                    <a:pt x="36102" y="24255"/>
                  </a:lnTo>
                  <a:lnTo>
                    <a:pt x="34779" y="11413"/>
                  </a:lnTo>
                  <a:cubicBezTo>
                    <a:pt x="34595" y="9803"/>
                    <a:pt x="33245" y="8603"/>
                    <a:pt x="31662" y="8603"/>
                  </a:cubicBezTo>
                  <a:cubicBezTo>
                    <a:pt x="31558" y="8603"/>
                    <a:pt x="31453" y="8608"/>
                    <a:pt x="31348" y="8619"/>
                  </a:cubicBezTo>
                  <a:cubicBezTo>
                    <a:pt x="29632" y="8815"/>
                    <a:pt x="28406" y="10334"/>
                    <a:pt x="28578" y="12050"/>
                  </a:cubicBezTo>
                  <a:lnTo>
                    <a:pt x="29387" y="19770"/>
                  </a:lnTo>
                  <a:lnTo>
                    <a:pt x="18946" y="12810"/>
                  </a:lnTo>
                  <a:lnTo>
                    <a:pt x="17917" y="2810"/>
                  </a:lnTo>
                  <a:cubicBezTo>
                    <a:pt x="17756" y="1200"/>
                    <a:pt x="16386" y="0"/>
                    <a:pt x="14800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37;p40"/>
            <p:cNvSpPr/>
            <p:nvPr/>
          </p:nvSpPr>
          <p:spPr>
            <a:xfrm>
              <a:off x="3838175" y="2926950"/>
              <a:ext cx="1650700" cy="1221550"/>
            </a:xfrm>
            <a:custGeom>
              <a:avLst/>
              <a:gdLst/>
              <a:ahLst/>
              <a:cxnLst/>
              <a:rect l="l" t="t" r="r" b="b"/>
              <a:pathLst>
                <a:path w="66028" h="48862" extrusionOk="0">
                  <a:moveTo>
                    <a:pt x="51203" y="0"/>
                  </a:moveTo>
                  <a:cubicBezTo>
                    <a:pt x="49620" y="0"/>
                    <a:pt x="48272" y="1200"/>
                    <a:pt x="48111" y="2810"/>
                  </a:cubicBezTo>
                  <a:lnTo>
                    <a:pt x="47057" y="12810"/>
                  </a:lnTo>
                  <a:lnTo>
                    <a:pt x="36641" y="19770"/>
                  </a:lnTo>
                  <a:lnTo>
                    <a:pt x="37425" y="12050"/>
                  </a:lnTo>
                  <a:cubicBezTo>
                    <a:pt x="37621" y="10334"/>
                    <a:pt x="36371" y="8815"/>
                    <a:pt x="34656" y="8619"/>
                  </a:cubicBezTo>
                  <a:cubicBezTo>
                    <a:pt x="34550" y="8608"/>
                    <a:pt x="34445" y="8603"/>
                    <a:pt x="34341" y="8603"/>
                  </a:cubicBezTo>
                  <a:cubicBezTo>
                    <a:pt x="32758" y="8603"/>
                    <a:pt x="31410" y="9803"/>
                    <a:pt x="31249" y="11413"/>
                  </a:cubicBezTo>
                  <a:lnTo>
                    <a:pt x="29926" y="24255"/>
                  </a:lnTo>
                  <a:lnTo>
                    <a:pt x="1814" y="43176"/>
                  </a:lnTo>
                  <a:cubicBezTo>
                    <a:pt x="368" y="44107"/>
                    <a:pt x="0" y="46043"/>
                    <a:pt x="956" y="47489"/>
                  </a:cubicBezTo>
                  <a:cubicBezTo>
                    <a:pt x="1544" y="48372"/>
                    <a:pt x="2525" y="48862"/>
                    <a:pt x="3530" y="48862"/>
                  </a:cubicBezTo>
                  <a:cubicBezTo>
                    <a:pt x="4118" y="48862"/>
                    <a:pt x="4731" y="48690"/>
                    <a:pt x="5270" y="48323"/>
                  </a:cubicBezTo>
                  <a:lnTo>
                    <a:pt x="33430" y="29402"/>
                  </a:lnTo>
                  <a:lnTo>
                    <a:pt x="45121" y="32539"/>
                  </a:lnTo>
                  <a:cubicBezTo>
                    <a:pt x="45391" y="32613"/>
                    <a:pt x="45660" y="32637"/>
                    <a:pt x="45930" y="32637"/>
                  </a:cubicBezTo>
                  <a:cubicBezTo>
                    <a:pt x="47302" y="32637"/>
                    <a:pt x="48552" y="31730"/>
                    <a:pt x="48944" y="30333"/>
                  </a:cubicBezTo>
                  <a:cubicBezTo>
                    <a:pt x="49386" y="28691"/>
                    <a:pt x="48405" y="26976"/>
                    <a:pt x="46739" y="26534"/>
                  </a:cubicBezTo>
                  <a:lnTo>
                    <a:pt x="40293" y="24794"/>
                  </a:lnTo>
                  <a:lnTo>
                    <a:pt x="50562" y="17956"/>
                  </a:lnTo>
                  <a:lnTo>
                    <a:pt x="59679" y="20383"/>
                  </a:lnTo>
                  <a:cubicBezTo>
                    <a:pt x="59949" y="20456"/>
                    <a:pt x="60218" y="20505"/>
                    <a:pt x="60488" y="20505"/>
                  </a:cubicBezTo>
                  <a:cubicBezTo>
                    <a:pt x="61861" y="20505"/>
                    <a:pt x="63110" y="19574"/>
                    <a:pt x="63478" y="18202"/>
                  </a:cubicBezTo>
                  <a:cubicBezTo>
                    <a:pt x="63944" y="16535"/>
                    <a:pt x="62939" y="14819"/>
                    <a:pt x="61297" y="14378"/>
                  </a:cubicBezTo>
                  <a:lnTo>
                    <a:pt x="57449" y="13349"/>
                  </a:lnTo>
                  <a:lnTo>
                    <a:pt x="64213" y="8839"/>
                  </a:lnTo>
                  <a:cubicBezTo>
                    <a:pt x="65635" y="7883"/>
                    <a:pt x="66027" y="5947"/>
                    <a:pt x="65071" y="4526"/>
                  </a:cubicBezTo>
                  <a:cubicBezTo>
                    <a:pt x="64470" y="3631"/>
                    <a:pt x="63480" y="3144"/>
                    <a:pt x="62469" y="3144"/>
                  </a:cubicBezTo>
                  <a:cubicBezTo>
                    <a:pt x="61873" y="3144"/>
                    <a:pt x="61269" y="3313"/>
                    <a:pt x="60733" y="3668"/>
                  </a:cubicBezTo>
                  <a:lnTo>
                    <a:pt x="53773" y="8324"/>
                  </a:lnTo>
                  <a:lnTo>
                    <a:pt x="54287" y="3447"/>
                  </a:lnTo>
                  <a:cubicBezTo>
                    <a:pt x="54459" y="1732"/>
                    <a:pt x="53233" y="212"/>
                    <a:pt x="51518" y="16"/>
                  </a:cubicBezTo>
                  <a:cubicBezTo>
                    <a:pt x="51412" y="5"/>
                    <a:pt x="51307" y="0"/>
                    <a:pt x="51203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38;p40"/>
            <p:cNvSpPr/>
            <p:nvPr/>
          </p:nvSpPr>
          <p:spPr>
            <a:xfrm>
              <a:off x="3640275" y="2138775"/>
              <a:ext cx="329650" cy="2512175"/>
            </a:xfrm>
            <a:custGeom>
              <a:avLst/>
              <a:gdLst/>
              <a:ahLst/>
              <a:cxnLst/>
              <a:rect l="l" t="t" r="r" b="b"/>
              <a:pathLst>
                <a:path w="13186" h="100487" extrusionOk="0">
                  <a:moveTo>
                    <a:pt x="13186" y="74360"/>
                  </a:moveTo>
                  <a:lnTo>
                    <a:pt x="13186" y="4804"/>
                  </a:lnTo>
                  <a:cubicBezTo>
                    <a:pt x="10686" y="3603"/>
                    <a:pt x="8431" y="1985"/>
                    <a:pt x="6544" y="0"/>
                  </a:cubicBezTo>
                  <a:cubicBezTo>
                    <a:pt x="5000" y="1593"/>
                    <a:pt x="3235" y="2966"/>
                    <a:pt x="1299" y="4069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100486"/>
                  </a:lnTo>
                  <a:cubicBezTo>
                    <a:pt x="2083" y="99775"/>
                    <a:pt x="4387" y="99383"/>
                    <a:pt x="6691" y="99383"/>
                  </a:cubicBezTo>
                  <a:cubicBezTo>
                    <a:pt x="8995" y="99383"/>
                    <a:pt x="11152" y="99751"/>
                    <a:pt x="13186" y="100413"/>
                  </a:cubicBezTo>
                  <a:close/>
                  <a:moveTo>
                    <a:pt x="13186" y="74360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39;p40"/>
            <p:cNvSpPr/>
            <p:nvPr/>
          </p:nvSpPr>
          <p:spPr>
            <a:xfrm>
              <a:off x="3640275" y="2345875"/>
              <a:ext cx="177700" cy="1994425"/>
            </a:xfrm>
            <a:custGeom>
              <a:avLst/>
              <a:gdLst/>
              <a:ahLst/>
              <a:cxnLst/>
              <a:rect l="l" t="t" r="r" b="b"/>
              <a:pathLst>
                <a:path w="7108" h="79777" extrusionOk="0">
                  <a:moveTo>
                    <a:pt x="7108" y="78673"/>
                  </a:moveTo>
                  <a:lnTo>
                    <a:pt x="7108" y="588"/>
                  </a:lnTo>
                  <a:cubicBezTo>
                    <a:pt x="6912" y="392"/>
                    <a:pt x="6715" y="196"/>
                    <a:pt x="6544" y="0"/>
                  </a:cubicBezTo>
                  <a:cubicBezTo>
                    <a:pt x="5000" y="1593"/>
                    <a:pt x="3235" y="2966"/>
                    <a:pt x="1299" y="4093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79776"/>
                  </a:lnTo>
                  <a:cubicBezTo>
                    <a:pt x="2083" y="79065"/>
                    <a:pt x="4338" y="78673"/>
                    <a:pt x="6691" y="78673"/>
                  </a:cubicBezTo>
                  <a:close/>
                  <a:moveTo>
                    <a:pt x="7108" y="78673"/>
                  </a:move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40;p40"/>
            <p:cNvSpPr/>
            <p:nvPr/>
          </p:nvSpPr>
          <p:spPr>
            <a:xfrm>
              <a:off x="2484675" y="4312700"/>
              <a:ext cx="2596125" cy="1075950"/>
            </a:xfrm>
            <a:custGeom>
              <a:avLst/>
              <a:gdLst/>
              <a:ahLst/>
              <a:cxnLst/>
              <a:rect l="l" t="t" r="r" b="b"/>
              <a:pathLst>
                <a:path w="103845" h="43038" extrusionOk="0">
                  <a:moveTo>
                    <a:pt x="69826" y="8554"/>
                  </a:moveTo>
                  <a:cubicBezTo>
                    <a:pt x="67253" y="5074"/>
                    <a:pt x="63625" y="2402"/>
                    <a:pt x="59410" y="1030"/>
                  </a:cubicBezTo>
                  <a:cubicBezTo>
                    <a:pt x="57376" y="368"/>
                    <a:pt x="55194" y="0"/>
                    <a:pt x="52915" y="0"/>
                  </a:cubicBez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lnTo>
                    <a:pt x="103844" y="43038"/>
                  </a:lnTo>
                  <a:cubicBezTo>
                    <a:pt x="103844" y="34435"/>
                    <a:pt x="97129" y="27401"/>
                    <a:pt x="88624" y="26911"/>
                  </a:cubicBezTo>
                  <a:lnTo>
                    <a:pt x="88624" y="26862"/>
                  </a:lnTo>
                  <a:cubicBezTo>
                    <a:pt x="88624" y="16740"/>
                    <a:pt x="80414" y="8554"/>
                    <a:pt x="70267" y="8554"/>
                  </a:cubicBezTo>
                  <a:close/>
                  <a:moveTo>
                    <a:pt x="69826" y="8554"/>
                  </a:moveTo>
                  <a:close/>
                </a:path>
              </a:pathLst>
            </a:custGeom>
            <a:solidFill>
              <a:srgbClr val="A66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41;p40"/>
            <p:cNvSpPr/>
            <p:nvPr/>
          </p:nvSpPr>
          <p:spPr>
            <a:xfrm>
              <a:off x="2632350" y="238125"/>
              <a:ext cx="2345500" cy="2281775"/>
            </a:xfrm>
            <a:custGeom>
              <a:avLst/>
              <a:gdLst/>
              <a:ahLst/>
              <a:cxnLst/>
              <a:rect l="l" t="t" r="r" b="b"/>
              <a:pathLst>
                <a:path w="93820" h="91271" extrusionOk="0">
                  <a:moveTo>
                    <a:pt x="68600" y="16445"/>
                  </a:moveTo>
                  <a:cubicBezTo>
                    <a:pt x="65929" y="6960"/>
                    <a:pt x="57204" y="0"/>
                    <a:pt x="46861" y="0"/>
                  </a:cubicBez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2768" y="87888"/>
                    <a:pt x="44974" y="86271"/>
                    <a:pt x="46861" y="84310"/>
                  </a:cubicBezTo>
                  <a:cubicBezTo>
                    <a:pt x="48748" y="86295"/>
                    <a:pt x="51003" y="87913"/>
                    <a:pt x="53503" y="89114"/>
                  </a:cubicBezTo>
                  <a:cubicBezTo>
                    <a:pt x="56444" y="90511"/>
                    <a:pt x="59704" y="91271"/>
                    <a:pt x="63159" y="91271"/>
                  </a:cubicBezTo>
                  <a:cubicBezTo>
                    <a:pt x="75634" y="91271"/>
                    <a:pt x="85756" y="81198"/>
                    <a:pt x="85756" y="68747"/>
                  </a:cubicBezTo>
                  <a:cubicBezTo>
                    <a:pt x="85756" y="64875"/>
                    <a:pt x="84776" y="61223"/>
                    <a:pt x="83036" y="58037"/>
                  </a:cubicBezTo>
                  <a:cubicBezTo>
                    <a:pt x="89506" y="54066"/>
                    <a:pt x="93820" y="46934"/>
                    <a:pt x="93820" y="38822"/>
                  </a:cubicBezTo>
                  <a:cubicBezTo>
                    <a:pt x="93820" y="26371"/>
                    <a:pt x="83698" y="16298"/>
                    <a:pt x="71247" y="16298"/>
                  </a:cubicBezTo>
                  <a:cubicBezTo>
                    <a:pt x="70340" y="16298"/>
                    <a:pt x="69458" y="16323"/>
                    <a:pt x="68600" y="16445"/>
                  </a:cubicBezTo>
                  <a:close/>
                  <a:moveTo>
                    <a:pt x="68600" y="16445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042;p40"/>
            <p:cNvSpPr/>
            <p:nvPr/>
          </p:nvSpPr>
          <p:spPr>
            <a:xfrm>
              <a:off x="2632350" y="238125"/>
              <a:ext cx="1518325" cy="2281775"/>
            </a:xfrm>
            <a:custGeom>
              <a:avLst/>
              <a:gdLst/>
              <a:ahLst/>
              <a:cxnLst/>
              <a:rect l="l" t="t" r="r" b="b"/>
              <a:pathLst>
                <a:path w="60733" h="91271" extrusionOk="0">
                  <a:moveTo>
                    <a:pt x="46861" y="0"/>
                  </a:move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0734" y="88844"/>
                    <a:pt x="41175" y="88624"/>
                    <a:pt x="41616" y="88403"/>
                  </a:cubicBezTo>
                  <a:cubicBezTo>
                    <a:pt x="26935" y="80781"/>
                    <a:pt x="16985" y="66100"/>
                    <a:pt x="16985" y="49263"/>
                  </a:cubicBezTo>
                  <a:cubicBezTo>
                    <a:pt x="16985" y="25808"/>
                    <a:pt x="36249" y="6568"/>
                    <a:pt x="60733" y="4755"/>
                  </a:cubicBezTo>
                  <a:cubicBezTo>
                    <a:pt x="56885" y="1765"/>
                    <a:pt x="52081" y="0"/>
                    <a:pt x="46861" y="0"/>
                  </a:cubicBezTo>
                  <a:close/>
                  <a:moveTo>
                    <a:pt x="46861" y="0"/>
                  </a:move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043;p40"/>
            <p:cNvSpPr/>
            <p:nvPr/>
          </p:nvSpPr>
          <p:spPr>
            <a:xfrm>
              <a:off x="3254250" y="933550"/>
              <a:ext cx="1056975" cy="1055750"/>
            </a:xfrm>
            <a:custGeom>
              <a:avLst/>
              <a:gdLst/>
              <a:ahLst/>
              <a:cxnLst/>
              <a:rect l="l" t="t" r="r" b="b"/>
              <a:pathLst>
                <a:path w="42279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32818" y="42229"/>
                    <a:pt x="42278" y="32769"/>
                    <a:pt x="42278" y="21103"/>
                  </a:cubicBezTo>
                  <a:cubicBezTo>
                    <a:pt x="42278" y="9461"/>
                    <a:pt x="32818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044;p40"/>
            <p:cNvSpPr/>
            <p:nvPr/>
          </p:nvSpPr>
          <p:spPr>
            <a:xfrm>
              <a:off x="3254250" y="933550"/>
              <a:ext cx="612750" cy="1055750"/>
            </a:xfrm>
            <a:custGeom>
              <a:avLst/>
              <a:gdLst/>
              <a:ahLst/>
              <a:cxnLst/>
              <a:rect l="l" t="t" r="r" b="b"/>
              <a:pathLst>
                <a:path w="24510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22279" y="42229"/>
                    <a:pt x="23406" y="42131"/>
                    <a:pt x="24509" y="41959"/>
                  </a:cubicBezTo>
                  <a:cubicBezTo>
                    <a:pt x="14436" y="40342"/>
                    <a:pt x="6716" y="31641"/>
                    <a:pt x="6716" y="21103"/>
                  </a:cubicBezTo>
                  <a:cubicBezTo>
                    <a:pt x="6716" y="10588"/>
                    <a:pt x="14436" y="1888"/>
                    <a:pt x="24509" y="270"/>
                  </a:cubicBezTo>
                  <a:cubicBezTo>
                    <a:pt x="23406" y="98"/>
                    <a:pt x="22279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045;p40"/>
            <p:cNvSpPr/>
            <p:nvPr/>
          </p:nvSpPr>
          <p:spPr>
            <a:xfrm>
              <a:off x="2484675" y="4312700"/>
              <a:ext cx="1466875" cy="1075950"/>
            </a:xfrm>
            <a:custGeom>
              <a:avLst/>
              <a:gdLst/>
              <a:ahLst/>
              <a:cxnLst/>
              <a:rect l="l" t="t" r="r" b="b"/>
              <a:pathLst>
                <a:path w="58675" h="43038" extrusionOk="0">
                  <a:moveTo>
                    <a:pt x="1" y="43038"/>
                  </a:moveTo>
                  <a:lnTo>
                    <a:pt x="42254" y="43038"/>
                  </a:lnTo>
                  <a:cubicBezTo>
                    <a:pt x="40146" y="38896"/>
                    <a:pt x="38945" y="34215"/>
                    <a:pt x="38945" y="29264"/>
                  </a:cubicBezTo>
                  <a:cubicBezTo>
                    <a:pt x="38945" y="21740"/>
                    <a:pt x="41690" y="14853"/>
                    <a:pt x="46224" y="9559"/>
                  </a:cubicBezTo>
                  <a:cubicBezTo>
                    <a:pt x="49533" y="5662"/>
                    <a:pt x="53797" y="2623"/>
                    <a:pt x="58675" y="809"/>
                  </a:cubicBezTo>
                  <a:cubicBezTo>
                    <a:pt x="56983" y="319"/>
                    <a:pt x="55194" y="49"/>
                    <a:pt x="53332" y="0"/>
                  </a:cubicBezTo>
                  <a:lnTo>
                    <a:pt x="52915" y="0"/>
                  </a:ln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close/>
                  <a:moveTo>
                    <a:pt x="1" y="43038"/>
                  </a:move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046;p40"/>
            <p:cNvSpPr/>
            <p:nvPr/>
          </p:nvSpPr>
          <p:spPr>
            <a:xfrm>
              <a:off x="2049650" y="5311425"/>
              <a:ext cx="3466175" cy="155050"/>
            </a:xfrm>
            <a:custGeom>
              <a:avLst/>
              <a:gdLst/>
              <a:ahLst/>
              <a:cxnLst/>
              <a:rect l="l" t="t" r="r" b="b"/>
              <a:pathLst>
                <a:path w="138647" h="6202" extrusionOk="0">
                  <a:moveTo>
                    <a:pt x="3113" y="1"/>
                  </a:moveTo>
                  <a:cubicBezTo>
                    <a:pt x="1397" y="1"/>
                    <a:pt x="0" y="1373"/>
                    <a:pt x="0" y="3089"/>
                  </a:cubicBezTo>
                  <a:cubicBezTo>
                    <a:pt x="0" y="4829"/>
                    <a:pt x="1397" y="6201"/>
                    <a:pt x="3113" y="6201"/>
                  </a:cubicBezTo>
                  <a:lnTo>
                    <a:pt x="135534" y="6201"/>
                  </a:lnTo>
                  <a:cubicBezTo>
                    <a:pt x="137274" y="6201"/>
                    <a:pt x="138646" y="4829"/>
                    <a:pt x="138646" y="3089"/>
                  </a:cubicBezTo>
                  <a:cubicBezTo>
                    <a:pt x="138646" y="1373"/>
                    <a:pt x="137274" y="1"/>
                    <a:pt x="135534" y="1"/>
                  </a:cubicBez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3756;p71"/>
          <p:cNvGrpSpPr/>
          <p:nvPr/>
        </p:nvGrpSpPr>
        <p:grpSpPr>
          <a:xfrm>
            <a:off x="-773156" y="1610974"/>
            <a:ext cx="2199718" cy="3503965"/>
            <a:chOff x="6947076" y="3295031"/>
            <a:chExt cx="542595" cy="989897"/>
          </a:xfrm>
        </p:grpSpPr>
        <p:sp>
          <p:nvSpPr>
            <p:cNvPr id="84" name="Google Shape;3757;p71"/>
            <p:cNvSpPr/>
            <p:nvPr/>
          </p:nvSpPr>
          <p:spPr>
            <a:xfrm>
              <a:off x="7176460" y="4128821"/>
              <a:ext cx="83795" cy="156108"/>
            </a:xfrm>
            <a:custGeom>
              <a:avLst/>
              <a:gdLst/>
              <a:ahLst/>
              <a:cxnLst/>
              <a:rect l="l" t="t" r="r" b="b"/>
              <a:pathLst>
                <a:path w="5605" h="10442" extrusionOk="0">
                  <a:moveTo>
                    <a:pt x="835" y="1"/>
                  </a:moveTo>
                  <a:lnTo>
                    <a:pt x="1" y="10442"/>
                  </a:lnTo>
                  <a:lnTo>
                    <a:pt x="5605" y="10442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758;p71"/>
            <p:cNvSpPr/>
            <p:nvPr/>
          </p:nvSpPr>
          <p:spPr>
            <a:xfrm>
              <a:off x="6947076" y="3295031"/>
              <a:ext cx="542595" cy="859760"/>
            </a:xfrm>
            <a:custGeom>
              <a:avLst/>
              <a:gdLst/>
              <a:ahLst/>
              <a:cxnLst/>
              <a:rect l="l" t="t" r="r" b="b"/>
              <a:pathLst>
                <a:path w="36294" h="57509" extrusionOk="0">
                  <a:moveTo>
                    <a:pt x="18147" y="1"/>
                  </a:moveTo>
                  <a:cubicBezTo>
                    <a:pt x="16846" y="1"/>
                    <a:pt x="14644" y="3536"/>
                    <a:pt x="14177" y="5771"/>
                  </a:cubicBezTo>
                  <a:cubicBezTo>
                    <a:pt x="13343" y="9774"/>
                    <a:pt x="12076" y="9040"/>
                    <a:pt x="10141" y="13310"/>
                  </a:cubicBezTo>
                  <a:cubicBezTo>
                    <a:pt x="8840" y="16245"/>
                    <a:pt x="11175" y="20215"/>
                    <a:pt x="9941" y="22950"/>
                  </a:cubicBezTo>
                  <a:cubicBezTo>
                    <a:pt x="8540" y="25986"/>
                    <a:pt x="7306" y="26052"/>
                    <a:pt x="5805" y="29655"/>
                  </a:cubicBezTo>
                  <a:cubicBezTo>
                    <a:pt x="4337" y="33158"/>
                    <a:pt x="6572" y="37594"/>
                    <a:pt x="3970" y="41230"/>
                  </a:cubicBezTo>
                  <a:cubicBezTo>
                    <a:pt x="401" y="46234"/>
                    <a:pt x="0" y="49703"/>
                    <a:pt x="1168" y="52371"/>
                  </a:cubicBezTo>
                  <a:cubicBezTo>
                    <a:pt x="2502" y="55407"/>
                    <a:pt x="11175" y="57508"/>
                    <a:pt x="18147" y="57508"/>
                  </a:cubicBezTo>
                  <a:cubicBezTo>
                    <a:pt x="25118" y="57508"/>
                    <a:pt x="33791" y="55407"/>
                    <a:pt x="35126" y="52371"/>
                  </a:cubicBezTo>
                  <a:cubicBezTo>
                    <a:pt x="36293" y="49703"/>
                    <a:pt x="35926" y="46200"/>
                    <a:pt x="32324" y="41230"/>
                  </a:cubicBezTo>
                  <a:cubicBezTo>
                    <a:pt x="29722" y="37594"/>
                    <a:pt x="31957" y="33158"/>
                    <a:pt x="30489" y="29655"/>
                  </a:cubicBezTo>
                  <a:cubicBezTo>
                    <a:pt x="28988" y="26052"/>
                    <a:pt x="27754" y="25986"/>
                    <a:pt x="26353" y="22950"/>
                  </a:cubicBezTo>
                  <a:cubicBezTo>
                    <a:pt x="25118" y="20215"/>
                    <a:pt x="27453" y="16245"/>
                    <a:pt x="26152" y="13310"/>
                  </a:cubicBezTo>
                  <a:cubicBezTo>
                    <a:pt x="24218" y="9040"/>
                    <a:pt x="22950" y="9774"/>
                    <a:pt x="22116" y="5771"/>
                  </a:cubicBezTo>
                  <a:cubicBezTo>
                    <a:pt x="21649" y="3536"/>
                    <a:pt x="19448" y="1"/>
                    <a:pt x="18147" y="1"/>
                  </a:cubicBezTo>
                  <a:close/>
                </a:path>
              </a:pathLst>
            </a:custGeom>
            <a:solidFill>
              <a:srgbClr val="7CD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759;p71"/>
            <p:cNvSpPr/>
            <p:nvPr/>
          </p:nvSpPr>
          <p:spPr>
            <a:xfrm>
              <a:off x="6947076" y="3374250"/>
              <a:ext cx="522144" cy="780539"/>
            </a:xfrm>
            <a:custGeom>
              <a:avLst/>
              <a:gdLst/>
              <a:ahLst/>
              <a:cxnLst/>
              <a:rect l="l" t="t" r="r" b="b"/>
              <a:pathLst>
                <a:path w="34926" h="52210" extrusionOk="0">
                  <a:moveTo>
                    <a:pt x="14378" y="0"/>
                  </a:moveTo>
                  <a:cubicBezTo>
                    <a:pt x="14315" y="0"/>
                    <a:pt x="14245" y="146"/>
                    <a:pt x="14177" y="472"/>
                  </a:cubicBezTo>
                  <a:cubicBezTo>
                    <a:pt x="13343" y="4442"/>
                    <a:pt x="12076" y="3741"/>
                    <a:pt x="10141" y="8011"/>
                  </a:cubicBezTo>
                  <a:cubicBezTo>
                    <a:pt x="8840" y="10946"/>
                    <a:pt x="11175" y="14916"/>
                    <a:pt x="9941" y="17651"/>
                  </a:cubicBezTo>
                  <a:cubicBezTo>
                    <a:pt x="8540" y="20687"/>
                    <a:pt x="7306" y="20753"/>
                    <a:pt x="5805" y="24356"/>
                  </a:cubicBezTo>
                  <a:cubicBezTo>
                    <a:pt x="4337" y="27859"/>
                    <a:pt x="6572" y="32295"/>
                    <a:pt x="3970" y="35931"/>
                  </a:cubicBezTo>
                  <a:cubicBezTo>
                    <a:pt x="367" y="40935"/>
                    <a:pt x="0" y="44404"/>
                    <a:pt x="1168" y="47072"/>
                  </a:cubicBezTo>
                  <a:cubicBezTo>
                    <a:pt x="2502" y="50108"/>
                    <a:pt x="11175" y="52209"/>
                    <a:pt x="18147" y="52209"/>
                  </a:cubicBezTo>
                  <a:cubicBezTo>
                    <a:pt x="24852" y="52209"/>
                    <a:pt x="33091" y="50275"/>
                    <a:pt x="34925" y="47439"/>
                  </a:cubicBezTo>
                  <a:lnTo>
                    <a:pt x="34925" y="47439"/>
                  </a:lnTo>
                  <a:cubicBezTo>
                    <a:pt x="31556" y="48540"/>
                    <a:pt x="27253" y="48707"/>
                    <a:pt x="23317" y="48707"/>
                  </a:cubicBezTo>
                  <a:cubicBezTo>
                    <a:pt x="16345" y="48707"/>
                    <a:pt x="11675" y="46272"/>
                    <a:pt x="9941" y="44037"/>
                  </a:cubicBezTo>
                  <a:cubicBezTo>
                    <a:pt x="8140" y="41702"/>
                    <a:pt x="9074" y="40634"/>
                    <a:pt x="11675" y="35097"/>
                  </a:cubicBezTo>
                  <a:cubicBezTo>
                    <a:pt x="13677" y="30927"/>
                    <a:pt x="10241" y="27025"/>
                    <a:pt x="11675" y="23522"/>
                  </a:cubicBezTo>
                  <a:cubicBezTo>
                    <a:pt x="13210" y="19920"/>
                    <a:pt x="12643" y="19953"/>
                    <a:pt x="14010" y="16917"/>
                  </a:cubicBezTo>
                  <a:cubicBezTo>
                    <a:pt x="15278" y="14182"/>
                    <a:pt x="11809" y="10880"/>
                    <a:pt x="13310" y="8011"/>
                  </a:cubicBezTo>
                  <a:cubicBezTo>
                    <a:pt x="14905" y="4991"/>
                    <a:pt x="14749" y="0"/>
                    <a:pt x="14378" y="0"/>
                  </a:cubicBezTo>
                  <a:close/>
                </a:path>
              </a:pathLst>
            </a:custGeom>
            <a:solidFill>
              <a:srgbClr val="65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760;p71"/>
            <p:cNvSpPr/>
            <p:nvPr/>
          </p:nvSpPr>
          <p:spPr>
            <a:xfrm>
              <a:off x="7082712" y="3744464"/>
              <a:ext cx="45896" cy="40036"/>
            </a:xfrm>
            <a:custGeom>
              <a:avLst/>
              <a:gdLst/>
              <a:ahLst/>
              <a:cxnLst/>
              <a:rect l="l" t="t" r="r" b="b"/>
              <a:pathLst>
                <a:path w="3070" h="2678" extrusionOk="0">
                  <a:moveTo>
                    <a:pt x="2642" y="1"/>
                  </a:moveTo>
                  <a:cubicBezTo>
                    <a:pt x="2171" y="1"/>
                    <a:pt x="1408" y="85"/>
                    <a:pt x="868" y="559"/>
                  </a:cubicBezTo>
                  <a:cubicBezTo>
                    <a:pt x="34" y="1293"/>
                    <a:pt x="1" y="2661"/>
                    <a:pt x="1" y="2661"/>
                  </a:cubicBezTo>
                  <a:cubicBezTo>
                    <a:pt x="1" y="2661"/>
                    <a:pt x="131" y="2677"/>
                    <a:pt x="337" y="2677"/>
                  </a:cubicBezTo>
                  <a:cubicBezTo>
                    <a:pt x="789" y="2677"/>
                    <a:pt x="1606" y="2598"/>
                    <a:pt x="2202" y="2094"/>
                  </a:cubicBezTo>
                  <a:cubicBezTo>
                    <a:pt x="3036" y="1360"/>
                    <a:pt x="3069" y="26"/>
                    <a:pt x="3069" y="26"/>
                  </a:cubicBezTo>
                  <a:cubicBezTo>
                    <a:pt x="3069" y="26"/>
                    <a:pt x="2899" y="1"/>
                    <a:pt x="2642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761;p71"/>
            <p:cNvSpPr/>
            <p:nvPr/>
          </p:nvSpPr>
          <p:spPr>
            <a:xfrm>
              <a:off x="7133585" y="3516944"/>
              <a:ext cx="44387" cy="47885"/>
            </a:xfrm>
            <a:custGeom>
              <a:avLst/>
              <a:gdLst/>
              <a:ahLst/>
              <a:cxnLst/>
              <a:rect l="l" t="t" r="r" b="b"/>
              <a:pathLst>
                <a:path w="2969" h="3203" extrusionOk="0">
                  <a:moveTo>
                    <a:pt x="2702" y="0"/>
                  </a:moveTo>
                  <a:cubicBezTo>
                    <a:pt x="2702" y="0"/>
                    <a:pt x="1368" y="101"/>
                    <a:pt x="701" y="1001"/>
                  </a:cubicBezTo>
                  <a:cubicBezTo>
                    <a:pt x="0" y="1868"/>
                    <a:pt x="267" y="3203"/>
                    <a:pt x="267" y="3203"/>
                  </a:cubicBezTo>
                  <a:cubicBezTo>
                    <a:pt x="267" y="3203"/>
                    <a:pt x="1635" y="3103"/>
                    <a:pt x="2302" y="2202"/>
                  </a:cubicBezTo>
                  <a:cubicBezTo>
                    <a:pt x="2969" y="1301"/>
                    <a:pt x="2702" y="1"/>
                    <a:pt x="2702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762;p71"/>
            <p:cNvSpPr/>
            <p:nvPr/>
          </p:nvSpPr>
          <p:spPr>
            <a:xfrm>
              <a:off x="7250759" y="3585265"/>
              <a:ext cx="44401" cy="48393"/>
            </a:xfrm>
            <a:custGeom>
              <a:avLst/>
              <a:gdLst/>
              <a:ahLst/>
              <a:cxnLst/>
              <a:rect l="l" t="t" r="r" b="b"/>
              <a:pathLst>
                <a:path w="2970" h="3237" extrusionOk="0">
                  <a:moveTo>
                    <a:pt x="2703" y="0"/>
                  </a:moveTo>
                  <a:lnTo>
                    <a:pt x="2703" y="0"/>
                  </a:lnTo>
                  <a:cubicBezTo>
                    <a:pt x="2703" y="0"/>
                    <a:pt x="1369" y="101"/>
                    <a:pt x="701" y="1001"/>
                  </a:cubicBezTo>
                  <a:cubicBezTo>
                    <a:pt x="1" y="1868"/>
                    <a:pt x="268" y="3236"/>
                    <a:pt x="268" y="3236"/>
                  </a:cubicBezTo>
                  <a:cubicBezTo>
                    <a:pt x="268" y="3236"/>
                    <a:pt x="1635" y="3103"/>
                    <a:pt x="2303" y="2235"/>
                  </a:cubicBezTo>
                  <a:cubicBezTo>
                    <a:pt x="2970" y="1335"/>
                    <a:pt x="2703" y="0"/>
                    <a:pt x="2703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763;p71"/>
            <p:cNvSpPr/>
            <p:nvPr/>
          </p:nvSpPr>
          <p:spPr>
            <a:xfrm>
              <a:off x="7219844" y="3404747"/>
              <a:ext cx="42413" cy="52370"/>
            </a:xfrm>
            <a:custGeom>
              <a:avLst/>
              <a:gdLst/>
              <a:ahLst/>
              <a:cxnLst/>
              <a:rect l="l" t="t" r="r" b="b"/>
              <a:pathLst>
                <a:path w="2837" h="3503" extrusionOk="0">
                  <a:moveTo>
                    <a:pt x="434" y="0"/>
                  </a:moveTo>
                  <a:cubicBezTo>
                    <a:pt x="434" y="0"/>
                    <a:pt x="1" y="1301"/>
                    <a:pt x="535" y="2268"/>
                  </a:cubicBezTo>
                  <a:cubicBezTo>
                    <a:pt x="1068" y="3202"/>
                    <a:pt x="2403" y="3503"/>
                    <a:pt x="2403" y="3503"/>
                  </a:cubicBezTo>
                  <a:cubicBezTo>
                    <a:pt x="2403" y="3503"/>
                    <a:pt x="2836" y="2235"/>
                    <a:pt x="2302" y="1268"/>
                  </a:cubicBezTo>
                  <a:cubicBezTo>
                    <a:pt x="1769" y="267"/>
                    <a:pt x="435" y="0"/>
                    <a:pt x="43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764;p71"/>
            <p:cNvSpPr/>
            <p:nvPr/>
          </p:nvSpPr>
          <p:spPr>
            <a:xfrm>
              <a:off x="7254257" y="3641281"/>
              <a:ext cx="52370" cy="34475"/>
            </a:xfrm>
            <a:custGeom>
              <a:avLst/>
              <a:gdLst/>
              <a:ahLst/>
              <a:cxnLst/>
              <a:rect l="l" t="t" r="r" b="b"/>
              <a:pathLst>
                <a:path w="3503" h="2306" extrusionOk="0">
                  <a:moveTo>
                    <a:pt x="1136" y="0"/>
                  </a:moveTo>
                  <a:cubicBezTo>
                    <a:pt x="514" y="0"/>
                    <a:pt x="0" y="190"/>
                    <a:pt x="0" y="190"/>
                  </a:cubicBezTo>
                  <a:cubicBezTo>
                    <a:pt x="0" y="190"/>
                    <a:pt x="267" y="1490"/>
                    <a:pt x="1268" y="2024"/>
                  </a:cubicBezTo>
                  <a:cubicBezTo>
                    <a:pt x="1634" y="2238"/>
                    <a:pt x="2042" y="2305"/>
                    <a:pt x="2408" y="2305"/>
                  </a:cubicBezTo>
                  <a:cubicBezTo>
                    <a:pt x="3012" y="2305"/>
                    <a:pt x="3503" y="2124"/>
                    <a:pt x="3503" y="2124"/>
                  </a:cubicBezTo>
                  <a:cubicBezTo>
                    <a:pt x="3503" y="2124"/>
                    <a:pt x="3203" y="823"/>
                    <a:pt x="2235" y="256"/>
                  </a:cubicBezTo>
                  <a:cubicBezTo>
                    <a:pt x="1884" y="62"/>
                    <a:pt x="1492" y="0"/>
                    <a:pt x="1136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765;p71"/>
            <p:cNvSpPr/>
            <p:nvPr/>
          </p:nvSpPr>
          <p:spPr>
            <a:xfrm>
              <a:off x="7092190" y="3997174"/>
              <a:ext cx="40903" cy="55868"/>
            </a:xfrm>
            <a:custGeom>
              <a:avLst/>
              <a:gdLst/>
              <a:ahLst/>
              <a:cxnLst/>
              <a:rect l="l" t="t" r="r" b="b"/>
              <a:pathLst>
                <a:path w="2736" h="3737" extrusionOk="0">
                  <a:moveTo>
                    <a:pt x="2169" y="0"/>
                  </a:moveTo>
                  <a:cubicBezTo>
                    <a:pt x="2169" y="0"/>
                    <a:pt x="868" y="467"/>
                    <a:pt x="434" y="1468"/>
                  </a:cubicBezTo>
                  <a:cubicBezTo>
                    <a:pt x="0" y="2469"/>
                    <a:pt x="567" y="3736"/>
                    <a:pt x="567" y="3736"/>
                  </a:cubicBezTo>
                  <a:cubicBezTo>
                    <a:pt x="567" y="3736"/>
                    <a:pt x="1835" y="3303"/>
                    <a:pt x="2302" y="2269"/>
                  </a:cubicBezTo>
                  <a:cubicBezTo>
                    <a:pt x="2736" y="1235"/>
                    <a:pt x="2169" y="0"/>
                    <a:pt x="2169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766;p71"/>
            <p:cNvSpPr/>
            <p:nvPr/>
          </p:nvSpPr>
          <p:spPr>
            <a:xfrm>
              <a:off x="7311110" y="4068917"/>
              <a:ext cx="45388" cy="42039"/>
            </a:xfrm>
            <a:custGeom>
              <a:avLst/>
              <a:gdLst/>
              <a:ahLst/>
              <a:cxnLst/>
              <a:rect l="l" t="t" r="r" b="b"/>
              <a:pathLst>
                <a:path w="3036" h="2812" extrusionOk="0">
                  <a:moveTo>
                    <a:pt x="2811" y="1"/>
                  </a:moveTo>
                  <a:cubicBezTo>
                    <a:pt x="2427" y="1"/>
                    <a:pt x="1436" y="64"/>
                    <a:pt x="801" y="672"/>
                  </a:cubicBezTo>
                  <a:cubicBezTo>
                    <a:pt x="0" y="1439"/>
                    <a:pt x="34" y="2807"/>
                    <a:pt x="34" y="2807"/>
                  </a:cubicBezTo>
                  <a:cubicBezTo>
                    <a:pt x="34" y="2807"/>
                    <a:pt x="92" y="2811"/>
                    <a:pt x="192" y="2811"/>
                  </a:cubicBezTo>
                  <a:cubicBezTo>
                    <a:pt x="575" y="2811"/>
                    <a:pt x="1567" y="2748"/>
                    <a:pt x="2202" y="2140"/>
                  </a:cubicBezTo>
                  <a:cubicBezTo>
                    <a:pt x="3036" y="1373"/>
                    <a:pt x="2969" y="5"/>
                    <a:pt x="2969" y="5"/>
                  </a:cubicBezTo>
                  <a:cubicBezTo>
                    <a:pt x="2969" y="5"/>
                    <a:pt x="2910" y="1"/>
                    <a:pt x="281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767;p71"/>
            <p:cNvSpPr/>
            <p:nvPr/>
          </p:nvSpPr>
          <p:spPr>
            <a:xfrm>
              <a:off x="7393885" y="3819317"/>
              <a:ext cx="53880" cy="33802"/>
            </a:xfrm>
            <a:custGeom>
              <a:avLst/>
              <a:gdLst/>
              <a:ahLst/>
              <a:cxnLst/>
              <a:rect l="l" t="t" r="r" b="b"/>
              <a:pathLst>
                <a:path w="3604" h="2261" extrusionOk="0">
                  <a:moveTo>
                    <a:pt x="1236" y="0"/>
                  </a:moveTo>
                  <a:cubicBezTo>
                    <a:pt x="564" y="0"/>
                    <a:pt x="0" y="222"/>
                    <a:pt x="0" y="222"/>
                  </a:cubicBezTo>
                  <a:cubicBezTo>
                    <a:pt x="0" y="222"/>
                    <a:pt x="367" y="1523"/>
                    <a:pt x="1368" y="2024"/>
                  </a:cubicBezTo>
                  <a:cubicBezTo>
                    <a:pt x="1702" y="2202"/>
                    <a:pt x="2061" y="2261"/>
                    <a:pt x="2392" y="2261"/>
                  </a:cubicBezTo>
                  <a:cubicBezTo>
                    <a:pt x="3055" y="2261"/>
                    <a:pt x="3603" y="2024"/>
                    <a:pt x="3603" y="2024"/>
                  </a:cubicBezTo>
                  <a:cubicBezTo>
                    <a:pt x="3603" y="2024"/>
                    <a:pt x="3269" y="723"/>
                    <a:pt x="2269" y="222"/>
                  </a:cubicBezTo>
                  <a:cubicBezTo>
                    <a:pt x="1935" y="56"/>
                    <a:pt x="1572" y="0"/>
                    <a:pt x="1236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768;p71"/>
            <p:cNvSpPr/>
            <p:nvPr/>
          </p:nvSpPr>
          <p:spPr>
            <a:xfrm>
              <a:off x="7392883" y="3779745"/>
              <a:ext cx="43908" cy="50382"/>
            </a:xfrm>
            <a:custGeom>
              <a:avLst/>
              <a:gdLst/>
              <a:ahLst/>
              <a:cxnLst/>
              <a:rect l="l" t="t" r="r" b="b"/>
              <a:pathLst>
                <a:path w="2937" h="3370" extrusionOk="0">
                  <a:moveTo>
                    <a:pt x="2603" y="1"/>
                  </a:moveTo>
                  <a:cubicBezTo>
                    <a:pt x="2602" y="1"/>
                    <a:pt x="1235" y="201"/>
                    <a:pt x="635" y="1135"/>
                  </a:cubicBezTo>
                  <a:cubicBezTo>
                    <a:pt x="1" y="2036"/>
                    <a:pt x="334" y="3370"/>
                    <a:pt x="334" y="3370"/>
                  </a:cubicBezTo>
                  <a:cubicBezTo>
                    <a:pt x="334" y="3370"/>
                    <a:pt x="1669" y="3170"/>
                    <a:pt x="2302" y="2236"/>
                  </a:cubicBezTo>
                  <a:cubicBezTo>
                    <a:pt x="2936" y="1335"/>
                    <a:pt x="2603" y="1"/>
                    <a:pt x="260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769;p71"/>
            <p:cNvSpPr/>
            <p:nvPr/>
          </p:nvSpPr>
          <p:spPr>
            <a:xfrm>
              <a:off x="6993449" y="3828616"/>
              <a:ext cx="43908" cy="49888"/>
            </a:xfrm>
            <a:custGeom>
              <a:avLst/>
              <a:gdLst/>
              <a:ahLst/>
              <a:cxnLst/>
              <a:rect l="l" t="t" r="r" b="b"/>
              <a:pathLst>
                <a:path w="2937" h="3337" extrusionOk="0">
                  <a:moveTo>
                    <a:pt x="301" y="1"/>
                  </a:moveTo>
                  <a:cubicBezTo>
                    <a:pt x="301" y="1"/>
                    <a:pt x="1" y="1302"/>
                    <a:pt x="634" y="2236"/>
                  </a:cubicBezTo>
                  <a:cubicBezTo>
                    <a:pt x="1268" y="3136"/>
                    <a:pt x="2603" y="3336"/>
                    <a:pt x="2603" y="3336"/>
                  </a:cubicBezTo>
                  <a:cubicBezTo>
                    <a:pt x="2603" y="3336"/>
                    <a:pt x="2936" y="2002"/>
                    <a:pt x="2302" y="1102"/>
                  </a:cubicBezTo>
                  <a:cubicBezTo>
                    <a:pt x="1669" y="168"/>
                    <a:pt x="301" y="1"/>
                    <a:pt x="30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770;p71"/>
            <p:cNvSpPr/>
            <p:nvPr/>
          </p:nvSpPr>
          <p:spPr>
            <a:xfrm>
              <a:off x="7189930" y="3901794"/>
              <a:ext cx="44895" cy="41606"/>
            </a:xfrm>
            <a:custGeom>
              <a:avLst/>
              <a:gdLst/>
              <a:ahLst/>
              <a:cxnLst/>
              <a:rect l="l" t="t" r="r" b="b"/>
              <a:pathLst>
                <a:path w="3003" h="2783" extrusionOk="0">
                  <a:moveTo>
                    <a:pt x="269" y="0"/>
                  </a:moveTo>
                  <a:cubicBezTo>
                    <a:pt x="123" y="0"/>
                    <a:pt x="34" y="9"/>
                    <a:pt x="34" y="9"/>
                  </a:cubicBezTo>
                  <a:cubicBezTo>
                    <a:pt x="34" y="9"/>
                    <a:pt x="0" y="1377"/>
                    <a:pt x="801" y="2144"/>
                  </a:cubicBezTo>
                  <a:cubicBezTo>
                    <a:pt x="1456" y="2721"/>
                    <a:pt x="2420" y="2782"/>
                    <a:pt x="2803" y="2782"/>
                  </a:cubicBezTo>
                  <a:cubicBezTo>
                    <a:pt x="2908" y="2782"/>
                    <a:pt x="2969" y="2778"/>
                    <a:pt x="2969" y="2778"/>
                  </a:cubicBezTo>
                  <a:cubicBezTo>
                    <a:pt x="2969" y="2778"/>
                    <a:pt x="3003" y="1410"/>
                    <a:pt x="2202" y="643"/>
                  </a:cubicBezTo>
                  <a:cubicBezTo>
                    <a:pt x="1583" y="74"/>
                    <a:pt x="689" y="0"/>
                    <a:pt x="269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771;p71"/>
            <p:cNvSpPr/>
            <p:nvPr/>
          </p:nvSpPr>
          <p:spPr>
            <a:xfrm>
              <a:off x="6985466" y="3873001"/>
              <a:ext cx="43908" cy="49380"/>
            </a:xfrm>
            <a:custGeom>
              <a:avLst/>
              <a:gdLst/>
              <a:ahLst/>
              <a:cxnLst/>
              <a:rect l="l" t="t" r="r" b="b"/>
              <a:pathLst>
                <a:path w="2937" h="3303" extrusionOk="0">
                  <a:moveTo>
                    <a:pt x="2636" y="1"/>
                  </a:moveTo>
                  <a:cubicBezTo>
                    <a:pt x="2636" y="1"/>
                    <a:pt x="1302" y="167"/>
                    <a:pt x="635" y="1068"/>
                  </a:cubicBezTo>
                  <a:cubicBezTo>
                    <a:pt x="1" y="2002"/>
                    <a:pt x="301" y="3303"/>
                    <a:pt x="301" y="3303"/>
                  </a:cubicBezTo>
                  <a:cubicBezTo>
                    <a:pt x="301" y="3303"/>
                    <a:pt x="1635" y="3169"/>
                    <a:pt x="2303" y="2235"/>
                  </a:cubicBezTo>
                  <a:cubicBezTo>
                    <a:pt x="2936" y="1368"/>
                    <a:pt x="2636" y="1"/>
                    <a:pt x="263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973;p40"/>
          <p:cNvGrpSpPr/>
          <p:nvPr/>
        </p:nvGrpSpPr>
        <p:grpSpPr>
          <a:xfrm>
            <a:off x="105139" y="2697276"/>
            <a:ext cx="610035" cy="526562"/>
            <a:chOff x="1186525" y="591625"/>
            <a:chExt cx="5227375" cy="4512100"/>
          </a:xfrm>
        </p:grpSpPr>
        <p:sp>
          <p:nvSpPr>
            <p:cNvPr id="116" name="Google Shape;974;p40"/>
            <p:cNvSpPr/>
            <p:nvPr/>
          </p:nvSpPr>
          <p:spPr>
            <a:xfrm>
              <a:off x="1186525" y="591625"/>
              <a:ext cx="5227375" cy="4512100"/>
            </a:xfrm>
            <a:custGeom>
              <a:avLst/>
              <a:gdLst/>
              <a:ahLst/>
              <a:cxnLst/>
              <a:rect l="l" t="t" r="r" b="b"/>
              <a:pathLst>
                <a:path w="209095" h="180484" extrusionOk="0">
                  <a:moveTo>
                    <a:pt x="61411" y="0"/>
                  </a:moveTo>
                  <a:cubicBezTo>
                    <a:pt x="60739" y="0"/>
                    <a:pt x="60062" y="220"/>
                    <a:pt x="59500" y="669"/>
                  </a:cubicBezTo>
                  <a:cubicBezTo>
                    <a:pt x="58195" y="1746"/>
                    <a:pt x="57999" y="3670"/>
                    <a:pt x="59075" y="4975"/>
                  </a:cubicBezTo>
                  <a:cubicBezTo>
                    <a:pt x="61783" y="8302"/>
                    <a:pt x="64393" y="10260"/>
                    <a:pt x="67850" y="11206"/>
                  </a:cubicBezTo>
                  <a:cubicBezTo>
                    <a:pt x="69389" y="11625"/>
                    <a:pt x="71046" y="11823"/>
                    <a:pt x="72921" y="11823"/>
                  </a:cubicBezTo>
                  <a:cubicBezTo>
                    <a:pt x="74980" y="11823"/>
                    <a:pt x="77302" y="11584"/>
                    <a:pt x="80017" y="11140"/>
                  </a:cubicBezTo>
                  <a:cubicBezTo>
                    <a:pt x="80490" y="11066"/>
                    <a:pt x="80937" y="11031"/>
                    <a:pt x="81360" y="11031"/>
                  </a:cubicBezTo>
                  <a:cubicBezTo>
                    <a:pt x="86855" y="11031"/>
                    <a:pt x="88205" y="16884"/>
                    <a:pt x="88205" y="16914"/>
                  </a:cubicBezTo>
                  <a:cubicBezTo>
                    <a:pt x="88492" y="18348"/>
                    <a:pt x="89788" y="19354"/>
                    <a:pt x="91205" y="19354"/>
                  </a:cubicBezTo>
                  <a:cubicBezTo>
                    <a:pt x="91400" y="19354"/>
                    <a:pt x="91596" y="19335"/>
                    <a:pt x="91793" y="19295"/>
                  </a:cubicBezTo>
                  <a:cubicBezTo>
                    <a:pt x="93457" y="18969"/>
                    <a:pt x="94533" y="17371"/>
                    <a:pt x="94207" y="15707"/>
                  </a:cubicBezTo>
                  <a:cubicBezTo>
                    <a:pt x="94207" y="15677"/>
                    <a:pt x="91911" y="4924"/>
                    <a:pt x="81666" y="4924"/>
                  </a:cubicBezTo>
                  <a:cubicBezTo>
                    <a:pt x="80852" y="4924"/>
                    <a:pt x="79988" y="4992"/>
                    <a:pt x="79071" y="5138"/>
                  </a:cubicBezTo>
                  <a:cubicBezTo>
                    <a:pt x="76634" y="5523"/>
                    <a:pt x="74618" y="5733"/>
                    <a:pt x="72915" y="5733"/>
                  </a:cubicBezTo>
                  <a:cubicBezTo>
                    <a:pt x="71587" y="5733"/>
                    <a:pt x="70449" y="5606"/>
                    <a:pt x="69449" y="5334"/>
                  </a:cubicBezTo>
                  <a:cubicBezTo>
                    <a:pt x="67361" y="4780"/>
                    <a:pt x="65697" y="3442"/>
                    <a:pt x="63773" y="1126"/>
                  </a:cubicBezTo>
                  <a:cubicBezTo>
                    <a:pt x="63179" y="383"/>
                    <a:pt x="62299" y="0"/>
                    <a:pt x="61411" y="0"/>
                  </a:cubicBezTo>
                  <a:close/>
                  <a:moveTo>
                    <a:pt x="147649" y="0"/>
                  </a:moveTo>
                  <a:cubicBezTo>
                    <a:pt x="146757" y="0"/>
                    <a:pt x="145870" y="383"/>
                    <a:pt x="145257" y="1126"/>
                  </a:cubicBezTo>
                  <a:cubicBezTo>
                    <a:pt x="143365" y="3442"/>
                    <a:pt x="141702" y="4780"/>
                    <a:pt x="139614" y="5334"/>
                  </a:cubicBezTo>
                  <a:cubicBezTo>
                    <a:pt x="138614" y="5606"/>
                    <a:pt x="137476" y="5733"/>
                    <a:pt x="136148" y="5733"/>
                  </a:cubicBezTo>
                  <a:cubicBezTo>
                    <a:pt x="134445" y="5733"/>
                    <a:pt x="132429" y="5523"/>
                    <a:pt x="129991" y="5138"/>
                  </a:cubicBezTo>
                  <a:cubicBezTo>
                    <a:pt x="129074" y="4992"/>
                    <a:pt x="128210" y="4924"/>
                    <a:pt x="127397" y="4924"/>
                  </a:cubicBezTo>
                  <a:cubicBezTo>
                    <a:pt x="117151" y="4924"/>
                    <a:pt x="114855" y="15677"/>
                    <a:pt x="114855" y="15707"/>
                  </a:cubicBezTo>
                  <a:cubicBezTo>
                    <a:pt x="114529" y="17371"/>
                    <a:pt x="115606" y="18969"/>
                    <a:pt x="117269" y="19295"/>
                  </a:cubicBezTo>
                  <a:cubicBezTo>
                    <a:pt x="117466" y="19335"/>
                    <a:pt x="117663" y="19354"/>
                    <a:pt x="117858" y="19354"/>
                  </a:cubicBezTo>
                  <a:cubicBezTo>
                    <a:pt x="119275" y="19354"/>
                    <a:pt x="120571" y="18348"/>
                    <a:pt x="120858" y="16914"/>
                  </a:cubicBezTo>
                  <a:cubicBezTo>
                    <a:pt x="120858" y="16884"/>
                    <a:pt x="122208" y="11031"/>
                    <a:pt x="127702" y="11031"/>
                  </a:cubicBezTo>
                  <a:cubicBezTo>
                    <a:pt x="128125" y="11031"/>
                    <a:pt x="128572" y="11066"/>
                    <a:pt x="129045" y="11140"/>
                  </a:cubicBezTo>
                  <a:cubicBezTo>
                    <a:pt x="131782" y="11588"/>
                    <a:pt x="134119" y="11836"/>
                    <a:pt x="136190" y="11836"/>
                  </a:cubicBezTo>
                  <a:cubicBezTo>
                    <a:pt x="138045" y="11836"/>
                    <a:pt x="139687" y="11637"/>
                    <a:pt x="141212" y="11206"/>
                  </a:cubicBezTo>
                  <a:cubicBezTo>
                    <a:pt x="144670" y="10292"/>
                    <a:pt x="147280" y="8302"/>
                    <a:pt x="149987" y="4975"/>
                  </a:cubicBezTo>
                  <a:cubicBezTo>
                    <a:pt x="151063" y="3670"/>
                    <a:pt x="150868" y="1746"/>
                    <a:pt x="149563" y="669"/>
                  </a:cubicBezTo>
                  <a:cubicBezTo>
                    <a:pt x="149001" y="220"/>
                    <a:pt x="148324" y="0"/>
                    <a:pt x="147649" y="0"/>
                  </a:cubicBezTo>
                  <a:close/>
                  <a:moveTo>
                    <a:pt x="35965" y="19075"/>
                  </a:moveTo>
                  <a:cubicBezTo>
                    <a:pt x="35193" y="19075"/>
                    <a:pt x="34423" y="19369"/>
                    <a:pt x="33828" y="19948"/>
                  </a:cubicBezTo>
                  <a:cubicBezTo>
                    <a:pt x="32621" y="21122"/>
                    <a:pt x="32588" y="23047"/>
                    <a:pt x="33762" y="24254"/>
                  </a:cubicBezTo>
                  <a:lnTo>
                    <a:pt x="46810" y="37660"/>
                  </a:lnTo>
                  <a:lnTo>
                    <a:pt x="42798" y="43173"/>
                  </a:lnTo>
                  <a:cubicBezTo>
                    <a:pt x="42015" y="44119"/>
                    <a:pt x="41885" y="45522"/>
                    <a:pt x="42570" y="46663"/>
                  </a:cubicBezTo>
                  <a:lnTo>
                    <a:pt x="52225" y="62517"/>
                  </a:lnTo>
                  <a:cubicBezTo>
                    <a:pt x="52803" y="63480"/>
                    <a:pt x="53817" y="64008"/>
                    <a:pt x="54851" y="64008"/>
                  </a:cubicBezTo>
                  <a:cubicBezTo>
                    <a:pt x="55393" y="64008"/>
                    <a:pt x="55940" y="63863"/>
                    <a:pt x="56433" y="63561"/>
                  </a:cubicBezTo>
                  <a:cubicBezTo>
                    <a:pt x="57869" y="62680"/>
                    <a:pt x="58325" y="60788"/>
                    <a:pt x="57444" y="59353"/>
                  </a:cubicBezTo>
                  <a:lnTo>
                    <a:pt x="48833" y="45228"/>
                  </a:lnTo>
                  <a:lnTo>
                    <a:pt x="53237" y="39128"/>
                  </a:lnTo>
                  <a:cubicBezTo>
                    <a:pt x="54117" y="37921"/>
                    <a:pt x="53954" y="36258"/>
                    <a:pt x="52943" y="35246"/>
                  </a:cubicBezTo>
                  <a:lnTo>
                    <a:pt x="38166" y="20013"/>
                  </a:lnTo>
                  <a:cubicBezTo>
                    <a:pt x="37555" y="19385"/>
                    <a:pt x="36759" y="19075"/>
                    <a:pt x="35965" y="19075"/>
                  </a:cubicBezTo>
                  <a:close/>
                  <a:moveTo>
                    <a:pt x="173097" y="19075"/>
                  </a:moveTo>
                  <a:cubicBezTo>
                    <a:pt x="172304" y="19075"/>
                    <a:pt x="171508" y="19385"/>
                    <a:pt x="170896" y="20013"/>
                  </a:cubicBezTo>
                  <a:lnTo>
                    <a:pt x="156120" y="35246"/>
                  </a:lnTo>
                  <a:cubicBezTo>
                    <a:pt x="155076" y="36290"/>
                    <a:pt x="154978" y="37921"/>
                    <a:pt x="155826" y="39128"/>
                  </a:cubicBezTo>
                  <a:lnTo>
                    <a:pt x="160230" y="45228"/>
                  </a:lnTo>
                  <a:lnTo>
                    <a:pt x="151618" y="59353"/>
                  </a:lnTo>
                  <a:cubicBezTo>
                    <a:pt x="150737" y="60788"/>
                    <a:pt x="151194" y="62680"/>
                    <a:pt x="152629" y="63561"/>
                  </a:cubicBezTo>
                  <a:cubicBezTo>
                    <a:pt x="153123" y="63863"/>
                    <a:pt x="153670" y="64008"/>
                    <a:pt x="154210" y="64008"/>
                  </a:cubicBezTo>
                  <a:cubicBezTo>
                    <a:pt x="155242" y="64008"/>
                    <a:pt x="156248" y="63480"/>
                    <a:pt x="156805" y="62517"/>
                  </a:cubicBezTo>
                  <a:lnTo>
                    <a:pt x="166493" y="46663"/>
                  </a:lnTo>
                  <a:cubicBezTo>
                    <a:pt x="167178" y="45522"/>
                    <a:pt x="167047" y="44119"/>
                    <a:pt x="166264" y="43173"/>
                  </a:cubicBezTo>
                  <a:lnTo>
                    <a:pt x="162252" y="37660"/>
                  </a:lnTo>
                  <a:lnTo>
                    <a:pt x="175267" y="24254"/>
                  </a:lnTo>
                  <a:cubicBezTo>
                    <a:pt x="176442" y="23047"/>
                    <a:pt x="176442" y="21122"/>
                    <a:pt x="175235" y="19948"/>
                  </a:cubicBezTo>
                  <a:cubicBezTo>
                    <a:pt x="174640" y="19369"/>
                    <a:pt x="173870" y="19075"/>
                    <a:pt x="173097" y="19075"/>
                  </a:cubicBezTo>
                  <a:close/>
                  <a:moveTo>
                    <a:pt x="37263" y="73230"/>
                  </a:moveTo>
                  <a:cubicBezTo>
                    <a:pt x="36156" y="73230"/>
                    <a:pt x="35150" y="73844"/>
                    <a:pt x="34611" y="74814"/>
                  </a:cubicBezTo>
                  <a:lnTo>
                    <a:pt x="21334" y="95300"/>
                  </a:lnTo>
                  <a:lnTo>
                    <a:pt x="2871" y="97355"/>
                  </a:lnTo>
                  <a:cubicBezTo>
                    <a:pt x="1208" y="97550"/>
                    <a:pt x="1" y="99051"/>
                    <a:pt x="197" y="100747"/>
                  </a:cubicBezTo>
                  <a:cubicBezTo>
                    <a:pt x="348" y="102292"/>
                    <a:pt x="1653" y="103443"/>
                    <a:pt x="3196" y="103443"/>
                  </a:cubicBezTo>
                  <a:cubicBezTo>
                    <a:pt x="3315" y="103443"/>
                    <a:pt x="3435" y="103436"/>
                    <a:pt x="3556" y="103422"/>
                  </a:cubicBezTo>
                  <a:lnTo>
                    <a:pt x="23455" y="101204"/>
                  </a:lnTo>
                  <a:cubicBezTo>
                    <a:pt x="24368" y="101106"/>
                    <a:pt x="25183" y="100584"/>
                    <a:pt x="25673" y="99834"/>
                  </a:cubicBezTo>
                  <a:lnTo>
                    <a:pt x="38655" y="79740"/>
                  </a:lnTo>
                  <a:lnTo>
                    <a:pt x="46647" y="81632"/>
                  </a:lnTo>
                  <a:cubicBezTo>
                    <a:pt x="46874" y="81681"/>
                    <a:pt x="47099" y="81704"/>
                    <a:pt x="47321" y="81704"/>
                  </a:cubicBezTo>
                  <a:cubicBezTo>
                    <a:pt x="48732" y="81704"/>
                    <a:pt x="49995" y="80758"/>
                    <a:pt x="50333" y="79349"/>
                  </a:cubicBezTo>
                  <a:cubicBezTo>
                    <a:pt x="50725" y="77685"/>
                    <a:pt x="49681" y="76054"/>
                    <a:pt x="48050" y="75662"/>
                  </a:cubicBezTo>
                  <a:lnTo>
                    <a:pt x="37970" y="73314"/>
                  </a:lnTo>
                  <a:cubicBezTo>
                    <a:pt x="37732" y="73257"/>
                    <a:pt x="37495" y="73230"/>
                    <a:pt x="37263" y="73230"/>
                  </a:cubicBezTo>
                  <a:close/>
                  <a:moveTo>
                    <a:pt x="171800" y="73230"/>
                  </a:moveTo>
                  <a:cubicBezTo>
                    <a:pt x="171567" y="73230"/>
                    <a:pt x="171330" y="73257"/>
                    <a:pt x="171092" y="73314"/>
                  </a:cubicBezTo>
                  <a:lnTo>
                    <a:pt x="161013" y="75662"/>
                  </a:lnTo>
                  <a:cubicBezTo>
                    <a:pt x="159382" y="76054"/>
                    <a:pt x="158338" y="77685"/>
                    <a:pt x="158729" y="79349"/>
                  </a:cubicBezTo>
                  <a:cubicBezTo>
                    <a:pt x="159067" y="80758"/>
                    <a:pt x="160331" y="81704"/>
                    <a:pt x="161741" y="81704"/>
                  </a:cubicBezTo>
                  <a:cubicBezTo>
                    <a:pt x="161963" y="81704"/>
                    <a:pt x="162189" y="81681"/>
                    <a:pt x="162415" y="81632"/>
                  </a:cubicBezTo>
                  <a:lnTo>
                    <a:pt x="170407" y="79740"/>
                  </a:lnTo>
                  <a:lnTo>
                    <a:pt x="183390" y="99834"/>
                  </a:lnTo>
                  <a:cubicBezTo>
                    <a:pt x="183912" y="100617"/>
                    <a:pt x="184727" y="101106"/>
                    <a:pt x="185641" y="101204"/>
                  </a:cubicBezTo>
                  <a:lnTo>
                    <a:pt x="205539" y="103422"/>
                  </a:lnTo>
                  <a:cubicBezTo>
                    <a:pt x="205658" y="103436"/>
                    <a:pt x="205776" y="103443"/>
                    <a:pt x="205893" y="103443"/>
                  </a:cubicBezTo>
                  <a:cubicBezTo>
                    <a:pt x="207414" y="103443"/>
                    <a:pt x="208747" y="102292"/>
                    <a:pt x="208899" y="100747"/>
                  </a:cubicBezTo>
                  <a:cubicBezTo>
                    <a:pt x="209094" y="99051"/>
                    <a:pt x="207887" y="97550"/>
                    <a:pt x="206224" y="97355"/>
                  </a:cubicBezTo>
                  <a:lnTo>
                    <a:pt x="187728" y="95300"/>
                  </a:lnTo>
                  <a:lnTo>
                    <a:pt x="174452" y="74814"/>
                  </a:lnTo>
                  <a:cubicBezTo>
                    <a:pt x="173913" y="73844"/>
                    <a:pt x="172906" y="73230"/>
                    <a:pt x="171800" y="73230"/>
                  </a:cubicBezTo>
                  <a:close/>
                  <a:moveTo>
                    <a:pt x="48647" y="120750"/>
                  </a:moveTo>
                  <a:cubicBezTo>
                    <a:pt x="48193" y="120750"/>
                    <a:pt x="47733" y="120853"/>
                    <a:pt x="47300" y="121069"/>
                  </a:cubicBezTo>
                  <a:lnTo>
                    <a:pt x="38297" y="125604"/>
                  </a:lnTo>
                  <a:cubicBezTo>
                    <a:pt x="37090" y="126191"/>
                    <a:pt x="36437" y="127463"/>
                    <a:pt x="36633" y="128735"/>
                  </a:cubicBezTo>
                  <a:lnTo>
                    <a:pt x="40743" y="157865"/>
                  </a:lnTo>
                  <a:lnTo>
                    <a:pt x="26129" y="175479"/>
                  </a:lnTo>
                  <a:cubicBezTo>
                    <a:pt x="25053" y="176784"/>
                    <a:pt x="25249" y="178709"/>
                    <a:pt x="26553" y="179785"/>
                  </a:cubicBezTo>
                  <a:cubicBezTo>
                    <a:pt x="27110" y="180256"/>
                    <a:pt x="27799" y="180484"/>
                    <a:pt x="28487" y="180484"/>
                  </a:cubicBezTo>
                  <a:cubicBezTo>
                    <a:pt x="29371" y="180484"/>
                    <a:pt x="30254" y="180109"/>
                    <a:pt x="30859" y="179394"/>
                  </a:cubicBezTo>
                  <a:lnTo>
                    <a:pt x="46288" y="160702"/>
                  </a:lnTo>
                  <a:cubicBezTo>
                    <a:pt x="46843" y="160050"/>
                    <a:pt x="47071" y="159202"/>
                    <a:pt x="46974" y="158354"/>
                  </a:cubicBezTo>
                  <a:lnTo>
                    <a:pt x="42961" y="130040"/>
                  </a:lnTo>
                  <a:lnTo>
                    <a:pt x="50007" y="126517"/>
                  </a:lnTo>
                  <a:cubicBezTo>
                    <a:pt x="51540" y="125767"/>
                    <a:pt x="52127" y="123940"/>
                    <a:pt x="51377" y="122439"/>
                  </a:cubicBezTo>
                  <a:cubicBezTo>
                    <a:pt x="50844" y="121372"/>
                    <a:pt x="49765" y="120750"/>
                    <a:pt x="48647" y="120750"/>
                  </a:cubicBezTo>
                  <a:close/>
                  <a:moveTo>
                    <a:pt x="160415" y="120750"/>
                  </a:moveTo>
                  <a:cubicBezTo>
                    <a:pt x="159297" y="120750"/>
                    <a:pt x="158219" y="121372"/>
                    <a:pt x="157685" y="122439"/>
                  </a:cubicBezTo>
                  <a:cubicBezTo>
                    <a:pt x="156935" y="123940"/>
                    <a:pt x="157522" y="125767"/>
                    <a:pt x="159023" y="126517"/>
                  </a:cubicBezTo>
                  <a:lnTo>
                    <a:pt x="166101" y="130040"/>
                  </a:lnTo>
                  <a:lnTo>
                    <a:pt x="162089" y="158354"/>
                  </a:lnTo>
                  <a:cubicBezTo>
                    <a:pt x="161959" y="159235"/>
                    <a:pt x="162252" y="160083"/>
                    <a:pt x="162774" y="160702"/>
                  </a:cubicBezTo>
                  <a:lnTo>
                    <a:pt x="178203" y="179394"/>
                  </a:lnTo>
                  <a:cubicBezTo>
                    <a:pt x="178808" y="180109"/>
                    <a:pt x="179682" y="180484"/>
                    <a:pt x="180562" y="180484"/>
                  </a:cubicBezTo>
                  <a:cubicBezTo>
                    <a:pt x="181248" y="180484"/>
                    <a:pt x="181938" y="180256"/>
                    <a:pt x="182509" y="179785"/>
                  </a:cubicBezTo>
                  <a:cubicBezTo>
                    <a:pt x="183814" y="178709"/>
                    <a:pt x="183977" y="176784"/>
                    <a:pt x="182933" y="175479"/>
                  </a:cubicBezTo>
                  <a:lnTo>
                    <a:pt x="168319" y="157865"/>
                  </a:lnTo>
                  <a:lnTo>
                    <a:pt x="172430" y="128735"/>
                  </a:lnTo>
                  <a:cubicBezTo>
                    <a:pt x="172593" y="127430"/>
                    <a:pt x="171940" y="126158"/>
                    <a:pt x="170766" y="125604"/>
                  </a:cubicBezTo>
                  <a:lnTo>
                    <a:pt x="161763" y="121069"/>
                  </a:lnTo>
                  <a:cubicBezTo>
                    <a:pt x="161330" y="120853"/>
                    <a:pt x="160869" y="120750"/>
                    <a:pt x="160415" y="120750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75;p40"/>
            <p:cNvSpPr/>
            <p:nvPr/>
          </p:nvSpPr>
          <p:spPr>
            <a:xfrm>
              <a:off x="2302125" y="1812825"/>
              <a:ext cx="2995350" cy="2973325"/>
            </a:xfrm>
            <a:custGeom>
              <a:avLst/>
              <a:gdLst/>
              <a:ahLst/>
              <a:cxnLst/>
              <a:rect l="l" t="t" r="r" b="b"/>
              <a:pathLst>
                <a:path w="119814" h="118933" extrusionOk="0">
                  <a:moveTo>
                    <a:pt x="59891" y="118933"/>
                  </a:moveTo>
                  <a:cubicBezTo>
                    <a:pt x="26782" y="118574"/>
                    <a:pt x="1" y="87977"/>
                    <a:pt x="1" y="50301"/>
                  </a:cubicBezTo>
                  <a:cubicBezTo>
                    <a:pt x="1" y="34611"/>
                    <a:pt x="4600" y="20095"/>
                    <a:pt x="12462" y="8613"/>
                  </a:cubicBezTo>
                  <a:cubicBezTo>
                    <a:pt x="18301" y="1"/>
                    <a:pt x="23455" y="523"/>
                    <a:pt x="30761" y="523"/>
                  </a:cubicBezTo>
                  <a:lnTo>
                    <a:pt x="59891" y="523"/>
                  </a:lnTo>
                  <a:lnTo>
                    <a:pt x="89053" y="523"/>
                  </a:lnTo>
                  <a:cubicBezTo>
                    <a:pt x="96360" y="523"/>
                    <a:pt x="101514" y="1"/>
                    <a:pt x="107353" y="8613"/>
                  </a:cubicBezTo>
                  <a:cubicBezTo>
                    <a:pt x="115214" y="20095"/>
                    <a:pt x="119814" y="34611"/>
                    <a:pt x="119814" y="50301"/>
                  </a:cubicBezTo>
                  <a:cubicBezTo>
                    <a:pt x="119814" y="87977"/>
                    <a:pt x="93033" y="118574"/>
                    <a:pt x="59891" y="1189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976;p40"/>
            <p:cNvSpPr/>
            <p:nvPr/>
          </p:nvSpPr>
          <p:spPr>
            <a:xfrm>
              <a:off x="3672175" y="1812825"/>
              <a:ext cx="1625300" cy="2973325"/>
            </a:xfrm>
            <a:custGeom>
              <a:avLst/>
              <a:gdLst/>
              <a:ahLst/>
              <a:cxnLst/>
              <a:rect l="l" t="t" r="r" b="b"/>
              <a:pathLst>
                <a:path w="65012" h="118933" extrusionOk="0">
                  <a:moveTo>
                    <a:pt x="5089" y="118933"/>
                  </a:moveTo>
                  <a:cubicBezTo>
                    <a:pt x="3393" y="118900"/>
                    <a:pt x="1696" y="118803"/>
                    <a:pt x="0" y="118639"/>
                  </a:cubicBezTo>
                  <a:cubicBezTo>
                    <a:pt x="30728" y="115377"/>
                    <a:pt x="54802" y="86020"/>
                    <a:pt x="54802" y="50301"/>
                  </a:cubicBezTo>
                  <a:cubicBezTo>
                    <a:pt x="54802" y="34611"/>
                    <a:pt x="50235" y="20095"/>
                    <a:pt x="42373" y="8613"/>
                  </a:cubicBezTo>
                  <a:cubicBezTo>
                    <a:pt x="37480" y="1404"/>
                    <a:pt x="33044" y="588"/>
                    <a:pt x="27466" y="523"/>
                  </a:cubicBezTo>
                  <a:lnTo>
                    <a:pt x="34251" y="523"/>
                  </a:lnTo>
                  <a:cubicBezTo>
                    <a:pt x="41558" y="523"/>
                    <a:pt x="46712" y="1"/>
                    <a:pt x="52551" y="8613"/>
                  </a:cubicBezTo>
                  <a:cubicBezTo>
                    <a:pt x="60412" y="20095"/>
                    <a:pt x="65012" y="34611"/>
                    <a:pt x="65012" y="50301"/>
                  </a:cubicBezTo>
                  <a:cubicBezTo>
                    <a:pt x="65012" y="87977"/>
                    <a:pt x="38231" y="118574"/>
                    <a:pt x="5089" y="118933"/>
                  </a:cubicBez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977;p40"/>
            <p:cNvSpPr/>
            <p:nvPr/>
          </p:nvSpPr>
          <p:spPr>
            <a:xfrm>
              <a:off x="3723550" y="1865025"/>
              <a:ext cx="152525" cy="2921125"/>
            </a:xfrm>
            <a:custGeom>
              <a:avLst/>
              <a:gdLst/>
              <a:ahLst/>
              <a:cxnLst/>
              <a:rect l="l" t="t" r="r" b="b"/>
              <a:pathLst>
                <a:path w="6101" h="116845" extrusionOk="0">
                  <a:moveTo>
                    <a:pt x="3034" y="116845"/>
                  </a:moveTo>
                  <a:cubicBezTo>
                    <a:pt x="2023" y="116845"/>
                    <a:pt x="1012" y="116780"/>
                    <a:pt x="0" y="116715"/>
                  </a:cubicBezTo>
                  <a:lnTo>
                    <a:pt x="0" y="1"/>
                  </a:lnTo>
                  <a:lnTo>
                    <a:pt x="3034" y="1"/>
                  </a:lnTo>
                  <a:lnTo>
                    <a:pt x="6100" y="1"/>
                  </a:lnTo>
                  <a:lnTo>
                    <a:pt x="6100" y="116715"/>
                  </a:lnTo>
                  <a:cubicBezTo>
                    <a:pt x="5089" y="116780"/>
                    <a:pt x="4078" y="116845"/>
                    <a:pt x="3034" y="116845"/>
                  </a:cubicBez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978;p40"/>
            <p:cNvSpPr/>
            <p:nvPr/>
          </p:nvSpPr>
          <p:spPr>
            <a:xfrm>
              <a:off x="2782450" y="906825"/>
              <a:ext cx="2034700" cy="958225"/>
            </a:xfrm>
            <a:custGeom>
              <a:avLst/>
              <a:gdLst/>
              <a:ahLst/>
              <a:cxnLst/>
              <a:rect l="l" t="t" r="r" b="b"/>
              <a:pathLst>
                <a:path w="81388" h="38329" extrusionOk="0">
                  <a:moveTo>
                    <a:pt x="60968" y="8938"/>
                  </a:moveTo>
                  <a:cubicBezTo>
                    <a:pt x="73200" y="14451"/>
                    <a:pt x="81388" y="25052"/>
                    <a:pt x="81388" y="38329"/>
                  </a:cubicBezTo>
                  <a:lnTo>
                    <a:pt x="1" y="38329"/>
                  </a:lnTo>
                  <a:cubicBezTo>
                    <a:pt x="1" y="25052"/>
                    <a:pt x="8189" y="14451"/>
                    <a:pt x="20421" y="8938"/>
                  </a:cubicBezTo>
                  <a:cubicBezTo>
                    <a:pt x="22313" y="3817"/>
                    <a:pt x="30696" y="0"/>
                    <a:pt x="40678" y="0"/>
                  </a:cubicBezTo>
                  <a:cubicBezTo>
                    <a:pt x="50692" y="0"/>
                    <a:pt x="59043" y="3817"/>
                    <a:pt x="60968" y="8938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979;p40"/>
            <p:cNvSpPr/>
            <p:nvPr/>
          </p:nvSpPr>
          <p:spPr>
            <a:xfrm>
              <a:off x="3468300" y="21912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44" y="26553"/>
                  </a:moveTo>
                  <a:cubicBezTo>
                    <a:pt x="20551" y="26553"/>
                    <a:pt x="26520" y="20584"/>
                    <a:pt x="26520" y="13277"/>
                  </a:cubicBezTo>
                  <a:cubicBezTo>
                    <a:pt x="26520" y="5970"/>
                    <a:pt x="20551" y="1"/>
                    <a:pt x="13244" y="1"/>
                  </a:cubicBezTo>
                  <a:cubicBezTo>
                    <a:pt x="5937" y="1"/>
                    <a:pt x="0" y="5970"/>
                    <a:pt x="0" y="13277"/>
                  </a:cubicBezTo>
                  <a:cubicBezTo>
                    <a:pt x="0" y="20584"/>
                    <a:pt x="5937" y="26553"/>
                    <a:pt x="13244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980;p40"/>
            <p:cNvSpPr/>
            <p:nvPr/>
          </p:nvSpPr>
          <p:spPr>
            <a:xfrm>
              <a:off x="4314775" y="27857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77" y="26553"/>
                  </a:moveTo>
                  <a:cubicBezTo>
                    <a:pt x="20584" y="26553"/>
                    <a:pt x="26521" y="20584"/>
                    <a:pt x="26521" y="13277"/>
                  </a:cubicBezTo>
                  <a:cubicBezTo>
                    <a:pt x="26521" y="5970"/>
                    <a:pt x="20584" y="0"/>
                    <a:pt x="13277" y="0"/>
                  </a:cubicBezTo>
                  <a:cubicBezTo>
                    <a:pt x="5938" y="0"/>
                    <a:pt x="1" y="5970"/>
                    <a:pt x="1" y="13277"/>
                  </a:cubicBezTo>
                  <a:cubicBezTo>
                    <a:pt x="1" y="20584"/>
                    <a:pt x="5938" y="26553"/>
                    <a:pt x="13277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981;p40"/>
            <p:cNvSpPr/>
            <p:nvPr/>
          </p:nvSpPr>
          <p:spPr>
            <a:xfrm>
              <a:off x="2621800" y="27857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45" y="26553"/>
                  </a:moveTo>
                  <a:cubicBezTo>
                    <a:pt x="20551" y="26553"/>
                    <a:pt x="26521" y="20584"/>
                    <a:pt x="26521" y="13277"/>
                  </a:cubicBezTo>
                  <a:cubicBezTo>
                    <a:pt x="26521" y="5970"/>
                    <a:pt x="20551" y="0"/>
                    <a:pt x="13245" y="0"/>
                  </a:cubicBezTo>
                  <a:cubicBezTo>
                    <a:pt x="5938" y="0"/>
                    <a:pt x="1" y="5970"/>
                    <a:pt x="1" y="13277"/>
                  </a:cubicBezTo>
                  <a:cubicBezTo>
                    <a:pt x="1" y="20584"/>
                    <a:pt x="5938" y="26553"/>
                    <a:pt x="13245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982;p40"/>
            <p:cNvSpPr/>
            <p:nvPr/>
          </p:nvSpPr>
          <p:spPr>
            <a:xfrm>
              <a:off x="4085625" y="3736600"/>
              <a:ext cx="558650" cy="558625"/>
            </a:xfrm>
            <a:custGeom>
              <a:avLst/>
              <a:gdLst/>
              <a:ahLst/>
              <a:cxnLst/>
              <a:rect l="l" t="t" r="r" b="b"/>
              <a:pathLst>
                <a:path w="22346" h="22345" extrusionOk="0">
                  <a:moveTo>
                    <a:pt x="19148" y="3197"/>
                  </a:moveTo>
                  <a:cubicBezTo>
                    <a:pt x="15952" y="0"/>
                    <a:pt x="9786" y="979"/>
                    <a:pt x="5383" y="5382"/>
                  </a:cubicBezTo>
                  <a:cubicBezTo>
                    <a:pt x="979" y="9786"/>
                    <a:pt x="1" y="15951"/>
                    <a:pt x="3197" y="19148"/>
                  </a:cubicBezTo>
                  <a:cubicBezTo>
                    <a:pt x="6394" y="22345"/>
                    <a:pt x="12559" y="21366"/>
                    <a:pt x="16963" y="16963"/>
                  </a:cubicBezTo>
                  <a:cubicBezTo>
                    <a:pt x="21367" y="12559"/>
                    <a:pt x="22345" y="6394"/>
                    <a:pt x="19148" y="3197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983;p40"/>
            <p:cNvSpPr/>
            <p:nvPr/>
          </p:nvSpPr>
          <p:spPr>
            <a:xfrm>
              <a:off x="2955350" y="3736600"/>
              <a:ext cx="558625" cy="558625"/>
            </a:xfrm>
            <a:custGeom>
              <a:avLst/>
              <a:gdLst/>
              <a:ahLst/>
              <a:cxnLst/>
              <a:rect l="l" t="t" r="r" b="b"/>
              <a:pathLst>
                <a:path w="22345" h="22345" extrusionOk="0">
                  <a:moveTo>
                    <a:pt x="3197" y="3197"/>
                  </a:moveTo>
                  <a:cubicBezTo>
                    <a:pt x="6394" y="0"/>
                    <a:pt x="12559" y="979"/>
                    <a:pt x="16963" y="5382"/>
                  </a:cubicBezTo>
                  <a:cubicBezTo>
                    <a:pt x="21366" y="9786"/>
                    <a:pt x="22345" y="15951"/>
                    <a:pt x="19148" y="19148"/>
                  </a:cubicBezTo>
                  <a:cubicBezTo>
                    <a:pt x="15952" y="22345"/>
                    <a:pt x="9786" y="21366"/>
                    <a:pt x="5383" y="16963"/>
                  </a:cubicBezTo>
                  <a:cubicBezTo>
                    <a:pt x="979" y="12559"/>
                    <a:pt x="0" y="6394"/>
                    <a:pt x="3197" y="3197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984;p40"/>
            <p:cNvSpPr/>
            <p:nvPr/>
          </p:nvSpPr>
          <p:spPr>
            <a:xfrm>
              <a:off x="3672175" y="906825"/>
              <a:ext cx="1144975" cy="958225"/>
            </a:xfrm>
            <a:custGeom>
              <a:avLst/>
              <a:gdLst/>
              <a:ahLst/>
              <a:cxnLst/>
              <a:rect l="l" t="t" r="r" b="b"/>
              <a:pathLst>
                <a:path w="45799" h="38329" extrusionOk="0">
                  <a:moveTo>
                    <a:pt x="15201" y="8938"/>
                  </a:moveTo>
                  <a:cubicBezTo>
                    <a:pt x="26912" y="14223"/>
                    <a:pt x="34936" y="24204"/>
                    <a:pt x="35556" y="36763"/>
                  </a:cubicBezTo>
                  <a:cubicBezTo>
                    <a:pt x="35589" y="37285"/>
                    <a:pt x="35589" y="37807"/>
                    <a:pt x="35589" y="38329"/>
                  </a:cubicBezTo>
                  <a:lnTo>
                    <a:pt x="45799" y="38329"/>
                  </a:lnTo>
                  <a:cubicBezTo>
                    <a:pt x="45799" y="25052"/>
                    <a:pt x="37578" y="14451"/>
                    <a:pt x="25379" y="8938"/>
                  </a:cubicBezTo>
                  <a:cubicBezTo>
                    <a:pt x="24726" y="7209"/>
                    <a:pt x="23356" y="5644"/>
                    <a:pt x="21432" y="4306"/>
                  </a:cubicBezTo>
                  <a:cubicBezTo>
                    <a:pt x="19898" y="3230"/>
                    <a:pt x="18006" y="2316"/>
                    <a:pt x="15854" y="1631"/>
                  </a:cubicBezTo>
                  <a:cubicBezTo>
                    <a:pt x="12722" y="587"/>
                    <a:pt x="9036" y="0"/>
                    <a:pt x="5089" y="0"/>
                  </a:cubicBezTo>
                  <a:cubicBezTo>
                    <a:pt x="3360" y="0"/>
                    <a:pt x="1631" y="131"/>
                    <a:pt x="0" y="359"/>
                  </a:cubicBezTo>
                  <a:cubicBezTo>
                    <a:pt x="7666" y="1403"/>
                    <a:pt x="13603" y="4730"/>
                    <a:pt x="15201" y="8938"/>
                  </a:cubicBezTo>
                  <a:close/>
                </a:path>
              </a:pathLst>
            </a:custGeom>
            <a:solidFill>
              <a:srgbClr val="403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" name="Rounded Rectangle 127"/>
          <p:cNvSpPr/>
          <p:nvPr/>
        </p:nvSpPr>
        <p:spPr>
          <a:xfrm>
            <a:off x="3013166" y="3723901"/>
            <a:ext cx="2804160" cy="713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pleasant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3074" name="Picture 2" descr="G:\Giáo Án  WW4\Image WW4 Unit 1\shutterstock_19290164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677" y="217714"/>
            <a:ext cx="5540837" cy="3420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513249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leasan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leasan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</p:childTnLst>
        </p:cTn>
      </p:par>
    </p:tnLst>
    <p:bldLst>
      <p:bldP spid="128" grpId="0" animBg="1"/>
      <p:bldP spid="1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3734;p71"/>
          <p:cNvGrpSpPr/>
          <p:nvPr/>
        </p:nvGrpSpPr>
        <p:grpSpPr>
          <a:xfrm>
            <a:off x="6952271" y="1191435"/>
            <a:ext cx="2796946" cy="3823246"/>
            <a:chOff x="7617466" y="1753588"/>
            <a:chExt cx="860395" cy="978820"/>
          </a:xfrm>
        </p:grpSpPr>
        <p:sp>
          <p:nvSpPr>
            <p:cNvPr id="62" name="Google Shape;3735;p71"/>
            <p:cNvSpPr/>
            <p:nvPr/>
          </p:nvSpPr>
          <p:spPr>
            <a:xfrm>
              <a:off x="7617969" y="1754016"/>
              <a:ext cx="859892" cy="810065"/>
            </a:xfrm>
            <a:custGeom>
              <a:avLst/>
              <a:gdLst/>
              <a:ahLst/>
              <a:cxnLst/>
              <a:rect l="l" t="t" r="r" b="b"/>
              <a:pathLst>
                <a:path w="58209" h="54836" extrusionOk="0">
                  <a:moveTo>
                    <a:pt x="25420" y="0"/>
                  </a:moveTo>
                  <a:cubicBezTo>
                    <a:pt x="23490" y="0"/>
                    <a:pt x="21538" y="437"/>
                    <a:pt x="19714" y="1349"/>
                  </a:cubicBezTo>
                  <a:cubicBezTo>
                    <a:pt x="13944" y="4218"/>
                    <a:pt x="11208" y="10956"/>
                    <a:pt x="13343" y="17027"/>
                  </a:cubicBezTo>
                  <a:cubicBezTo>
                    <a:pt x="3136" y="18961"/>
                    <a:pt x="0" y="32037"/>
                    <a:pt x="8173" y="38409"/>
                  </a:cubicBezTo>
                  <a:cubicBezTo>
                    <a:pt x="6792" y="46030"/>
                    <a:pt x="12832" y="52257"/>
                    <a:pt x="19712" y="52257"/>
                  </a:cubicBezTo>
                  <a:cubicBezTo>
                    <a:pt x="21474" y="52257"/>
                    <a:pt x="23290" y="51849"/>
                    <a:pt x="25052" y="50951"/>
                  </a:cubicBezTo>
                  <a:cubicBezTo>
                    <a:pt x="26812" y="53577"/>
                    <a:pt x="29568" y="54835"/>
                    <a:pt x="32308" y="54835"/>
                  </a:cubicBezTo>
                  <a:cubicBezTo>
                    <a:pt x="35694" y="54835"/>
                    <a:pt x="39058" y="52915"/>
                    <a:pt x="40496" y="49283"/>
                  </a:cubicBezTo>
                  <a:cubicBezTo>
                    <a:pt x="41253" y="49407"/>
                    <a:pt x="42008" y="49467"/>
                    <a:pt x="42756" y="49467"/>
                  </a:cubicBezTo>
                  <a:cubicBezTo>
                    <a:pt x="48463" y="49467"/>
                    <a:pt x="53713" y="45963"/>
                    <a:pt x="55807" y="40477"/>
                  </a:cubicBezTo>
                  <a:cubicBezTo>
                    <a:pt x="58209" y="34272"/>
                    <a:pt x="55907" y="27267"/>
                    <a:pt x="50336" y="23665"/>
                  </a:cubicBezTo>
                  <a:cubicBezTo>
                    <a:pt x="54929" y="15016"/>
                    <a:pt x="48350" y="5221"/>
                    <a:pt x="39348" y="5221"/>
                  </a:cubicBezTo>
                  <a:cubicBezTo>
                    <a:pt x="38281" y="5221"/>
                    <a:pt x="37180" y="5359"/>
                    <a:pt x="36059" y="5652"/>
                  </a:cubicBezTo>
                  <a:cubicBezTo>
                    <a:pt x="33602" y="2011"/>
                    <a:pt x="29561" y="0"/>
                    <a:pt x="25420" y="0"/>
                  </a:cubicBezTo>
                  <a:close/>
                </a:path>
              </a:pathLst>
            </a:custGeom>
            <a:solidFill>
              <a:srgbClr val="7CD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736;p71"/>
            <p:cNvSpPr/>
            <p:nvPr/>
          </p:nvSpPr>
          <p:spPr>
            <a:xfrm>
              <a:off x="8378821" y="2035610"/>
              <a:ext cx="3472" cy="7903"/>
            </a:xfrm>
            <a:custGeom>
              <a:avLst/>
              <a:gdLst/>
              <a:ahLst/>
              <a:cxnLst/>
              <a:rect l="l" t="t" r="r" b="b"/>
              <a:pathLst>
                <a:path w="235" h="535" extrusionOk="0">
                  <a:moveTo>
                    <a:pt x="234" y="0"/>
                  </a:moveTo>
                  <a:cubicBezTo>
                    <a:pt x="168" y="167"/>
                    <a:pt x="101" y="301"/>
                    <a:pt x="1" y="434"/>
                  </a:cubicBezTo>
                  <a:lnTo>
                    <a:pt x="168" y="534"/>
                  </a:lnTo>
                  <a:cubicBezTo>
                    <a:pt x="201" y="367"/>
                    <a:pt x="201" y="201"/>
                    <a:pt x="23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737;p71"/>
            <p:cNvSpPr/>
            <p:nvPr/>
          </p:nvSpPr>
          <p:spPr>
            <a:xfrm>
              <a:off x="7617466" y="1753588"/>
              <a:ext cx="839211" cy="810981"/>
            </a:xfrm>
            <a:custGeom>
              <a:avLst/>
              <a:gdLst/>
              <a:ahLst/>
              <a:cxnLst/>
              <a:rect l="l" t="t" r="r" b="b"/>
              <a:pathLst>
                <a:path w="56809" h="54898" extrusionOk="0">
                  <a:moveTo>
                    <a:pt x="25400" y="0"/>
                  </a:moveTo>
                  <a:cubicBezTo>
                    <a:pt x="17121" y="0"/>
                    <a:pt x="10291" y="8285"/>
                    <a:pt x="13344" y="17056"/>
                  </a:cubicBezTo>
                  <a:cubicBezTo>
                    <a:pt x="3170" y="18990"/>
                    <a:pt x="1" y="32033"/>
                    <a:pt x="8173" y="38438"/>
                  </a:cubicBezTo>
                  <a:cubicBezTo>
                    <a:pt x="6876" y="45625"/>
                    <a:pt x="12382" y="52248"/>
                    <a:pt x="19693" y="52248"/>
                  </a:cubicBezTo>
                  <a:cubicBezTo>
                    <a:pt x="19712" y="52248"/>
                    <a:pt x="19730" y="52248"/>
                    <a:pt x="19748" y="52248"/>
                  </a:cubicBezTo>
                  <a:lnTo>
                    <a:pt x="20649" y="52248"/>
                  </a:lnTo>
                  <a:cubicBezTo>
                    <a:pt x="20782" y="52248"/>
                    <a:pt x="20916" y="52248"/>
                    <a:pt x="21049" y="52214"/>
                  </a:cubicBezTo>
                  <a:lnTo>
                    <a:pt x="21350" y="52181"/>
                  </a:lnTo>
                  <a:lnTo>
                    <a:pt x="21683" y="52114"/>
                  </a:lnTo>
                  <a:lnTo>
                    <a:pt x="22017" y="52081"/>
                  </a:lnTo>
                  <a:lnTo>
                    <a:pt x="22317" y="52014"/>
                  </a:lnTo>
                  <a:lnTo>
                    <a:pt x="22650" y="51947"/>
                  </a:lnTo>
                  <a:lnTo>
                    <a:pt x="22884" y="51847"/>
                  </a:lnTo>
                  <a:cubicBezTo>
                    <a:pt x="23017" y="51814"/>
                    <a:pt x="23151" y="51781"/>
                    <a:pt x="23284" y="51747"/>
                  </a:cubicBezTo>
                  <a:lnTo>
                    <a:pt x="23351" y="51714"/>
                  </a:lnTo>
                  <a:cubicBezTo>
                    <a:pt x="23951" y="51547"/>
                    <a:pt x="24518" y="51280"/>
                    <a:pt x="25086" y="51013"/>
                  </a:cubicBezTo>
                  <a:cubicBezTo>
                    <a:pt x="26831" y="53640"/>
                    <a:pt x="29585" y="54897"/>
                    <a:pt x="32326" y="54897"/>
                  </a:cubicBezTo>
                  <a:cubicBezTo>
                    <a:pt x="35711" y="54897"/>
                    <a:pt x="39077" y="52977"/>
                    <a:pt x="40497" y="49345"/>
                  </a:cubicBezTo>
                  <a:cubicBezTo>
                    <a:pt x="41270" y="49472"/>
                    <a:pt x="42037" y="49534"/>
                    <a:pt x="42792" y="49534"/>
                  </a:cubicBezTo>
                  <a:cubicBezTo>
                    <a:pt x="50374" y="49534"/>
                    <a:pt x="56778" y="43359"/>
                    <a:pt x="56808" y="35502"/>
                  </a:cubicBezTo>
                  <a:cubicBezTo>
                    <a:pt x="56808" y="35102"/>
                    <a:pt x="56808" y="34735"/>
                    <a:pt x="56775" y="34335"/>
                  </a:cubicBezTo>
                  <a:cubicBezTo>
                    <a:pt x="55007" y="39572"/>
                    <a:pt x="50137" y="43074"/>
                    <a:pt x="44633" y="43074"/>
                  </a:cubicBezTo>
                  <a:cubicBezTo>
                    <a:pt x="43932" y="43074"/>
                    <a:pt x="43265" y="43041"/>
                    <a:pt x="42565" y="42908"/>
                  </a:cubicBezTo>
                  <a:cubicBezTo>
                    <a:pt x="41258" y="46221"/>
                    <a:pt x="38204" y="47970"/>
                    <a:pt x="35124" y="47970"/>
                  </a:cubicBezTo>
                  <a:cubicBezTo>
                    <a:pt x="32622" y="47970"/>
                    <a:pt x="30103" y="46816"/>
                    <a:pt x="28488" y="44409"/>
                  </a:cubicBezTo>
                  <a:cubicBezTo>
                    <a:pt x="27001" y="45622"/>
                    <a:pt x="25339" y="46129"/>
                    <a:pt x="23701" y="46129"/>
                  </a:cubicBezTo>
                  <a:cubicBezTo>
                    <a:pt x="18761" y="46129"/>
                    <a:pt x="14027" y="41519"/>
                    <a:pt x="14878" y="37737"/>
                  </a:cubicBezTo>
                  <a:cubicBezTo>
                    <a:pt x="11676" y="37304"/>
                    <a:pt x="9274" y="32600"/>
                    <a:pt x="9274" y="28897"/>
                  </a:cubicBezTo>
                  <a:cubicBezTo>
                    <a:pt x="9274" y="23327"/>
                    <a:pt x="13210" y="18523"/>
                    <a:pt x="18681" y="17456"/>
                  </a:cubicBezTo>
                  <a:cubicBezTo>
                    <a:pt x="15912" y="9450"/>
                    <a:pt x="21850" y="1078"/>
                    <a:pt x="30323" y="1078"/>
                  </a:cubicBezTo>
                  <a:lnTo>
                    <a:pt x="30523" y="1078"/>
                  </a:lnTo>
                  <a:cubicBezTo>
                    <a:pt x="28803" y="338"/>
                    <a:pt x="27072" y="0"/>
                    <a:pt x="25400" y="0"/>
                  </a:cubicBezTo>
                  <a:close/>
                </a:path>
              </a:pathLst>
            </a:custGeom>
            <a:solidFill>
              <a:srgbClr val="65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738;p71"/>
            <p:cNvSpPr/>
            <p:nvPr/>
          </p:nvSpPr>
          <p:spPr>
            <a:xfrm>
              <a:off x="8229998" y="1817172"/>
              <a:ext cx="43874" cy="40196"/>
            </a:xfrm>
            <a:custGeom>
              <a:avLst/>
              <a:gdLst/>
              <a:ahLst/>
              <a:cxnLst/>
              <a:rect l="l" t="t" r="r" b="b"/>
              <a:pathLst>
                <a:path w="2970" h="2721" extrusionOk="0">
                  <a:moveTo>
                    <a:pt x="2735" y="0"/>
                  </a:moveTo>
                  <a:cubicBezTo>
                    <a:pt x="2314" y="0"/>
                    <a:pt x="1420" y="74"/>
                    <a:pt x="801" y="643"/>
                  </a:cubicBezTo>
                  <a:cubicBezTo>
                    <a:pt x="1" y="1377"/>
                    <a:pt x="1" y="2711"/>
                    <a:pt x="1" y="2711"/>
                  </a:cubicBezTo>
                  <a:cubicBezTo>
                    <a:pt x="1" y="2711"/>
                    <a:pt x="98" y="2721"/>
                    <a:pt x="256" y="2721"/>
                  </a:cubicBezTo>
                  <a:cubicBezTo>
                    <a:pt x="690" y="2721"/>
                    <a:pt x="1582" y="2649"/>
                    <a:pt x="2169" y="2111"/>
                  </a:cubicBezTo>
                  <a:cubicBezTo>
                    <a:pt x="2970" y="1377"/>
                    <a:pt x="2970" y="9"/>
                    <a:pt x="2970" y="9"/>
                  </a:cubicBezTo>
                  <a:cubicBezTo>
                    <a:pt x="2970" y="9"/>
                    <a:pt x="2881" y="0"/>
                    <a:pt x="2735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739;p71"/>
            <p:cNvSpPr/>
            <p:nvPr/>
          </p:nvSpPr>
          <p:spPr>
            <a:xfrm>
              <a:off x="7741648" y="2089710"/>
              <a:ext cx="51763" cy="33253"/>
            </a:xfrm>
            <a:custGeom>
              <a:avLst/>
              <a:gdLst/>
              <a:ahLst/>
              <a:cxnLst/>
              <a:rect l="l" t="t" r="r" b="b"/>
              <a:pathLst>
                <a:path w="3504" h="2251" extrusionOk="0">
                  <a:moveTo>
                    <a:pt x="2374" y="0"/>
                  </a:moveTo>
                  <a:cubicBezTo>
                    <a:pt x="2017" y="0"/>
                    <a:pt x="1622" y="58"/>
                    <a:pt x="1269" y="241"/>
                  </a:cubicBezTo>
                  <a:cubicBezTo>
                    <a:pt x="301" y="775"/>
                    <a:pt x="1" y="2076"/>
                    <a:pt x="1" y="2076"/>
                  </a:cubicBezTo>
                  <a:cubicBezTo>
                    <a:pt x="1" y="2076"/>
                    <a:pt x="497" y="2250"/>
                    <a:pt x="1107" y="2250"/>
                  </a:cubicBezTo>
                  <a:cubicBezTo>
                    <a:pt x="1459" y="2250"/>
                    <a:pt x="1849" y="2192"/>
                    <a:pt x="2203" y="2009"/>
                  </a:cubicBezTo>
                  <a:cubicBezTo>
                    <a:pt x="3170" y="1475"/>
                    <a:pt x="3503" y="175"/>
                    <a:pt x="3503" y="175"/>
                  </a:cubicBezTo>
                  <a:cubicBezTo>
                    <a:pt x="3503" y="175"/>
                    <a:pt x="2994" y="0"/>
                    <a:pt x="237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740;p71"/>
            <p:cNvSpPr/>
            <p:nvPr/>
          </p:nvSpPr>
          <p:spPr>
            <a:xfrm>
              <a:off x="8208326" y="2177537"/>
              <a:ext cx="43860" cy="42397"/>
            </a:xfrm>
            <a:custGeom>
              <a:avLst/>
              <a:gdLst/>
              <a:ahLst/>
              <a:cxnLst/>
              <a:rect l="l" t="t" r="r" b="b"/>
              <a:pathLst>
                <a:path w="2969" h="2870" extrusionOk="0">
                  <a:moveTo>
                    <a:pt x="2844" y="0"/>
                  </a:moveTo>
                  <a:cubicBezTo>
                    <a:pt x="2659" y="0"/>
                    <a:pt x="1476" y="28"/>
                    <a:pt x="801" y="734"/>
                  </a:cubicBezTo>
                  <a:cubicBezTo>
                    <a:pt x="0" y="1535"/>
                    <a:pt x="100" y="2869"/>
                    <a:pt x="100" y="2869"/>
                  </a:cubicBezTo>
                  <a:cubicBezTo>
                    <a:pt x="100" y="2869"/>
                    <a:pt x="109" y="2869"/>
                    <a:pt x="125" y="2869"/>
                  </a:cubicBezTo>
                  <a:cubicBezTo>
                    <a:pt x="310" y="2869"/>
                    <a:pt x="1496" y="2841"/>
                    <a:pt x="2202" y="2135"/>
                  </a:cubicBezTo>
                  <a:cubicBezTo>
                    <a:pt x="2969" y="1335"/>
                    <a:pt x="2869" y="0"/>
                    <a:pt x="2869" y="0"/>
                  </a:cubicBezTo>
                  <a:cubicBezTo>
                    <a:pt x="2869" y="0"/>
                    <a:pt x="2860" y="0"/>
                    <a:pt x="284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741;p71"/>
            <p:cNvSpPr/>
            <p:nvPr/>
          </p:nvSpPr>
          <p:spPr>
            <a:xfrm>
              <a:off x="8152145" y="1939510"/>
              <a:ext cx="41407" cy="51261"/>
            </a:xfrm>
            <a:custGeom>
              <a:avLst/>
              <a:gdLst/>
              <a:ahLst/>
              <a:cxnLst/>
              <a:rect l="l" t="t" r="r" b="b"/>
              <a:pathLst>
                <a:path w="2803" h="3470" extrusionOk="0">
                  <a:moveTo>
                    <a:pt x="434" y="1"/>
                  </a:moveTo>
                  <a:cubicBezTo>
                    <a:pt x="434" y="1"/>
                    <a:pt x="0" y="1268"/>
                    <a:pt x="534" y="2236"/>
                  </a:cubicBezTo>
                  <a:cubicBezTo>
                    <a:pt x="1068" y="3203"/>
                    <a:pt x="2369" y="3470"/>
                    <a:pt x="2369" y="3470"/>
                  </a:cubicBezTo>
                  <a:cubicBezTo>
                    <a:pt x="2369" y="3470"/>
                    <a:pt x="2802" y="2236"/>
                    <a:pt x="2269" y="1268"/>
                  </a:cubicBezTo>
                  <a:cubicBezTo>
                    <a:pt x="1735" y="3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742;p71"/>
            <p:cNvSpPr/>
            <p:nvPr/>
          </p:nvSpPr>
          <p:spPr>
            <a:xfrm>
              <a:off x="8198960" y="1965142"/>
              <a:ext cx="43874" cy="44362"/>
            </a:xfrm>
            <a:custGeom>
              <a:avLst/>
              <a:gdLst/>
              <a:ahLst/>
              <a:cxnLst/>
              <a:rect l="l" t="t" r="r" b="b"/>
              <a:pathLst>
                <a:path w="2970" h="3003" extrusionOk="0">
                  <a:moveTo>
                    <a:pt x="2802" y="0"/>
                  </a:moveTo>
                  <a:lnTo>
                    <a:pt x="2802" y="0"/>
                  </a:lnTo>
                  <a:cubicBezTo>
                    <a:pt x="2802" y="0"/>
                    <a:pt x="1468" y="0"/>
                    <a:pt x="734" y="834"/>
                  </a:cubicBezTo>
                  <a:cubicBezTo>
                    <a:pt x="0" y="1668"/>
                    <a:pt x="167" y="3003"/>
                    <a:pt x="167" y="3003"/>
                  </a:cubicBezTo>
                  <a:cubicBezTo>
                    <a:pt x="167" y="3003"/>
                    <a:pt x="1501" y="3003"/>
                    <a:pt x="2235" y="2169"/>
                  </a:cubicBezTo>
                  <a:cubicBezTo>
                    <a:pt x="2969" y="1335"/>
                    <a:pt x="2802" y="0"/>
                    <a:pt x="2802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743;p71"/>
            <p:cNvSpPr/>
            <p:nvPr/>
          </p:nvSpPr>
          <p:spPr>
            <a:xfrm>
              <a:off x="7803251" y="2497084"/>
              <a:ext cx="55692" cy="31052"/>
            </a:xfrm>
            <a:custGeom>
              <a:avLst/>
              <a:gdLst/>
              <a:ahLst/>
              <a:cxnLst/>
              <a:rect l="l" t="t" r="r" b="b"/>
              <a:pathLst>
                <a:path w="3770" h="2102" extrusionOk="0">
                  <a:moveTo>
                    <a:pt x="2271" y="0"/>
                  </a:moveTo>
                  <a:cubicBezTo>
                    <a:pt x="2028" y="0"/>
                    <a:pt x="1777" y="33"/>
                    <a:pt x="1535" y="119"/>
                  </a:cubicBezTo>
                  <a:cubicBezTo>
                    <a:pt x="501" y="486"/>
                    <a:pt x="1" y="1720"/>
                    <a:pt x="1" y="1720"/>
                  </a:cubicBezTo>
                  <a:cubicBezTo>
                    <a:pt x="1" y="1720"/>
                    <a:pt x="723" y="2102"/>
                    <a:pt x="1529" y="2102"/>
                  </a:cubicBezTo>
                  <a:cubicBezTo>
                    <a:pt x="1763" y="2102"/>
                    <a:pt x="2003" y="2070"/>
                    <a:pt x="2236" y="1987"/>
                  </a:cubicBezTo>
                  <a:cubicBezTo>
                    <a:pt x="3270" y="1587"/>
                    <a:pt x="3770" y="353"/>
                    <a:pt x="3770" y="353"/>
                  </a:cubicBezTo>
                  <a:cubicBezTo>
                    <a:pt x="3770" y="353"/>
                    <a:pt x="3065" y="0"/>
                    <a:pt x="2271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744;p71"/>
            <p:cNvSpPr/>
            <p:nvPr/>
          </p:nvSpPr>
          <p:spPr>
            <a:xfrm>
              <a:off x="7849579" y="2340162"/>
              <a:ext cx="31052" cy="58647"/>
            </a:xfrm>
            <a:custGeom>
              <a:avLst/>
              <a:gdLst/>
              <a:ahLst/>
              <a:cxnLst/>
              <a:rect l="l" t="t" r="r" b="b"/>
              <a:pathLst>
                <a:path w="2102" h="3970" extrusionOk="0">
                  <a:moveTo>
                    <a:pt x="968" y="0"/>
                  </a:moveTo>
                  <a:cubicBezTo>
                    <a:pt x="968" y="0"/>
                    <a:pt x="0" y="934"/>
                    <a:pt x="67" y="2035"/>
                  </a:cubicBezTo>
                  <a:cubicBezTo>
                    <a:pt x="100" y="3102"/>
                    <a:pt x="1134" y="3970"/>
                    <a:pt x="1134" y="3970"/>
                  </a:cubicBezTo>
                  <a:cubicBezTo>
                    <a:pt x="1134" y="3970"/>
                    <a:pt x="2102" y="3036"/>
                    <a:pt x="2035" y="1935"/>
                  </a:cubicBezTo>
                  <a:cubicBezTo>
                    <a:pt x="2002" y="834"/>
                    <a:pt x="968" y="0"/>
                    <a:pt x="968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745;p71"/>
            <p:cNvSpPr/>
            <p:nvPr/>
          </p:nvSpPr>
          <p:spPr>
            <a:xfrm>
              <a:off x="7894918" y="2121355"/>
              <a:ext cx="43860" cy="46829"/>
            </a:xfrm>
            <a:custGeom>
              <a:avLst/>
              <a:gdLst/>
              <a:ahLst/>
              <a:cxnLst/>
              <a:rect l="l" t="t" r="r" b="b"/>
              <a:pathLst>
                <a:path w="2969" h="3170" extrusionOk="0">
                  <a:moveTo>
                    <a:pt x="267" y="1"/>
                  </a:moveTo>
                  <a:cubicBezTo>
                    <a:pt x="267" y="1"/>
                    <a:pt x="0" y="1335"/>
                    <a:pt x="701" y="2202"/>
                  </a:cubicBezTo>
                  <a:cubicBezTo>
                    <a:pt x="1368" y="3069"/>
                    <a:pt x="2702" y="3170"/>
                    <a:pt x="2702" y="3170"/>
                  </a:cubicBezTo>
                  <a:cubicBezTo>
                    <a:pt x="2702" y="3170"/>
                    <a:pt x="2969" y="1835"/>
                    <a:pt x="2268" y="968"/>
                  </a:cubicBezTo>
                  <a:cubicBezTo>
                    <a:pt x="1601" y="101"/>
                    <a:pt x="267" y="1"/>
                    <a:pt x="267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746;p71"/>
            <p:cNvSpPr/>
            <p:nvPr/>
          </p:nvSpPr>
          <p:spPr>
            <a:xfrm>
              <a:off x="7879628" y="2176710"/>
              <a:ext cx="52753" cy="32706"/>
            </a:xfrm>
            <a:custGeom>
              <a:avLst/>
              <a:gdLst/>
              <a:ahLst/>
              <a:cxnLst/>
              <a:rect l="l" t="t" r="r" b="b"/>
              <a:pathLst>
                <a:path w="3571" h="2214" extrusionOk="0">
                  <a:moveTo>
                    <a:pt x="2359" y="1"/>
                  </a:moveTo>
                  <a:cubicBezTo>
                    <a:pt x="2028" y="1"/>
                    <a:pt x="1669" y="56"/>
                    <a:pt x="1335" y="223"/>
                  </a:cubicBezTo>
                  <a:cubicBezTo>
                    <a:pt x="368" y="723"/>
                    <a:pt x="1" y="1991"/>
                    <a:pt x="1" y="1991"/>
                  </a:cubicBezTo>
                  <a:cubicBezTo>
                    <a:pt x="1" y="1991"/>
                    <a:pt x="550" y="2213"/>
                    <a:pt x="1212" y="2213"/>
                  </a:cubicBezTo>
                  <a:cubicBezTo>
                    <a:pt x="1543" y="2213"/>
                    <a:pt x="1902" y="2158"/>
                    <a:pt x="2236" y="1991"/>
                  </a:cubicBezTo>
                  <a:cubicBezTo>
                    <a:pt x="3203" y="1524"/>
                    <a:pt x="3570" y="223"/>
                    <a:pt x="3570" y="223"/>
                  </a:cubicBezTo>
                  <a:cubicBezTo>
                    <a:pt x="3570" y="223"/>
                    <a:pt x="3022" y="1"/>
                    <a:pt x="2359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747;p71"/>
            <p:cNvSpPr/>
            <p:nvPr/>
          </p:nvSpPr>
          <p:spPr>
            <a:xfrm>
              <a:off x="7967837" y="2257106"/>
              <a:ext cx="44864" cy="38615"/>
            </a:xfrm>
            <a:custGeom>
              <a:avLst/>
              <a:gdLst/>
              <a:ahLst/>
              <a:cxnLst/>
              <a:rect l="l" t="t" r="r" b="b"/>
              <a:pathLst>
                <a:path w="3037" h="2614" extrusionOk="0">
                  <a:moveTo>
                    <a:pt x="2681" y="1"/>
                  </a:moveTo>
                  <a:cubicBezTo>
                    <a:pt x="2228" y="1"/>
                    <a:pt x="1433" y="77"/>
                    <a:pt x="868" y="552"/>
                  </a:cubicBezTo>
                  <a:cubicBezTo>
                    <a:pt x="34" y="1252"/>
                    <a:pt x="1" y="2587"/>
                    <a:pt x="1" y="2587"/>
                  </a:cubicBezTo>
                  <a:cubicBezTo>
                    <a:pt x="1" y="2587"/>
                    <a:pt x="177" y="2613"/>
                    <a:pt x="442" y="2613"/>
                  </a:cubicBezTo>
                  <a:cubicBezTo>
                    <a:pt x="905" y="2613"/>
                    <a:pt x="1638" y="2532"/>
                    <a:pt x="2169" y="2086"/>
                  </a:cubicBezTo>
                  <a:cubicBezTo>
                    <a:pt x="3003" y="1353"/>
                    <a:pt x="3036" y="18"/>
                    <a:pt x="3036" y="18"/>
                  </a:cubicBezTo>
                  <a:cubicBezTo>
                    <a:pt x="3036" y="18"/>
                    <a:pt x="2898" y="1"/>
                    <a:pt x="268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748;p71"/>
            <p:cNvSpPr/>
            <p:nvPr/>
          </p:nvSpPr>
          <p:spPr>
            <a:xfrm>
              <a:off x="8329553" y="2329806"/>
              <a:ext cx="34996" cy="57672"/>
            </a:xfrm>
            <a:custGeom>
              <a:avLst/>
              <a:gdLst/>
              <a:ahLst/>
              <a:cxnLst/>
              <a:rect l="l" t="t" r="r" b="b"/>
              <a:pathLst>
                <a:path w="2369" h="3904" extrusionOk="0">
                  <a:moveTo>
                    <a:pt x="1601" y="1"/>
                  </a:moveTo>
                  <a:cubicBezTo>
                    <a:pt x="1601" y="1"/>
                    <a:pt x="434" y="668"/>
                    <a:pt x="234" y="1735"/>
                  </a:cubicBezTo>
                  <a:cubicBezTo>
                    <a:pt x="0" y="2803"/>
                    <a:pt x="801" y="3904"/>
                    <a:pt x="801" y="3904"/>
                  </a:cubicBezTo>
                  <a:cubicBezTo>
                    <a:pt x="801" y="3904"/>
                    <a:pt x="1935" y="3203"/>
                    <a:pt x="2168" y="2136"/>
                  </a:cubicBezTo>
                  <a:cubicBezTo>
                    <a:pt x="2368" y="1068"/>
                    <a:pt x="1601" y="1"/>
                    <a:pt x="160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749;p71"/>
            <p:cNvSpPr/>
            <p:nvPr/>
          </p:nvSpPr>
          <p:spPr>
            <a:xfrm>
              <a:off x="8405442" y="2160179"/>
              <a:ext cx="52236" cy="32972"/>
            </a:xfrm>
            <a:custGeom>
              <a:avLst/>
              <a:gdLst/>
              <a:ahLst/>
              <a:cxnLst/>
              <a:rect l="l" t="t" r="r" b="b"/>
              <a:pathLst>
                <a:path w="3536" h="2232" extrusionOk="0">
                  <a:moveTo>
                    <a:pt x="1201" y="0"/>
                  </a:moveTo>
                  <a:cubicBezTo>
                    <a:pt x="549" y="0"/>
                    <a:pt x="0" y="208"/>
                    <a:pt x="0" y="208"/>
                  </a:cubicBezTo>
                  <a:cubicBezTo>
                    <a:pt x="0" y="208"/>
                    <a:pt x="334" y="1509"/>
                    <a:pt x="1301" y="2009"/>
                  </a:cubicBezTo>
                  <a:cubicBezTo>
                    <a:pt x="1635" y="2176"/>
                    <a:pt x="1994" y="2232"/>
                    <a:pt x="2325" y="2232"/>
                  </a:cubicBezTo>
                  <a:cubicBezTo>
                    <a:pt x="2987" y="2232"/>
                    <a:pt x="3536" y="2009"/>
                    <a:pt x="3536" y="2009"/>
                  </a:cubicBezTo>
                  <a:cubicBezTo>
                    <a:pt x="3536" y="2009"/>
                    <a:pt x="3202" y="708"/>
                    <a:pt x="2202" y="208"/>
                  </a:cubicBezTo>
                  <a:cubicBezTo>
                    <a:pt x="1879" y="52"/>
                    <a:pt x="1527" y="0"/>
                    <a:pt x="1201" y="0"/>
                  </a:cubicBezTo>
                  <a:close/>
                </a:path>
              </a:pathLst>
            </a:custGeom>
            <a:solidFill>
              <a:srgbClr val="76AB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750;p71"/>
            <p:cNvSpPr/>
            <p:nvPr/>
          </p:nvSpPr>
          <p:spPr>
            <a:xfrm>
              <a:off x="8391644" y="2120365"/>
              <a:ext cx="42382" cy="48808"/>
            </a:xfrm>
            <a:custGeom>
              <a:avLst/>
              <a:gdLst/>
              <a:ahLst/>
              <a:cxnLst/>
              <a:rect l="l" t="t" r="r" b="b"/>
              <a:pathLst>
                <a:path w="2869" h="3304" extrusionOk="0">
                  <a:moveTo>
                    <a:pt x="2535" y="1"/>
                  </a:moveTo>
                  <a:cubicBezTo>
                    <a:pt x="2535" y="1"/>
                    <a:pt x="1234" y="168"/>
                    <a:pt x="600" y="1102"/>
                  </a:cubicBezTo>
                  <a:cubicBezTo>
                    <a:pt x="0" y="2002"/>
                    <a:pt x="334" y="3303"/>
                    <a:pt x="334" y="3303"/>
                  </a:cubicBezTo>
                  <a:cubicBezTo>
                    <a:pt x="334" y="3303"/>
                    <a:pt x="1635" y="3136"/>
                    <a:pt x="2268" y="2202"/>
                  </a:cubicBezTo>
                  <a:cubicBezTo>
                    <a:pt x="2869" y="1302"/>
                    <a:pt x="2535" y="1"/>
                    <a:pt x="2535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751;p71"/>
            <p:cNvSpPr/>
            <p:nvPr/>
          </p:nvSpPr>
          <p:spPr>
            <a:xfrm>
              <a:off x="7644087" y="2166694"/>
              <a:ext cx="42885" cy="48306"/>
            </a:xfrm>
            <a:custGeom>
              <a:avLst/>
              <a:gdLst/>
              <a:ahLst/>
              <a:cxnLst/>
              <a:rect l="l" t="t" r="r" b="b"/>
              <a:pathLst>
                <a:path w="2903" h="3270" extrusionOk="0">
                  <a:moveTo>
                    <a:pt x="300" y="0"/>
                  </a:moveTo>
                  <a:lnTo>
                    <a:pt x="300" y="0"/>
                  </a:lnTo>
                  <a:cubicBezTo>
                    <a:pt x="300" y="1"/>
                    <a:pt x="0" y="1301"/>
                    <a:pt x="634" y="2202"/>
                  </a:cubicBezTo>
                  <a:cubicBezTo>
                    <a:pt x="1234" y="3103"/>
                    <a:pt x="2569" y="3270"/>
                    <a:pt x="2569" y="3270"/>
                  </a:cubicBezTo>
                  <a:cubicBezTo>
                    <a:pt x="2569" y="3270"/>
                    <a:pt x="2902" y="1969"/>
                    <a:pt x="2269" y="1068"/>
                  </a:cubicBezTo>
                  <a:cubicBezTo>
                    <a:pt x="1635" y="167"/>
                    <a:pt x="301" y="1"/>
                    <a:pt x="300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752;p71"/>
            <p:cNvSpPr/>
            <p:nvPr/>
          </p:nvSpPr>
          <p:spPr>
            <a:xfrm>
              <a:off x="7653453" y="2214988"/>
              <a:ext cx="42885" cy="47819"/>
            </a:xfrm>
            <a:custGeom>
              <a:avLst/>
              <a:gdLst/>
              <a:ahLst/>
              <a:cxnLst/>
              <a:rect l="l" t="t" r="r" b="b"/>
              <a:pathLst>
                <a:path w="2903" h="3237" extrusionOk="0">
                  <a:moveTo>
                    <a:pt x="2602" y="1"/>
                  </a:moveTo>
                  <a:cubicBezTo>
                    <a:pt x="2602" y="1"/>
                    <a:pt x="1268" y="134"/>
                    <a:pt x="634" y="1035"/>
                  </a:cubicBezTo>
                  <a:cubicBezTo>
                    <a:pt x="0" y="1935"/>
                    <a:pt x="300" y="3236"/>
                    <a:pt x="300" y="3236"/>
                  </a:cubicBezTo>
                  <a:cubicBezTo>
                    <a:pt x="300" y="3236"/>
                    <a:pt x="1635" y="3069"/>
                    <a:pt x="2268" y="2202"/>
                  </a:cubicBezTo>
                  <a:cubicBezTo>
                    <a:pt x="2902" y="1301"/>
                    <a:pt x="2602" y="1"/>
                    <a:pt x="2602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753;p71"/>
            <p:cNvSpPr/>
            <p:nvPr/>
          </p:nvSpPr>
          <p:spPr>
            <a:xfrm>
              <a:off x="8082667" y="2369236"/>
              <a:ext cx="100039" cy="93141"/>
            </a:xfrm>
            <a:custGeom>
              <a:avLst/>
              <a:gdLst/>
              <a:ahLst/>
              <a:cxnLst/>
              <a:rect l="l" t="t" r="r" b="b"/>
              <a:pathLst>
                <a:path w="6772" h="6305" extrusionOk="0">
                  <a:moveTo>
                    <a:pt x="6071" y="0"/>
                  </a:moveTo>
                  <a:lnTo>
                    <a:pt x="0" y="4971"/>
                  </a:lnTo>
                  <a:lnTo>
                    <a:pt x="1234" y="6305"/>
                  </a:lnTo>
                  <a:lnTo>
                    <a:pt x="6772" y="80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754;p71"/>
            <p:cNvSpPr/>
            <p:nvPr/>
          </p:nvSpPr>
          <p:spPr>
            <a:xfrm>
              <a:off x="7950109" y="2416053"/>
              <a:ext cx="132568" cy="123203"/>
            </a:xfrm>
            <a:custGeom>
              <a:avLst/>
              <a:gdLst/>
              <a:ahLst/>
              <a:cxnLst/>
              <a:rect l="l" t="t" r="r" b="b"/>
              <a:pathLst>
                <a:path w="8974" h="8340" extrusionOk="0">
                  <a:moveTo>
                    <a:pt x="934" y="0"/>
                  </a:moveTo>
                  <a:lnTo>
                    <a:pt x="0" y="1034"/>
                  </a:lnTo>
                  <a:lnTo>
                    <a:pt x="7405" y="8340"/>
                  </a:lnTo>
                  <a:lnTo>
                    <a:pt x="8973" y="6605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755;p71"/>
            <p:cNvSpPr/>
            <p:nvPr/>
          </p:nvSpPr>
          <p:spPr>
            <a:xfrm>
              <a:off x="8042248" y="2179502"/>
              <a:ext cx="81323" cy="552905"/>
            </a:xfrm>
            <a:custGeom>
              <a:avLst/>
              <a:gdLst/>
              <a:ahLst/>
              <a:cxnLst/>
              <a:rect l="l" t="t" r="r" b="b"/>
              <a:pathLst>
                <a:path w="5505" h="37428" extrusionOk="0">
                  <a:moveTo>
                    <a:pt x="2202" y="1"/>
                  </a:moveTo>
                  <a:lnTo>
                    <a:pt x="1" y="37428"/>
                  </a:lnTo>
                  <a:lnTo>
                    <a:pt x="5505" y="37428"/>
                  </a:lnTo>
                  <a:lnTo>
                    <a:pt x="3303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1031;p40"/>
          <p:cNvGrpSpPr/>
          <p:nvPr/>
        </p:nvGrpSpPr>
        <p:grpSpPr>
          <a:xfrm>
            <a:off x="7998642" y="3717784"/>
            <a:ext cx="1507051" cy="1368387"/>
            <a:chOff x="1497575" y="238125"/>
            <a:chExt cx="4614425" cy="5228350"/>
          </a:xfrm>
        </p:grpSpPr>
        <p:sp>
          <p:nvSpPr>
            <p:cNvPr id="100" name="Google Shape;1032;p40"/>
            <p:cNvSpPr/>
            <p:nvPr/>
          </p:nvSpPr>
          <p:spPr>
            <a:xfrm>
              <a:off x="1497575" y="2378350"/>
              <a:ext cx="2156200" cy="2101650"/>
            </a:xfrm>
            <a:custGeom>
              <a:avLst/>
              <a:gdLst/>
              <a:ahLst/>
              <a:cxnLst/>
              <a:rect l="l" t="t" r="r" b="b"/>
              <a:pathLst>
                <a:path w="86248" h="84066" extrusionOk="0">
                  <a:moveTo>
                    <a:pt x="69655" y="56027"/>
                  </a:moveTo>
                  <a:cubicBezTo>
                    <a:pt x="86247" y="31420"/>
                    <a:pt x="61812" y="0"/>
                    <a:pt x="11005" y="6667"/>
                  </a:cubicBezTo>
                  <a:cubicBezTo>
                    <a:pt x="3236" y="8113"/>
                    <a:pt x="1" y="12034"/>
                    <a:pt x="957" y="19387"/>
                  </a:cubicBezTo>
                  <a:cubicBezTo>
                    <a:pt x="8089" y="58674"/>
                    <a:pt x="50612" y="84065"/>
                    <a:pt x="69581" y="56174"/>
                  </a:cubicBezTo>
                  <a:cubicBezTo>
                    <a:pt x="69606" y="56125"/>
                    <a:pt x="69655" y="56076"/>
                    <a:pt x="69655" y="56027"/>
                  </a:cubicBezTo>
                  <a:close/>
                  <a:moveTo>
                    <a:pt x="69655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33;p40"/>
            <p:cNvSpPr/>
            <p:nvPr/>
          </p:nvSpPr>
          <p:spPr>
            <a:xfrm>
              <a:off x="1497575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957" y="12672"/>
                  </a:moveTo>
                  <a:cubicBezTo>
                    <a:pt x="7893" y="51028"/>
                    <a:pt x="48602" y="76125"/>
                    <a:pt x="68160" y="51371"/>
                  </a:cubicBezTo>
                  <a:cubicBezTo>
                    <a:pt x="47180" y="60758"/>
                    <a:pt x="16642" y="37646"/>
                    <a:pt x="10711" y="4927"/>
                  </a:cubicBezTo>
                  <a:cubicBezTo>
                    <a:pt x="10466" y="3064"/>
                    <a:pt x="10491" y="1422"/>
                    <a:pt x="10785" y="1"/>
                  </a:cubicBezTo>
                  <a:cubicBezTo>
                    <a:pt x="3163" y="1471"/>
                    <a:pt x="1" y="5392"/>
                    <a:pt x="957" y="12672"/>
                  </a:cubicBezTo>
                  <a:close/>
                  <a:moveTo>
                    <a:pt x="957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34;p40"/>
            <p:cNvSpPr/>
            <p:nvPr/>
          </p:nvSpPr>
          <p:spPr>
            <a:xfrm>
              <a:off x="3956425" y="2378350"/>
              <a:ext cx="2155575" cy="2101650"/>
            </a:xfrm>
            <a:custGeom>
              <a:avLst/>
              <a:gdLst/>
              <a:ahLst/>
              <a:cxnLst/>
              <a:rect l="l" t="t" r="r" b="b"/>
              <a:pathLst>
                <a:path w="86223" h="84066" extrusionOk="0">
                  <a:moveTo>
                    <a:pt x="16569" y="56027"/>
                  </a:moveTo>
                  <a:cubicBezTo>
                    <a:pt x="1" y="31420"/>
                    <a:pt x="24436" y="0"/>
                    <a:pt x="75243" y="6667"/>
                  </a:cubicBezTo>
                  <a:cubicBezTo>
                    <a:pt x="83012" y="8113"/>
                    <a:pt x="86222" y="12034"/>
                    <a:pt x="85267" y="19387"/>
                  </a:cubicBezTo>
                  <a:cubicBezTo>
                    <a:pt x="78159" y="58674"/>
                    <a:pt x="35612" y="84065"/>
                    <a:pt x="16642" y="56174"/>
                  </a:cubicBezTo>
                  <a:cubicBezTo>
                    <a:pt x="16618" y="56125"/>
                    <a:pt x="16593" y="56076"/>
                    <a:pt x="16569" y="56027"/>
                  </a:cubicBezTo>
                  <a:close/>
                  <a:moveTo>
                    <a:pt x="16569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5;p40"/>
            <p:cNvSpPr/>
            <p:nvPr/>
          </p:nvSpPr>
          <p:spPr>
            <a:xfrm>
              <a:off x="4408000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67204" y="12672"/>
                  </a:moveTo>
                  <a:cubicBezTo>
                    <a:pt x="60268" y="51028"/>
                    <a:pt x="19583" y="76125"/>
                    <a:pt x="1" y="51371"/>
                  </a:cubicBezTo>
                  <a:cubicBezTo>
                    <a:pt x="20980" y="60758"/>
                    <a:pt x="51543" y="37646"/>
                    <a:pt x="57474" y="4927"/>
                  </a:cubicBezTo>
                  <a:cubicBezTo>
                    <a:pt x="57694" y="3064"/>
                    <a:pt x="57670" y="1422"/>
                    <a:pt x="57376" y="1"/>
                  </a:cubicBezTo>
                  <a:cubicBezTo>
                    <a:pt x="64998" y="1471"/>
                    <a:pt x="68159" y="5392"/>
                    <a:pt x="67204" y="12672"/>
                  </a:cubicBezTo>
                  <a:close/>
                  <a:moveTo>
                    <a:pt x="67204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36;p40"/>
            <p:cNvSpPr/>
            <p:nvPr/>
          </p:nvSpPr>
          <p:spPr>
            <a:xfrm>
              <a:off x="2121325" y="2926950"/>
              <a:ext cx="1707675" cy="1260175"/>
            </a:xfrm>
            <a:custGeom>
              <a:avLst/>
              <a:gdLst/>
              <a:ahLst/>
              <a:cxnLst/>
              <a:rect l="l" t="t" r="r" b="b"/>
              <a:pathLst>
                <a:path w="68307" h="50407" extrusionOk="0">
                  <a:moveTo>
                    <a:pt x="14800" y="0"/>
                  </a:moveTo>
                  <a:cubicBezTo>
                    <a:pt x="14696" y="0"/>
                    <a:pt x="14591" y="5"/>
                    <a:pt x="14486" y="16"/>
                  </a:cubicBezTo>
                  <a:cubicBezTo>
                    <a:pt x="12794" y="212"/>
                    <a:pt x="11544" y="1732"/>
                    <a:pt x="11716" y="3447"/>
                  </a:cubicBezTo>
                  <a:lnTo>
                    <a:pt x="12231" y="8324"/>
                  </a:lnTo>
                  <a:lnTo>
                    <a:pt x="5270" y="3668"/>
                  </a:lnTo>
                  <a:cubicBezTo>
                    <a:pt x="4743" y="3313"/>
                    <a:pt x="4145" y="3144"/>
                    <a:pt x="3553" y="3144"/>
                  </a:cubicBezTo>
                  <a:cubicBezTo>
                    <a:pt x="2548" y="3144"/>
                    <a:pt x="1558" y="3631"/>
                    <a:pt x="957" y="4526"/>
                  </a:cubicBezTo>
                  <a:cubicBezTo>
                    <a:pt x="1" y="5947"/>
                    <a:pt x="393" y="7883"/>
                    <a:pt x="1814" y="8839"/>
                  </a:cubicBezTo>
                  <a:lnTo>
                    <a:pt x="8554" y="13349"/>
                  </a:lnTo>
                  <a:lnTo>
                    <a:pt x="4731" y="14378"/>
                  </a:lnTo>
                  <a:cubicBezTo>
                    <a:pt x="3064" y="14819"/>
                    <a:pt x="2084" y="16535"/>
                    <a:pt x="2525" y="18202"/>
                  </a:cubicBezTo>
                  <a:cubicBezTo>
                    <a:pt x="2917" y="19574"/>
                    <a:pt x="4167" y="20505"/>
                    <a:pt x="5540" y="20505"/>
                  </a:cubicBezTo>
                  <a:cubicBezTo>
                    <a:pt x="5809" y="20505"/>
                    <a:pt x="6079" y="20456"/>
                    <a:pt x="6349" y="20383"/>
                  </a:cubicBezTo>
                  <a:lnTo>
                    <a:pt x="15441" y="17956"/>
                  </a:lnTo>
                  <a:lnTo>
                    <a:pt x="25711" y="24794"/>
                  </a:lnTo>
                  <a:lnTo>
                    <a:pt x="19265" y="26534"/>
                  </a:lnTo>
                  <a:cubicBezTo>
                    <a:pt x="17623" y="26976"/>
                    <a:pt x="16618" y="28691"/>
                    <a:pt x="17083" y="30333"/>
                  </a:cubicBezTo>
                  <a:cubicBezTo>
                    <a:pt x="17451" y="31730"/>
                    <a:pt x="18701" y="32637"/>
                    <a:pt x="20074" y="32637"/>
                  </a:cubicBezTo>
                  <a:cubicBezTo>
                    <a:pt x="20343" y="32637"/>
                    <a:pt x="20613" y="32613"/>
                    <a:pt x="20882" y="32539"/>
                  </a:cubicBezTo>
                  <a:lnTo>
                    <a:pt x="32597" y="29402"/>
                  </a:lnTo>
                  <a:lnTo>
                    <a:pt x="63037" y="49891"/>
                  </a:lnTo>
                  <a:cubicBezTo>
                    <a:pt x="63552" y="50234"/>
                    <a:pt x="64165" y="50406"/>
                    <a:pt x="64753" y="50406"/>
                  </a:cubicBezTo>
                  <a:cubicBezTo>
                    <a:pt x="65758" y="50406"/>
                    <a:pt x="66738" y="49940"/>
                    <a:pt x="67351" y="49034"/>
                  </a:cubicBezTo>
                  <a:cubicBezTo>
                    <a:pt x="68307" y="47612"/>
                    <a:pt x="67915" y="45676"/>
                    <a:pt x="66493" y="44720"/>
                  </a:cubicBezTo>
                  <a:lnTo>
                    <a:pt x="36102" y="24255"/>
                  </a:lnTo>
                  <a:lnTo>
                    <a:pt x="34779" y="11413"/>
                  </a:lnTo>
                  <a:cubicBezTo>
                    <a:pt x="34595" y="9803"/>
                    <a:pt x="33245" y="8603"/>
                    <a:pt x="31662" y="8603"/>
                  </a:cubicBezTo>
                  <a:cubicBezTo>
                    <a:pt x="31558" y="8603"/>
                    <a:pt x="31453" y="8608"/>
                    <a:pt x="31348" y="8619"/>
                  </a:cubicBezTo>
                  <a:cubicBezTo>
                    <a:pt x="29632" y="8815"/>
                    <a:pt x="28406" y="10334"/>
                    <a:pt x="28578" y="12050"/>
                  </a:cubicBezTo>
                  <a:lnTo>
                    <a:pt x="29387" y="19770"/>
                  </a:lnTo>
                  <a:lnTo>
                    <a:pt x="18946" y="12810"/>
                  </a:lnTo>
                  <a:lnTo>
                    <a:pt x="17917" y="2810"/>
                  </a:lnTo>
                  <a:cubicBezTo>
                    <a:pt x="17756" y="1200"/>
                    <a:pt x="16386" y="0"/>
                    <a:pt x="14800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37;p40"/>
            <p:cNvSpPr/>
            <p:nvPr/>
          </p:nvSpPr>
          <p:spPr>
            <a:xfrm>
              <a:off x="3838175" y="2926950"/>
              <a:ext cx="1650700" cy="1221550"/>
            </a:xfrm>
            <a:custGeom>
              <a:avLst/>
              <a:gdLst/>
              <a:ahLst/>
              <a:cxnLst/>
              <a:rect l="l" t="t" r="r" b="b"/>
              <a:pathLst>
                <a:path w="66028" h="48862" extrusionOk="0">
                  <a:moveTo>
                    <a:pt x="51203" y="0"/>
                  </a:moveTo>
                  <a:cubicBezTo>
                    <a:pt x="49620" y="0"/>
                    <a:pt x="48272" y="1200"/>
                    <a:pt x="48111" y="2810"/>
                  </a:cubicBezTo>
                  <a:lnTo>
                    <a:pt x="47057" y="12810"/>
                  </a:lnTo>
                  <a:lnTo>
                    <a:pt x="36641" y="19770"/>
                  </a:lnTo>
                  <a:lnTo>
                    <a:pt x="37425" y="12050"/>
                  </a:lnTo>
                  <a:cubicBezTo>
                    <a:pt x="37621" y="10334"/>
                    <a:pt x="36371" y="8815"/>
                    <a:pt x="34656" y="8619"/>
                  </a:cubicBezTo>
                  <a:cubicBezTo>
                    <a:pt x="34550" y="8608"/>
                    <a:pt x="34445" y="8603"/>
                    <a:pt x="34341" y="8603"/>
                  </a:cubicBezTo>
                  <a:cubicBezTo>
                    <a:pt x="32758" y="8603"/>
                    <a:pt x="31410" y="9803"/>
                    <a:pt x="31249" y="11413"/>
                  </a:cubicBezTo>
                  <a:lnTo>
                    <a:pt x="29926" y="24255"/>
                  </a:lnTo>
                  <a:lnTo>
                    <a:pt x="1814" y="43176"/>
                  </a:lnTo>
                  <a:cubicBezTo>
                    <a:pt x="368" y="44107"/>
                    <a:pt x="0" y="46043"/>
                    <a:pt x="956" y="47489"/>
                  </a:cubicBezTo>
                  <a:cubicBezTo>
                    <a:pt x="1544" y="48372"/>
                    <a:pt x="2525" y="48862"/>
                    <a:pt x="3530" y="48862"/>
                  </a:cubicBezTo>
                  <a:cubicBezTo>
                    <a:pt x="4118" y="48862"/>
                    <a:pt x="4731" y="48690"/>
                    <a:pt x="5270" y="48323"/>
                  </a:cubicBezTo>
                  <a:lnTo>
                    <a:pt x="33430" y="29402"/>
                  </a:lnTo>
                  <a:lnTo>
                    <a:pt x="45121" y="32539"/>
                  </a:lnTo>
                  <a:cubicBezTo>
                    <a:pt x="45391" y="32613"/>
                    <a:pt x="45660" y="32637"/>
                    <a:pt x="45930" y="32637"/>
                  </a:cubicBezTo>
                  <a:cubicBezTo>
                    <a:pt x="47302" y="32637"/>
                    <a:pt x="48552" y="31730"/>
                    <a:pt x="48944" y="30333"/>
                  </a:cubicBezTo>
                  <a:cubicBezTo>
                    <a:pt x="49386" y="28691"/>
                    <a:pt x="48405" y="26976"/>
                    <a:pt x="46739" y="26534"/>
                  </a:cubicBezTo>
                  <a:lnTo>
                    <a:pt x="40293" y="24794"/>
                  </a:lnTo>
                  <a:lnTo>
                    <a:pt x="50562" y="17956"/>
                  </a:lnTo>
                  <a:lnTo>
                    <a:pt x="59679" y="20383"/>
                  </a:lnTo>
                  <a:cubicBezTo>
                    <a:pt x="59949" y="20456"/>
                    <a:pt x="60218" y="20505"/>
                    <a:pt x="60488" y="20505"/>
                  </a:cubicBezTo>
                  <a:cubicBezTo>
                    <a:pt x="61861" y="20505"/>
                    <a:pt x="63110" y="19574"/>
                    <a:pt x="63478" y="18202"/>
                  </a:cubicBezTo>
                  <a:cubicBezTo>
                    <a:pt x="63944" y="16535"/>
                    <a:pt x="62939" y="14819"/>
                    <a:pt x="61297" y="14378"/>
                  </a:cubicBezTo>
                  <a:lnTo>
                    <a:pt x="57449" y="13349"/>
                  </a:lnTo>
                  <a:lnTo>
                    <a:pt x="64213" y="8839"/>
                  </a:lnTo>
                  <a:cubicBezTo>
                    <a:pt x="65635" y="7883"/>
                    <a:pt x="66027" y="5947"/>
                    <a:pt x="65071" y="4526"/>
                  </a:cubicBezTo>
                  <a:cubicBezTo>
                    <a:pt x="64470" y="3631"/>
                    <a:pt x="63480" y="3144"/>
                    <a:pt x="62469" y="3144"/>
                  </a:cubicBezTo>
                  <a:cubicBezTo>
                    <a:pt x="61873" y="3144"/>
                    <a:pt x="61269" y="3313"/>
                    <a:pt x="60733" y="3668"/>
                  </a:cubicBezTo>
                  <a:lnTo>
                    <a:pt x="53773" y="8324"/>
                  </a:lnTo>
                  <a:lnTo>
                    <a:pt x="54287" y="3447"/>
                  </a:lnTo>
                  <a:cubicBezTo>
                    <a:pt x="54459" y="1732"/>
                    <a:pt x="53233" y="212"/>
                    <a:pt x="51518" y="16"/>
                  </a:cubicBezTo>
                  <a:cubicBezTo>
                    <a:pt x="51412" y="5"/>
                    <a:pt x="51307" y="0"/>
                    <a:pt x="51203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38;p40"/>
            <p:cNvSpPr/>
            <p:nvPr/>
          </p:nvSpPr>
          <p:spPr>
            <a:xfrm>
              <a:off x="3640275" y="2138775"/>
              <a:ext cx="329650" cy="2512175"/>
            </a:xfrm>
            <a:custGeom>
              <a:avLst/>
              <a:gdLst/>
              <a:ahLst/>
              <a:cxnLst/>
              <a:rect l="l" t="t" r="r" b="b"/>
              <a:pathLst>
                <a:path w="13186" h="100487" extrusionOk="0">
                  <a:moveTo>
                    <a:pt x="13186" y="74360"/>
                  </a:moveTo>
                  <a:lnTo>
                    <a:pt x="13186" y="4804"/>
                  </a:lnTo>
                  <a:cubicBezTo>
                    <a:pt x="10686" y="3603"/>
                    <a:pt x="8431" y="1985"/>
                    <a:pt x="6544" y="0"/>
                  </a:cubicBezTo>
                  <a:cubicBezTo>
                    <a:pt x="5000" y="1593"/>
                    <a:pt x="3235" y="2966"/>
                    <a:pt x="1299" y="4069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100486"/>
                  </a:lnTo>
                  <a:cubicBezTo>
                    <a:pt x="2083" y="99775"/>
                    <a:pt x="4387" y="99383"/>
                    <a:pt x="6691" y="99383"/>
                  </a:cubicBezTo>
                  <a:cubicBezTo>
                    <a:pt x="8995" y="99383"/>
                    <a:pt x="11152" y="99751"/>
                    <a:pt x="13186" y="100413"/>
                  </a:cubicBezTo>
                  <a:close/>
                  <a:moveTo>
                    <a:pt x="13186" y="74360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39;p40"/>
            <p:cNvSpPr/>
            <p:nvPr/>
          </p:nvSpPr>
          <p:spPr>
            <a:xfrm>
              <a:off x="3640275" y="2345875"/>
              <a:ext cx="177700" cy="1994425"/>
            </a:xfrm>
            <a:custGeom>
              <a:avLst/>
              <a:gdLst/>
              <a:ahLst/>
              <a:cxnLst/>
              <a:rect l="l" t="t" r="r" b="b"/>
              <a:pathLst>
                <a:path w="7108" h="79777" extrusionOk="0">
                  <a:moveTo>
                    <a:pt x="7108" y="78673"/>
                  </a:moveTo>
                  <a:lnTo>
                    <a:pt x="7108" y="588"/>
                  </a:lnTo>
                  <a:cubicBezTo>
                    <a:pt x="6912" y="392"/>
                    <a:pt x="6715" y="196"/>
                    <a:pt x="6544" y="0"/>
                  </a:cubicBezTo>
                  <a:cubicBezTo>
                    <a:pt x="5000" y="1593"/>
                    <a:pt x="3235" y="2966"/>
                    <a:pt x="1299" y="4093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79776"/>
                  </a:lnTo>
                  <a:cubicBezTo>
                    <a:pt x="2083" y="79065"/>
                    <a:pt x="4338" y="78673"/>
                    <a:pt x="6691" y="78673"/>
                  </a:cubicBezTo>
                  <a:close/>
                  <a:moveTo>
                    <a:pt x="7108" y="78673"/>
                  </a:move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40;p40"/>
            <p:cNvSpPr/>
            <p:nvPr/>
          </p:nvSpPr>
          <p:spPr>
            <a:xfrm>
              <a:off x="2484675" y="4312700"/>
              <a:ext cx="2596125" cy="1075950"/>
            </a:xfrm>
            <a:custGeom>
              <a:avLst/>
              <a:gdLst/>
              <a:ahLst/>
              <a:cxnLst/>
              <a:rect l="l" t="t" r="r" b="b"/>
              <a:pathLst>
                <a:path w="103845" h="43038" extrusionOk="0">
                  <a:moveTo>
                    <a:pt x="69826" y="8554"/>
                  </a:moveTo>
                  <a:cubicBezTo>
                    <a:pt x="67253" y="5074"/>
                    <a:pt x="63625" y="2402"/>
                    <a:pt x="59410" y="1030"/>
                  </a:cubicBezTo>
                  <a:cubicBezTo>
                    <a:pt x="57376" y="368"/>
                    <a:pt x="55194" y="0"/>
                    <a:pt x="52915" y="0"/>
                  </a:cubicBez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lnTo>
                    <a:pt x="103844" y="43038"/>
                  </a:lnTo>
                  <a:cubicBezTo>
                    <a:pt x="103844" y="34435"/>
                    <a:pt x="97129" y="27401"/>
                    <a:pt x="88624" y="26911"/>
                  </a:cubicBezTo>
                  <a:lnTo>
                    <a:pt x="88624" y="26862"/>
                  </a:lnTo>
                  <a:cubicBezTo>
                    <a:pt x="88624" y="16740"/>
                    <a:pt x="80414" y="8554"/>
                    <a:pt x="70267" y="8554"/>
                  </a:cubicBezTo>
                  <a:close/>
                  <a:moveTo>
                    <a:pt x="69826" y="8554"/>
                  </a:moveTo>
                  <a:close/>
                </a:path>
              </a:pathLst>
            </a:custGeom>
            <a:solidFill>
              <a:srgbClr val="A66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41;p40"/>
            <p:cNvSpPr/>
            <p:nvPr/>
          </p:nvSpPr>
          <p:spPr>
            <a:xfrm>
              <a:off x="2632350" y="238125"/>
              <a:ext cx="2345500" cy="2281775"/>
            </a:xfrm>
            <a:custGeom>
              <a:avLst/>
              <a:gdLst/>
              <a:ahLst/>
              <a:cxnLst/>
              <a:rect l="l" t="t" r="r" b="b"/>
              <a:pathLst>
                <a:path w="93820" h="91271" extrusionOk="0">
                  <a:moveTo>
                    <a:pt x="68600" y="16445"/>
                  </a:moveTo>
                  <a:cubicBezTo>
                    <a:pt x="65929" y="6960"/>
                    <a:pt x="57204" y="0"/>
                    <a:pt x="46861" y="0"/>
                  </a:cubicBez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2768" y="87888"/>
                    <a:pt x="44974" y="86271"/>
                    <a:pt x="46861" y="84310"/>
                  </a:cubicBezTo>
                  <a:cubicBezTo>
                    <a:pt x="48748" y="86295"/>
                    <a:pt x="51003" y="87913"/>
                    <a:pt x="53503" y="89114"/>
                  </a:cubicBezTo>
                  <a:cubicBezTo>
                    <a:pt x="56444" y="90511"/>
                    <a:pt x="59704" y="91271"/>
                    <a:pt x="63159" y="91271"/>
                  </a:cubicBezTo>
                  <a:cubicBezTo>
                    <a:pt x="75634" y="91271"/>
                    <a:pt x="85756" y="81198"/>
                    <a:pt x="85756" y="68747"/>
                  </a:cubicBezTo>
                  <a:cubicBezTo>
                    <a:pt x="85756" y="64875"/>
                    <a:pt x="84776" y="61223"/>
                    <a:pt x="83036" y="58037"/>
                  </a:cubicBezTo>
                  <a:cubicBezTo>
                    <a:pt x="89506" y="54066"/>
                    <a:pt x="93820" y="46934"/>
                    <a:pt x="93820" y="38822"/>
                  </a:cubicBezTo>
                  <a:cubicBezTo>
                    <a:pt x="93820" y="26371"/>
                    <a:pt x="83698" y="16298"/>
                    <a:pt x="71247" y="16298"/>
                  </a:cubicBezTo>
                  <a:cubicBezTo>
                    <a:pt x="70340" y="16298"/>
                    <a:pt x="69458" y="16323"/>
                    <a:pt x="68600" y="16445"/>
                  </a:cubicBezTo>
                  <a:close/>
                  <a:moveTo>
                    <a:pt x="68600" y="16445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042;p40"/>
            <p:cNvSpPr/>
            <p:nvPr/>
          </p:nvSpPr>
          <p:spPr>
            <a:xfrm>
              <a:off x="2632350" y="238125"/>
              <a:ext cx="1518325" cy="2281775"/>
            </a:xfrm>
            <a:custGeom>
              <a:avLst/>
              <a:gdLst/>
              <a:ahLst/>
              <a:cxnLst/>
              <a:rect l="l" t="t" r="r" b="b"/>
              <a:pathLst>
                <a:path w="60733" h="91271" extrusionOk="0">
                  <a:moveTo>
                    <a:pt x="46861" y="0"/>
                  </a:move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0734" y="88844"/>
                    <a:pt x="41175" y="88624"/>
                    <a:pt x="41616" y="88403"/>
                  </a:cubicBezTo>
                  <a:cubicBezTo>
                    <a:pt x="26935" y="80781"/>
                    <a:pt x="16985" y="66100"/>
                    <a:pt x="16985" y="49263"/>
                  </a:cubicBezTo>
                  <a:cubicBezTo>
                    <a:pt x="16985" y="25808"/>
                    <a:pt x="36249" y="6568"/>
                    <a:pt x="60733" y="4755"/>
                  </a:cubicBezTo>
                  <a:cubicBezTo>
                    <a:pt x="56885" y="1765"/>
                    <a:pt x="52081" y="0"/>
                    <a:pt x="46861" y="0"/>
                  </a:cubicBezTo>
                  <a:close/>
                  <a:moveTo>
                    <a:pt x="46861" y="0"/>
                  </a:move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043;p40"/>
            <p:cNvSpPr/>
            <p:nvPr/>
          </p:nvSpPr>
          <p:spPr>
            <a:xfrm>
              <a:off x="3254250" y="933550"/>
              <a:ext cx="1056975" cy="1055750"/>
            </a:xfrm>
            <a:custGeom>
              <a:avLst/>
              <a:gdLst/>
              <a:ahLst/>
              <a:cxnLst/>
              <a:rect l="l" t="t" r="r" b="b"/>
              <a:pathLst>
                <a:path w="42279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32818" y="42229"/>
                    <a:pt x="42278" y="32769"/>
                    <a:pt x="42278" y="21103"/>
                  </a:cubicBezTo>
                  <a:cubicBezTo>
                    <a:pt x="42278" y="9461"/>
                    <a:pt x="32818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044;p40"/>
            <p:cNvSpPr/>
            <p:nvPr/>
          </p:nvSpPr>
          <p:spPr>
            <a:xfrm>
              <a:off x="3254250" y="933550"/>
              <a:ext cx="612750" cy="1055750"/>
            </a:xfrm>
            <a:custGeom>
              <a:avLst/>
              <a:gdLst/>
              <a:ahLst/>
              <a:cxnLst/>
              <a:rect l="l" t="t" r="r" b="b"/>
              <a:pathLst>
                <a:path w="24510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22279" y="42229"/>
                    <a:pt x="23406" y="42131"/>
                    <a:pt x="24509" y="41959"/>
                  </a:cubicBezTo>
                  <a:cubicBezTo>
                    <a:pt x="14436" y="40342"/>
                    <a:pt x="6716" y="31641"/>
                    <a:pt x="6716" y="21103"/>
                  </a:cubicBezTo>
                  <a:cubicBezTo>
                    <a:pt x="6716" y="10588"/>
                    <a:pt x="14436" y="1888"/>
                    <a:pt x="24509" y="270"/>
                  </a:cubicBezTo>
                  <a:cubicBezTo>
                    <a:pt x="23406" y="98"/>
                    <a:pt x="22279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045;p40"/>
            <p:cNvSpPr/>
            <p:nvPr/>
          </p:nvSpPr>
          <p:spPr>
            <a:xfrm>
              <a:off x="2484675" y="4312700"/>
              <a:ext cx="1466875" cy="1075950"/>
            </a:xfrm>
            <a:custGeom>
              <a:avLst/>
              <a:gdLst/>
              <a:ahLst/>
              <a:cxnLst/>
              <a:rect l="l" t="t" r="r" b="b"/>
              <a:pathLst>
                <a:path w="58675" h="43038" extrusionOk="0">
                  <a:moveTo>
                    <a:pt x="1" y="43038"/>
                  </a:moveTo>
                  <a:lnTo>
                    <a:pt x="42254" y="43038"/>
                  </a:lnTo>
                  <a:cubicBezTo>
                    <a:pt x="40146" y="38896"/>
                    <a:pt x="38945" y="34215"/>
                    <a:pt x="38945" y="29264"/>
                  </a:cubicBezTo>
                  <a:cubicBezTo>
                    <a:pt x="38945" y="21740"/>
                    <a:pt x="41690" y="14853"/>
                    <a:pt x="46224" y="9559"/>
                  </a:cubicBezTo>
                  <a:cubicBezTo>
                    <a:pt x="49533" y="5662"/>
                    <a:pt x="53797" y="2623"/>
                    <a:pt x="58675" y="809"/>
                  </a:cubicBezTo>
                  <a:cubicBezTo>
                    <a:pt x="56983" y="319"/>
                    <a:pt x="55194" y="49"/>
                    <a:pt x="53332" y="0"/>
                  </a:cubicBezTo>
                  <a:lnTo>
                    <a:pt x="52915" y="0"/>
                  </a:ln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close/>
                  <a:moveTo>
                    <a:pt x="1" y="43038"/>
                  </a:move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046;p40"/>
            <p:cNvSpPr/>
            <p:nvPr/>
          </p:nvSpPr>
          <p:spPr>
            <a:xfrm>
              <a:off x="2049650" y="5311425"/>
              <a:ext cx="3466175" cy="155050"/>
            </a:xfrm>
            <a:custGeom>
              <a:avLst/>
              <a:gdLst/>
              <a:ahLst/>
              <a:cxnLst/>
              <a:rect l="l" t="t" r="r" b="b"/>
              <a:pathLst>
                <a:path w="138647" h="6202" extrusionOk="0">
                  <a:moveTo>
                    <a:pt x="3113" y="1"/>
                  </a:moveTo>
                  <a:cubicBezTo>
                    <a:pt x="1397" y="1"/>
                    <a:pt x="0" y="1373"/>
                    <a:pt x="0" y="3089"/>
                  </a:cubicBezTo>
                  <a:cubicBezTo>
                    <a:pt x="0" y="4829"/>
                    <a:pt x="1397" y="6201"/>
                    <a:pt x="3113" y="6201"/>
                  </a:cubicBezTo>
                  <a:lnTo>
                    <a:pt x="135534" y="6201"/>
                  </a:lnTo>
                  <a:cubicBezTo>
                    <a:pt x="137274" y="6201"/>
                    <a:pt x="138646" y="4829"/>
                    <a:pt x="138646" y="3089"/>
                  </a:cubicBezTo>
                  <a:cubicBezTo>
                    <a:pt x="138646" y="1373"/>
                    <a:pt x="137274" y="1"/>
                    <a:pt x="135534" y="1"/>
                  </a:cubicBez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3756;p71"/>
          <p:cNvGrpSpPr/>
          <p:nvPr/>
        </p:nvGrpSpPr>
        <p:grpSpPr>
          <a:xfrm>
            <a:off x="-773156" y="1610974"/>
            <a:ext cx="2199718" cy="3503965"/>
            <a:chOff x="6947076" y="3295031"/>
            <a:chExt cx="542595" cy="989897"/>
          </a:xfrm>
        </p:grpSpPr>
        <p:sp>
          <p:nvSpPr>
            <p:cNvPr id="84" name="Google Shape;3757;p71"/>
            <p:cNvSpPr/>
            <p:nvPr/>
          </p:nvSpPr>
          <p:spPr>
            <a:xfrm>
              <a:off x="7176460" y="4128821"/>
              <a:ext cx="83795" cy="156108"/>
            </a:xfrm>
            <a:custGeom>
              <a:avLst/>
              <a:gdLst/>
              <a:ahLst/>
              <a:cxnLst/>
              <a:rect l="l" t="t" r="r" b="b"/>
              <a:pathLst>
                <a:path w="5605" h="10442" extrusionOk="0">
                  <a:moveTo>
                    <a:pt x="835" y="1"/>
                  </a:moveTo>
                  <a:lnTo>
                    <a:pt x="1" y="10442"/>
                  </a:lnTo>
                  <a:lnTo>
                    <a:pt x="5605" y="10442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758;p71"/>
            <p:cNvSpPr/>
            <p:nvPr/>
          </p:nvSpPr>
          <p:spPr>
            <a:xfrm>
              <a:off x="6947076" y="3295031"/>
              <a:ext cx="542595" cy="859760"/>
            </a:xfrm>
            <a:custGeom>
              <a:avLst/>
              <a:gdLst/>
              <a:ahLst/>
              <a:cxnLst/>
              <a:rect l="l" t="t" r="r" b="b"/>
              <a:pathLst>
                <a:path w="36294" h="57509" extrusionOk="0">
                  <a:moveTo>
                    <a:pt x="18147" y="1"/>
                  </a:moveTo>
                  <a:cubicBezTo>
                    <a:pt x="16846" y="1"/>
                    <a:pt x="14644" y="3536"/>
                    <a:pt x="14177" y="5771"/>
                  </a:cubicBezTo>
                  <a:cubicBezTo>
                    <a:pt x="13343" y="9774"/>
                    <a:pt x="12076" y="9040"/>
                    <a:pt x="10141" y="13310"/>
                  </a:cubicBezTo>
                  <a:cubicBezTo>
                    <a:pt x="8840" y="16245"/>
                    <a:pt x="11175" y="20215"/>
                    <a:pt x="9941" y="22950"/>
                  </a:cubicBezTo>
                  <a:cubicBezTo>
                    <a:pt x="8540" y="25986"/>
                    <a:pt x="7306" y="26052"/>
                    <a:pt x="5805" y="29655"/>
                  </a:cubicBezTo>
                  <a:cubicBezTo>
                    <a:pt x="4337" y="33158"/>
                    <a:pt x="6572" y="37594"/>
                    <a:pt x="3970" y="41230"/>
                  </a:cubicBezTo>
                  <a:cubicBezTo>
                    <a:pt x="401" y="46234"/>
                    <a:pt x="0" y="49703"/>
                    <a:pt x="1168" y="52371"/>
                  </a:cubicBezTo>
                  <a:cubicBezTo>
                    <a:pt x="2502" y="55407"/>
                    <a:pt x="11175" y="57508"/>
                    <a:pt x="18147" y="57508"/>
                  </a:cubicBezTo>
                  <a:cubicBezTo>
                    <a:pt x="25118" y="57508"/>
                    <a:pt x="33791" y="55407"/>
                    <a:pt x="35126" y="52371"/>
                  </a:cubicBezTo>
                  <a:cubicBezTo>
                    <a:pt x="36293" y="49703"/>
                    <a:pt x="35926" y="46200"/>
                    <a:pt x="32324" y="41230"/>
                  </a:cubicBezTo>
                  <a:cubicBezTo>
                    <a:pt x="29722" y="37594"/>
                    <a:pt x="31957" y="33158"/>
                    <a:pt x="30489" y="29655"/>
                  </a:cubicBezTo>
                  <a:cubicBezTo>
                    <a:pt x="28988" y="26052"/>
                    <a:pt x="27754" y="25986"/>
                    <a:pt x="26353" y="22950"/>
                  </a:cubicBezTo>
                  <a:cubicBezTo>
                    <a:pt x="25118" y="20215"/>
                    <a:pt x="27453" y="16245"/>
                    <a:pt x="26152" y="13310"/>
                  </a:cubicBezTo>
                  <a:cubicBezTo>
                    <a:pt x="24218" y="9040"/>
                    <a:pt x="22950" y="9774"/>
                    <a:pt x="22116" y="5771"/>
                  </a:cubicBezTo>
                  <a:cubicBezTo>
                    <a:pt x="21649" y="3536"/>
                    <a:pt x="19448" y="1"/>
                    <a:pt x="18147" y="1"/>
                  </a:cubicBezTo>
                  <a:close/>
                </a:path>
              </a:pathLst>
            </a:custGeom>
            <a:solidFill>
              <a:srgbClr val="7CD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759;p71"/>
            <p:cNvSpPr/>
            <p:nvPr/>
          </p:nvSpPr>
          <p:spPr>
            <a:xfrm>
              <a:off x="6947076" y="3374250"/>
              <a:ext cx="522144" cy="780539"/>
            </a:xfrm>
            <a:custGeom>
              <a:avLst/>
              <a:gdLst/>
              <a:ahLst/>
              <a:cxnLst/>
              <a:rect l="l" t="t" r="r" b="b"/>
              <a:pathLst>
                <a:path w="34926" h="52210" extrusionOk="0">
                  <a:moveTo>
                    <a:pt x="14378" y="0"/>
                  </a:moveTo>
                  <a:cubicBezTo>
                    <a:pt x="14315" y="0"/>
                    <a:pt x="14245" y="146"/>
                    <a:pt x="14177" y="472"/>
                  </a:cubicBezTo>
                  <a:cubicBezTo>
                    <a:pt x="13343" y="4442"/>
                    <a:pt x="12076" y="3741"/>
                    <a:pt x="10141" y="8011"/>
                  </a:cubicBezTo>
                  <a:cubicBezTo>
                    <a:pt x="8840" y="10946"/>
                    <a:pt x="11175" y="14916"/>
                    <a:pt x="9941" y="17651"/>
                  </a:cubicBezTo>
                  <a:cubicBezTo>
                    <a:pt x="8540" y="20687"/>
                    <a:pt x="7306" y="20753"/>
                    <a:pt x="5805" y="24356"/>
                  </a:cubicBezTo>
                  <a:cubicBezTo>
                    <a:pt x="4337" y="27859"/>
                    <a:pt x="6572" y="32295"/>
                    <a:pt x="3970" y="35931"/>
                  </a:cubicBezTo>
                  <a:cubicBezTo>
                    <a:pt x="367" y="40935"/>
                    <a:pt x="0" y="44404"/>
                    <a:pt x="1168" y="47072"/>
                  </a:cubicBezTo>
                  <a:cubicBezTo>
                    <a:pt x="2502" y="50108"/>
                    <a:pt x="11175" y="52209"/>
                    <a:pt x="18147" y="52209"/>
                  </a:cubicBezTo>
                  <a:cubicBezTo>
                    <a:pt x="24852" y="52209"/>
                    <a:pt x="33091" y="50275"/>
                    <a:pt x="34925" y="47439"/>
                  </a:cubicBezTo>
                  <a:lnTo>
                    <a:pt x="34925" y="47439"/>
                  </a:lnTo>
                  <a:cubicBezTo>
                    <a:pt x="31556" y="48540"/>
                    <a:pt x="27253" y="48707"/>
                    <a:pt x="23317" y="48707"/>
                  </a:cubicBezTo>
                  <a:cubicBezTo>
                    <a:pt x="16345" y="48707"/>
                    <a:pt x="11675" y="46272"/>
                    <a:pt x="9941" y="44037"/>
                  </a:cubicBezTo>
                  <a:cubicBezTo>
                    <a:pt x="8140" y="41702"/>
                    <a:pt x="9074" y="40634"/>
                    <a:pt x="11675" y="35097"/>
                  </a:cubicBezTo>
                  <a:cubicBezTo>
                    <a:pt x="13677" y="30927"/>
                    <a:pt x="10241" y="27025"/>
                    <a:pt x="11675" y="23522"/>
                  </a:cubicBezTo>
                  <a:cubicBezTo>
                    <a:pt x="13210" y="19920"/>
                    <a:pt x="12643" y="19953"/>
                    <a:pt x="14010" y="16917"/>
                  </a:cubicBezTo>
                  <a:cubicBezTo>
                    <a:pt x="15278" y="14182"/>
                    <a:pt x="11809" y="10880"/>
                    <a:pt x="13310" y="8011"/>
                  </a:cubicBezTo>
                  <a:cubicBezTo>
                    <a:pt x="14905" y="4991"/>
                    <a:pt x="14749" y="0"/>
                    <a:pt x="14378" y="0"/>
                  </a:cubicBezTo>
                  <a:close/>
                </a:path>
              </a:pathLst>
            </a:custGeom>
            <a:solidFill>
              <a:srgbClr val="65AB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760;p71"/>
            <p:cNvSpPr/>
            <p:nvPr/>
          </p:nvSpPr>
          <p:spPr>
            <a:xfrm>
              <a:off x="7082712" y="3744464"/>
              <a:ext cx="45896" cy="40036"/>
            </a:xfrm>
            <a:custGeom>
              <a:avLst/>
              <a:gdLst/>
              <a:ahLst/>
              <a:cxnLst/>
              <a:rect l="l" t="t" r="r" b="b"/>
              <a:pathLst>
                <a:path w="3070" h="2678" extrusionOk="0">
                  <a:moveTo>
                    <a:pt x="2642" y="1"/>
                  </a:moveTo>
                  <a:cubicBezTo>
                    <a:pt x="2171" y="1"/>
                    <a:pt x="1408" y="85"/>
                    <a:pt x="868" y="559"/>
                  </a:cubicBezTo>
                  <a:cubicBezTo>
                    <a:pt x="34" y="1293"/>
                    <a:pt x="1" y="2661"/>
                    <a:pt x="1" y="2661"/>
                  </a:cubicBezTo>
                  <a:cubicBezTo>
                    <a:pt x="1" y="2661"/>
                    <a:pt x="131" y="2677"/>
                    <a:pt x="337" y="2677"/>
                  </a:cubicBezTo>
                  <a:cubicBezTo>
                    <a:pt x="789" y="2677"/>
                    <a:pt x="1606" y="2598"/>
                    <a:pt x="2202" y="2094"/>
                  </a:cubicBezTo>
                  <a:cubicBezTo>
                    <a:pt x="3036" y="1360"/>
                    <a:pt x="3069" y="26"/>
                    <a:pt x="3069" y="26"/>
                  </a:cubicBezTo>
                  <a:cubicBezTo>
                    <a:pt x="3069" y="26"/>
                    <a:pt x="2899" y="1"/>
                    <a:pt x="2642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761;p71"/>
            <p:cNvSpPr/>
            <p:nvPr/>
          </p:nvSpPr>
          <p:spPr>
            <a:xfrm>
              <a:off x="7133585" y="3516944"/>
              <a:ext cx="44387" cy="47885"/>
            </a:xfrm>
            <a:custGeom>
              <a:avLst/>
              <a:gdLst/>
              <a:ahLst/>
              <a:cxnLst/>
              <a:rect l="l" t="t" r="r" b="b"/>
              <a:pathLst>
                <a:path w="2969" h="3203" extrusionOk="0">
                  <a:moveTo>
                    <a:pt x="2702" y="0"/>
                  </a:moveTo>
                  <a:cubicBezTo>
                    <a:pt x="2702" y="0"/>
                    <a:pt x="1368" y="101"/>
                    <a:pt x="701" y="1001"/>
                  </a:cubicBezTo>
                  <a:cubicBezTo>
                    <a:pt x="0" y="1868"/>
                    <a:pt x="267" y="3203"/>
                    <a:pt x="267" y="3203"/>
                  </a:cubicBezTo>
                  <a:cubicBezTo>
                    <a:pt x="267" y="3203"/>
                    <a:pt x="1635" y="3103"/>
                    <a:pt x="2302" y="2202"/>
                  </a:cubicBezTo>
                  <a:cubicBezTo>
                    <a:pt x="2969" y="1301"/>
                    <a:pt x="2702" y="1"/>
                    <a:pt x="2702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762;p71"/>
            <p:cNvSpPr/>
            <p:nvPr/>
          </p:nvSpPr>
          <p:spPr>
            <a:xfrm>
              <a:off x="7250759" y="3585265"/>
              <a:ext cx="44401" cy="48393"/>
            </a:xfrm>
            <a:custGeom>
              <a:avLst/>
              <a:gdLst/>
              <a:ahLst/>
              <a:cxnLst/>
              <a:rect l="l" t="t" r="r" b="b"/>
              <a:pathLst>
                <a:path w="2970" h="3237" extrusionOk="0">
                  <a:moveTo>
                    <a:pt x="2703" y="0"/>
                  </a:moveTo>
                  <a:lnTo>
                    <a:pt x="2703" y="0"/>
                  </a:lnTo>
                  <a:cubicBezTo>
                    <a:pt x="2703" y="0"/>
                    <a:pt x="1369" y="101"/>
                    <a:pt x="701" y="1001"/>
                  </a:cubicBezTo>
                  <a:cubicBezTo>
                    <a:pt x="1" y="1868"/>
                    <a:pt x="268" y="3236"/>
                    <a:pt x="268" y="3236"/>
                  </a:cubicBezTo>
                  <a:cubicBezTo>
                    <a:pt x="268" y="3236"/>
                    <a:pt x="1635" y="3103"/>
                    <a:pt x="2303" y="2235"/>
                  </a:cubicBezTo>
                  <a:cubicBezTo>
                    <a:pt x="2970" y="1335"/>
                    <a:pt x="2703" y="0"/>
                    <a:pt x="2703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763;p71"/>
            <p:cNvSpPr/>
            <p:nvPr/>
          </p:nvSpPr>
          <p:spPr>
            <a:xfrm>
              <a:off x="7219844" y="3404747"/>
              <a:ext cx="42413" cy="52370"/>
            </a:xfrm>
            <a:custGeom>
              <a:avLst/>
              <a:gdLst/>
              <a:ahLst/>
              <a:cxnLst/>
              <a:rect l="l" t="t" r="r" b="b"/>
              <a:pathLst>
                <a:path w="2837" h="3503" extrusionOk="0">
                  <a:moveTo>
                    <a:pt x="434" y="0"/>
                  </a:moveTo>
                  <a:cubicBezTo>
                    <a:pt x="434" y="0"/>
                    <a:pt x="1" y="1301"/>
                    <a:pt x="535" y="2268"/>
                  </a:cubicBezTo>
                  <a:cubicBezTo>
                    <a:pt x="1068" y="3202"/>
                    <a:pt x="2403" y="3503"/>
                    <a:pt x="2403" y="3503"/>
                  </a:cubicBezTo>
                  <a:cubicBezTo>
                    <a:pt x="2403" y="3503"/>
                    <a:pt x="2836" y="2235"/>
                    <a:pt x="2302" y="1268"/>
                  </a:cubicBezTo>
                  <a:cubicBezTo>
                    <a:pt x="1769" y="267"/>
                    <a:pt x="435" y="0"/>
                    <a:pt x="434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764;p71"/>
            <p:cNvSpPr/>
            <p:nvPr/>
          </p:nvSpPr>
          <p:spPr>
            <a:xfrm>
              <a:off x="7254257" y="3641281"/>
              <a:ext cx="52370" cy="34475"/>
            </a:xfrm>
            <a:custGeom>
              <a:avLst/>
              <a:gdLst/>
              <a:ahLst/>
              <a:cxnLst/>
              <a:rect l="l" t="t" r="r" b="b"/>
              <a:pathLst>
                <a:path w="3503" h="2306" extrusionOk="0">
                  <a:moveTo>
                    <a:pt x="1136" y="0"/>
                  </a:moveTo>
                  <a:cubicBezTo>
                    <a:pt x="514" y="0"/>
                    <a:pt x="0" y="190"/>
                    <a:pt x="0" y="190"/>
                  </a:cubicBezTo>
                  <a:cubicBezTo>
                    <a:pt x="0" y="190"/>
                    <a:pt x="267" y="1490"/>
                    <a:pt x="1268" y="2024"/>
                  </a:cubicBezTo>
                  <a:cubicBezTo>
                    <a:pt x="1634" y="2238"/>
                    <a:pt x="2042" y="2305"/>
                    <a:pt x="2408" y="2305"/>
                  </a:cubicBezTo>
                  <a:cubicBezTo>
                    <a:pt x="3012" y="2305"/>
                    <a:pt x="3503" y="2124"/>
                    <a:pt x="3503" y="2124"/>
                  </a:cubicBezTo>
                  <a:cubicBezTo>
                    <a:pt x="3503" y="2124"/>
                    <a:pt x="3203" y="823"/>
                    <a:pt x="2235" y="256"/>
                  </a:cubicBezTo>
                  <a:cubicBezTo>
                    <a:pt x="1884" y="62"/>
                    <a:pt x="1492" y="0"/>
                    <a:pt x="1136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765;p71"/>
            <p:cNvSpPr/>
            <p:nvPr/>
          </p:nvSpPr>
          <p:spPr>
            <a:xfrm>
              <a:off x="7092190" y="3997174"/>
              <a:ext cx="40903" cy="55868"/>
            </a:xfrm>
            <a:custGeom>
              <a:avLst/>
              <a:gdLst/>
              <a:ahLst/>
              <a:cxnLst/>
              <a:rect l="l" t="t" r="r" b="b"/>
              <a:pathLst>
                <a:path w="2736" h="3737" extrusionOk="0">
                  <a:moveTo>
                    <a:pt x="2169" y="0"/>
                  </a:moveTo>
                  <a:cubicBezTo>
                    <a:pt x="2169" y="0"/>
                    <a:pt x="868" y="467"/>
                    <a:pt x="434" y="1468"/>
                  </a:cubicBezTo>
                  <a:cubicBezTo>
                    <a:pt x="0" y="2469"/>
                    <a:pt x="567" y="3736"/>
                    <a:pt x="567" y="3736"/>
                  </a:cubicBezTo>
                  <a:cubicBezTo>
                    <a:pt x="567" y="3736"/>
                    <a:pt x="1835" y="3303"/>
                    <a:pt x="2302" y="2269"/>
                  </a:cubicBezTo>
                  <a:cubicBezTo>
                    <a:pt x="2736" y="1235"/>
                    <a:pt x="2169" y="0"/>
                    <a:pt x="2169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766;p71"/>
            <p:cNvSpPr/>
            <p:nvPr/>
          </p:nvSpPr>
          <p:spPr>
            <a:xfrm>
              <a:off x="7311110" y="4068917"/>
              <a:ext cx="45388" cy="42039"/>
            </a:xfrm>
            <a:custGeom>
              <a:avLst/>
              <a:gdLst/>
              <a:ahLst/>
              <a:cxnLst/>
              <a:rect l="l" t="t" r="r" b="b"/>
              <a:pathLst>
                <a:path w="3036" h="2812" extrusionOk="0">
                  <a:moveTo>
                    <a:pt x="2811" y="1"/>
                  </a:moveTo>
                  <a:cubicBezTo>
                    <a:pt x="2427" y="1"/>
                    <a:pt x="1436" y="64"/>
                    <a:pt x="801" y="672"/>
                  </a:cubicBezTo>
                  <a:cubicBezTo>
                    <a:pt x="0" y="1439"/>
                    <a:pt x="34" y="2807"/>
                    <a:pt x="34" y="2807"/>
                  </a:cubicBezTo>
                  <a:cubicBezTo>
                    <a:pt x="34" y="2807"/>
                    <a:pt x="92" y="2811"/>
                    <a:pt x="192" y="2811"/>
                  </a:cubicBezTo>
                  <a:cubicBezTo>
                    <a:pt x="575" y="2811"/>
                    <a:pt x="1567" y="2748"/>
                    <a:pt x="2202" y="2140"/>
                  </a:cubicBezTo>
                  <a:cubicBezTo>
                    <a:pt x="3036" y="1373"/>
                    <a:pt x="2969" y="5"/>
                    <a:pt x="2969" y="5"/>
                  </a:cubicBezTo>
                  <a:cubicBezTo>
                    <a:pt x="2969" y="5"/>
                    <a:pt x="2910" y="1"/>
                    <a:pt x="281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767;p71"/>
            <p:cNvSpPr/>
            <p:nvPr/>
          </p:nvSpPr>
          <p:spPr>
            <a:xfrm>
              <a:off x="7393885" y="3819317"/>
              <a:ext cx="53880" cy="33802"/>
            </a:xfrm>
            <a:custGeom>
              <a:avLst/>
              <a:gdLst/>
              <a:ahLst/>
              <a:cxnLst/>
              <a:rect l="l" t="t" r="r" b="b"/>
              <a:pathLst>
                <a:path w="3604" h="2261" extrusionOk="0">
                  <a:moveTo>
                    <a:pt x="1236" y="0"/>
                  </a:moveTo>
                  <a:cubicBezTo>
                    <a:pt x="564" y="0"/>
                    <a:pt x="0" y="222"/>
                    <a:pt x="0" y="222"/>
                  </a:cubicBezTo>
                  <a:cubicBezTo>
                    <a:pt x="0" y="222"/>
                    <a:pt x="367" y="1523"/>
                    <a:pt x="1368" y="2024"/>
                  </a:cubicBezTo>
                  <a:cubicBezTo>
                    <a:pt x="1702" y="2202"/>
                    <a:pt x="2061" y="2261"/>
                    <a:pt x="2392" y="2261"/>
                  </a:cubicBezTo>
                  <a:cubicBezTo>
                    <a:pt x="3055" y="2261"/>
                    <a:pt x="3603" y="2024"/>
                    <a:pt x="3603" y="2024"/>
                  </a:cubicBezTo>
                  <a:cubicBezTo>
                    <a:pt x="3603" y="2024"/>
                    <a:pt x="3269" y="723"/>
                    <a:pt x="2269" y="222"/>
                  </a:cubicBezTo>
                  <a:cubicBezTo>
                    <a:pt x="1935" y="56"/>
                    <a:pt x="1572" y="0"/>
                    <a:pt x="1236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768;p71"/>
            <p:cNvSpPr/>
            <p:nvPr/>
          </p:nvSpPr>
          <p:spPr>
            <a:xfrm>
              <a:off x="7392883" y="3779745"/>
              <a:ext cx="43908" cy="50382"/>
            </a:xfrm>
            <a:custGeom>
              <a:avLst/>
              <a:gdLst/>
              <a:ahLst/>
              <a:cxnLst/>
              <a:rect l="l" t="t" r="r" b="b"/>
              <a:pathLst>
                <a:path w="2937" h="3370" extrusionOk="0">
                  <a:moveTo>
                    <a:pt x="2603" y="1"/>
                  </a:moveTo>
                  <a:cubicBezTo>
                    <a:pt x="2602" y="1"/>
                    <a:pt x="1235" y="201"/>
                    <a:pt x="635" y="1135"/>
                  </a:cubicBezTo>
                  <a:cubicBezTo>
                    <a:pt x="1" y="2036"/>
                    <a:pt x="334" y="3370"/>
                    <a:pt x="334" y="3370"/>
                  </a:cubicBezTo>
                  <a:cubicBezTo>
                    <a:pt x="334" y="3370"/>
                    <a:pt x="1669" y="3170"/>
                    <a:pt x="2302" y="2236"/>
                  </a:cubicBezTo>
                  <a:cubicBezTo>
                    <a:pt x="2936" y="1335"/>
                    <a:pt x="2603" y="1"/>
                    <a:pt x="260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769;p71"/>
            <p:cNvSpPr/>
            <p:nvPr/>
          </p:nvSpPr>
          <p:spPr>
            <a:xfrm>
              <a:off x="6993449" y="3828616"/>
              <a:ext cx="43908" cy="49888"/>
            </a:xfrm>
            <a:custGeom>
              <a:avLst/>
              <a:gdLst/>
              <a:ahLst/>
              <a:cxnLst/>
              <a:rect l="l" t="t" r="r" b="b"/>
              <a:pathLst>
                <a:path w="2937" h="3337" extrusionOk="0">
                  <a:moveTo>
                    <a:pt x="301" y="1"/>
                  </a:moveTo>
                  <a:cubicBezTo>
                    <a:pt x="301" y="1"/>
                    <a:pt x="1" y="1302"/>
                    <a:pt x="634" y="2236"/>
                  </a:cubicBezTo>
                  <a:cubicBezTo>
                    <a:pt x="1268" y="3136"/>
                    <a:pt x="2603" y="3336"/>
                    <a:pt x="2603" y="3336"/>
                  </a:cubicBezTo>
                  <a:cubicBezTo>
                    <a:pt x="2603" y="3336"/>
                    <a:pt x="2936" y="2002"/>
                    <a:pt x="2302" y="1102"/>
                  </a:cubicBezTo>
                  <a:cubicBezTo>
                    <a:pt x="1669" y="168"/>
                    <a:pt x="301" y="1"/>
                    <a:pt x="301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770;p71"/>
            <p:cNvSpPr/>
            <p:nvPr/>
          </p:nvSpPr>
          <p:spPr>
            <a:xfrm>
              <a:off x="7189930" y="3901794"/>
              <a:ext cx="44895" cy="41606"/>
            </a:xfrm>
            <a:custGeom>
              <a:avLst/>
              <a:gdLst/>
              <a:ahLst/>
              <a:cxnLst/>
              <a:rect l="l" t="t" r="r" b="b"/>
              <a:pathLst>
                <a:path w="3003" h="2783" extrusionOk="0">
                  <a:moveTo>
                    <a:pt x="269" y="0"/>
                  </a:moveTo>
                  <a:cubicBezTo>
                    <a:pt x="123" y="0"/>
                    <a:pt x="34" y="9"/>
                    <a:pt x="34" y="9"/>
                  </a:cubicBezTo>
                  <a:cubicBezTo>
                    <a:pt x="34" y="9"/>
                    <a:pt x="0" y="1377"/>
                    <a:pt x="801" y="2144"/>
                  </a:cubicBezTo>
                  <a:cubicBezTo>
                    <a:pt x="1456" y="2721"/>
                    <a:pt x="2420" y="2782"/>
                    <a:pt x="2803" y="2782"/>
                  </a:cubicBezTo>
                  <a:cubicBezTo>
                    <a:pt x="2908" y="2782"/>
                    <a:pt x="2969" y="2778"/>
                    <a:pt x="2969" y="2778"/>
                  </a:cubicBezTo>
                  <a:cubicBezTo>
                    <a:pt x="2969" y="2778"/>
                    <a:pt x="3003" y="1410"/>
                    <a:pt x="2202" y="643"/>
                  </a:cubicBezTo>
                  <a:cubicBezTo>
                    <a:pt x="1583" y="74"/>
                    <a:pt x="689" y="0"/>
                    <a:pt x="269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771;p71"/>
            <p:cNvSpPr/>
            <p:nvPr/>
          </p:nvSpPr>
          <p:spPr>
            <a:xfrm>
              <a:off x="6985466" y="3873001"/>
              <a:ext cx="43908" cy="49380"/>
            </a:xfrm>
            <a:custGeom>
              <a:avLst/>
              <a:gdLst/>
              <a:ahLst/>
              <a:cxnLst/>
              <a:rect l="l" t="t" r="r" b="b"/>
              <a:pathLst>
                <a:path w="2937" h="3303" extrusionOk="0">
                  <a:moveTo>
                    <a:pt x="2636" y="1"/>
                  </a:moveTo>
                  <a:cubicBezTo>
                    <a:pt x="2636" y="1"/>
                    <a:pt x="1302" y="167"/>
                    <a:pt x="635" y="1068"/>
                  </a:cubicBezTo>
                  <a:cubicBezTo>
                    <a:pt x="1" y="2002"/>
                    <a:pt x="301" y="3303"/>
                    <a:pt x="301" y="3303"/>
                  </a:cubicBezTo>
                  <a:cubicBezTo>
                    <a:pt x="301" y="3303"/>
                    <a:pt x="1635" y="3169"/>
                    <a:pt x="2303" y="2235"/>
                  </a:cubicBezTo>
                  <a:cubicBezTo>
                    <a:pt x="2936" y="1368"/>
                    <a:pt x="2636" y="1"/>
                    <a:pt x="263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973;p40"/>
          <p:cNvGrpSpPr/>
          <p:nvPr/>
        </p:nvGrpSpPr>
        <p:grpSpPr>
          <a:xfrm>
            <a:off x="105139" y="2697276"/>
            <a:ext cx="610035" cy="526562"/>
            <a:chOff x="1186525" y="591625"/>
            <a:chExt cx="5227375" cy="4512100"/>
          </a:xfrm>
        </p:grpSpPr>
        <p:sp>
          <p:nvSpPr>
            <p:cNvPr id="116" name="Google Shape;974;p40"/>
            <p:cNvSpPr/>
            <p:nvPr/>
          </p:nvSpPr>
          <p:spPr>
            <a:xfrm>
              <a:off x="1186525" y="591625"/>
              <a:ext cx="5227375" cy="4512100"/>
            </a:xfrm>
            <a:custGeom>
              <a:avLst/>
              <a:gdLst/>
              <a:ahLst/>
              <a:cxnLst/>
              <a:rect l="l" t="t" r="r" b="b"/>
              <a:pathLst>
                <a:path w="209095" h="180484" extrusionOk="0">
                  <a:moveTo>
                    <a:pt x="61411" y="0"/>
                  </a:moveTo>
                  <a:cubicBezTo>
                    <a:pt x="60739" y="0"/>
                    <a:pt x="60062" y="220"/>
                    <a:pt x="59500" y="669"/>
                  </a:cubicBezTo>
                  <a:cubicBezTo>
                    <a:pt x="58195" y="1746"/>
                    <a:pt x="57999" y="3670"/>
                    <a:pt x="59075" y="4975"/>
                  </a:cubicBezTo>
                  <a:cubicBezTo>
                    <a:pt x="61783" y="8302"/>
                    <a:pt x="64393" y="10260"/>
                    <a:pt x="67850" y="11206"/>
                  </a:cubicBezTo>
                  <a:cubicBezTo>
                    <a:pt x="69389" y="11625"/>
                    <a:pt x="71046" y="11823"/>
                    <a:pt x="72921" y="11823"/>
                  </a:cubicBezTo>
                  <a:cubicBezTo>
                    <a:pt x="74980" y="11823"/>
                    <a:pt x="77302" y="11584"/>
                    <a:pt x="80017" y="11140"/>
                  </a:cubicBezTo>
                  <a:cubicBezTo>
                    <a:pt x="80490" y="11066"/>
                    <a:pt x="80937" y="11031"/>
                    <a:pt x="81360" y="11031"/>
                  </a:cubicBezTo>
                  <a:cubicBezTo>
                    <a:pt x="86855" y="11031"/>
                    <a:pt x="88205" y="16884"/>
                    <a:pt x="88205" y="16914"/>
                  </a:cubicBezTo>
                  <a:cubicBezTo>
                    <a:pt x="88492" y="18348"/>
                    <a:pt x="89788" y="19354"/>
                    <a:pt x="91205" y="19354"/>
                  </a:cubicBezTo>
                  <a:cubicBezTo>
                    <a:pt x="91400" y="19354"/>
                    <a:pt x="91596" y="19335"/>
                    <a:pt x="91793" y="19295"/>
                  </a:cubicBezTo>
                  <a:cubicBezTo>
                    <a:pt x="93457" y="18969"/>
                    <a:pt x="94533" y="17371"/>
                    <a:pt x="94207" y="15707"/>
                  </a:cubicBezTo>
                  <a:cubicBezTo>
                    <a:pt x="94207" y="15677"/>
                    <a:pt x="91911" y="4924"/>
                    <a:pt x="81666" y="4924"/>
                  </a:cubicBezTo>
                  <a:cubicBezTo>
                    <a:pt x="80852" y="4924"/>
                    <a:pt x="79988" y="4992"/>
                    <a:pt x="79071" y="5138"/>
                  </a:cubicBezTo>
                  <a:cubicBezTo>
                    <a:pt x="76634" y="5523"/>
                    <a:pt x="74618" y="5733"/>
                    <a:pt x="72915" y="5733"/>
                  </a:cubicBezTo>
                  <a:cubicBezTo>
                    <a:pt x="71587" y="5733"/>
                    <a:pt x="70449" y="5606"/>
                    <a:pt x="69449" y="5334"/>
                  </a:cubicBezTo>
                  <a:cubicBezTo>
                    <a:pt x="67361" y="4780"/>
                    <a:pt x="65697" y="3442"/>
                    <a:pt x="63773" y="1126"/>
                  </a:cubicBezTo>
                  <a:cubicBezTo>
                    <a:pt x="63179" y="383"/>
                    <a:pt x="62299" y="0"/>
                    <a:pt x="61411" y="0"/>
                  </a:cubicBezTo>
                  <a:close/>
                  <a:moveTo>
                    <a:pt x="147649" y="0"/>
                  </a:moveTo>
                  <a:cubicBezTo>
                    <a:pt x="146757" y="0"/>
                    <a:pt x="145870" y="383"/>
                    <a:pt x="145257" y="1126"/>
                  </a:cubicBezTo>
                  <a:cubicBezTo>
                    <a:pt x="143365" y="3442"/>
                    <a:pt x="141702" y="4780"/>
                    <a:pt x="139614" y="5334"/>
                  </a:cubicBezTo>
                  <a:cubicBezTo>
                    <a:pt x="138614" y="5606"/>
                    <a:pt x="137476" y="5733"/>
                    <a:pt x="136148" y="5733"/>
                  </a:cubicBezTo>
                  <a:cubicBezTo>
                    <a:pt x="134445" y="5733"/>
                    <a:pt x="132429" y="5523"/>
                    <a:pt x="129991" y="5138"/>
                  </a:cubicBezTo>
                  <a:cubicBezTo>
                    <a:pt x="129074" y="4992"/>
                    <a:pt x="128210" y="4924"/>
                    <a:pt x="127397" y="4924"/>
                  </a:cubicBezTo>
                  <a:cubicBezTo>
                    <a:pt x="117151" y="4924"/>
                    <a:pt x="114855" y="15677"/>
                    <a:pt x="114855" y="15707"/>
                  </a:cubicBezTo>
                  <a:cubicBezTo>
                    <a:pt x="114529" y="17371"/>
                    <a:pt x="115606" y="18969"/>
                    <a:pt x="117269" y="19295"/>
                  </a:cubicBezTo>
                  <a:cubicBezTo>
                    <a:pt x="117466" y="19335"/>
                    <a:pt x="117663" y="19354"/>
                    <a:pt x="117858" y="19354"/>
                  </a:cubicBezTo>
                  <a:cubicBezTo>
                    <a:pt x="119275" y="19354"/>
                    <a:pt x="120571" y="18348"/>
                    <a:pt x="120858" y="16914"/>
                  </a:cubicBezTo>
                  <a:cubicBezTo>
                    <a:pt x="120858" y="16884"/>
                    <a:pt x="122208" y="11031"/>
                    <a:pt x="127702" y="11031"/>
                  </a:cubicBezTo>
                  <a:cubicBezTo>
                    <a:pt x="128125" y="11031"/>
                    <a:pt x="128572" y="11066"/>
                    <a:pt x="129045" y="11140"/>
                  </a:cubicBezTo>
                  <a:cubicBezTo>
                    <a:pt x="131782" y="11588"/>
                    <a:pt x="134119" y="11836"/>
                    <a:pt x="136190" y="11836"/>
                  </a:cubicBezTo>
                  <a:cubicBezTo>
                    <a:pt x="138045" y="11836"/>
                    <a:pt x="139687" y="11637"/>
                    <a:pt x="141212" y="11206"/>
                  </a:cubicBezTo>
                  <a:cubicBezTo>
                    <a:pt x="144670" y="10292"/>
                    <a:pt x="147280" y="8302"/>
                    <a:pt x="149987" y="4975"/>
                  </a:cubicBezTo>
                  <a:cubicBezTo>
                    <a:pt x="151063" y="3670"/>
                    <a:pt x="150868" y="1746"/>
                    <a:pt x="149563" y="669"/>
                  </a:cubicBezTo>
                  <a:cubicBezTo>
                    <a:pt x="149001" y="220"/>
                    <a:pt x="148324" y="0"/>
                    <a:pt x="147649" y="0"/>
                  </a:cubicBezTo>
                  <a:close/>
                  <a:moveTo>
                    <a:pt x="35965" y="19075"/>
                  </a:moveTo>
                  <a:cubicBezTo>
                    <a:pt x="35193" y="19075"/>
                    <a:pt x="34423" y="19369"/>
                    <a:pt x="33828" y="19948"/>
                  </a:cubicBezTo>
                  <a:cubicBezTo>
                    <a:pt x="32621" y="21122"/>
                    <a:pt x="32588" y="23047"/>
                    <a:pt x="33762" y="24254"/>
                  </a:cubicBezTo>
                  <a:lnTo>
                    <a:pt x="46810" y="37660"/>
                  </a:lnTo>
                  <a:lnTo>
                    <a:pt x="42798" y="43173"/>
                  </a:lnTo>
                  <a:cubicBezTo>
                    <a:pt x="42015" y="44119"/>
                    <a:pt x="41885" y="45522"/>
                    <a:pt x="42570" y="46663"/>
                  </a:cubicBezTo>
                  <a:lnTo>
                    <a:pt x="52225" y="62517"/>
                  </a:lnTo>
                  <a:cubicBezTo>
                    <a:pt x="52803" y="63480"/>
                    <a:pt x="53817" y="64008"/>
                    <a:pt x="54851" y="64008"/>
                  </a:cubicBezTo>
                  <a:cubicBezTo>
                    <a:pt x="55393" y="64008"/>
                    <a:pt x="55940" y="63863"/>
                    <a:pt x="56433" y="63561"/>
                  </a:cubicBezTo>
                  <a:cubicBezTo>
                    <a:pt x="57869" y="62680"/>
                    <a:pt x="58325" y="60788"/>
                    <a:pt x="57444" y="59353"/>
                  </a:cubicBezTo>
                  <a:lnTo>
                    <a:pt x="48833" y="45228"/>
                  </a:lnTo>
                  <a:lnTo>
                    <a:pt x="53237" y="39128"/>
                  </a:lnTo>
                  <a:cubicBezTo>
                    <a:pt x="54117" y="37921"/>
                    <a:pt x="53954" y="36258"/>
                    <a:pt x="52943" y="35246"/>
                  </a:cubicBezTo>
                  <a:lnTo>
                    <a:pt x="38166" y="20013"/>
                  </a:lnTo>
                  <a:cubicBezTo>
                    <a:pt x="37555" y="19385"/>
                    <a:pt x="36759" y="19075"/>
                    <a:pt x="35965" y="19075"/>
                  </a:cubicBezTo>
                  <a:close/>
                  <a:moveTo>
                    <a:pt x="173097" y="19075"/>
                  </a:moveTo>
                  <a:cubicBezTo>
                    <a:pt x="172304" y="19075"/>
                    <a:pt x="171508" y="19385"/>
                    <a:pt x="170896" y="20013"/>
                  </a:cubicBezTo>
                  <a:lnTo>
                    <a:pt x="156120" y="35246"/>
                  </a:lnTo>
                  <a:cubicBezTo>
                    <a:pt x="155076" y="36290"/>
                    <a:pt x="154978" y="37921"/>
                    <a:pt x="155826" y="39128"/>
                  </a:cubicBezTo>
                  <a:lnTo>
                    <a:pt x="160230" y="45228"/>
                  </a:lnTo>
                  <a:lnTo>
                    <a:pt x="151618" y="59353"/>
                  </a:lnTo>
                  <a:cubicBezTo>
                    <a:pt x="150737" y="60788"/>
                    <a:pt x="151194" y="62680"/>
                    <a:pt x="152629" y="63561"/>
                  </a:cubicBezTo>
                  <a:cubicBezTo>
                    <a:pt x="153123" y="63863"/>
                    <a:pt x="153670" y="64008"/>
                    <a:pt x="154210" y="64008"/>
                  </a:cubicBezTo>
                  <a:cubicBezTo>
                    <a:pt x="155242" y="64008"/>
                    <a:pt x="156248" y="63480"/>
                    <a:pt x="156805" y="62517"/>
                  </a:cubicBezTo>
                  <a:lnTo>
                    <a:pt x="166493" y="46663"/>
                  </a:lnTo>
                  <a:cubicBezTo>
                    <a:pt x="167178" y="45522"/>
                    <a:pt x="167047" y="44119"/>
                    <a:pt x="166264" y="43173"/>
                  </a:cubicBezTo>
                  <a:lnTo>
                    <a:pt x="162252" y="37660"/>
                  </a:lnTo>
                  <a:lnTo>
                    <a:pt x="175267" y="24254"/>
                  </a:lnTo>
                  <a:cubicBezTo>
                    <a:pt x="176442" y="23047"/>
                    <a:pt x="176442" y="21122"/>
                    <a:pt x="175235" y="19948"/>
                  </a:cubicBezTo>
                  <a:cubicBezTo>
                    <a:pt x="174640" y="19369"/>
                    <a:pt x="173870" y="19075"/>
                    <a:pt x="173097" y="19075"/>
                  </a:cubicBezTo>
                  <a:close/>
                  <a:moveTo>
                    <a:pt x="37263" y="73230"/>
                  </a:moveTo>
                  <a:cubicBezTo>
                    <a:pt x="36156" y="73230"/>
                    <a:pt x="35150" y="73844"/>
                    <a:pt x="34611" y="74814"/>
                  </a:cubicBezTo>
                  <a:lnTo>
                    <a:pt x="21334" y="95300"/>
                  </a:lnTo>
                  <a:lnTo>
                    <a:pt x="2871" y="97355"/>
                  </a:lnTo>
                  <a:cubicBezTo>
                    <a:pt x="1208" y="97550"/>
                    <a:pt x="1" y="99051"/>
                    <a:pt x="197" y="100747"/>
                  </a:cubicBezTo>
                  <a:cubicBezTo>
                    <a:pt x="348" y="102292"/>
                    <a:pt x="1653" y="103443"/>
                    <a:pt x="3196" y="103443"/>
                  </a:cubicBezTo>
                  <a:cubicBezTo>
                    <a:pt x="3315" y="103443"/>
                    <a:pt x="3435" y="103436"/>
                    <a:pt x="3556" y="103422"/>
                  </a:cubicBezTo>
                  <a:lnTo>
                    <a:pt x="23455" y="101204"/>
                  </a:lnTo>
                  <a:cubicBezTo>
                    <a:pt x="24368" y="101106"/>
                    <a:pt x="25183" y="100584"/>
                    <a:pt x="25673" y="99834"/>
                  </a:cubicBezTo>
                  <a:lnTo>
                    <a:pt x="38655" y="79740"/>
                  </a:lnTo>
                  <a:lnTo>
                    <a:pt x="46647" y="81632"/>
                  </a:lnTo>
                  <a:cubicBezTo>
                    <a:pt x="46874" y="81681"/>
                    <a:pt x="47099" y="81704"/>
                    <a:pt x="47321" y="81704"/>
                  </a:cubicBezTo>
                  <a:cubicBezTo>
                    <a:pt x="48732" y="81704"/>
                    <a:pt x="49995" y="80758"/>
                    <a:pt x="50333" y="79349"/>
                  </a:cubicBezTo>
                  <a:cubicBezTo>
                    <a:pt x="50725" y="77685"/>
                    <a:pt x="49681" y="76054"/>
                    <a:pt x="48050" y="75662"/>
                  </a:cubicBezTo>
                  <a:lnTo>
                    <a:pt x="37970" y="73314"/>
                  </a:lnTo>
                  <a:cubicBezTo>
                    <a:pt x="37732" y="73257"/>
                    <a:pt x="37495" y="73230"/>
                    <a:pt x="37263" y="73230"/>
                  </a:cubicBezTo>
                  <a:close/>
                  <a:moveTo>
                    <a:pt x="171800" y="73230"/>
                  </a:moveTo>
                  <a:cubicBezTo>
                    <a:pt x="171567" y="73230"/>
                    <a:pt x="171330" y="73257"/>
                    <a:pt x="171092" y="73314"/>
                  </a:cubicBezTo>
                  <a:lnTo>
                    <a:pt x="161013" y="75662"/>
                  </a:lnTo>
                  <a:cubicBezTo>
                    <a:pt x="159382" y="76054"/>
                    <a:pt x="158338" y="77685"/>
                    <a:pt x="158729" y="79349"/>
                  </a:cubicBezTo>
                  <a:cubicBezTo>
                    <a:pt x="159067" y="80758"/>
                    <a:pt x="160331" y="81704"/>
                    <a:pt x="161741" y="81704"/>
                  </a:cubicBezTo>
                  <a:cubicBezTo>
                    <a:pt x="161963" y="81704"/>
                    <a:pt x="162189" y="81681"/>
                    <a:pt x="162415" y="81632"/>
                  </a:cubicBezTo>
                  <a:lnTo>
                    <a:pt x="170407" y="79740"/>
                  </a:lnTo>
                  <a:lnTo>
                    <a:pt x="183390" y="99834"/>
                  </a:lnTo>
                  <a:cubicBezTo>
                    <a:pt x="183912" y="100617"/>
                    <a:pt x="184727" y="101106"/>
                    <a:pt x="185641" y="101204"/>
                  </a:cubicBezTo>
                  <a:lnTo>
                    <a:pt x="205539" y="103422"/>
                  </a:lnTo>
                  <a:cubicBezTo>
                    <a:pt x="205658" y="103436"/>
                    <a:pt x="205776" y="103443"/>
                    <a:pt x="205893" y="103443"/>
                  </a:cubicBezTo>
                  <a:cubicBezTo>
                    <a:pt x="207414" y="103443"/>
                    <a:pt x="208747" y="102292"/>
                    <a:pt x="208899" y="100747"/>
                  </a:cubicBezTo>
                  <a:cubicBezTo>
                    <a:pt x="209094" y="99051"/>
                    <a:pt x="207887" y="97550"/>
                    <a:pt x="206224" y="97355"/>
                  </a:cubicBezTo>
                  <a:lnTo>
                    <a:pt x="187728" y="95300"/>
                  </a:lnTo>
                  <a:lnTo>
                    <a:pt x="174452" y="74814"/>
                  </a:lnTo>
                  <a:cubicBezTo>
                    <a:pt x="173913" y="73844"/>
                    <a:pt x="172906" y="73230"/>
                    <a:pt x="171800" y="73230"/>
                  </a:cubicBezTo>
                  <a:close/>
                  <a:moveTo>
                    <a:pt x="48647" y="120750"/>
                  </a:moveTo>
                  <a:cubicBezTo>
                    <a:pt x="48193" y="120750"/>
                    <a:pt x="47733" y="120853"/>
                    <a:pt x="47300" y="121069"/>
                  </a:cubicBezTo>
                  <a:lnTo>
                    <a:pt x="38297" y="125604"/>
                  </a:lnTo>
                  <a:cubicBezTo>
                    <a:pt x="37090" y="126191"/>
                    <a:pt x="36437" y="127463"/>
                    <a:pt x="36633" y="128735"/>
                  </a:cubicBezTo>
                  <a:lnTo>
                    <a:pt x="40743" y="157865"/>
                  </a:lnTo>
                  <a:lnTo>
                    <a:pt x="26129" y="175479"/>
                  </a:lnTo>
                  <a:cubicBezTo>
                    <a:pt x="25053" y="176784"/>
                    <a:pt x="25249" y="178709"/>
                    <a:pt x="26553" y="179785"/>
                  </a:cubicBezTo>
                  <a:cubicBezTo>
                    <a:pt x="27110" y="180256"/>
                    <a:pt x="27799" y="180484"/>
                    <a:pt x="28487" y="180484"/>
                  </a:cubicBezTo>
                  <a:cubicBezTo>
                    <a:pt x="29371" y="180484"/>
                    <a:pt x="30254" y="180109"/>
                    <a:pt x="30859" y="179394"/>
                  </a:cubicBezTo>
                  <a:lnTo>
                    <a:pt x="46288" y="160702"/>
                  </a:lnTo>
                  <a:cubicBezTo>
                    <a:pt x="46843" y="160050"/>
                    <a:pt x="47071" y="159202"/>
                    <a:pt x="46974" y="158354"/>
                  </a:cubicBezTo>
                  <a:lnTo>
                    <a:pt x="42961" y="130040"/>
                  </a:lnTo>
                  <a:lnTo>
                    <a:pt x="50007" y="126517"/>
                  </a:lnTo>
                  <a:cubicBezTo>
                    <a:pt x="51540" y="125767"/>
                    <a:pt x="52127" y="123940"/>
                    <a:pt x="51377" y="122439"/>
                  </a:cubicBezTo>
                  <a:cubicBezTo>
                    <a:pt x="50844" y="121372"/>
                    <a:pt x="49765" y="120750"/>
                    <a:pt x="48647" y="120750"/>
                  </a:cubicBezTo>
                  <a:close/>
                  <a:moveTo>
                    <a:pt x="160415" y="120750"/>
                  </a:moveTo>
                  <a:cubicBezTo>
                    <a:pt x="159297" y="120750"/>
                    <a:pt x="158219" y="121372"/>
                    <a:pt x="157685" y="122439"/>
                  </a:cubicBezTo>
                  <a:cubicBezTo>
                    <a:pt x="156935" y="123940"/>
                    <a:pt x="157522" y="125767"/>
                    <a:pt x="159023" y="126517"/>
                  </a:cubicBezTo>
                  <a:lnTo>
                    <a:pt x="166101" y="130040"/>
                  </a:lnTo>
                  <a:lnTo>
                    <a:pt x="162089" y="158354"/>
                  </a:lnTo>
                  <a:cubicBezTo>
                    <a:pt x="161959" y="159235"/>
                    <a:pt x="162252" y="160083"/>
                    <a:pt x="162774" y="160702"/>
                  </a:cubicBezTo>
                  <a:lnTo>
                    <a:pt x="178203" y="179394"/>
                  </a:lnTo>
                  <a:cubicBezTo>
                    <a:pt x="178808" y="180109"/>
                    <a:pt x="179682" y="180484"/>
                    <a:pt x="180562" y="180484"/>
                  </a:cubicBezTo>
                  <a:cubicBezTo>
                    <a:pt x="181248" y="180484"/>
                    <a:pt x="181938" y="180256"/>
                    <a:pt x="182509" y="179785"/>
                  </a:cubicBezTo>
                  <a:cubicBezTo>
                    <a:pt x="183814" y="178709"/>
                    <a:pt x="183977" y="176784"/>
                    <a:pt x="182933" y="175479"/>
                  </a:cubicBezTo>
                  <a:lnTo>
                    <a:pt x="168319" y="157865"/>
                  </a:lnTo>
                  <a:lnTo>
                    <a:pt x="172430" y="128735"/>
                  </a:lnTo>
                  <a:cubicBezTo>
                    <a:pt x="172593" y="127430"/>
                    <a:pt x="171940" y="126158"/>
                    <a:pt x="170766" y="125604"/>
                  </a:cubicBezTo>
                  <a:lnTo>
                    <a:pt x="161763" y="121069"/>
                  </a:lnTo>
                  <a:cubicBezTo>
                    <a:pt x="161330" y="120853"/>
                    <a:pt x="160869" y="120750"/>
                    <a:pt x="160415" y="120750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75;p40"/>
            <p:cNvSpPr/>
            <p:nvPr/>
          </p:nvSpPr>
          <p:spPr>
            <a:xfrm>
              <a:off x="2302125" y="1812825"/>
              <a:ext cx="2995350" cy="2973325"/>
            </a:xfrm>
            <a:custGeom>
              <a:avLst/>
              <a:gdLst/>
              <a:ahLst/>
              <a:cxnLst/>
              <a:rect l="l" t="t" r="r" b="b"/>
              <a:pathLst>
                <a:path w="119814" h="118933" extrusionOk="0">
                  <a:moveTo>
                    <a:pt x="59891" y="118933"/>
                  </a:moveTo>
                  <a:cubicBezTo>
                    <a:pt x="26782" y="118574"/>
                    <a:pt x="1" y="87977"/>
                    <a:pt x="1" y="50301"/>
                  </a:cubicBezTo>
                  <a:cubicBezTo>
                    <a:pt x="1" y="34611"/>
                    <a:pt x="4600" y="20095"/>
                    <a:pt x="12462" y="8613"/>
                  </a:cubicBezTo>
                  <a:cubicBezTo>
                    <a:pt x="18301" y="1"/>
                    <a:pt x="23455" y="523"/>
                    <a:pt x="30761" y="523"/>
                  </a:cubicBezTo>
                  <a:lnTo>
                    <a:pt x="59891" y="523"/>
                  </a:lnTo>
                  <a:lnTo>
                    <a:pt x="89053" y="523"/>
                  </a:lnTo>
                  <a:cubicBezTo>
                    <a:pt x="96360" y="523"/>
                    <a:pt x="101514" y="1"/>
                    <a:pt x="107353" y="8613"/>
                  </a:cubicBezTo>
                  <a:cubicBezTo>
                    <a:pt x="115214" y="20095"/>
                    <a:pt x="119814" y="34611"/>
                    <a:pt x="119814" y="50301"/>
                  </a:cubicBezTo>
                  <a:cubicBezTo>
                    <a:pt x="119814" y="87977"/>
                    <a:pt x="93033" y="118574"/>
                    <a:pt x="59891" y="1189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976;p40"/>
            <p:cNvSpPr/>
            <p:nvPr/>
          </p:nvSpPr>
          <p:spPr>
            <a:xfrm>
              <a:off x="3672175" y="1812825"/>
              <a:ext cx="1625300" cy="2973325"/>
            </a:xfrm>
            <a:custGeom>
              <a:avLst/>
              <a:gdLst/>
              <a:ahLst/>
              <a:cxnLst/>
              <a:rect l="l" t="t" r="r" b="b"/>
              <a:pathLst>
                <a:path w="65012" h="118933" extrusionOk="0">
                  <a:moveTo>
                    <a:pt x="5089" y="118933"/>
                  </a:moveTo>
                  <a:cubicBezTo>
                    <a:pt x="3393" y="118900"/>
                    <a:pt x="1696" y="118803"/>
                    <a:pt x="0" y="118639"/>
                  </a:cubicBezTo>
                  <a:cubicBezTo>
                    <a:pt x="30728" y="115377"/>
                    <a:pt x="54802" y="86020"/>
                    <a:pt x="54802" y="50301"/>
                  </a:cubicBezTo>
                  <a:cubicBezTo>
                    <a:pt x="54802" y="34611"/>
                    <a:pt x="50235" y="20095"/>
                    <a:pt x="42373" y="8613"/>
                  </a:cubicBezTo>
                  <a:cubicBezTo>
                    <a:pt x="37480" y="1404"/>
                    <a:pt x="33044" y="588"/>
                    <a:pt x="27466" y="523"/>
                  </a:cubicBezTo>
                  <a:lnTo>
                    <a:pt x="34251" y="523"/>
                  </a:lnTo>
                  <a:cubicBezTo>
                    <a:pt x="41558" y="523"/>
                    <a:pt x="46712" y="1"/>
                    <a:pt x="52551" y="8613"/>
                  </a:cubicBezTo>
                  <a:cubicBezTo>
                    <a:pt x="60412" y="20095"/>
                    <a:pt x="65012" y="34611"/>
                    <a:pt x="65012" y="50301"/>
                  </a:cubicBezTo>
                  <a:cubicBezTo>
                    <a:pt x="65012" y="87977"/>
                    <a:pt x="38231" y="118574"/>
                    <a:pt x="5089" y="118933"/>
                  </a:cubicBez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977;p40"/>
            <p:cNvSpPr/>
            <p:nvPr/>
          </p:nvSpPr>
          <p:spPr>
            <a:xfrm>
              <a:off x="3723550" y="1865025"/>
              <a:ext cx="152525" cy="2921125"/>
            </a:xfrm>
            <a:custGeom>
              <a:avLst/>
              <a:gdLst/>
              <a:ahLst/>
              <a:cxnLst/>
              <a:rect l="l" t="t" r="r" b="b"/>
              <a:pathLst>
                <a:path w="6101" h="116845" extrusionOk="0">
                  <a:moveTo>
                    <a:pt x="3034" y="116845"/>
                  </a:moveTo>
                  <a:cubicBezTo>
                    <a:pt x="2023" y="116845"/>
                    <a:pt x="1012" y="116780"/>
                    <a:pt x="0" y="116715"/>
                  </a:cubicBezTo>
                  <a:lnTo>
                    <a:pt x="0" y="1"/>
                  </a:lnTo>
                  <a:lnTo>
                    <a:pt x="3034" y="1"/>
                  </a:lnTo>
                  <a:lnTo>
                    <a:pt x="6100" y="1"/>
                  </a:lnTo>
                  <a:lnTo>
                    <a:pt x="6100" y="116715"/>
                  </a:lnTo>
                  <a:cubicBezTo>
                    <a:pt x="5089" y="116780"/>
                    <a:pt x="4078" y="116845"/>
                    <a:pt x="3034" y="116845"/>
                  </a:cubicBez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978;p40"/>
            <p:cNvSpPr/>
            <p:nvPr/>
          </p:nvSpPr>
          <p:spPr>
            <a:xfrm>
              <a:off x="2782450" y="906825"/>
              <a:ext cx="2034700" cy="958225"/>
            </a:xfrm>
            <a:custGeom>
              <a:avLst/>
              <a:gdLst/>
              <a:ahLst/>
              <a:cxnLst/>
              <a:rect l="l" t="t" r="r" b="b"/>
              <a:pathLst>
                <a:path w="81388" h="38329" extrusionOk="0">
                  <a:moveTo>
                    <a:pt x="60968" y="8938"/>
                  </a:moveTo>
                  <a:cubicBezTo>
                    <a:pt x="73200" y="14451"/>
                    <a:pt x="81388" y="25052"/>
                    <a:pt x="81388" y="38329"/>
                  </a:cubicBezTo>
                  <a:lnTo>
                    <a:pt x="1" y="38329"/>
                  </a:lnTo>
                  <a:cubicBezTo>
                    <a:pt x="1" y="25052"/>
                    <a:pt x="8189" y="14451"/>
                    <a:pt x="20421" y="8938"/>
                  </a:cubicBezTo>
                  <a:cubicBezTo>
                    <a:pt x="22313" y="3817"/>
                    <a:pt x="30696" y="0"/>
                    <a:pt x="40678" y="0"/>
                  </a:cubicBezTo>
                  <a:cubicBezTo>
                    <a:pt x="50692" y="0"/>
                    <a:pt x="59043" y="3817"/>
                    <a:pt x="60968" y="8938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979;p40"/>
            <p:cNvSpPr/>
            <p:nvPr/>
          </p:nvSpPr>
          <p:spPr>
            <a:xfrm>
              <a:off x="3468300" y="21912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44" y="26553"/>
                  </a:moveTo>
                  <a:cubicBezTo>
                    <a:pt x="20551" y="26553"/>
                    <a:pt x="26520" y="20584"/>
                    <a:pt x="26520" y="13277"/>
                  </a:cubicBezTo>
                  <a:cubicBezTo>
                    <a:pt x="26520" y="5970"/>
                    <a:pt x="20551" y="1"/>
                    <a:pt x="13244" y="1"/>
                  </a:cubicBezTo>
                  <a:cubicBezTo>
                    <a:pt x="5937" y="1"/>
                    <a:pt x="0" y="5970"/>
                    <a:pt x="0" y="13277"/>
                  </a:cubicBezTo>
                  <a:cubicBezTo>
                    <a:pt x="0" y="20584"/>
                    <a:pt x="5937" y="26553"/>
                    <a:pt x="13244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980;p40"/>
            <p:cNvSpPr/>
            <p:nvPr/>
          </p:nvSpPr>
          <p:spPr>
            <a:xfrm>
              <a:off x="4314775" y="27857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77" y="26553"/>
                  </a:moveTo>
                  <a:cubicBezTo>
                    <a:pt x="20584" y="26553"/>
                    <a:pt x="26521" y="20584"/>
                    <a:pt x="26521" y="13277"/>
                  </a:cubicBezTo>
                  <a:cubicBezTo>
                    <a:pt x="26521" y="5970"/>
                    <a:pt x="20584" y="0"/>
                    <a:pt x="13277" y="0"/>
                  </a:cubicBezTo>
                  <a:cubicBezTo>
                    <a:pt x="5938" y="0"/>
                    <a:pt x="1" y="5970"/>
                    <a:pt x="1" y="13277"/>
                  </a:cubicBezTo>
                  <a:cubicBezTo>
                    <a:pt x="1" y="20584"/>
                    <a:pt x="5938" y="26553"/>
                    <a:pt x="13277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981;p40"/>
            <p:cNvSpPr/>
            <p:nvPr/>
          </p:nvSpPr>
          <p:spPr>
            <a:xfrm>
              <a:off x="2621800" y="2785725"/>
              <a:ext cx="663025" cy="663850"/>
            </a:xfrm>
            <a:custGeom>
              <a:avLst/>
              <a:gdLst/>
              <a:ahLst/>
              <a:cxnLst/>
              <a:rect l="l" t="t" r="r" b="b"/>
              <a:pathLst>
                <a:path w="26521" h="26554" extrusionOk="0">
                  <a:moveTo>
                    <a:pt x="13245" y="26553"/>
                  </a:moveTo>
                  <a:cubicBezTo>
                    <a:pt x="20551" y="26553"/>
                    <a:pt x="26521" y="20584"/>
                    <a:pt x="26521" y="13277"/>
                  </a:cubicBezTo>
                  <a:cubicBezTo>
                    <a:pt x="26521" y="5970"/>
                    <a:pt x="20551" y="0"/>
                    <a:pt x="13245" y="0"/>
                  </a:cubicBezTo>
                  <a:cubicBezTo>
                    <a:pt x="5938" y="0"/>
                    <a:pt x="1" y="5970"/>
                    <a:pt x="1" y="13277"/>
                  </a:cubicBezTo>
                  <a:cubicBezTo>
                    <a:pt x="1" y="20584"/>
                    <a:pt x="5938" y="26553"/>
                    <a:pt x="13245" y="26553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982;p40"/>
            <p:cNvSpPr/>
            <p:nvPr/>
          </p:nvSpPr>
          <p:spPr>
            <a:xfrm>
              <a:off x="4085625" y="3736600"/>
              <a:ext cx="558650" cy="558625"/>
            </a:xfrm>
            <a:custGeom>
              <a:avLst/>
              <a:gdLst/>
              <a:ahLst/>
              <a:cxnLst/>
              <a:rect l="l" t="t" r="r" b="b"/>
              <a:pathLst>
                <a:path w="22346" h="22345" extrusionOk="0">
                  <a:moveTo>
                    <a:pt x="19148" y="3197"/>
                  </a:moveTo>
                  <a:cubicBezTo>
                    <a:pt x="15952" y="0"/>
                    <a:pt x="9786" y="979"/>
                    <a:pt x="5383" y="5382"/>
                  </a:cubicBezTo>
                  <a:cubicBezTo>
                    <a:pt x="979" y="9786"/>
                    <a:pt x="1" y="15951"/>
                    <a:pt x="3197" y="19148"/>
                  </a:cubicBezTo>
                  <a:cubicBezTo>
                    <a:pt x="6394" y="22345"/>
                    <a:pt x="12559" y="21366"/>
                    <a:pt x="16963" y="16963"/>
                  </a:cubicBezTo>
                  <a:cubicBezTo>
                    <a:pt x="21367" y="12559"/>
                    <a:pt x="22345" y="6394"/>
                    <a:pt x="19148" y="3197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983;p40"/>
            <p:cNvSpPr/>
            <p:nvPr/>
          </p:nvSpPr>
          <p:spPr>
            <a:xfrm>
              <a:off x="2955350" y="3736600"/>
              <a:ext cx="558625" cy="558625"/>
            </a:xfrm>
            <a:custGeom>
              <a:avLst/>
              <a:gdLst/>
              <a:ahLst/>
              <a:cxnLst/>
              <a:rect l="l" t="t" r="r" b="b"/>
              <a:pathLst>
                <a:path w="22345" h="22345" extrusionOk="0">
                  <a:moveTo>
                    <a:pt x="3197" y="3197"/>
                  </a:moveTo>
                  <a:cubicBezTo>
                    <a:pt x="6394" y="0"/>
                    <a:pt x="12559" y="979"/>
                    <a:pt x="16963" y="5382"/>
                  </a:cubicBezTo>
                  <a:cubicBezTo>
                    <a:pt x="21366" y="9786"/>
                    <a:pt x="22345" y="15951"/>
                    <a:pt x="19148" y="19148"/>
                  </a:cubicBezTo>
                  <a:cubicBezTo>
                    <a:pt x="15952" y="22345"/>
                    <a:pt x="9786" y="21366"/>
                    <a:pt x="5383" y="16963"/>
                  </a:cubicBezTo>
                  <a:cubicBezTo>
                    <a:pt x="979" y="12559"/>
                    <a:pt x="0" y="6394"/>
                    <a:pt x="3197" y="3197"/>
                  </a:cubicBezTo>
                  <a:close/>
                </a:path>
              </a:pathLst>
            </a:custGeom>
            <a:solidFill>
              <a:srgbClr val="463D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984;p40"/>
            <p:cNvSpPr/>
            <p:nvPr/>
          </p:nvSpPr>
          <p:spPr>
            <a:xfrm>
              <a:off x="3672175" y="906825"/>
              <a:ext cx="1144975" cy="958225"/>
            </a:xfrm>
            <a:custGeom>
              <a:avLst/>
              <a:gdLst/>
              <a:ahLst/>
              <a:cxnLst/>
              <a:rect l="l" t="t" r="r" b="b"/>
              <a:pathLst>
                <a:path w="45799" h="38329" extrusionOk="0">
                  <a:moveTo>
                    <a:pt x="15201" y="8938"/>
                  </a:moveTo>
                  <a:cubicBezTo>
                    <a:pt x="26912" y="14223"/>
                    <a:pt x="34936" y="24204"/>
                    <a:pt x="35556" y="36763"/>
                  </a:cubicBezTo>
                  <a:cubicBezTo>
                    <a:pt x="35589" y="37285"/>
                    <a:pt x="35589" y="37807"/>
                    <a:pt x="35589" y="38329"/>
                  </a:cubicBezTo>
                  <a:lnTo>
                    <a:pt x="45799" y="38329"/>
                  </a:lnTo>
                  <a:cubicBezTo>
                    <a:pt x="45799" y="25052"/>
                    <a:pt x="37578" y="14451"/>
                    <a:pt x="25379" y="8938"/>
                  </a:cubicBezTo>
                  <a:cubicBezTo>
                    <a:pt x="24726" y="7209"/>
                    <a:pt x="23356" y="5644"/>
                    <a:pt x="21432" y="4306"/>
                  </a:cubicBezTo>
                  <a:cubicBezTo>
                    <a:pt x="19898" y="3230"/>
                    <a:pt x="18006" y="2316"/>
                    <a:pt x="15854" y="1631"/>
                  </a:cubicBezTo>
                  <a:cubicBezTo>
                    <a:pt x="12722" y="587"/>
                    <a:pt x="9036" y="0"/>
                    <a:pt x="5089" y="0"/>
                  </a:cubicBezTo>
                  <a:cubicBezTo>
                    <a:pt x="3360" y="0"/>
                    <a:pt x="1631" y="131"/>
                    <a:pt x="0" y="359"/>
                  </a:cubicBezTo>
                  <a:cubicBezTo>
                    <a:pt x="7666" y="1403"/>
                    <a:pt x="13603" y="4730"/>
                    <a:pt x="15201" y="8938"/>
                  </a:cubicBezTo>
                  <a:close/>
                </a:path>
              </a:pathLst>
            </a:custGeom>
            <a:solidFill>
              <a:srgbClr val="403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" name="Rounded Rectangle 127"/>
          <p:cNvSpPr/>
          <p:nvPr/>
        </p:nvSpPr>
        <p:spPr>
          <a:xfrm>
            <a:off x="3013166" y="3723901"/>
            <a:ext cx="2804160" cy="713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hard-working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050" name="Picture 2" descr="G:\Giáo Án  WW4\Image WW4 Unit 1\shutterstock_151234397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012" y="435429"/>
            <a:ext cx="5340894" cy="31193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754722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rdwork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rdwork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</p:childTnLst>
        </p:cTn>
      </p:par>
    </p:tnLst>
    <p:bldLst>
      <p:bldP spid="128" grpId="0" animBg="1"/>
      <p:bldP spid="128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2.Unit 3 Lesson 1-Period 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6er5U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enq+V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6er5U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Hp6vlTtttYkagMAAJ0MAAAhAAAAdW5pdmVyc2FsL2ZsYXNoX3NraW5fc2V0dGluZ3MueG1slVfbTuMwEH3nK6rsO10KuwUprdTbrtCygKDqu9NMW6uOHdlO2f79ju1cnDYhhQgJz5xjz+V4LEK1p7x3AKmo4KNgEIyver1wnUkJXC8hSRnR0OMkgVGwfJs8/w76DiGYkO+gNeVbZSyFrUfjURBlWgt+vRZc4zbXXMiEsGD87Zf9CfsW2cUSGNWlnA1ZQ3XMj8H9dH4RJT/jbjqczx7aCGuRpIQfn8RWXEdkvd9KkfHYhHZrvjba7piCZJTvOyNiVOlHDUktpsXNYrAYXEZJJSgFJqSH+WQw+dnJYiQCVmY/vLu/m1zIqY76vDEntANVVFvacDC8Hd610VKyhXqRZ4v5zfy2Hc9x93pXPo3LETT8052Zo/aPIL+0uUiz9CsaSaXYmoKecIbm6+QwQWK8fkiYP5ivk2ASMgd1ClIxGmMbhIydFL+brw3cVsv8T39IhOZuS8FeTRNOpodRSMRgvCFMQdgvls6pduLjJdN4m0qAb6pAr5jiK8kUjLXMclRlq3Bv8EF57IFyQ4VYCZYlMHMBe8C6vcLPZlM7WPz4SpsXoIRDbvQirIwV8hnreob0jBXy3bTrhbPjGfzU4ziFIKYk76ZXfsetVR+9wAkui3oVq8JrTnoy11x5R+eGApOIGMZWV0uagOla2Lc2F1L/LKaQkwPdEo3v0l+Di442GRX2Txy51JqFFWqqGTTpbS0yqTAYdK/q0mvwOIp7OdREP8FGF+i6sWqKeS58Ldj1VVetizPKurl1T+NjMgoSIvcgl0IwFfRyHl5A3MY9y+cMM67xMQX5yDfC49jA2khcaFCXgoW7gxfGQ7Qm612CIbUeUJbUdba5gWF+bFNneZZEIBcoCAqFIus2h9vR7Y7hr15R+IC4TmhxOqbe4Xac0FLwniFXABC53hXXwS2cJ8mYpgwOUAwVz2ATbsssVCj/pnyNuuqa9CwXCTKfQZVSfFzd0UBYYVyiPs18xwXjXZNI2cxqI6Vr4Bdz0qjVH5F2nUuptjP6m0qIzarVk2RavGsidb5ptc6TJweYcJrYEYQO7/gGj+MwIdK8LtZZJHVmr0Iwz1a5mSoIDZ42ihm040ETxXpOp+wSL+h4IwH8CWuNV94b8AeOkSAyfi4htUehwe3YmCM+m3Zg46hPUh32PZNrTtkG/Bv/LRn/B1BLAwQUAAIACAB6er5U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Hp6vlQ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6er5UQ+ZiZ2IAAABkAAAAHAAAAHVuaXZlcnNhbC9sb2NhbF9zZXR0aW5ncy54bWyzsa/IzVEoSy0qzszPs1Uy1DNQUkjNS85PycxLt1UKDXHTtVBSKC5JzEtJzMnPS7VVystXUrC347LJyU9OzAlOLSkBKixWKMhJrEwtCknNBTJKUv0Sc4EqQ4Ic/dyV9O24AFBLAwQUAAIACAB6er5URNbwJSoGAABOFQAAFwAAAHVuaXZlcnNhbC91bml2ZXJzYWwucG5n7ZdrUBNXFMdXedRgqSg6ogJRKoqPKSJqQAiRhwUsENS2FgVU1EQMT6O8EgjQSk1BqCMtRB4BnaqdSiiGZ8CsOmIU8qhSEiJg1JSklJCgMQlhWdKN1cqndqYz/ZYPOzvn3N8959w9Z/8zlx4dFWpvt9wOAAD78LCQPQBgVQ4Ac/vm2SKeROdID+Q1h7wnNAhgCZ1HEcOaGBgZCABNZfOnD9sgNiotLIYMAItOmZ85TwjoLABYLA8PCfw0K358CFvmnLhsx+4Zl7MOIfPcbPY4jH6z+GyFU1hBFl1KRVW4pynu02n551yLM3UcDwrHM6OTFxCaswWr6++PC4/rH5Blo5AcBXXWALByIVIYsLpwEQDkh0TPBYBv5+1CHIsCESLzt+7ipYoi8qlWwdVN3yF0vl9axoXUFAwrsHjXa+CpylY2lBJrZTbKHkkFN73QCSx3jznAUyu/ziaMIpjfYu0OAEMF7CoKuTPdfvrBBgDw30/ETCoy5MvNmbKahSkTgnECFdaBUZLc9XvNznar14S39YjuzfYV0wu2yqhaTYWIicPFZeK1H4nIQ59E5+n6cfgKULPub+xrhVZkmnjZBkLwKCcmYEwkxm4Bp/sbZYm/8rP5XmV7RakCZ3lcjdIj0DcQqgBnxmkBkq310KvRPkmeSW3g0qamcvGrzEf4oHr4KW6Loydu8llZPPbHwQqRhk0Va3o9a6SaXKw7paLgFVJFeV2sl6+ySZFcT9vGzNVXSfJk4GXDaRfhFQfky6a9hxwPfRHFYGfF4Nca6qafF4O0ThhteqWUfI/Pj3IS5Gmbkxa0xGBus2vbYXmv58FxnDfEkl+/epI97RQGVduM5PEZMH2464lkvKCFqUzCKL0H+S9Y8N6B3YUn78CTX6UreDjjaFs9TiZwhcm1Y51VGmq3KQnTq9ccB4vY487E3KVkgZjDMMIqCueU3dvOmeoZA5WVjJXSCpNKCWYtWUwpiUiKOC7gTy350BGthTYeXHgjKPlSEm3udhxxkF4fAz4hjrP1g/JRH15drMbLayskNKqUN9GZwvTWuKZ2ULbxIPNwaXpxXbXhouZp0rCresxfwonhigUvYa1QJXv4QqfCQPyIZtammjHfVaB4XNb3w7uGLxDYnTd23EnIY/3uU9RzEXtcoczZ3ErQH3jWUernjb+vaB8zwD4kZos6kvx+D6reV81Nwg5XMSQQR5rRPdGlrBaF6JwNj/MfE8vrun7zi1dmt6pVTqnze2BvNY+RH9tLLNVkP1hsnnX1Lan9TDA76Oil1Ju1TMcvKNciKgV9PxlzCW7JZ+67upPE23hXY9lUN7ILkWCj7OKuPlQaaLxiYB6p6RZz4ZlaR7Z22b4SNRS7We5lPZKDZaOJYkG6vkNP8Xg3i4QF5+kg/YJOs9QQzTgNXbiHDdFLSAQQ1RzDBXn7uamdjYOXRyPJJZd8G+WOj+hiej1KLmeWC1t5a8uhqRbRTLYn4wV3xn7khb9BQwWjSCeiZ3D448RZPZQGHw0iXUqwkbmu15J3DoTw3PEe+4DI6gadYyJEa/e+3exGkCmTkRxL8jf0KCrJeST4+gFmYg30OIMmwv6hcC5jjtYvc/dQUpjkIaatkDkivKGDqkVTM0RFl8QoMKJNsbrIhdnTaj2pzbRugu8uee5z5o0afGn6RYXXr7lW2tQmFo2hSlEMKeFOGvb24MFGBvz5ysi7grwNA2v2KwxbSZ25zDaBihy7TQOWYpQdaGJ842lvyPERjDUkK7zjoeaU8rpqqYhGcEulmXx5MMQU/UxTkoY58dqcBkrfGAN+LIAa5NelbTeP2s1Sn4/te8qOzXYU1XXVvi0PEavg6Hg8Imy3XHw6b2PaqlZ5NK59+3dXDZ4jrTQbD7eb11ZIdpjBy6df72OZ9TE/dGy2xIml9tyO4XZb8wi5NrBXUM2iZu63/wkixqiAReok+C+p/Edh3XHys+iA7Jd3nY6UeN1zOsIP3S7hbEfqACYnZ0FuZk+YOTpA/9eIFtgCW2ALbIEtsAW2wBbYAltgC2yBLfD/AacsKr/35voawM3Wq6S0Xs3JfTbmEBv/YxKHLqoRXdhq25zQcYyKLAHhO6NCWEGHCv8EUEsDBBQAAgAIAHp6vlTnExsxTAAAAGoAAAAbAAAAdW5pdmVyc2FsL3VuaXZlcnNhbC5wbmcueG1ss7GvyM1RKEstKs7Mz7NVMtQzULK34+WyKShKLctMLVeoAIoBBSFASaHSVsnECMEtz0wpybBVsrBEEstIzUzPKLFVMjOzhAvqA40EAFBLAQIAABQAAgAIAIxeVlE2YVgCRwMAAOEJAAAUAAAAAAAAAAEAAAAAAAAAAAB1bml2ZXJzYWwvcGxheWVyLnhtbFBLAQIAABQAAgAIAHp6vlScXjIIFAYAADcXAAAdAAAAAAAAAAEAAAAAAHkDAAB1bml2ZXJzYWwvY29tbW9uX21lc3NhZ2VzLmxuZ1BLAQIAABQAAgAIAHp6vlQVHmAbowAAAH8BAAAuAAAAAAAAAAEAAAAAAMgJAAB1bml2ZXJzYWwvcGxheWJhY2tfYW5kX25hdmlnYXRpb25fc2V0dGluZ3MueG1sUEsBAgAAFAACAAgAenq+VKenV+h8BAAAbxcAACcAAAAAAAAAAQAAAAAAtwoAAHVuaXZlcnNhbC9mbGFzaF9wdWJsaXNoaW5nX3NldHRpbmdzLnhtbFBLAQIAABQAAgAIAHp6vlTtttYkagMAAJ0MAAAhAAAAAAAAAAEAAAAAAHgPAAB1bml2ZXJzYWwvZmxhc2hfc2tpbl9zZXR0aW5ncy54bWxQSwECAAAUAAIACAB6er5UF9vd2HcEAAD5FgAAJgAAAAAAAAABAAAAAAAhEwAAdW5pdmVyc2FsL2h0bWxfcHVibGlzaGluZ19zZXR0aW5ncy54bWxQSwECAAAUAAIACAB6er5UJR/xB6oBAABoBgAAHwAAAAAAAAABAAAAAADcFwAAdW5pdmVyc2FsL2h0bWxfc2tpbl9zZXR0aW5ncy5qc1BLAQIAABQAAgAIAHp6vlRD5mJnYgAAAGQAAAAcAAAAAAAAAAEAAAAAAMMZAAB1bml2ZXJzYWwvbG9jYWxfc2V0dGluZ3MueG1sUEsBAgAAFAACAAgAenq+VETW8CUqBgAAThUAABcAAAAAAAAAAAAAAAAAXxoAAHVuaXZlcnNhbC91bml2ZXJzYWwucG5nUEsBAgAAFAACAAgAenq+VOcTGzFMAAAAagAAABsAAAAAAAAAAQAAAAAAviAAAHVuaXZlcnNhbC91bml2ZXJzYWwucG5nLnhtbFBLBQYAAAAACgAKAAYDAABDIQAAAAA="/>
  <p:tag name="ISPRING_LMS_API_VERSION" val="SCORM 2004 (2nd edition)"/>
  <p:tag name="ISPRING_ULTRA_SCORM_COURSE_ID" val="F1903A8C-1B14-469F-AA5A-7E023BF41089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Ժ\uFFFD\uFFFD{8618C171-E296-41C0-9B4D-C4837764CC66}&quot;,&quot;D:\\ww3_Myschool\\UNIT 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32.Unit 3 Lesson 1-Period 1"/>
  <p:tag name="ISPRING_FIRST_PUBLISH" val="1"/>
</p:tagLst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y Favorite Place on Holidays by Slidesgo">
  <a:themeElements>
    <a:clrScheme name="Simple Light">
      <a:dk1>
        <a:srgbClr val="092553"/>
      </a:dk1>
      <a:lt1>
        <a:srgbClr val="FFFFFF"/>
      </a:lt1>
      <a:dk2>
        <a:srgbClr val="3C9968"/>
      </a:dk2>
      <a:lt2>
        <a:srgbClr val="84E1F1"/>
      </a:lt2>
      <a:accent1>
        <a:srgbClr val="42697A"/>
      </a:accent1>
      <a:accent2>
        <a:srgbClr val="B5C44D"/>
      </a:accent2>
      <a:accent3>
        <a:srgbClr val="EFB919"/>
      </a:accent3>
      <a:accent4>
        <a:srgbClr val="6969D6"/>
      </a:accent4>
      <a:accent5>
        <a:srgbClr val="D13347"/>
      </a:accent5>
      <a:accent6>
        <a:srgbClr val="A3C2C1"/>
      </a:accent6>
      <a:hlink>
        <a:srgbClr val="0925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4314</TotalTime>
  <Words>336</Words>
  <Application>Microsoft Office PowerPoint</Application>
  <PresentationFormat>On-screen Show (16:9)</PresentationFormat>
  <Paragraphs>147</Paragraphs>
  <Slides>27</Slides>
  <Notes>18</Notes>
  <HiddenSlides>0</HiddenSlides>
  <MMClips>6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48" baseType="lpstr">
      <vt:lpstr>Tahoma</vt:lpstr>
      <vt:lpstr>Barrio</vt:lpstr>
      <vt:lpstr>Bebas Neue</vt:lpstr>
      <vt:lpstr>Arial</vt:lpstr>
      <vt:lpstr>Catamaran</vt:lpstr>
      <vt:lpstr>PT Sans</vt:lpstr>
      <vt:lpstr>Quicksand</vt:lpstr>
      <vt:lpstr>Life Savers ExtraBold</vt:lpstr>
      <vt:lpstr>Russo One</vt:lpstr>
      <vt:lpstr>Montserrat Black</vt:lpstr>
      <vt:lpstr>Comic Sans MS</vt:lpstr>
      <vt:lpstr>Arial Black</vt:lpstr>
      <vt:lpstr>Montserrat Medium</vt:lpstr>
      <vt:lpstr>Life Savers</vt:lpstr>
      <vt:lpstr>Quicksand SemiBold</vt:lpstr>
      <vt:lpstr>Nunito Light</vt:lpstr>
      <vt:lpstr>Changa One</vt:lpstr>
      <vt:lpstr>Montserrat</vt:lpstr>
      <vt:lpstr>It's Springtime! MK Plan by Slidesgo</vt:lpstr>
      <vt:lpstr>Science Subject for Elementary - 3rd Grade: Physical, Life, and Earth by Slidesgo</vt:lpstr>
      <vt:lpstr>My Favorite Place on Holidays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32.Unit 3 Lesson 1-Period 1</dc:title>
  <dc:creator>Admin</dc:creator>
  <cp:lastModifiedBy>pc</cp:lastModifiedBy>
  <cp:revision>139</cp:revision>
  <dcterms:modified xsi:type="dcterms:W3CDTF">2023-07-13T06:57:14Z</dcterms:modified>
</cp:coreProperties>
</file>