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92" r:id="rId2"/>
    <p:sldId id="285" r:id="rId3"/>
    <p:sldId id="286" r:id="rId4"/>
    <p:sldId id="340" r:id="rId5"/>
    <p:sldId id="341" r:id="rId6"/>
    <p:sldId id="327" r:id="rId7"/>
    <p:sldId id="288" r:id="rId8"/>
    <p:sldId id="294" r:id="rId9"/>
    <p:sldId id="331" r:id="rId10"/>
    <p:sldId id="342" r:id="rId11"/>
    <p:sldId id="343" r:id="rId12"/>
    <p:sldId id="344" r:id="rId13"/>
    <p:sldId id="345" r:id="rId14"/>
    <p:sldId id="346" r:id="rId15"/>
    <p:sldId id="289" r:id="rId16"/>
    <p:sldId id="347" r:id="rId17"/>
    <p:sldId id="271" r:id="rId18"/>
    <p:sldId id="326" r:id="rId19"/>
    <p:sldId id="265" r:id="rId20"/>
    <p:sldId id="266" r:id="rId21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omic Sans Bold" panose="020B0604020202020204" charset="0"/>
      <p:regular r:id="rId27"/>
    </p:embeddedFont>
    <p:embeddedFont>
      <p:font typeface="Comic Sans" panose="020B0604020202020204" charset="0"/>
      <p:regular r:id="rId28"/>
    </p:embeddedFont>
    <p:embeddedFont>
      <p:font typeface="Comic Sans Italics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51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9" autoAdjust="0"/>
    <p:restoredTop sz="78272" autoAdjust="0"/>
  </p:normalViewPr>
  <p:slideViewPr>
    <p:cSldViewPr>
      <p:cViewPr varScale="1">
        <p:scale>
          <a:sx n="34" d="100"/>
          <a:sy n="34" d="100"/>
        </p:scale>
        <p:origin x="1172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E5767-6F9B-46A2-8F03-5040BA5C17BB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6B56F-C8BF-4323-9857-BBE43911A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20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5051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6B56F-C8BF-4323-9857-BBE43911A2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50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giương</a:t>
            </a:r>
            <a:r>
              <a:rPr lang="en-US" baseline="0" dirty="0"/>
              <a:t> </a:t>
            </a:r>
            <a:r>
              <a:rPr lang="en-US" baseline="0" dirty="0" err="1"/>
              <a:t>vàng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6B56F-C8BF-4323-9857-BBE43911A2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62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giương</a:t>
            </a:r>
            <a:r>
              <a:rPr lang="en-US" baseline="0" dirty="0"/>
              <a:t> </a:t>
            </a:r>
            <a:r>
              <a:rPr lang="en-US" baseline="0" dirty="0" err="1"/>
              <a:t>vàng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6B56F-C8BF-4323-9857-BBE43911A2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14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giương</a:t>
            </a:r>
            <a:r>
              <a:rPr lang="en-US" baseline="0" dirty="0"/>
              <a:t> </a:t>
            </a:r>
            <a:r>
              <a:rPr lang="en-US" baseline="0" dirty="0" err="1"/>
              <a:t>vàng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6B56F-C8BF-4323-9857-BBE43911A27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91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giương</a:t>
            </a:r>
            <a:r>
              <a:rPr lang="en-US" baseline="0" dirty="0"/>
              <a:t> </a:t>
            </a:r>
            <a:r>
              <a:rPr lang="en-US" baseline="0" dirty="0" err="1"/>
              <a:t>vàng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lấy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6B56F-C8BF-4323-9857-BBE43911A2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53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Sts</a:t>
            </a:r>
            <a:r>
              <a:rPr lang="en-US" dirty="0"/>
              <a:t> work</a:t>
            </a:r>
            <a:r>
              <a:rPr lang="en-US" baseline="0" dirty="0"/>
              <a:t> in pairs. A S says a part of sentence, another S says the reason.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6B56F-C8BF-4323-9857-BBE43911A27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39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png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svg"/><Relationship Id="rId13" Type="http://schemas.openxmlformats.org/officeDocument/2006/relationships/image" Target="../media/image93.png"/><Relationship Id="rId18" Type="http://schemas.openxmlformats.org/officeDocument/2006/relationships/image" Target="../media/image97.png"/><Relationship Id="rId26" Type="http://schemas.openxmlformats.org/officeDocument/2006/relationships/image" Target="../media/image149.svg"/><Relationship Id="rId3" Type="http://schemas.openxmlformats.org/officeDocument/2006/relationships/image" Target="../media/image86.png"/><Relationship Id="rId21" Type="http://schemas.openxmlformats.org/officeDocument/2006/relationships/image" Target="../media/image145.svg"/><Relationship Id="rId7" Type="http://schemas.openxmlformats.org/officeDocument/2006/relationships/image" Target="../media/image89.png"/><Relationship Id="rId12" Type="http://schemas.openxmlformats.org/officeDocument/2006/relationships/image" Target="../media/image92.png"/><Relationship Id="rId17" Type="http://schemas.openxmlformats.org/officeDocument/2006/relationships/image" Target="../media/image96.png"/><Relationship Id="rId25" Type="http://schemas.openxmlformats.org/officeDocument/2006/relationships/image" Target="../media/image101.png"/><Relationship Id="rId2" Type="http://schemas.openxmlformats.org/officeDocument/2006/relationships/image" Target="../media/image85.jpeg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1.png"/><Relationship Id="rId24" Type="http://schemas.openxmlformats.org/officeDocument/2006/relationships/slide" Target="slide11.xml"/><Relationship Id="rId5" Type="http://schemas.openxmlformats.org/officeDocument/2006/relationships/image" Target="../media/image87.png"/><Relationship Id="rId15" Type="http://schemas.openxmlformats.org/officeDocument/2006/relationships/image" Target="../media/image94.png"/><Relationship Id="rId23" Type="http://schemas.openxmlformats.org/officeDocument/2006/relationships/image" Target="../media/image147.svg"/><Relationship Id="rId28" Type="http://schemas.openxmlformats.org/officeDocument/2006/relationships/image" Target="../media/image103.png"/><Relationship Id="rId10" Type="http://schemas.openxmlformats.org/officeDocument/2006/relationships/image" Target="../media/image134.svg"/><Relationship Id="rId19" Type="http://schemas.openxmlformats.org/officeDocument/2006/relationships/image" Target="../media/image98.png"/><Relationship Id="rId4" Type="http://schemas.openxmlformats.org/officeDocument/2006/relationships/image" Target="../media/image128.svg"/><Relationship Id="rId9" Type="http://schemas.openxmlformats.org/officeDocument/2006/relationships/image" Target="../media/image90.png"/><Relationship Id="rId14" Type="http://schemas.openxmlformats.org/officeDocument/2006/relationships/image" Target="../media/image138.svg"/><Relationship Id="rId22" Type="http://schemas.openxmlformats.org/officeDocument/2006/relationships/image" Target="../media/image100.png"/><Relationship Id="rId27" Type="http://schemas.openxmlformats.org/officeDocument/2006/relationships/image" Target="../media/image102.png"/><Relationship Id="rId30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18" Type="http://schemas.openxmlformats.org/officeDocument/2006/relationships/image" Target="../media/image112.png"/><Relationship Id="rId26" Type="http://schemas.openxmlformats.org/officeDocument/2006/relationships/image" Target="../media/image169.svg"/><Relationship Id="rId3" Type="http://schemas.openxmlformats.org/officeDocument/2006/relationships/audio" Target="../media/audio6.wav"/><Relationship Id="rId21" Type="http://schemas.openxmlformats.org/officeDocument/2006/relationships/image" Target="../media/image114.png"/><Relationship Id="rId7" Type="http://schemas.openxmlformats.org/officeDocument/2006/relationships/image" Target="../media/image41.png"/><Relationship Id="rId12" Type="http://schemas.openxmlformats.org/officeDocument/2006/relationships/image" Target="../media/image109.png"/><Relationship Id="rId17" Type="http://schemas.openxmlformats.org/officeDocument/2006/relationships/image" Target="../media/image111.png"/><Relationship Id="rId25" Type="http://schemas.openxmlformats.org/officeDocument/2006/relationships/image" Target="../media/image11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7.svg"/><Relationship Id="rId20" Type="http://schemas.openxmlformats.org/officeDocument/2006/relationships/image" Target="../media/image1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11" Type="http://schemas.openxmlformats.org/officeDocument/2006/relationships/image" Target="../media/image108.png"/><Relationship Id="rId24" Type="http://schemas.openxmlformats.org/officeDocument/2006/relationships/image" Target="../media/image167.svg"/><Relationship Id="rId5" Type="http://schemas.openxmlformats.org/officeDocument/2006/relationships/image" Target="../media/image104.png"/><Relationship Id="rId15" Type="http://schemas.openxmlformats.org/officeDocument/2006/relationships/image" Target="../media/image100.png"/><Relationship Id="rId23" Type="http://schemas.openxmlformats.org/officeDocument/2006/relationships/image" Target="../media/image115.png"/><Relationship Id="rId28" Type="http://schemas.openxmlformats.org/officeDocument/2006/relationships/image" Target="../media/image117.png"/><Relationship Id="rId10" Type="http://schemas.openxmlformats.org/officeDocument/2006/relationships/image" Target="../media/image156.svg"/><Relationship Id="rId19" Type="http://schemas.openxmlformats.org/officeDocument/2006/relationships/image" Target="../media/image113.png"/><Relationship Id="rId4" Type="http://schemas.openxmlformats.org/officeDocument/2006/relationships/audio" Target="../media/audio7.wav"/><Relationship Id="rId9" Type="http://schemas.openxmlformats.org/officeDocument/2006/relationships/image" Target="../media/image107.png"/><Relationship Id="rId14" Type="http://schemas.openxmlformats.org/officeDocument/2006/relationships/image" Target="../media/image160.svg"/><Relationship Id="rId22" Type="http://schemas.openxmlformats.org/officeDocument/2006/relationships/image" Target="../media/image22.png"/><Relationship Id="rId27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00.png"/><Relationship Id="rId18" Type="http://schemas.openxmlformats.org/officeDocument/2006/relationships/image" Target="../media/image118.png"/><Relationship Id="rId26" Type="http://schemas.openxmlformats.org/officeDocument/2006/relationships/image" Target="../media/image177.svg"/><Relationship Id="rId3" Type="http://schemas.openxmlformats.org/officeDocument/2006/relationships/audio" Target="../media/audio7.wav"/><Relationship Id="rId21" Type="http://schemas.openxmlformats.org/officeDocument/2006/relationships/image" Target="../media/image119.png"/><Relationship Id="rId7" Type="http://schemas.openxmlformats.org/officeDocument/2006/relationships/image" Target="../media/image106.png"/><Relationship Id="rId12" Type="http://schemas.openxmlformats.org/officeDocument/2006/relationships/image" Target="../media/image109.png"/><Relationship Id="rId17" Type="http://schemas.openxmlformats.org/officeDocument/2006/relationships/image" Target="../media/image111.png"/><Relationship Id="rId25" Type="http://schemas.openxmlformats.org/officeDocument/2006/relationships/image" Target="../media/image12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0.svg"/><Relationship Id="rId20" Type="http://schemas.openxmlformats.org/officeDocument/2006/relationships/image" Target="../media/image1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156.svg"/><Relationship Id="rId24" Type="http://schemas.openxmlformats.org/officeDocument/2006/relationships/image" Target="../media/image121.png"/><Relationship Id="rId5" Type="http://schemas.openxmlformats.org/officeDocument/2006/relationships/image" Target="../media/image105.png"/><Relationship Id="rId15" Type="http://schemas.openxmlformats.org/officeDocument/2006/relationships/image" Target="../media/image110.png"/><Relationship Id="rId23" Type="http://schemas.openxmlformats.org/officeDocument/2006/relationships/image" Target="../media/image174.svg"/><Relationship Id="rId28" Type="http://schemas.openxmlformats.org/officeDocument/2006/relationships/image" Target="../media/image22.png"/><Relationship Id="rId10" Type="http://schemas.openxmlformats.org/officeDocument/2006/relationships/image" Target="../media/image107.png"/><Relationship Id="rId19" Type="http://schemas.openxmlformats.org/officeDocument/2006/relationships/image" Target="../media/image113.png"/><Relationship Id="rId4" Type="http://schemas.openxmlformats.org/officeDocument/2006/relationships/image" Target="../media/image104.png"/><Relationship Id="rId9" Type="http://schemas.openxmlformats.org/officeDocument/2006/relationships/image" Target="../media/image167.svg"/><Relationship Id="rId14" Type="http://schemas.openxmlformats.org/officeDocument/2006/relationships/image" Target="../media/image147.svg"/><Relationship Id="rId22" Type="http://schemas.openxmlformats.org/officeDocument/2006/relationships/image" Target="../media/image120.png"/><Relationship Id="rId27" Type="http://schemas.openxmlformats.org/officeDocument/2006/relationships/image" Target="../media/image1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00.png"/><Relationship Id="rId18" Type="http://schemas.openxmlformats.org/officeDocument/2006/relationships/image" Target="../media/image123.png"/><Relationship Id="rId26" Type="http://schemas.openxmlformats.org/officeDocument/2006/relationships/image" Target="../media/image177.svg"/><Relationship Id="rId3" Type="http://schemas.openxmlformats.org/officeDocument/2006/relationships/audio" Target="../media/audio7.wav"/><Relationship Id="rId21" Type="http://schemas.openxmlformats.org/officeDocument/2006/relationships/image" Target="../media/image164.svg"/><Relationship Id="rId7" Type="http://schemas.openxmlformats.org/officeDocument/2006/relationships/image" Target="../media/image106.png"/><Relationship Id="rId12" Type="http://schemas.openxmlformats.org/officeDocument/2006/relationships/image" Target="../media/image109.png"/><Relationship Id="rId17" Type="http://schemas.openxmlformats.org/officeDocument/2006/relationships/image" Target="../media/image111.png"/><Relationship Id="rId25" Type="http://schemas.openxmlformats.org/officeDocument/2006/relationships/image" Target="../media/image12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0.sv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156.svg"/><Relationship Id="rId24" Type="http://schemas.openxmlformats.org/officeDocument/2006/relationships/image" Target="../media/image22.png"/><Relationship Id="rId5" Type="http://schemas.openxmlformats.org/officeDocument/2006/relationships/image" Target="../media/image105.png"/><Relationship Id="rId15" Type="http://schemas.openxmlformats.org/officeDocument/2006/relationships/image" Target="../media/image110.png"/><Relationship Id="rId23" Type="http://schemas.openxmlformats.org/officeDocument/2006/relationships/image" Target="../media/image114.png"/><Relationship Id="rId10" Type="http://schemas.openxmlformats.org/officeDocument/2006/relationships/image" Target="../media/image107.png"/><Relationship Id="rId19" Type="http://schemas.openxmlformats.org/officeDocument/2006/relationships/image" Target="../media/image124.png"/><Relationship Id="rId4" Type="http://schemas.openxmlformats.org/officeDocument/2006/relationships/image" Target="../media/image104.png"/><Relationship Id="rId9" Type="http://schemas.openxmlformats.org/officeDocument/2006/relationships/image" Target="../media/image167.svg"/><Relationship Id="rId14" Type="http://schemas.openxmlformats.org/officeDocument/2006/relationships/image" Target="../media/image147.svg"/><Relationship Id="rId22" Type="http://schemas.openxmlformats.org/officeDocument/2006/relationships/image" Target="../media/image1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00.png"/><Relationship Id="rId18" Type="http://schemas.openxmlformats.org/officeDocument/2006/relationships/image" Target="../media/image126.png"/><Relationship Id="rId26" Type="http://schemas.openxmlformats.org/officeDocument/2006/relationships/image" Target="../media/image22.png"/><Relationship Id="rId3" Type="http://schemas.openxmlformats.org/officeDocument/2006/relationships/audio" Target="../media/audio7.wav"/><Relationship Id="rId21" Type="http://schemas.openxmlformats.org/officeDocument/2006/relationships/image" Target="../media/image127.png"/><Relationship Id="rId7" Type="http://schemas.openxmlformats.org/officeDocument/2006/relationships/image" Target="../media/image106.png"/><Relationship Id="rId12" Type="http://schemas.openxmlformats.org/officeDocument/2006/relationships/image" Target="../media/image109.png"/><Relationship Id="rId17" Type="http://schemas.openxmlformats.org/officeDocument/2006/relationships/image" Target="../media/image164.svg"/><Relationship Id="rId25" Type="http://schemas.openxmlformats.org/officeDocument/2006/relationships/image" Target="../media/image11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13.png"/><Relationship Id="rId20" Type="http://schemas.openxmlformats.org/officeDocument/2006/relationships/image" Target="../media/image16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156.svg"/><Relationship Id="rId24" Type="http://schemas.openxmlformats.org/officeDocument/2006/relationships/image" Target="../media/image169.svg"/><Relationship Id="rId5" Type="http://schemas.openxmlformats.org/officeDocument/2006/relationships/image" Target="../media/image105.png"/><Relationship Id="rId15" Type="http://schemas.openxmlformats.org/officeDocument/2006/relationships/image" Target="../media/image111.png"/><Relationship Id="rId23" Type="http://schemas.openxmlformats.org/officeDocument/2006/relationships/image" Target="../media/image116.png"/><Relationship Id="rId10" Type="http://schemas.openxmlformats.org/officeDocument/2006/relationships/image" Target="../media/image107.png"/><Relationship Id="rId19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67.svg"/><Relationship Id="rId14" Type="http://schemas.openxmlformats.org/officeDocument/2006/relationships/image" Target="../media/image147.svg"/><Relationship Id="rId22" Type="http://schemas.openxmlformats.org/officeDocument/2006/relationships/image" Target="../media/image1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94.svg"/><Relationship Id="rId18" Type="http://schemas.openxmlformats.org/officeDocument/2006/relationships/image" Target="../media/image22.png"/><Relationship Id="rId3" Type="http://schemas.openxmlformats.org/officeDocument/2006/relationships/image" Target="../media/image129.png"/><Relationship Id="rId7" Type="http://schemas.openxmlformats.org/officeDocument/2006/relationships/image" Target="../media/image188.svg"/><Relationship Id="rId12" Type="http://schemas.openxmlformats.org/officeDocument/2006/relationships/image" Target="../media/image136.png"/><Relationship Id="rId17" Type="http://schemas.openxmlformats.org/officeDocument/2006/relationships/image" Target="../media/image41.svg"/><Relationship Id="rId2" Type="http://schemas.openxmlformats.org/officeDocument/2006/relationships/audio" Target="../media/audio1.wav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11" Type="http://schemas.openxmlformats.org/officeDocument/2006/relationships/image" Target="../media/image192.svg"/><Relationship Id="rId5" Type="http://schemas.openxmlformats.org/officeDocument/2006/relationships/image" Target="../media/image131.png"/><Relationship Id="rId15" Type="http://schemas.openxmlformats.org/officeDocument/2006/relationships/image" Target="../media/image196.svg"/><Relationship Id="rId10" Type="http://schemas.openxmlformats.org/officeDocument/2006/relationships/image" Target="../media/image135.png"/><Relationship Id="rId4" Type="http://schemas.openxmlformats.org/officeDocument/2006/relationships/image" Target="../media/image130.png"/><Relationship Id="rId9" Type="http://schemas.openxmlformats.org/officeDocument/2006/relationships/image" Target="../media/image134.png"/><Relationship Id="rId14" Type="http://schemas.openxmlformats.org/officeDocument/2006/relationships/image" Target="../media/image1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svg"/><Relationship Id="rId13" Type="http://schemas.openxmlformats.org/officeDocument/2006/relationships/image" Target="../media/image22.png"/><Relationship Id="rId3" Type="http://schemas.openxmlformats.org/officeDocument/2006/relationships/audio" Target="../media/audio6.wav"/><Relationship Id="rId7" Type="http://schemas.openxmlformats.org/officeDocument/2006/relationships/image" Target="../media/image140.png"/><Relationship Id="rId12" Type="http://schemas.openxmlformats.org/officeDocument/2006/relationships/image" Target="../media/image20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11" Type="http://schemas.openxmlformats.org/officeDocument/2006/relationships/image" Target="../media/image142.png"/><Relationship Id="rId5" Type="http://schemas.openxmlformats.org/officeDocument/2006/relationships/image" Target="../media/image198.svg"/><Relationship Id="rId10" Type="http://schemas.openxmlformats.org/officeDocument/2006/relationships/image" Target="../media/image203.svg"/><Relationship Id="rId4" Type="http://schemas.openxmlformats.org/officeDocument/2006/relationships/image" Target="../media/image138.png"/><Relationship Id="rId9" Type="http://schemas.openxmlformats.org/officeDocument/2006/relationships/image" Target="../media/image141.png"/><Relationship Id="rId1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12.svg"/><Relationship Id="rId3" Type="http://schemas.openxmlformats.org/officeDocument/2006/relationships/image" Target="../media/image53.jpeg"/><Relationship Id="rId7" Type="http://schemas.openxmlformats.org/officeDocument/2006/relationships/image" Target="../media/image192.svg"/><Relationship Id="rId12" Type="http://schemas.openxmlformats.org/officeDocument/2006/relationships/image" Target="../media/image14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11" Type="http://schemas.openxmlformats.org/officeDocument/2006/relationships/image" Target="../media/image210.svg"/><Relationship Id="rId5" Type="http://schemas.openxmlformats.org/officeDocument/2006/relationships/image" Target="../media/image144.png"/><Relationship Id="rId10" Type="http://schemas.openxmlformats.org/officeDocument/2006/relationships/image" Target="../media/image146.png"/><Relationship Id="rId4" Type="http://schemas.openxmlformats.org/officeDocument/2006/relationships/image" Target="../media/image143.png"/><Relationship Id="rId9" Type="http://schemas.openxmlformats.org/officeDocument/2006/relationships/image" Target="../media/image1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svg"/><Relationship Id="rId3" Type="http://schemas.openxmlformats.org/officeDocument/2006/relationships/image" Target="../media/image148.png"/><Relationship Id="rId7" Type="http://schemas.openxmlformats.org/officeDocument/2006/relationships/image" Target="../media/image15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svg"/><Relationship Id="rId5" Type="http://schemas.openxmlformats.org/officeDocument/2006/relationships/image" Target="../media/image149.png"/><Relationship Id="rId10" Type="http://schemas.openxmlformats.org/officeDocument/2006/relationships/image" Target="../media/image22.png"/><Relationship Id="rId4" Type="http://schemas.openxmlformats.org/officeDocument/2006/relationships/image" Target="../media/image104.png"/><Relationship Id="rId9" Type="http://schemas.openxmlformats.org/officeDocument/2006/relationships/image" Target="../media/image1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4.png"/><Relationship Id="rId3" Type="http://schemas.openxmlformats.org/officeDocument/2006/relationships/image" Target="../media/image53.jpeg"/><Relationship Id="rId7" Type="http://schemas.openxmlformats.org/officeDocument/2006/relationships/image" Target="../media/image222.svg"/><Relationship Id="rId12" Type="http://schemas.openxmlformats.org/officeDocument/2006/relationships/image" Target="../media/image226.sv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png"/><Relationship Id="rId11" Type="http://schemas.openxmlformats.org/officeDocument/2006/relationships/image" Target="../media/image155.png"/><Relationship Id="rId5" Type="http://schemas.openxmlformats.org/officeDocument/2006/relationships/image" Target="../media/image220.svg"/><Relationship Id="rId10" Type="http://schemas.openxmlformats.org/officeDocument/2006/relationships/image" Target="../media/image224.svg"/><Relationship Id="rId4" Type="http://schemas.openxmlformats.org/officeDocument/2006/relationships/image" Target="../media/image152.png"/><Relationship Id="rId9" Type="http://schemas.openxmlformats.org/officeDocument/2006/relationships/image" Target="../media/image154.png"/><Relationship Id="rId14" Type="http://schemas.openxmlformats.org/officeDocument/2006/relationships/image" Target="../media/image8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3.svg"/><Relationship Id="rId18" Type="http://schemas.openxmlformats.org/officeDocument/2006/relationships/image" Target="../media/image32.png"/><Relationship Id="rId26" Type="http://schemas.openxmlformats.org/officeDocument/2006/relationships/image" Target="../media/image46.svg"/><Relationship Id="rId3" Type="http://schemas.openxmlformats.org/officeDocument/2006/relationships/audio" Target="../media/audio2.wav"/><Relationship Id="rId21" Type="http://schemas.openxmlformats.org/officeDocument/2006/relationships/image" Target="../media/image41.svg"/><Relationship Id="rId7" Type="http://schemas.openxmlformats.org/officeDocument/2006/relationships/image" Target="../media/image27.svg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5" Type="http://schemas.openxmlformats.org/officeDocument/2006/relationships/image" Target="../media/image36.png"/><Relationship Id="rId2" Type="http://schemas.openxmlformats.org/officeDocument/2006/relationships/audio" Target="../media/audio1.wav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29" Type="http://schemas.openxmlformats.org/officeDocument/2006/relationships/image" Target="../media/image4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1.svg"/><Relationship Id="rId24" Type="http://schemas.openxmlformats.org/officeDocument/2006/relationships/image" Target="../media/image35.png"/><Relationship Id="rId5" Type="http://schemas.openxmlformats.org/officeDocument/2006/relationships/image" Target="../media/image25.svg"/><Relationship Id="rId15" Type="http://schemas.openxmlformats.org/officeDocument/2006/relationships/image" Target="../media/image35.svg"/><Relationship Id="rId23" Type="http://schemas.openxmlformats.org/officeDocument/2006/relationships/image" Target="../media/image43.svg"/><Relationship Id="rId28" Type="http://schemas.openxmlformats.org/officeDocument/2006/relationships/image" Target="../media/image37.png"/><Relationship Id="rId10" Type="http://schemas.openxmlformats.org/officeDocument/2006/relationships/image" Target="../media/image27.png"/><Relationship Id="rId19" Type="http://schemas.openxmlformats.org/officeDocument/2006/relationships/image" Target="../media/image39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29.png"/><Relationship Id="rId22" Type="http://schemas.openxmlformats.org/officeDocument/2006/relationships/image" Target="../media/image34.png"/><Relationship Id="rId27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236.svg"/><Relationship Id="rId18" Type="http://schemas.openxmlformats.org/officeDocument/2006/relationships/image" Target="../media/image163.png"/><Relationship Id="rId26" Type="http://schemas.openxmlformats.org/officeDocument/2006/relationships/image" Target="../media/image168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44.svg"/><Relationship Id="rId7" Type="http://schemas.openxmlformats.org/officeDocument/2006/relationships/image" Target="../media/image230.svg"/><Relationship Id="rId12" Type="http://schemas.openxmlformats.org/officeDocument/2006/relationships/image" Target="../media/image160.png"/><Relationship Id="rId17" Type="http://schemas.openxmlformats.org/officeDocument/2006/relationships/image" Target="../media/image240.svg"/><Relationship Id="rId25" Type="http://schemas.openxmlformats.org/officeDocument/2006/relationships/image" Target="../media/image167.png"/><Relationship Id="rId2" Type="http://schemas.openxmlformats.org/officeDocument/2006/relationships/audio" Target="../media/media3.mp3"/><Relationship Id="rId16" Type="http://schemas.openxmlformats.org/officeDocument/2006/relationships/image" Target="../media/image162.png"/><Relationship Id="rId20" Type="http://schemas.openxmlformats.org/officeDocument/2006/relationships/image" Target="../media/image164.png"/><Relationship Id="rId29" Type="http://schemas.openxmlformats.org/officeDocument/2006/relationships/image" Target="../media/image169.png"/><Relationship Id="rId1" Type="http://schemas.microsoft.com/office/2007/relationships/media" Target="../media/media3.mp3"/><Relationship Id="rId6" Type="http://schemas.openxmlformats.org/officeDocument/2006/relationships/image" Target="../media/image157.png"/><Relationship Id="rId11" Type="http://schemas.openxmlformats.org/officeDocument/2006/relationships/image" Target="../media/image234.svg"/><Relationship Id="rId24" Type="http://schemas.openxmlformats.org/officeDocument/2006/relationships/image" Target="../media/image166.png"/><Relationship Id="rId32" Type="http://schemas.openxmlformats.org/officeDocument/2006/relationships/image" Target="../media/image253.svg"/><Relationship Id="rId5" Type="http://schemas.openxmlformats.org/officeDocument/2006/relationships/image" Target="../media/image228.svg"/><Relationship Id="rId15" Type="http://schemas.openxmlformats.org/officeDocument/2006/relationships/image" Target="../media/image238.svg"/><Relationship Id="rId23" Type="http://schemas.openxmlformats.org/officeDocument/2006/relationships/image" Target="../media/image246.svg"/><Relationship Id="rId28" Type="http://schemas.openxmlformats.org/officeDocument/2006/relationships/image" Target="../media/image22.png"/><Relationship Id="rId10" Type="http://schemas.openxmlformats.org/officeDocument/2006/relationships/image" Target="../media/image159.png"/><Relationship Id="rId19" Type="http://schemas.openxmlformats.org/officeDocument/2006/relationships/image" Target="../media/image242.svg"/><Relationship Id="rId31" Type="http://schemas.openxmlformats.org/officeDocument/2006/relationships/image" Target="../media/image170.png"/><Relationship Id="rId4" Type="http://schemas.openxmlformats.org/officeDocument/2006/relationships/image" Target="../media/image156.png"/><Relationship Id="rId9" Type="http://schemas.openxmlformats.org/officeDocument/2006/relationships/image" Target="../media/image232.svg"/><Relationship Id="rId14" Type="http://schemas.openxmlformats.org/officeDocument/2006/relationships/image" Target="../media/image161.png"/><Relationship Id="rId22" Type="http://schemas.openxmlformats.org/officeDocument/2006/relationships/image" Target="../media/image165.png"/><Relationship Id="rId27" Type="http://schemas.openxmlformats.org/officeDocument/2006/relationships/image" Target="../media/image18.png"/><Relationship Id="rId30" Type="http://schemas.openxmlformats.org/officeDocument/2006/relationships/image" Target="../media/image25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0.png"/><Relationship Id="rId18" Type="http://schemas.openxmlformats.org/officeDocument/2006/relationships/image" Target="../media/image36.png"/><Relationship Id="rId26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1.svg"/><Relationship Id="rId7" Type="http://schemas.openxmlformats.org/officeDocument/2006/relationships/image" Target="../media/image26.png"/><Relationship Id="rId12" Type="http://schemas.openxmlformats.org/officeDocument/2006/relationships/image" Target="../media/image35.svg"/><Relationship Id="rId17" Type="http://schemas.openxmlformats.org/officeDocument/2006/relationships/image" Target="../media/image35.png"/><Relationship Id="rId25" Type="http://schemas.openxmlformats.org/officeDocument/2006/relationships/image" Target="../media/image50.svg"/><Relationship Id="rId2" Type="http://schemas.openxmlformats.org/officeDocument/2006/relationships/audio" Target="../media/audio1.wav"/><Relationship Id="rId16" Type="http://schemas.openxmlformats.org/officeDocument/2006/relationships/image" Target="../media/image39.svg"/><Relationship Id="rId20" Type="http://schemas.openxmlformats.org/officeDocument/2006/relationships/image" Target="../media/image33.png"/><Relationship Id="rId29" Type="http://schemas.openxmlformats.org/officeDocument/2006/relationships/image" Target="../media/image4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29.png"/><Relationship Id="rId24" Type="http://schemas.openxmlformats.org/officeDocument/2006/relationships/image" Target="../media/image38.png"/><Relationship Id="rId5" Type="http://schemas.openxmlformats.org/officeDocument/2006/relationships/image" Target="../media/image25.png"/><Relationship Id="rId15" Type="http://schemas.openxmlformats.org/officeDocument/2006/relationships/image" Target="../media/image32.png"/><Relationship Id="rId23" Type="http://schemas.openxmlformats.org/officeDocument/2006/relationships/image" Target="../media/image43.svg"/><Relationship Id="rId28" Type="http://schemas.openxmlformats.org/officeDocument/2006/relationships/image" Target="../media/image37.png"/><Relationship Id="rId10" Type="http://schemas.openxmlformats.org/officeDocument/2006/relationships/image" Target="../media/image33.svg"/><Relationship Id="rId19" Type="http://schemas.openxmlformats.org/officeDocument/2006/relationships/image" Target="../media/image46.svg"/><Relationship Id="rId4" Type="http://schemas.openxmlformats.org/officeDocument/2006/relationships/image" Target="../media/image25.svg"/><Relationship Id="rId9" Type="http://schemas.openxmlformats.org/officeDocument/2006/relationships/image" Target="../media/image28.png"/><Relationship Id="rId14" Type="http://schemas.openxmlformats.org/officeDocument/2006/relationships/image" Target="../media/image31.png"/><Relationship Id="rId22" Type="http://schemas.openxmlformats.org/officeDocument/2006/relationships/image" Target="../media/image34.png"/><Relationship Id="rId27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61.svg"/><Relationship Id="rId18" Type="http://schemas.openxmlformats.org/officeDocument/2006/relationships/image" Target="../media/image48.png"/><Relationship Id="rId3" Type="http://schemas.openxmlformats.org/officeDocument/2006/relationships/audio" Target="../media/audio4.wav"/><Relationship Id="rId7" Type="http://schemas.openxmlformats.org/officeDocument/2006/relationships/image" Target="../media/image42.png"/><Relationship Id="rId12" Type="http://schemas.openxmlformats.org/officeDocument/2006/relationships/image" Target="../media/image45.png"/><Relationship Id="rId17" Type="http://schemas.openxmlformats.org/officeDocument/2006/relationships/image" Target="../media/image47.png"/><Relationship Id="rId33" Type="http://schemas.openxmlformats.org/officeDocument/2006/relationships/image" Target="../media/image50.png"/><Relationship Id="rId2" Type="http://schemas.openxmlformats.org/officeDocument/2006/relationships/audio" Target="../media/audio3.wav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59.svg"/><Relationship Id="rId32" Type="http://schemas.openxmlformats.org/officeDocument/2006/relationships/image" Target="../media/image94.svg"/><Relationship Id="rId5" Type="http://schemas.openxmlformats.org/officeDocument/2006/relationships/image" Target="../media/image53.svg"/><Relationship Id="rId15" Type="http://schemas.openxmlformats.org/officeDocument/2006/relationships/image" Target="../media/image63.svg"/><Relationship Id="rId10" Type="http://schemas.openxmlformats.org/officeDocument/2006/relationships/image" Target="../media/image44.png"/><Relationship Id="rId19" Type="http://schemas.openxmlformats.org/officeDocument/2006/relationships/image" Target="../media/image49.png"/><Relationship Id="rId4" Type="http://schemas.openxmlformats.org/officeDocument/2006/relationships/image" Target="../media/image40.png"/><Relationship Id="rId9" Type="http://schemas.openxmlformats.org/officeDocument/2006/relationships/image" Target="../media/image57.svg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52.png"/><Relationship Id="rId3" Type="http://schemas.openxmlformats.org/officeDocument/2006/relationships/audio" Target="../media/audio5.wav"/><Relationship Id="rId21" Type="http://schemas.openxmlformats.org/officeDocument/2006/relationships/image" Target="../media/image41.svg"/><Relationship Id="rId7" Type="http://schemas.openxmlformats.org/officeDocument/2006/relationships/image" Target="../media/image43.png"/><Relationship Id="rId12" Type="http://schemas.openxmlformats.org/officeDocument/2006/relationships/image" Target="../media/image61.svg"/><Relationship Id="rId17" Type="http://schemas.openxmlformats.org/officeDocument/2006/relationships/image" Target="../media/image33.png"/><Relationship Id="rId2" Type="http://schemas.openxmlformats.org/officeDocument/2006/relationships/audio" Target="../media/audio3.wav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5" Type="http://schemas.openxmlformats.org/officeDocument/2006/relationships/image" Target="../media/image22.png"/><Relationship Id="rId10" Type="http://schemas.openxmlformats.org/officeDocument/2006/relationships/image" Target="../media/image59.svg"/><Relationship Id="rId4" Type="http://schemas.openxmlformats.org/officeDocument/2006/relationships/image" Target="../media/image51.png"/><Relationship Id="rId9" Type="http://schemas.openxmlformats.org/officeDocument/2006/relationships/image" Target="../media/image44.png"/><Relationship Id="rId14" Type="http://schemas.openxmlformats.org/officeDocument/2006/relationships/image" Target="../media/image6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27.svg"/><Relationship Id="rId18" Type="http://schemas.openxmlformats.org/officeDocument/2006/relationships/image" Target="../media/image83.svg"/><Relationship Id="rId26" Type="http://schemas.openxmlformats.org/officeDocument/2006/relationships/image" Target="../media/image65.png"/><Relationship Id="rId39" Type="http://schemas.openxmlformats.org/officeDocument/2006/relationships/image" Target="../media/image22.png"/><Relationship Id="rId3" Type="http://schemas.openxmlformats.org/officeDocument/2006/relationships/audio" Target="../media/audio6.wav"/><Relationship Id="rId21" Type="http://schemas.openxmlformats.org/officeDocument/2006/relationships/image" Target="../media/image64.png"/><Relationship Id="rId34" Type="http://schemas.openxmlformats.org/officeDocument/2006/relationships/image" Target="../media/image96.svg"/><Relationship Id="rId7" Type="http://schemas.openxmlformats.org/officeDocument/2006/relationships/image" Target="../media/image74.svg"/><Relationship Id="rId12" Type="http://schemas.openxmlformats.org/officeDocument/2006/relationships/image" Target="../media/image25.png"/><Relationship Id="rId17" Type="http://schemas.openxmlformats.org/officeDocument/2006/relationships/image" Target="../media/image62.png"/><Relationship Id="rId25" Type="http://schemas.openxmlformats.org/officeDocument/2006/relationships/image" Target="../media/image39.png"/><Relationship Id="rId33" Type="http://schemas.openxmlformats.org/officeDocument/2006/relationships/image" Target="../media/image67.png"/><Relationship Id="rId38" Type="http://schemas.openxmlformats.org/officeDocument/2006/relationships/image" Target="../media/image100.svg"/><Relationship Id="rId2" Type="http://schemas.openxmlformats.org/officeDocument/2006/relationships/audio" Target="../media/audio1.wav"/><Relationship Id="rId16" Type="http://schemas.openxmlformats.org/officeDocument/2006/relationships/image" Target="../media/image61.png"/><Relationship Id="rId20" Type="http://schemas.openxmlformats.org/officeDocument/2006/relationships/image" Target="../media/image85.sv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78.svg"/><Relationship Id="rId24" Type="http://schemas.openxmlformats.org/officeDocument/2006/relationships/image" Target="../media/image39.svg"/><Relationship Id="rId32" Type="http://schemas.openxmlformats.org/officeDocument/2006/relationships/image" Target="../media/image94.svg"/><Relationship Id="rId37" Type="http://schemas.openxmlformats.org/officeDocument/2006/relationships/image" Target="../media/image69.png"/><Relationship Id="rId5" Type="http://schemas.openxmlformats.org/officeDocument/2006/relationships/image" Target="../media/image72.svg"/><Relationship Id="rId15" Type="http://schemas.openxmlformats.org/officeDocument/2006/relationships/image" Target="../media/image80.svg"/><Relationship Id="rId23" Type="http://schemas.openxmlformats.org/officeDocument/2006/relationships/image" Target="../media/image32.png"/><Relationship Id="rId28" Type="http://schemas.openxmlformats.org/officeDocument/2006/relationships/image" Target="../media/image90.svg"/><Relationship Id="rId36" Type="http://schemas.openxmlformats.org/officeDocument/2006/relationships/image" Target="../media/image98.svg"/><Relationship Id="rId10" Type="http://schemas.openxmlformats.org/officeDocument/2006/relationships/image" Target="../media/image59.png"/><Relationship Id="rId19" Type="http://schemas.openxmlformats.org/officeDocument/2006/relationships/image" Target="../media/image63.png"/><Relationship Id="rId31" Type="http://schemas.openxmlformats.org/officeDocument/2006/relationships/image" Target="../media/image49.png"/><Relationship Id="rId4" Type="http://schemas.openxmlformats.org/officeDocument/2006/relationships/image" Target="../media/image56.png"/><Relationship Id="rId9" Type="http://schemas.openxmlformats.org/officeDocument/2006/relationships/image" Target="../media/image76.svg"/><Relationship Id="rId14" Type="http://schemas.openxmlformats.org/officeDocument/2006/relationships/image" Target="../media/image60.png"/><Relationship Id="rId22" Type="http://schemas.openxmlformats.org/officeDocument/2006/relationships/image" Target="../media/image87.svg"/><Relationship Id="rId27" Type="http://schemas.openxmlformats.org/officeDocument/2006/relationships/image" Target="../media/image66.png"/><Relationship Id="rId30" Type="http://schemas.openxmlformats.org/officeDocument/2006/relationships/image" Target="../media/image50.png"/><Relationship Id="rId35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3.jpeg"/><Relationship Id="rId7" Type="http://schemas.openxmlformats.org/officeDocument/2006/relationships/image" Target="../media/image7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105.svg"/><Relationship Id="rId5" Type="http://schemas.openxmlformats.org/officeDocument/2006/relationships/image" Target="../media/image22.png"/><Relationship Id="rId10" Type="http://schemas.openxmlformats.org/officeDocument/2006/relationships/image" Target="../media/image73.png"/><Relationship Id="rId4" Type="http://schemas.openxmlformats.org/officeDocument/2006/relationships/image" Target="../media/image70.png"/><Relationship Id="rId9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13" Type="http://schemas.openxmlformats.org/officeDocument/2006/relationships/image" Target="../media/image79.png"/><Relationship Id="rId18" Type="http://schemas.openxmlformats.org/officeDocument/2006/relationships/image" Target="../media/image120.svg"/><Relationship Id="rId3" Type="http://schemas.openxmlformats.org/officeDocument/2006/relationships/audio" Target="../media/audio5.wav"/><Relationship Id="rId21" Type="http://schemas.openxmlformats.org/officeDocument/2006/relationships/image" Target="../media/image83.png"/><Relationship Id="rId7" Type="http://schemas.openxmlformats.org/officeDocument/2006/relationships/image" Target="../media/image76.png"/><Relationship Id="rId12" Type="http://schemas.openxmlformats.org/officeDocument/2006/relationships/image" Target="../media/image114.svg"/><Relationship Id="rId17" Type="http://schemas.openxmlformats.org/officeDocument/2006/relationships/image" Target="../media/image81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8.sv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78.png"/><Relationship Id="rId24" Type="http://schemas.openxmlformats.org/officeDocument/2006/relationships/image" Target="../media/image125.svg"/><Relationship Id="rId5" Type="http://schemas.openxmlformats.org/officeDocument/2006/relationships/image" Target="../media/image107.svg"/><Relationship Id="rId15" Type="http://schemas.openxmlformats.org/officeDocument/2006/relationships/image" Target="../media/image80.png"/><Relationship Id="rId23" Type="http://schemas.openxmlformats.org/officeDocument/2006/relationships/image" Target="../media/image84.png"/><Relationship Id="rId10" Type="http://schemas.openxmlformats.org/officeDocument/2006/relationships/image" Target="../media/image112.svg"/><Relationship Id="rId19" Type="http://schemas.openxmlformats.org/officeDocument/2006/relationships/image" Target="../media/image70.png"/><Relationship Id="rId4" Type="http://schemas.openxmlformats.org/officeDocument/2006/relationships/image" Target="../media/image74.png"/><Relationship Id="rId9" Type="http://schemas.openxmlformats.org/officeDocument/2006/relationships/image" Target="../media/image77.png"/><Relationship Id="rId14" Type="http://schemas.openxmlformats.org/officeDocument/2006/relationships/image" Target="../media/image116.svg"/><Relationship Id="rId22" Type="http://schemas.openxmlformats.org/officeDocument/2006/relationships/image" Target="../media/image1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73" y="3166049"/>
            <a:ext cx="1737402" cy="165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869" y="7352237"/>
            <a:ext cx="21426929" cy="322629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348" y="7004198"/>
            <a:ext cx="2321838" cy="2989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5646964" y="724540"/>
            <a:ext cx="644255" cy="747215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371600">
              <a:buClr>
                <a:srgbClr val="000000"/>
              </a:buClr>
              <a:defRPr/>
            </a:pPr>
            <a:endParaRPr sz="280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8362" y="6754633"/>
            <a:ext cx="12885072" cy="3014033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48927" y="4050211"/>
            <a:ext cx="5198846" cy="306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93" y="7985891"/>
            <a:ext cx="1365510" cy="172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176" y="6814137"/>
            <a:ext cx="1442694" cy="1442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335" y="5947301"/>
            <a:ext cx="3469664" cy="3747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279267" y="6920249"/>
            <a:ext cx="3797387" cy="3213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561" y="9377576"/>
            <a:ext cx="858722" cy="92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6116155" y="3507891"/>
            <a:ext cx="629777" cy="78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7389873" y="2952809"/>
            <a:ext cx="498284" cy="83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5123775" y="5789124"/>
            <a:ext cx="1467390" cy="1592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6734669" y="5558824"/>
            <a:ext cx="1595609" cy="3080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9251330" y="5583361"/>
            <a:ext cx="1348122" cy="335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4155322" y="6342662"/>
            <a:ext cx="1176668" cy="85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3105" y="9452213"/>
            <a:ext cx="679292" cy="49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20900759" y="1657842"/>
            <a:ext cx="1219200" cy="12192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1399172" y="1286726"/>
            <a:ext cx="1499537" cy="1545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6990493" y="9413687"/>
            <a:ext cx="9927122" cy="955488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  <a:defRPr/>
              </a:pPr>
              <a:endParaRPr sz="2801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5344068" y="770263"/>
            <a:ext cx="4505720" cy="390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3142116" y="806328"/>
            <a:ext cx="11429625" cy="497664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3029" y="338594"/>
            <a:ext cx="2346216" cy="11249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5732EF-037C-E857-6AED-B0C2D1E935E2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056184">
            <a:off x="15026265" y="7541751"/>
            <a:ext cx="1549992" cy="21794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34110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894428"/>
          </a:xfrm>
          <a:custGeom>
            <a:avLst/>
            <a:gdLst/>
            <a:ahLst/>
            <a:cxnLst/>
            <a:rect l="l" t="t" r="r" b="b"/>
            <a:pathLst>
              <a:path w="18288000" h="10894428">
                <a:moveTo>
                  <a:pt x="0" y="0"/>
                </a:moveTo>
                <a:lnTo>
                  <a:pt x="18288000" y="0"/>
                </a:lnTo>
                <a:lnTo>
                  <a:pt x="18288000" y="10894428"/>
                </a:lnTo>
                <a:lnTo>
                  <a:pt x="0" y="108944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56" t="-34568" b="-3456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0"/>
            <a:ext cx="11658130" cy="9938556"/>
          </a:xfrm>
          <a:custGeom>
            <a:avLst/>
            <a:gdLst/>
            <a:ahLst/>
            <a:cxnLst/>
            <a:rect l="l" t="t" r="r" b="b"/>
            <a:pathLst>
              <a:path w="11658130" h="9938556">
                <a:moveTo>
                  <a:pt x="0" y="0"/>
                </a:moveTo>
                <a:lnTo>
                  <a:pt x="11658130" y="0"/>
                </a:lnTo>
                <a:lnTo>
                  <a:pt x="11658130" y="9938556"/>
                </a:lnTo>
                <a:lnTo>
                  <a:pt x="0" y="99385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370621" y="3860225"/>
            <a:ext cx="2816515" cy="2566549"/>
          </a:xfrm>
          <a:custGeom>
            <a:avLst/>
            <a:gdLst/>
            <a:ahLst/>
            <a:cxnLst/>
            <a:rect l="l" t="t" r="r" b="b"/>
            <a:pathLst>
              <a:path w="2816515" h="2566549">
                <a:moveTo>
                  <a:pt x="0" y="0"/>
                </a:moveTo>
                <a:lnTo>
                  <a:pt x="2816515" y="0"/>
                </a:lnTo>
                <a:lnTo>
                  <a:pt x="2816515" y="2566550"/>
                </a:lnTo>
                <a:lnTo>
                  <a:pt x="0" y="25665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091608" y="5143500"/>
            <a:ext cx="1374540" cy="999978"/>
          </a:xfrm>
          <a:custGeom>
            <a:avLst/>
            <a:gdLst/>
            <a:ahLst/>
            <a:cxnLst/>
            <a:rect l="l" t="t" r="r" b="b"/>
            <a:pathLst>
              <a:path w="1374540" h="999978">
                <a:moveTo>
                  <a:pt x="0" y="0"/>
                </a:moveTo>
                <a:lnTo>
                  <a:pt x="1374540" y="0"/>
                </a:lnTo>
                <a:lnTo>
                  <a:pt x="1374540" y="999978"/>
                </a:lnTo>
                <a:lnTo>
                  <a:pt x="0" y="9999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31000" y="2149373"/>
            <a:ext cx="1087965" cy="2346016"/>
          </a:xfrm>
          <a:custGeom>
            <a:avLst/>
            <a:gdLst/>
            <a:ahLst/>
            <a:cxnLst/>
            <a:rect l="l" t="t" r="r" b="b"/>
            <a:pathLst>
              <a:path w="1087965" h="2346016">
                <a:moveTo>
                  <a:pt x="0" y="0"/>
                </a:moveTo>
                <a:lnTo>
                  <a:pt x="1087964" y="0"/>
                </a:lnTo>
                <a:lnTo>
                  <a:pt x="1087964" y="2346016"/>
                </a:lnTo>
                <a:lnTo>
                  <a:pt x="0" y="23460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380552" y="2246546"/>
            <a:ext cx="1201770" cy="1490567"/>
          </a:xfrm>
          <a:custGeom>
            <a:avLst/>
            <a:gdLst/>
            <a:ahLst/>
            <a:cxnLst/>
            <a:rect l="l" t="t" r="r" b="b"/>
            <a:pathLst>
              <a:path w="1201770" h="1490567">
                <a:moveTo>
                  <a:pt x="0" y="0"/>
                </a:moveTo>
                <a:lnTo>
                  <a:pt x="1201770" y="0"/>
                </a:lnTo>
                <a:lnTo>
                  <a:pt x="1201770" y="1490567"/>
                </a:lnTo>
                <a:lnTo>
                  <a:pt x="0" y="14905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743980" y="1489656"/>
            <a:ext cx="5153787" cy="8768622"/>
          </a:xfrm>
          <a:custGeom>
            <a:avLst/>
            <a:gdLst/>
            <a:ahLst/>
            <a:cxnLst/>
            <a:rect l="l" t="t" r="r" b="b"/>
            <a:pathLst>
              <a:path w="5153787" h="8768622">
                <a:moveTo>
                  <a:pt x="0" y="0"/>
                </a:moveTo>
                <a:lnTo>
                  <a:pt x="5153787" y="0"/>
                </a:lnTo>
                <a:lnTo>
                  <a:pt x="5153787" y="8768622"/>
                </a:lnTo>
                <a:lnTo>
                  <a:pt x="0" y="8768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274" r="-327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986004" y="7394500"/>
            <a:ext cx="2932184" cy="2935854"/>
          </a:xfrm>
          <a:custGeom>
            <a:avLst/>
            <a:gdLst/>
            <a:ahLst/>
            <a:cxnLst/>
            <a:rect l="l" t="t" r="r" b="b"/>
            <a:pathLst>
              <a:path w="2932184" h="2935854">
                <a:moveTo>
                  <a:pt x="0" y="0"/>
                </a:moveTo>
                <a:lnTo>
                  <a:pt x="2932184" y="0"/>
                </a:lnTo>
                <a:lnTo>
                  <a:pt x="2932184" y="2935853"/>
                </a:lnTo>
                <a:lnTo>
                  <a:pt x="0" y="293585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9867900" y="4596217"/>
            <a:ext cx="4785064" cy="5596566"/>
          </a:xfrm>
          <a:custGeom>
            <a:avLst/>
            <a:gdLst/>
            <a:ahLst/>
            <a:cxnLst/>
            <a:rect l="l" t="t" r="r" b="b"/>
            <a:pathLst>
              <a:path w="4785064" h="5596566">
                <a:moveTo>
                  <a:pt x="0" y="0"/>
                </a:moveTo>
                <a:lnTo>
                  <a:pt x="4785064" y="0"/>
                </a:lnTo>
                <a:lnTo>
                  <a:pt x="4785064" y="5596565"/>
                </a:lnTo>
                <a:lnTo>
                  <a:pt x="0" y="55965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42009" y="6551219"/>
            <a:ext cx="1773383" cy="3299317"/>
          </a:xfrm>
          <a:custGeom>
            <a:avLst/>
            <a:gdLst/>
            <a:ahLst/>
            <a:cxnLst/>
            <a:rect l="l" t="t" r="r" b="b"/>
            <a:pathLst>
              <a:path w="1773383" h="3299317">
                <a:moveTo>
                  <a:pt x="0" y="0"/>
                </a:moveTo>
                <a:lnTo>
                  <a:pt x="1773382" y="0"/>
                </a:lnTo>
                <a:lnTo>
                  <a:pt x="1773382" y="3299317"/>
                </a:lnTo>
                <a:lnTo>
                  <a:pt x="0" y="329931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293814" y="548291"/>
            <a:ext cx="2393016" cy="3139802"/>
          </a:xfrm>
          <a:custGeom>
            <a:avLst/>
            <a:gdLst/>
            <a:ahLst/>
            <a:cxnLst/>
            <a:rect l="l" t="t" r="r" b="b"/>
            <a:pathLst>
              <a:path w="2393016" h="3139802">
                <a:moveTo>
                  <a:pt x="0" y="0"/>
                </a:moveTo>
                <a:lnTo>
                  <a:pt x="2393016" y="0"/>
                </a:lnTo>
                <a:lnTo>
                  <a:pt x="2393016" y="3139802"/>
                </a:lnTo>
                <a:lnTo>
                  <a:pt x="0" y="313980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2952555" y="6043109"/>
            <a:ext cx="3905210" cy="3895447"/>
          </a:xfrm>
          <a:custGeom>
            <a:avLst/>
            <a:gdLst/>
            <a:ahLst/>
            <a:cxnLst/>
            <a:rect l="l" t="t" r="r" b="b"/>
            <a:pathLst>
              <a:path w="3905210" h="3895447">
                <a:moveTo>
                  <a:pt x="0" y="0"/>
                </a:moveTo>
                <a:lnTo>
                  <a:pt x="3905210" y="0"/>
                </a:lnTo>
                <a:lnTo>
                  <a:pt x="3905210" y="3895447"/>
                </a:lnTo>
                <a:lnTo>
                  <a:pt x="0" y="389544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2638408" y="8826838"/>
            <a:ext cx="2140471" cy="1431440"/>
          </a:xfrm>
          <a:custGeom>
            <a:avLst/>
            <a:gdLst/>
            <a:ahLst/>
            <a:cxnLst/>
            <a:rect l="l" t="t" r="r" b="b"/>
            <a:pathLst>
              <a:path w="2140471" h="1431440">
                <a:moveTo>
                  <a:pt x="0" y="0"/>
                </a:moveTo>
                <a:lnTo>
                  <a:pt x="2140470" y="0"/>
                </a:lnTo>
                <a:lnTo>
                  <a:pt x="2140470" y="1431440"/>
                </a:lnTo>
                <a:lnTo>
                  <a:pt x="0" y="143144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6357915" y="8695859"/>
            <a:ext cx="2786085" cy="1124882"/>
          </a:xfrm>
          <a:custGeom>
            <a:avLst/>
            <a:gdLst/>
            <a:ahLst/>
            <a:cxnLst/>
            <a:rect l="l" t="t" r="r" b="b"/>
            <a:pathLst>
              <a:path w="2786085" h="1124882">
                <a:moveTo>
                  <a:pt x="0" y="0"/>
                </a:moveTo>
                <a:lnTo>
                  <a:pt x="2786085" y="0"/>
                </a:lnTo>
                <a:lnTo>
                  <a:pt x="2786085" y="1124882"/>
                </a:lnTo>
                <a:lnTo>
                  <a:pt x="0" y="112488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361700" y="2862633"/>
            <a:ext cx="2566153" cy="997592"/>
          </a:xfrm>
          <a:custGeom>
            <a:avLst/>
            <a:gdLst/>
            <a:ahLst/>
            <a:cxnLst/>
            <a:rect l="l" t="t" r="r" b="b"/>
            <a:pathLst>
              <a:path w="2566153" h="997592">
                <a:moveTo>
                  <a:pt x="0" y="0"/>
                </a:moveTo>
                <a:lnTo>
                  <a:pt x="2566154" y="0"/>
                </a:lnTo>
                <a:lnTo>
                  <a:pt x="2566154" y="997592"/>
                </a:lnTo>
                <a:lnTo>
                  <a:pt x="0" y="99759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4007359" y="0"/>
            <a:ext cx="2179777" cy="1212501"/>
          </a:xfrm>
          <a:custGeom>
            <a:avLst/>
            <a:gdLst/>
            <a:ahLst/>
            <a:cxnLst/>
            <a:rect l="l" t="t" r="r" b="b"/>
            <a:pathLst>
              <a:path w="2179777" h="1212501">
                <a:moveTo>
                  <a:pt x="0" y="0"/>
                </a:moveTo>
                <a:lnTo>
                  <a:pt x="2179777" y="0"/>
                </a:lnTo>
                <a:lnTo>
                  <a:pt x="2179777" y="1212501"/>
                </a:lnTo>
                <a:lnTo>
                  <a:pt x="0" y="12125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hlinkClick r:id="rId24" action="ppaction://hlinksldjump"/>
          </p:cNvPr>
          <p:cNvSpPr/>
          <p:nvPr/>
        </p:nvSpPr>
        <p:spPr>
          <a:xfrm>
            <a:off x="14144155" y="4495389"/>
            <a:ext cx="2579838" cy="2733604"/>
          </a:xfrm>
          <a:custGeom>
            <a:avLst/>
            <a:gdLst/>
            <a:ahLst/>
            <a:cxnLst/>
            <a:rect l="l" t="t" r="r" b="b"/>
            <a:pathLst>
              <a:path w="2579838" h="2733604">
                <a:moveTo>
                  <a:pt x="0" y="0"/>
                </a:moveTo>
                <a:lnTo>
                  <a:pt x="2579838" y="0"/>
                </a:lnTo>
                <a:lnTo>
                  <a:pt x="2579838" y="2733603"/>
                </a:lnTo>
                <a:lnTo>
                  <a:pt x="0" y="2733603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2986004" y="7756479"/>
            <a:ext cx="2618481" cy="1878760"/>
          </a:xfrm>
          <a:custGeom>
            <a:avLst/>
            <a:gdLst/>
            <a:ahLst/>
            <a:cxnLst/>
            <a:rect l="l" t="t" r="r" b="b"/>
            <a:pathLst>
              <a:path w="2618481" h="1878760">
                <a:moveTo>
                  <a:pt x="0" y="0"/>
                </a:moveTo>
                <a:lnTo>
                  <a:pt x="2618481" y="0"/>
                </a:lnTo>
                <a:lnTo>
                  <a:pt x="2618481" y="1878760"/>
                </a:lnTo>
                <a:lnTo>
                  <a:pt x="0" y="1878760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336956" y="5554033"/>
            <a:ext cx="1850784" cy="1674960"/>
          </a:xfrm>
          <a:custGeom>
            <a:avLst/>
            <a:gdLst/>
            <a:ahLst/>
            <a:cxnLst/>
            <a:rect l="l" t="t" r="r" b="b"/>
            <a:pathLst>
              <a:path w="1850784" h="1674960">
                <a:moveTo>
                  <a:pt x="0" y="0"/>
                </a:moveTo>
                <a:lnTo>
                  <a:pt x="1850784" y="0"/>
                </a:lnTo>
                <a:lnTo>
                  <a:pt x="1850784" y="1674959"/>
                </a:lnTo>
                <a:lnTo>
                  <a:pt x="0" y="1674959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10182225" y="1446999"/>
            <a:ext cx="9194639" cy="2871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34"/>
              </a:lnSpc>
            </a:pPr>
            <a:r>
              <a:rPr lang="en-US" sz="7954">
                <a:solidFill>
                  <a:srgbClr val="000000"/>
                </a:solidFill>
                <a:latin typeface="Organic"/>
              </a:rPr>
              <a:t>TREASURE</a:t>
            </a:r>
          </a:p>
          <a:p>
            <a:pPr algn="ctr">
              <a:lnSpc>
                <a:spcPts val="11534"/>
              </a:lnSpc>
            </a:pPr>
            <a:r>
              <a:rPr lang="en-US" sz="7954">
                <a:solidFill>
                  <a:srgbClr val="000000"/>
                </a:solidFill>
                <a:latin typeface="Organic"/>
              </a:rPr>
              <a:t> HUNT</a:t>
            </a:r>
          </a:p>
        </p:txBody>
      </p:sp>
      <p:sp>
        <p:nvSpPr>
          <p:cNvPr id="22" name="Freeform 2"/>
          <p:cNvSpPr/>
          <p:nvPr/>
        </p:nvSpPr>
        <p:spPr>
          <a:xfrm>
            <a:off x="-220843" y="-76917"/>
            <a:ext cx="12352219" cy="1643646"/>
          </a:xfrm>
          <a:prstGeom prst="rect">
            <a:avLst/>
          </a:prstGeom>
          <a:blipFill>
            <a:blip r:embed="rId2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5"/>
          <p:cNvSpPr txBox="1"/>
          <p:nvPr/>
        </p:nvSpPr>
        <p:spPr>
          <a:xfrm>
            <a:off x="0" y="33015"/>
            <a:ext cx="11992840" cy="102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8"/>
              </a:lnSpc>
              <a:spcBef>
                <a:spcPct val="0"/>
              </a:spcBef>
            </a:pPr>
            <a:r>
              <a:rPr lang="en-US" sz="6177" dirty="0">
                <a:solidFill>
                  <a:srgbClr val="FF0000"/>
                </a:solidFill>
                <a:latin typeface="Comic Sans Bold"/>
              </a:rPr>
              <a:t>5 </a:t>
            </a:r>
            <a:r>
              <a:rPr lang="en-US" sz="6177" dirty="0">
                <a:solidFill>
                  <a:srgbClr val="000000"/>
                </a:solidFill>
                <a:latin typeface="Comic Sans Bold"/>
              </a:rPr>
              <a:t> Look and say.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08796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4970" y="-133862"/>
            <a:ext cx="12159453" cy="1078541"/>
          </a:xfrm>
          <a:custGeom>
            <a:avLst/>
            <a:gdLst/>
            <a:ahLst/>
            <a:cxnLst/>
            <a:rect l="l" t="t" r="r" b="b"/>
            <a:pathLst>
              <a:path w="12159453" h="1078541">
                <a:moveTo>
                  <a:pt x="0" y="0"/>
                </a:moveTo>
                <a:lnTo>
                  <a:pt x="12159453" y="0"/>
                </a:lnTo>
                <a:lnTo>
                  <a:pt x="12159453" y="1078541"/>
                </a:lnTo>
                <a:lnTo>
                  <a:pt x="0" y="10785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04259" b="-2369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4630400"/>
          </a:xfrm>
          <a:custGeom>
            <a:avLst/>
            <a:gdLst/>
            <a:ahLst/>
            <a:cxnLst/>
            <a:rect l="l" t="t" r="r" b="b"/>
            <a:pathLst>
              <a:path w="18288000" h="14630400">
                <a:moveTo>
                  <a:pt x="0" y="0"/>
                </a:moveTo>
                <a:lnTo>
                  <a:pt x="18288000" y="0"/>
                </a:lnTo>
                <a:lnTo>
                  <a:pt x="18288000" y="14630400"/>
                </a:lnTo>
                <a:lnTo>
                  <a:pt x="0" y="14630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849929" y="706142"/>
            <a:ext cx="18540388" cy="10272147"/>
          </a:xfrm>
          <a:custGeom>
            <a:avLst/>
            <a:gdLst/>
            <a:ahLst/>
            <a:cxnLst/>
            <a:rect l="l" t="t" r="r" b="b"/>
            <a:pathLst>
              <a:path w="18540388" h="10272147">
                <a:moveTo>
                  <a:pt x="0" y="0"/>
                </a:moveTo>
                <a:lnTo>
                  <a:pt x="18540388" y="0"/>
                </a:lnTo>
                <a:lnTo>
                  <a:pt x="18540388" y="10272147"/>
                </a:lnTo>
                <a:lnTo>
                  <a:pt x="0" y="102721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66742" b="-468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417169" y="57155"/>
            <a:ext cx="11926472" cy="7673312"/>
          </a:xfrm>
          <a:custGeom>
            <a:avLst/>
            <a:gdLst/>
            <a:ahLst/>
            <a:cxnLst/>
            <a:rect l="l" t="t" r="r" b="b"/>
            <a:pathLst>
              <a:path w="11926472" h="7673312">
                <a:moveTo>
                  <a:pt x="0" y="0"/>
                </a:moveTo>
                <a:lnTo>
                  <a:pt x="11926472" y="0"/>
                </a:lnTo>
                <a:lnTo>
                  <a:pt x="11926472" y="7673312"/>
                </a:lnTo>
                <a:lnTo>
                  <a:pt x="0" y="76733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204" t="-277" r="-12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6919525">
            <a:off x="14711135" y="5952035"/>
            <a:ext cx="1906682" cy="1820981"/>
          </a:xfrm>
          <a:custGeom>
            <a:avLst/>
            <a:gdLst/>
            <a:ahLst/>
            <a:cxnLst/>
            <a:rect l="l" t="t" r="r" b="b"/>
            <a:pathLst>
              <a:path w="1906682" h="1820981">
                <a:moveTo>
                  <a:pt x="0" y="0"/>
                </a:moveTo>
                <a:lnTo>
                  <a:pt x="1906682" y="0"/>
                </a:lnTo>
                <a:lnTo>
                  <a:pt x="1906682" y="1820981"/>
                </a:lnTo>
                <a:lnTo>
                  <a:pt x="0" y="182098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921709" y="1351750"/>
            <a:ext cx="7562475" cy="5276802"/>
          </a:xfrm>
          <a:custGeom>
            <a:avLst/>
            <a:gdLst/>
            <a:ahLst/>
            <a:cxnLst/>
            <a:rect l="l" t="t" r="r" b="b"/>
            <a:pathLst>
              <a:path w="7562475" h="5276802">
                <a:moveTo>
                  <a:pt x="0" y="0"/>
                </a:moveTo>
                <a:lnTo>
                  <a:pt x="7562475" y="0"/>
                </a:lnTo>
                <a:lnTo>
                  <a:pt x="7562475" y="5276801"/>
                </a:lnTo>
                <a:lnTo>
                  <a:pt x="0" y="52768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8369282">
            <a:off x="13550185" y="5700158"/>
            <a:ext cx="1319230" cy="1980083"/>
          </a:xfrm>
          <a:custGeom>
            <a:avLst/>
            <a:gdLst/>
            <a:ahLst/>
            <a:cxnLst/>
            <a:rect l="l" t="t" r="r" b="b"/>
            <a:pathLst>
              <a:path w="1319230" h="1980083">
                <a:moveTo>
                  <a:pt x="0" y="0"/>
                </a:moveTo>
                <a:lnTo>
                  <a:pt x="1319230" y="0"/>
                </a:lnTo>
                <a:lnTo>
                  <a:pt x="1319230" y="1980082"/>
                </a:lnTo>
                <a:lnTo>
                  <a:pt x="0" y="1980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267671" y="-273115"/>
            <a:ext cx="7432800" cy="6286222"/>
          </a:xfrm>
          <a:custGeom>
            <a:avLst/>
            <a:gdLst/>
            <a:ahLst/>
            <a:cxnLst/>
            <a:rect l="l" t="t" r="r" b="b"/>
            <a:pathLst>
              <a:path w="7373868" h="6286222">
                <a:moveTo>
                  <a:pt x="0" y="0"/>
                </a:moveTo>
                <a:lnTo>
                  <a:pt x="7373868" y="0"/>
                </a:lnTo>
                <a:lnTo>
                  <a:pt x="7373868" y="6286223"/>
                </a:lnTo>
                <a:lnTo>
                  <a:pt x="0" y="628622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-435110" y="6005574"/>
            <a:ext cx="7446716" cy="4142236"/>
          </a:xfrm>
          <a:custGeom>
            <a:avLst/>
            <a:gdLst/>
            <a:ahLst/>
            <a:cxnLst/>
            <a:rect l="l" t="t" r="r" b="b"/>
            <a:pathLst>
              <a:path w="7446716" h="4142236">
                <a:moveTo>
                  <a:pt x="0" y="0"/>
                </a:moveTo>
                <a:lnTo>
                  <a:pt x="7446716" y="0"/>
                </a:lnTo>
                <a:lnTo>
                  <a:pt x="7446716" y="4142236"/>
                </a:lnTo>
                <a:lnTo>
                  <a:pt x="0" y="41422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318865" y="7044347"/>
            <a:ext cx="3236988" cy="3103463"/>
          </a:xfrm>
          <a:custGeom>
            <a:avLst/>
            <a:gdLst/>
            <a:ahLst/>
            <a:cxnLst/>
            <a:rect l="l" t="t" r="r" b="b"/>
            <a:pathLst>
              <a:path w="3236988" h="3103463">
                <a:moveTo>
                  <a:pt x="0" y="0"/>
                </a:moveTo>
                <a:lnTo>
                  <a:pt x="3236988" y="0"/>
                </a:lnTo>
                <a:lnTo>
                  <a:pt x="3236988" y="3103463"/>
                </a:lnTo>
                <a:lnTo>
                  <a:pt x="0" y="310346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8077" y="5592698"/>
            <a:ext cx="4570633" cy="4578263"/>
          </a:xfrm>
          <a:custGeom>
            <a:avLst/>
            <a:gdLst/>
            <a:ahLst/>
            <a:cxnLst/>
            <a:rect l="l" t="t" r="r" b="b"/>
            <a:pathLst>
              <a:path w="4570633" h="4578263">
                <a:moveTo>
                  <a:pt x="0" y="0"/>
                </a:moveTo>
                <a:lnTo>
                  <a:pt x="4570633" y="0"/>
                </a:lnTo>
                <a:lnTo>
                  <a:pt x="4570633" y="4578264"/>
                </a:lnTo>
                <a:lnTo>
                  <a:pt x="0" y="457826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4629841" y="109858"/>
            <a:ext cx="2583737" cy="1837683"/>
          </a:xfrm>
          <a:custGeom>
            <a:avLst/>
            <a:gdLst/>
            <a:ahLst/>
            <a:cxnLst/>
            <a:rect l="l" t="t" r="r" b="b"/>
            <a:pathLst>
              <a:path w="2583737" h="1837683">
                <a:moveTo>
                  <a:pt x="0" y="0"/>
                </a:moveTo>
                <a:lnTo>
                  <a:pt x="2583737" y="0"/>
                </a:lnTo>
                <a:lnTo>
                  <a:pt x="2583737" y="1837684"/>
                </a:lnTo>
                <a:lnTo>
                  <a:pt x="0" y="183768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6423266" y="6565412"/>
            <a:ext cx="6572382" cy="1119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86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Comic Sans" panose="020B0604020202020204" charset="0"/>
              </a:rPr>
              <a:t>have a picnic/ rainy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43255" y="1337440"/>
            <a:ext cx="3779313" cy="335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6"/>
              </a:lnSpc>
              <a:spcBef>
                <a:spcPct val="0"/>
              </a:spcBef>
            </a:pPr>
            <a:r>
              <a:rPr lang="en-US" sz="3779" dirty="0">
                <a:solidFill>
                  <a:srgbClr val="000000"/>
                </a:solidFill>
                <a:latin typeface="Comic Sans"/>
              </a:rPr>
              <a:t>We can't have a picnic today because it's rainy.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213578" y="236133"/>
            <a:ext cx="4738832" cy="111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45"/>
              </a:lnSpc>
              <a:spcBef>
                <a:spcPct val="0"/>
              </a:spcBef>
            </a:pPr>
            <a:r>
              <a:rPr lang="en-US" sz="5332" dirty="0">
                <a:solidFill>
                  <a:srgbClr val="000000"/>
                </a:solidFill>
                <a:latin typeface="Comic Sans" panose="020B0604020202020204" charset="0"/>
              </a:rPr>
              <a:t>5 Look and Say</a:t>
            </a:r>
          </a:p>
        </p:txBody>
      </p:sp>
      <p:sp>
        <p:nvSpPr>
          <p:cNvPr id="22" name="Freeform 22"/>
          <p:cNvSpPr/>
          <p:nvPr/>
        </p:nvSpPr>
        <p:spPr>
          <a:xfrm>
            <a:off x="14840132" y="7406764"/>
            <a:ext cx="3265146" cy="3016179"/>
          </a:xfrm>
          <a:custGeom>
            <a:avLst/>
            <a:gdLst/>
            <a:ahLst/>
            <a:cxnLst/>
            <a:rect l="l" t="t" r="r" b="b"/>
            <a:pathLst>
              <a:path w="3265146" h="3016179">
                <a:moveTo>
                  <a:pt x="0" y="0"/>
                </a:moveTo>
                <a:lnTo>
                  <a:pt x="3265146" y="0"/>
                </a:lnTo>
                <a:lnTo>
                  <a:pt x="3265146" y="3016179"/>
                </a:lnTo>
                <a:lnTo>
                  <a:pt x="0" y="301617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Action Button: End 22">
            <a:hlinkClick r:id="" action="ppaction://hlinkshowjump?jump=nextslide" highlightClick="1"/>
          </p:cNvPr>
          <p:cNvSpPr/>
          <p:nvPr/>
        </p:nvSpPr>
        <p:spPr>
          <a:xfrm>
            <a:off x="15017291" y="7842080"/>
            <a:ext cx="2438400" cy="1005910"/>
          </a:xfrm>
          <a:prstGeom prst="actionButtonEn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Comic Sans" panose="020B0604020202020204" charset="0"/>
              </a:rPr>
              <a:t>NEXT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6517" y="205594"/>
            <a:ext cx="3049688" cy="146226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4781589" y="2434353"/>
            <a:ext cx="3402831" cy="3697908"/>
          </a:xfrm>
          <a:custGeom>
            <a:avLst/>
            <a:gdLst/>
            <a:ahLst/>
            <a:cxnLst/>
            <a:rect l="l" t="t" r="r" b="b"/>
            <a:pathLst>
              <a:path w="4180060" h="4663945">
                <a:moveTo>
                  <a:pt x="0" y="0"/>
                </a:moveTo>
                <a:lnTo>
                  <a:pt x="4180060" y="0"/>
                </a:lnTo>
                <a:lnTo>
                  <a:pt x="4180060" y="4663945"/>
                </a:lnTo>
                <a:lnTo>
                  <a:pt x="0" y="4663945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1976167" y="5141346"/>
            <a:ext cx="1489811" cy="1489811"/>
          </a:xfrm>
          <a:custGeom>
            <a:avLst/>
            <a:gdLst/>
            <a:ahLst/>
            <a:cxnLst/>
            <a:rect l="l" t="t" r="r" b="b"/>
            <a:pathLst>
              <a:path w="1489811" h="1489811">
                <a:moveTo>
                  <a:pt x="0" y="0"/>
                </a:moveTo>
                <a:lnTo>
                  <a:pt x="1489811" y="0"/>
                </a:lnTo>
                <a:lnTo>
                  <a:pt x="1489811" y="1489811"/>
                </a:lnTo>
                <a:lnTo>
                  <a:pt x="0" y="148981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6680102" y="4291780"/>
            <a:ext cx="1306215" cy="1651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9"/>
              </a:lnSpc>
              <a:spcBef>
                <a:spcPct val="0"/>
              </a:spcBef>
            </a:pPr>
            <a:r>
              <a:rPr lang="en-US" sz="7954" dirty="0">
                <a:solidFill>
                  <a:srgbClr val="000000"/>
                </a:solidFill>
                <a:latin typeface="Comic Sans"/>
              </a:rPr>
              <a:t>#1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34441" y="5053952"/>
            <a:ext cx="2667000" cy="2464539"/>
          </a:xfrm>
          <a:custGeom>
            <a:avLst/>
            <a:gdLst/>
            <a:ahLst/>
            <a:cxnLst/>
            <a:rect l="l" t="t" r="r" b="b"/>
            <a:pathLst>
              <a:path w="4983688" h="3575796">
                <a:moveTo>
                  <a:pt x="0" y="0"/>
                </a:moveTo>
                <a:lnTo>
                  <a:pt x="4983688" y="0"/>
                </a:lnTo>
                <a:lnTo>
                  <a:pt x="4983688" y="3575797"/>
                </a:lnTo>
                <a:lnTo>
                  <a:pt x="0" y="3575797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2074001" y="4982245"/>
            <a:ext cx="2815497" cy="2682480"/>
          </a:xfrm>
          <a:custGeom>
            <a:avLst/>
            <a:gdLst/>
            <a:ahLst/>
            <a:cxnLst/>
            <a:rect l="l" t="t" r="r" b="b"/>
            <a:pathLst>
              <a:path w="4160491" h="3963014">
                <a:moveTo>
                  <a:pt x="0" y="0"/>
                </a:moveTo>
                <a:lnTo>
                  <a:pt x="4160492" y="0"/>
                </a:lnTo>
                <a:lnTo>
                  <a:pt x="4160492" y="3963013"/>
                </a:lnTo>
                <a:lnTo>
                  <a:pt x="0" y="3963013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247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A-DA Sound Effect Variations - [SFX]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4970" y="-133862"/>
            <a:ext cx="12159453" cy="1078541"/>
          </a:xfrm>
          <a:custGeom>
            <a:avLst/>
            <a:gdLst/>
            <a:ahLst/>
            <a:cxnLst/>
            <a:rect l="l" t="t" r="r" b="b"/>
            <a:pathLst>
              <a:path w="12159453" h="1078541">
                <a:moveTo>
                  <a:pt x="0" y="0"/>
                </a:moveTo>
                <a:lnTo>
                  <a:pt x="12159453" y="0"/>
                </a:lnTo>
                <a:lnTo>
                  <a:pt x="12159453" y="1078541"/>
                </a:lnTo>
                <a:lnTo>
                  <a:pt x="0" y="10785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4259" b="-2369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4630400"/>
          </a:xfrm>
          <a:custGeom>
            <a:avLst/>
            <a:gdLst/>
            <a:ahLst/>
            <a:cxnLst/>
            <a:rect l="l" t="t" r="r" b="b"/>
            <a:pathLst>
              <a:path w="18288000" h="14630400">
                <a:moveTo>
                  <a:pt x="0" y="0"/>
                </a:moveTo>
                <a:lnTo>
                  <a:pt x="18288000" y="0"/>
                </a:lnTo>
                <a:lnTo>
                  <a:pt x="18288000" y="14630400"/>
                </a:lnTo>
                <a:lnTo>
                  <a:pt x="0" y="146304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435110" y="658542"/>
            <a:ext cx="18540388" cy="10272147"/>
          </a:xfrm>
          <a:custGeom>
            <a:avLst/>
            <a:gdLst/>
            <a:ahLst/>
            <a:cxnLst/>
            <a:rect l="l" t="t" r="r" b="b"/>
            <a:pathLst>
              <a:path w="18540388" h="10272147">
                <a:moveTo>
                  <a:pt x="0" y="0"/>
                </a:moveTo>
                <a:lnTo>
                  <a:pt x="18540388" y="0"/>
                </a:lnTo>
                <a:lnTo>
                  <a:pt x="18540388" y="10272147"/>
                </a:lnTo>
                <a:lnTo>
                  <a:pt x="0" y="102721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6742" b="-468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279241" y="520482"/>
            <a:ext cx="10560891" cy="6794718"/>
          </a:xfrm>
          <a:custGeom>
            <a:avLst/>
            <a:gdLst/>
            <a:ahLst/>
            <a:cxnLst/>
            <a:rect l="l" t="t" r="r" b="b"/>
            <a:pathLst>
              <a:path w="10560891" h="6794718">
                <a:moveTo>
                  <a:pt x="0" y="0"/>
                </a:moveTo>
                <a:lnTo>
                  <a:pt x="10560891" y="0"/>
                </a:lnTo>
                <a:lnTo>
                  <a:pt x="10560891" y="6794718"/>
                </a:lnTo>
                <a:lnTo>
                  <a:pt x="0" y="67947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204" t="-277" r="-12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672920" y="1732136"/>
            <a:ext cx="4180060" cy="4663945"/>
          </a:xfrm>
          <a:custGeom>
            <a:avLst/>
            <a:gdLst/>
            <a:ahLst/>
            <a:cxnLst/>
            <a:rect l="l" t="t" r="r" b="b"/>
            <a:pathLst>
              <a:path w="4180060" h="4663945">
                <a:moveTo>
                  <a:pt x="0" y="0"/>
                </a:moveTo>
                <a:lnTo>
                  <a:pt x="4180060" y="0"/>
                </a:lnTo>
                <a:lnTo>
                  <a:pt x="4180060" y="4663945"/>
                </a:lnTo>
                <a:lnTo>
                  <a:pt x="0" y="46639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6919525">
            <a:off x="15759770" y="5021858"/>
            <a:ext cx="1906682" cy="1820981"/>
          </a:xfrm>
          <a:custGeom>
            <a:avLst/>
            <a:gdLst/>
            <a:ahLst/>
            <a:cxnLst/>
            <a:rect l="l" t="t" r="r" b="b"/>
            <a:pathLst>
              <a:path w="1906682" h="1820981">
                <a:moveTo>
                  <a:pt x="0" y="0"/>
                </a:moveTo>
                <a:lnTo>
                  <a:pt x="1906682" y="0"/>
                </a:lnTo>
                <a:lnTo>
                  <a:pt x="1906682" y="1820981"/>
                </a:lnTo>
                <a:lnTo>
                  <a:pt x="0" y="18209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8369282">
            <a:off x="13550185" y="5700158"/>
            <a:ext cx="1319230" cy="1980083"/>
          </a:xfrm>
          <a:custGeom>
            <a:avLst/>
            <a:gdLst/>
            <a:ahLst/>
            <a:cxnLst/>
            <a:rect l="l" t="t" r="r" b="b"/>
            <a:pathLst>
              <a:path w="1319230" h="1980083">
                <a:moveTo>
                  <a:pt x="0" y="0"/>
                </a:moveTo>
                <a:lnTo>
                  <a:pt x="1319230" y="0"/>
                </a:lnTo>
                <a:lnTo>
                  <a:pt x="1319230" y="1980082"/>
                </a:lnTo>
                <a:lnTo>
                  <a:pt x="0" y="1980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2277555" y="5143500"/>
            <a:ext cx="9491133" cy="5279443"/>
          </a:xfrm>
          <a:custGeom>
            <a:avLst/>
            <a:gdLst/>
            <a:ahLst/>
            <a:cxnLst/>
            <a:rect l="l" t="t" r="r" b="b"/>
            <a:pathLst>
              <a:path w="9491133" h="5279443">
                <a:moveTo>
                  <a:pt x="0" y="0"/>
                </a:moveTo>
                <a:lnTo>
                  <a:pt x="9491133" y="0"/>
                </a:lnTo>
                <a:lnTo>
                  <a:pt x="9491133" y="5279443"/>
                </a:lnTo>
                <a:lnTo>
                  <a:pt x="0" y="52794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738688" y="109858"/>
            <a:ext cx="7373868" cy="6286222"/>
          </a:xfrm>
          <a:custGeom>
            <a:avLst/>
            <a:gdLst/>
            <a:ahLst/>
            <a:cxnLst/>
            <a:rect l="l" t="t" r="r" b="b"/>
            <a:pathLst>
              <a:path w="7373868" h="6286222">
                <a:moveTo>
                  <a:pt x="0" y="0"/>
                </a:moveTo>
                <a:lnTo>
                  <a:pt x="7373868" y="0"/>
                </a:lnTo>
                <a:lnTo>
                  <a:pt x="7373868" y="6286223"/>
                </a:lnTo>
                <a:lnTo>
                  <a:pt x="0" y="628622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467526" y="6919955"/>
            <a:ext cx="3260257" cy="3125771"/>
          </a:xfrm>
          <a:custGeom>
            <a:avLst/>
            <a:gdLst/>
            <a:ahLst/>
            <a:cxnLst/>
            <a:rect l="l" t="t" r="r" b="b"/>
            <a:pathLst>
              <a:path w="3260257" h="3125771">
                <a:moveTo>
                  <a:pt x="0" y="0"/>
                </a:moveTo>
                <a:lnTo>
                  <a:pt x="3260257" y="0"/>
                </a:lnTo>
                <a:lnTo>
                  <a:pt x="3260257" y="3125771"/>
                </a:lnTo>
                <a:lnTo>
                  <a:pt x="0" y="312577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6110191" y="1226471"/>
            <a:ext cx="7577964" cy="4945397"/>
          </a:xfrm>
          <a:custGeom>
            <a:avLst/>
            <a:gdLst/>
            <a:ahLst/>
            <a:cxnLst/>
            <a:rect l="l" t="t" r="r" b="b"/>
            <a:pathLst>
              <a:path w="7577964" h="4945397">
                <a:moveTo>
                  <a:pt x="0" y="0"/>
                </a:moveTo>
                <a:lnTo>
                  <a:pt x="7577964" y="0"/>
                </a:lnTo>
                <a:lnTo>
                  <a:pt x="7577964" y="4945397"/>
                </a:lnTo>
                <a:lnTo>
                  <a:pt x="0" y="494539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b="-109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4629841" y="109858"/>
            <a:ext cx="2583737" cy="1837683"/>
          </a:xfrm>
          <a:custGeom>
            <a:avLst/>
            <a:gdLst/>
            <a:ahLst/>
            <a:cxnLst/>
            <a:rect l="l" t="t" r="r" b="b"/>
            <a:pathLst>
              <a:path w="2583737" h="1837683">
                <a:moveTo>
                  <a:pt x="0" y="0"/>
                </a:moveTo>
                <a:lnTo>
                  <a:pt x="2583737" y="0"/>
                </a:lnTo>
                <a:lnTo>
                  <a:pt x="2583737" y="1837684"/>
                </a:lnTo>
                <a:lnTo>
                  <a:pt x="0" y="183768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254161" y="4973620"/>
            <a:ext cx="5222842" cy="5229379"/>
          </a:xfrm>
          <a:custGeom>
            <a:avLst/>
            <a:gdLst/>
            <a:ahLst/>
            <a:cxnLst/>
            <a:rect l="l" t="t" r="r" b="b"/>
            <a:pathLst>
              <a:path w="5222842" h="5229379">
                <a:moveTo>
                  <a:pt x="0" y="0"/>
                </a:moveTo>
                <a:lnTo>
                  <a:pt x="5222842" y="0"/>
                </a:lnTo>
                <a:lnTo>
                  <a:pt x="5222842" y="5229379"/>
                </a:lnTo>
                <a:lnTo>
                  <a:pt x="0" y="522937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048608" y="4269819"/>
            <a:ext cx="4130289" cy="4114800"/>
          </a:xfrm>
          <a:custGeom>
            <a:avLst/>
            <a:gdLst/>
            <a:ahLst/>
            <a:cxnLst/>
            <a:rect l="l" t="t" r="r" b="b"/>
            <a:pathLst>
              <a:path w="4130289" h="4114800">
                <a:moveTo>
                  <a:pt x="0" y="0"/>
                </a:moveTo>
                <a:lnTo>
                  <a:pt x="4130288" y="0"/>
                </a:lnTo>
                <a:lnTo>
                  <a:pt x="41302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517318" y="4458923"/>
            <a:ext cx="3531163" cy="3472736"/>
          </a:xfrm>
          <a:custGeom>
            <a:avLst/>
            <a:gdLst/>
            <a:ahLst/>
            <a:cxnLst/>
            <a:rect l="l" t="t" r="r" b="b"/>
            <a:pathLst>
              <a:path w="4369536" h="4162136">
                <a:moveTo>
                  <a:pt x="0" y="0"/>
                </a:moveTo>
                <a:lnTo>
                  <a:pt x="4369536" y="0"/>
                </a:lnTo>
                <a:lnTo>
                  <a:pt x="4369536" y="4162136"/>
                </a:lnTo>
                <a:lnTo>
                  <a:pt x="0" y="416213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6110191" y="4763655"/>
            <a:ext cx="1490709" cy="1490709"/>
          </a:xfrm>
          <a:custGeom>
            <a:avLst/>
            <a:gdLst/>
            <a:ahLst/>
            <a:cxnLst/>
            <a:rect l="l" t="t" r="r" b="b"/>
            <a:pathLst>
              <a:path w="1490709" h="1490709">
                <a:moveTo>
                  <a:pt x="0" y="0"/>
                </a:moveTo>
                <a:lnTo>
                  <a:pt x="1490709" y="0"/>
                </a:lnTo>
                <a:lnTo>
                  <a:pt x="1490709" y="1490709"/>
                </a:lnTo>
                <a:lnTo>
                  <a:pt x="0" y="149070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7572078" y="6855961"/>
            <a:ext cx="5249282" cy="1151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86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Comic Sans" panose="020B0604020202020204" charset="0"/>
              </a:rPr>
              <a:t>go fishing/ cool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979078" y="3654089"/>
            <a:ext cx="1468065" cy="1651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9"/>
              </a:lnSpc>
              <a:spcBef>
                <a:spcPct val="0"/>
              </a:spcBef>
            </a:pPr>
            <a:r>
              <a:rPr lang="en-US" sz="7954">
                <a:solidFill>
                  <a:srgbClr val="000000"/>
                </a:solidFill>
                <a:latin typeface="Comic Sans"/>
              </a:rPr>
              <a:t>#2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8590" y="1898090"/>
            <a:ext cx="3779313" cy="2526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6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Comic Sans"/>
              </a:rPr>
              <a:t>We can go fishing because it's cool.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522266" y="-304800"/>
            <a:ext cx="4738832" cy="111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45"/>
              </a:lnSpc>
              <a:spcBef>
                <a:spcPct val="0"/>
              </a:spcBef>
            </a:pPr>
            <a:r>
              <a:rPr lang="en-US" sz="5332" dirty="0">
                <a:solidFill>
                  <a:srgbClr val="000000"/>
                </a:solidFill>
                <a:latin typeface="Comic Sans" panose="020B0604020202020204" charset="0"/>
              </a:rPr>
              <a:t>5 Look and Say</a:t>
            </a:r>
          </a:p>
        </p:txBody>
      </p:sp>
      <p:sp>
        <p:nvSpPr>
          <p:cNvPr id="22" name="Freeform 22"/>
          <p:cNvSpPr/>
          <p:nvPr/>
        </p:nvSpPr>
        <p:spPr>
          <a:xfrm>
            <a:off x="14840132" y="7406764"/>
            <a:ext cx="3265146" cy="3016179"/>
          </a:xfrm>
          <a:custGeom>
            <a:avLst/>
            <a:gdLst/>
            <a:ahLst/>
            <a:cxnLst/>
            <a:rect l="l" t="t" r="r" b="b"/>
            <a:pathLst>
              <a:path w="3265146" h="3016179">
                <a:moveTo>
                  <a:pt x="0" y="0"/>
                </a:moveTo>
                <a:lnTo>
                  <a:pt x="3265146" y="0"/>
                </a:lnTo>
                <a:lnTo>
                  <a:pt x="3265146" y="3016179"/>
                </a:lnTo>
                <a:lnTo>
                  <a:pt x="0" y="3016179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6517" y="205594"/>
            <a:ext cx="3049688" cy="1462267"/>
          </a:xfrm>
          <a:prstGeom prst="rect">
            <a:avLst/>
          </a:prstGeom>
        </p:spPr>
      </p:pic>
      <p:sp>
        <p:nvSpPr>
          <p:cNvPr id="24" name="Action Button: End 23">
            <a:hlinkClick r:id="" action="ppaction://hlinkshowjump?jump=nextslide" highlightClick="1"/>
          </p:cNvPr>
          <p:cNvSpPr/>
          <p:nvPr/>
        </p:nvSpPr>
        <p:spPr>
          <a:xfrm>
            <a:off x="15017291" y="7842080"/>
            <a:ext cx="2438400" cy="1005910"/>
          </a:xfrm>
          <a:prstGeom prst="actionButtonEn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Comic Sans" panose="020B060402020202020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8468988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-DA Sound Effect Variations - [SFX]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4970" y="-133862"/>
            <a:ext cx="12159453" cy="1078541"/>
          </a:xfrm>
          <a:custGeom>
            <a:avLst/>
            <a:gdLst/>
            <a:ahLst/>
            <a:cxnLst/>
            <a:rect l="l" t="t" r="r" b="b"/>
            <a:pathLst>
              <a:path w="12159453" h="1078541">
                <a:moveTo>
                  <a:pt x="0" y="0"/>
                </a:moveTo>
                <a:lnTo>
                  <a:pt x="12159453" y="0"/>
                </a:lnTo>
                <a:lnTo>
                  <a:pt x="12159453" y="1078541"/>
                </a:lnTo>
                <a:lnTo>
                  <a:pt x="0" y="10785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4259" b="-2369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4630400"/>
          </a:xfrm>
          <a:custGeom>
            <a:avLst/>
            <a:gdLst/>
            <a:ahLst/>
            <a:cxnLst/>
            <a:rect l="l" t="t" r="r" b="b"/>
            <a:pathLst>
              <a:path w="18288000" h="14630400">
                <a:moveTo>
                  <a:pt x="0" y="0"/>
                </a:moveTo>
                <a:lnTo>
                  <a:pt x="18288000" y="0"/>
                </a:lnTo>
                <a:lnTo>
                  <a:pt x="18288000" y="14630400"/>
                </a:lnTo>
                <a:lnTo>
                  <a:pt x="0" y="146304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126194" y="-193270"/>
            <a:ext cx="18540388" cy="10272147"/>
          </a:xfrm>
          <a:custGeom>
            <a:avLst/>
            <a:gdLst/>
            <a:ahLst/>
            <a:cxnLst/>
            <a:rect l="l" t="t" r="r" b="b"/>
            <a:pathLst>
              <a:path w="18540388" h="10272147">
                <a:moveTo>
                  <a:pt x="0" y="0"/>
                </a:moveTo>
                <a:lnTo>
                  <a:pt x="18540388" y="0"/>
                </a:lnTo>
                <a:lnTo>
                  <a:pt x="18540388" y="10272147"/>
                </a:lnTo>
                <a:lnTo>
                  <a:pt x="0" y="102721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6742" b="-4685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5"/>
          <p:cNvSpPr/>
          <p:nvPr/>
        </p:nvSpPr>
        <p:spPr>
          <a:xfrm>
            <a:off x="4279241" y="520482"/>
            <a:ext cx="10560891" cy="6794718"/>
          </a:xfrm>
          <a:custGeom>
            <a:avLst/>
            <a:gdLst/>
            <a:ahLst/>
            <a:cxnLst/>
            <a:rect l="l" t="t" r="r" b="b"/>
            <a:pathLst>
              <a:path w="10560891" h="6794718">
                <a:moveTo>
                  <a:pt x="0" y="0"/>
                </a:moveTo>
                <a:lnTo>
                  <a:pt x="10560891" y="0"/>
                </a:lnTo>
                <a:lnTo>
                  <a:pt x="10560891" y="6794718"/>
                </a:lnTo>
                <a:lnTo>
                  <a:pt x="0" y="67947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204" t="-277" r="-12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672920" y="1732136"/>
            <a:ext cx="4180060" cy="4663945"/>
          </a:xfrm>
          <a:custGeom>
            <a:avLst/>
            <a:gdLst/>
            <a:ahLst/>
            <a:cxnLst/>
            <a:rect l="l" t="t" r="r" b="b"/>
            <a:pathLst>
              <a:path w="4180060" h="4663945">
                <a:moveTo>
                  <a:pt x="0" y="0"/>
                </a:moveTo>
                <a:lnTo>
                  <a:pt x="4180060" y="0"/>
                </a:lnTo>
                <a:lnTo>
                  <a:pt x="4180060" y="4663945"/>
                </a:lnTo>
                <a:lnTo>
                  <a:pt x="0" y="46639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6919525">
            <a:off x="15759770" y="5021858"/>
            <a:ext cx="1906682" cy="1820981"/>
          </a:xfrm>
          <a:custGeom>
            <a:avLst/>
            <a:gdLst/>
            <a:ahLst/>
            <a:cxnLst/>
            <a:rect l="l" t="t" r="r" b="b"/>
            <a:pathLst>
              <a:path w="1906682" h="1820981">
                <a:moveTo>
                  <a:pt x="0" y="0"/>
                </a:moveTo>
                <a:lnTo>
                  <a:pt x="1906682" y="0"/>
                </a:lnTo>
                <a:lnTo>
                  <a:pt x="1906682" y="1820981"/>
                </a:lnTo>
                <a:lnTo>
                  <a:pt x="0" y="18209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8369282">
            <a:off x="13550185" y="5700158"/>
            <a:ext cx="1319230" cy="1980083"/>
          </a:xfrm>
          <a:custGeom>
            <a:avLst/>
            <a:gdLst/>
            <a:ahLst/>
            <a:cxnLst/>
            <a:rect l="l" t="t" r="r" b="b"/>
            <a:pathLst>
              <a:path w="1319230" h="1980083">
                <a:moveTo>
                  <a:pt x="0" y="0"/>
                </a:moveTo>
                <a:lnTo>
                  <a:pt x="1319230" y="0"/>
                </a:lnTo>
                <a:lnTo>
                  <a:pt x="1319230" y="1980082"/>
                </a:lnTo>
                <a:lnTo>
                  <a:pt x="0" y="1980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2277555" y="5143500"/>
            <a:ext cx="9491133" cy="5279443"/>
          </a:xfrm>
          <a:custGeom>
            <a:avLst/>
            <a:gdLst/>
            <a:ahLst/>
            <a:cxnLst/>
            <a:rect l="l" t="t" r="r" b="b"/>
            <a:pathLst>
              <a:path w="9491133" h="5279443">
                <a:moveTo>
                  <a:pt x="0" y="0"/>
                </a:moveTo>
                <a:lnTo>
                  <a:pt x="9491133" y="0"/>
                </a:lnTo>
                <a:lnTo>
                  <a:pt x="9491133" y="5279443"/>
                </a:lnTo>
                <a:lnTo>
                  <a:pt x="0" y="52794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1061437" y="-507215"/>
            <a:ext cx="7373868" cy="6286222"/>
          </a:xfrm>
          <a:custGeom>
            <a:avLst/>
            <a:gdLst/>
            <a:ahLst/>
            <a:cxnLst/>
            <a:rect l="l" t="t" r="r" b="b"/>
            <a:pathLst>
              <a:path w="7373868" h="6286222">
                <a:moveTo>
                  <a:pt x="0" y="0"/>
                </a:moveTo>
                <a:lnTo>
                  <a:pt x="7373868" y="0"/>
                </a:lnTo>
                <a:lnTo>
                  <a:pt x="7373868" y="6286223"/>
                </a:lnTo>
                <a:lnTo>
                  <a:pt x="0" y="628622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467526" y="6919955"/>
            <a:ext cx="3260257" cy="3125771"/>
          </a:xfrm>
          <a:custGeom>
            <a:avLst/>
            <a:gdLst/>
            <a:ahLst/>
            <a:cxnLst/>
            <a:rect l="l" t="t" r="r" b="b"/>
            <a:pathLst>
              <a:path w="3260257" h="3125771">
                <a:moveTo>
                  <a:pt x="0" y="0"/>
                </a:moveTo>
                <a:lnTo>
                  <a:pt x="3260257" y="0"/>
                </a:lnTo>
                <a:lnTo>
                  <a:pt x="3260257" y="3125771"/>
                </a:lnTo>
                <a:lnTo>
                  <a:pt x="0" y="312577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76056" y="5207646"/>
            <a:ext cx="4863112" cy="4871231"/>
          </a:xfrm>
          <a:custGeom>
            <a:avLst/>
            <a:gdLst/>
            <a:ahLst/>
            <a:cxnLst/>
            <a:rect l="l" t="t" r="r" b="b"/>
            <a:pathLst>
              <a:path w="4863112" h="4871231">
                <a:moveTo>
                  <a:pt x="0" y="0"/>
                </a:moveTo>
                <a:lnTo>
                  <a:pt x="4863112" y="0"/>
                </a:lnTo>
                <a:lnTo>
                  <a:pt x="4863112" y="4871231"/>
                </a:lnTo>
                <a:lnTo>
                  <a:pt x="0" y="487123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138471" y="1184539"/>
            <a:ext cx="7195925" cy="5057768"/>
          </a:xfrm>
          <a:custGeom>
            <a:avLst/>
            <a:gdLst/>
            <a:ahLst/>
            <a:cxnLst/>
            <a:rect l="l" t="t" r="r" b="b"/>
            <a:pathLst>
              <a:path w="7625985" h="5461466">
                <a:moveTo>
                  <a:pt x="0" y="0"/>
                </a:moveTo>
                <a:lnTo>
                  <a:pt x="7625985" y="0"/>
                </a:lnTo>
                <a:lnTo>
                  <a:pt x="7625985" y="5461467"/>
                </a:lnTo>
                <a:lnTo>
                  <a:pt x="0" y="54614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634993" y="1428339"/>
            <a:ext cx="3779313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6"/>
              </a:lnSpc>
              <a:spcBef>
                <a:spcPct val="0"/>
              </a:spcBef>
            </a:pPr>
            <a:r>
              <a:rPr lang="en-US" sz="3779" dirty="0">
                <a:solidFill>
                  <a:srgbClr val="000000"/>
                </a:solidFill>
                <a:latin typeface="Comic Sans"/>
              </a:rPr>
              <a:t>We can make a </a:t>
            </a:r>
            <a:r>
              <a:rPr lang="en-US" sz="3779" dirty="0" smtClean="0">
                <a:solidFill>
                  <a:srgbClr val="000000"/>
                </a:solidFill>
                <a:latin typeface="Comic Sans"/>
              </a:rPr>
              <a:t>campfire </a:t>
            </a:r>
            <a:r>
              <a:rPr lang="en-US" sz="3779" dirty="0">
                <a:solidFill>
                  <a:srgbClr val="000000"/>
                </a:solidFill>
                <a:latin typeface="Comic Sans"/>
              </a:rPr>
              <a:t>today because it's dry.</a:t>
            </a:r>
          </a:p>
        </p:txBody>
      </p:sp>
      <p:sp>
        <p:nvSpPr>
          <p:cNvPr id="15" name="Freeform 15"/>
          <p:cNvSpPr/>
          <p:nvPr/>
        </p:nvSpPr>
        <p:spPr>
          <a:xfrm>
            <a:off x="4629841" y="109858"/>
            <a:ext cx="2583737" cy="1837683"/>
          </a:xfrm>
          <a:custGeom>
            <a:avLst/>
            <a:gdLst/>
            <a:ahLst/>
            <a:cxnLst/>
            <a:rect l="l" t="t" r="r" b="b"/>
            <a:pathLst>
              <a:path w="2583737" h="1837683">
                <a:moveTo>
                  <a:pt x="0" y="0"/>
                </a:moveTo>
                <a:lnTo>
                  <a:pt x="2583737" y="0"/>
                </a:lnTo>
                <a:lnTo>
                  <a:pt x="2583737" y="1837684"/>
                </a:lnTo>
                <a:lnTo>
                  <a:pt x="0" y="183768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770058" y="4900771"/>
            <a:ext cx="3696413" cy="3258342"/>
          </a:xfrm>
          <a:custGeom>
            <a:avLst/>
            <a:gdLst/>
            <a:ahLst/>
            <a:cxnLst/>
            <a:rect l="l" t="t" r="r" b="b"/>
            <a:pathLst>
              <a:path w="5124913" h="4881659">
                <a:moveTo>
                  <a:pt x="0" y="0"/>
                </a:moveTo>
                <a:lnTo>
                  <a:pt x="5124913" y="0"/>
                </a:lnTo>
                <a:lnTo>
                  <a:pt x="5124913" y="4881660"/>
                </a:lnTo>
                <a:lnTo>
                  <a:pt x="0" y="488166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4840132" y="7406764"/>
            <a:ext cx="3265146" cy="3016179"/>
          </a:xfrm>
          <a:custGeom>
            <a:avLst/>
            <a:gdLst/>
            <a:ahLst/>
            <a:cxnLst/>
            <a:rect l="l" t="t" r="r" b="b"/>
            <a:pathLst>
              <a:path w="3265146" h="3016179">
                <a:moveTo>
                  <a:pt x="0" y="0"/>
                </a:moveTo>
                <a:lnTo>
                  <a:pt x="3265146" y="0"/>
                </a:lnTo>
                <a:lnTo>
                  <a:pt x="3265146" y="3016179"/>
                </a:lnTo>
                <a:lnTo>
                  <a:pt x="0" y="3016179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15979078" y="3654089"/>
            <a:ext cx="1468065" cy="1651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9"/>
              </a:lnSpc>
              <a:spcBef>
                <a:spcPct val="0"/>
              </a:spcBef>
            </a:pPr>
            <a:r>
              <a:rPr lang="en-US" sz="7954">
                <a:solidFill>
                  <a:srgbClr val="000000"/>
                </a:solidFill>
                <a:latin typeface="Comic Sans"/>
              </a:rPr>
              <a:t>#3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522266" y="-304800"/>
            <a:ext cx="4738832" cy="111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45"/>
              </a:lnSpc>
              <a:spcBef>
                <a:spcPct val="0"/>
              </a:spcBef>
            </a:pPr>
            <a:r>
              <a:rPr lang="en-US" sz="5332">
                <a:solidFill>
                  <a:srgbClr val="000000"/>
                </a:solidFill>
                <a:latin typeface="Comic Sans Italics"/>
              </a:rPr>
              <a:t>5 Look and Say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6517" y="205594"/>
            <a:ext cx="3049688" cy="1462267"/>
          </a:xfrm>
          <a:prstGeom prst="rect">
            <a:avLst/>
          </a:prstGeom>
        </p:spPr>
      </p:pic>
      <p:sp>
        <p:nvSpPr>
          <p:cNvPr id="23" name="Action Button: End 22">
            <a:hlinkClick r:id="" action="ppaction://hlinkshowjump?jump=nextslide" highlightClick="1"/>
          </p:cNvPr>
          <p:cNvSpPr/>
          <p:nvPr/>
        </p:nvSpPr>
        <p:spPr>
          <a:xfrm>
            <a:off x="15017291" y="7842080"/>
            <a:ext cx="2438400" cy="1005910"/>
          </a:xfrm>
          <a:prstGeom prst="actionButtonEn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Comic Sans" panose="020B0604020202020204" charset="0"/>
              </a:rPr>
              <a:t>NEXT</a:t>
            </a:r>
          </a:p>
        </p:txBody>
      </p:sp>
      <p:sp>
        <p:nvSpPr>
          <p:cNvPr id="24" name="TextBox 18"/>
          <p:cNvSpPr txBox="1"/>
          <p:nvPr/>
        </p:nvSpPr>
        <p:spPr>
          <a:xfrm>
            <a:off x="7572078" y="6855961"/>
            <a:ext cx="5249282" cy="247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86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Comic Sans" panose="020B0604020202020204" charset="0"/>
              </a:rPr>
              <a:t>make a campfire/ dry</a:t>
            </a:r>
          </a:p>
        </p:txBody>
      </p:sp>
      <p:sp>
        <p:nvSpPr>
          <p:cNvPr id="25" name="Freeform 17"/>
          <p:cNvSpPr/>
          <p:nvPr/>
        </p:nvSpPr>
        <p:spPr>
          <a:xfrm>
            <a:off x="6110191" y="4763655"/>
            <a:ext cx="1490709" cy="1490709"/>
          </a:xfrm>
          <a:custGeom>
            <a:avLst/>
            <a:gdLst/>
            <a:ahLst/>
            <a:cxnLst/>
            <a:rect l="l" t="t" r="r" b="b"/>
            <a:pathLst>
              <a:path w="1490709" h="1490709">
                <a:moveTo>
                  <a:pt x="0" y="0"/>
                </a:moveTo>
                <a:lnTo>
                  <a:pt x="1490709" y="0"/>
                </a:lnTo>
                <a:lnTo>
                  <a:pt x="1490709" y="1490709"/>
                </a:lnTo>
                <a:lnTo>
                  <a:pt x="0" y="149070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561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-DA Sound Effect Variations - [SFX]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4970" y="-133862"/>
            <a:ext cx="12159453" cy="1078541"/>
          </a:xfrm>
          <a:custGeom>
            <a:avLst/>
            <a:gdLst/>
            <a:ahLst/>
            <a:cxnLst/>
            <a:rect l="l" t="t" r="r" b="b"/>
            <a:pathLst>
              <a:path w="12159453" h="1078541">
                <a:moveTo>
                  <a:pt x="0" y="0"/>
                </a:moveTo>
                <a:lnTo>
                  <a:pt x="12159453" y="0"/>
                </a:lnTo>
                <a:lnTo>
                  <a:pt x="12159453" y="1078541"/>
                </a:lnTo>
                <a:lnTo>
                  <a:pt x="0" y="10785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4259" b="-2369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4630400"/>
          </a:xfrm>
          <a:custGeom>
            <a:avLst/>
            <a:gdLst/>
            <a:ahLst/>
            <a:cxnLst/>
            <a:rect l="l" t="t" r="r" b="b"/>
            <a:pathLst>
              <a:path w="18288000" h="14630400">
                <a:moveTo>
                  <a:pt x="0" y="0"/>
                </a:moveTo>
                <a:lnTo>
                  <a:pt x="18288000" y="0"/>
                </a:lnTo>
                <a:lnTo>
                  <a:pt x="18288000" y="14630400"/>
                </a:lnTo>
                <a:lnTo>
                  <a:pt x="0" y="146304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393051" y="630515"/>
            <a:ext cx="18540388" cy="10272147"/>
          </a:xfrm>
          <a:custGeom>
            <a:avLst/>
            <a:gdLst/>
            <a:ahLst/>
            <a:cxnLst/>
            <a:rect l="l" t="t" r="r" b="b"/>
            <a:pathLst>
              <a:path w="18540388" h="10272147">
                <a:moveTo>
                  <a:pt x="0" y="0"/>
                </a:moveTo>
                <a:lnTo>
                  <a:pt x="18540388" y="0"/>
                </a:lnTo>
                <a:lnTo>
                  <a:pt x="18540388" y="10272147"/>
                </a:lnTo>
                <a:lnTo>
                  <a:pt x="0" y="102721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6742" b="-468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279241" y="520482"/>
            <a:ext cx="10560891" cy="6794718"/>
          </a:xfrm>
          <a:custGeom>
            <a:avLst/>
            <a:gdLst/>
            <a:ahLst/>
            <a:cxnLst/>
            <a:rect l="l" t="t" r="r" b="b"/>
            <a:pathLst>
              <a:path w="10560891" h="6794718">
                <a:moveTo>
                  <a:pt x="0" y="0"/>
                </a:moveTo>
                <a:lnTo>
                  <a:pt x="10560891" y="0"/>
                </a:lnTo>
                <a:lnTo>
                  <a:pt x="10560891" y="6794718"/>
                </a:lnTo>
                <a:lnTo>
                  <a:pt x="0" y="67947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204" t="-277" r="-12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672920" y="1732136"/>
            <a:ext cx="4180060" cy="4663945"/>
          </a:xfrm>
          <a:custGeom>
            <a:avLst/>
            <a:gdLst/>
            <a:ahLst/>
            <a:cxnLst/>
            <a:rect l="l" t="t" r="r" b="b"/>
            <a:pathLst>
              <a:path w="4180060" h="4663945">
                <a:moveTo>
                  <a:pt x="0" y="0"/>
                </a:moveTo>
                <a:lnTo>
                  <a:pt x="4180060" y="0"/>
                </a:lnTo>
                <a:lnTo>
                  <a:pt x="4180060" y="4663945"/>
                </a:lnTo>
                <a:lnTo>
                  <a:pt x="0" y="46639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6919525">
            <a:off x="15759770" y="5021858"/>
            <a:ext cx="1906682" cy="1820981"/>
          </a:xfrm>
          <a:custGeom>
            <a:avLst/>
            <a:gdLst/>
            <a:ahLst/>
            <a:cxnLst/>
            <a:rect l="l" t="t" r="r" b="b"/>
            <a:pathLst>
              <a:path w="1906682" h="1820981">
                <a:moveTo>
                  <a:pt x="0" y="0"/>
                </a:moveTo>
                <a:lnTo>
                  <a:pt x="1906682" y="0"/>
                </a:lnTo>
                <a:lnTo>
                  <a:pt x="1906682" y="1820981"/>
                </a:lnTo>
                <a:lnTo>
                  <a:pt x="0" y="18209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8369282">
            <a:off x="13550185" y="5700158"/>
            <a:ext cx="1319230" cy="1980083"/>
          </a:xfrm>
          <a:custGeom>
            <a:avLst/>
            <a:gdLst/>
            <a:ahLst/>
            <a:cxnLst/>
            <a:rect l="l" t="t" r="r" b="b"/>
            <a:pathLst>
              <a:path w="1319230" h="1980083">
                <a:moveTo>
                  <a:pt x="0" y="0"/>
                </a:moveTo>
                <a:lnTo>
                  <a:pt x="1319230" y="0"/>
                </a:lnTo>
                <a:lnTo>
                  <a:pt x="1319230" y="1980082"/>
                </a:lnTo>
                <a:lnTo>
                  <a:pt x="0" y="1980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2277555" y="5143500"/>
            <a:ext cx="9491133" cy="5279443"/>
          </a:xfrm>
          <a:custGeom>
            <a:avLst/>
            <a:gdLst/>
            <a:ahLst/>
            <a:cxnLst/>
            <a:rect l="l" t="t" r="r" b="b"/>
            <a:pathLst>
              <a:path w="9491133" h="5279443">
                <a:moveTo>
                  <a:pt x="0" y="0"/>
                </a:moveTo>
                <a:lnTo>
                  <a:pt x="9491133" y="0"/>
                </a:lnTo>
                <a:lnTo>
                  <a:pt x="9491133" y="5279443"/>
                </a:lnTo>
                <a:lnTo>
                  <a:pt x="0" y="52794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67526" y="6919955"/>
            <a:ext cx="3260257" cy="3125771"/>
          </a:xfrm>
          <a:custGeom>
            <a:avLst/>
            <a:gdLst/>
            <a:ahLst/>
            <a:cxnLst/>
            <a:rect l="l" t="t" r="r" b="b"/>
            <a:pathLst>
              <a:path w="3260257" h="3125771">
                <a:moveTo>
                  <a:pt x="0" y="0"/>
                </a:moveTo>
                <a:lnTo>
                  <a:pt x="3260257" y="0"/>
                </a:lnTo>
                <a:lnTo>
                  <a:pt x="3260257" y="3125771"/>
                </a:lnTo>
                <a:lnTo>
                  <a:pt x="0" y="312577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4629841" y="109858"/>
            <a:ext cx="2583737" cy="1837683"/>
          </a:xfrm>
          <a:custGeom>
            <a:avLst/>
            <a:gdLst/>
            <a:ahLst/>
            <a:cxnLst/>
            <a:rect l="l" t="t" r="r" b="b"/>
            <a:pathLst>
              <a:path w="2583737" h="1837683">
                <a:moveTo>
                  <a:pt x="0" y="0"/>
                </a:moveTo>
                <a:lnTo>
                  <a:pt x="2583737" y="0"/>
                </a:lnTo>
                <a:lnTo>
                  <a:pt x="2583737" y="1837684"/>
                </a:lnTo>
                <a:lnTo>
                  <a:pt x="0" y="183768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750259" y="1085704"/>
            <a:ext cx="7822519" cy="5451183"/>
          </a:xfrm>
          <a:custGeom>
            <a:avLst/>
            <a:gdLst/>
            <a:ahLst/>
            <a:cxnLst/>
            <a:rect l="l" t="t" r="r" b="b"/>
            <a:pathLst>
              <a:path w="7822519" h="5451183">
                <a:moveTo>
                  <a:pt x="0" y="0"/>
                </a:moveTo>
                <a:lnTo>
                  <a:pt x="7822519" y="0"/>
                </a:lnTo>
                <a:lnTo>
                  <a:pt x="7822519" y="5451183"/>
                </a:lnTo>
                <a:lnTo>
                  <a:pt x="0" y="545118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309279" y="6529431"/>
            <a:ext cx="6939414" cy="1145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86"/>
              </a:lnSpc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Comic Sans" panose="020B0604020202020204" charset="0"/>
              </a:rPr>
              <a:t>play ice-hockey/hot </a:t>
            </a:r>
          </a:p>
        </p:txBody>
      </p:sp>
      <p:sp>
        <p:nvSpPr>
          <p:cNvPr id="14" name="Freeform 14"/>
          <p:cNvSpPr/>
          <p:nvPr/>
        </p:nvSpPr>
        <p:spPr>
          <a:xfrm>
            <a:off x="-738688" y="109858"/>
            <a:ext cx="7373868" cy="6286222"/>
          </a:xfrm>
          <a:custGeom>
            <a:avLst/>
            <a:gdLst/>
            <a:ahLst/>
            <a:cxnLst/>
            <a:rect l="l" t="t" r="r" b="b"/>
            <a:pathLst>
              <a:path w="7373868" h="6286222">
                <a:moveTo>
                  <a:pt x="0" y="0"/>
                </a:moveTo>
                <a:lnTo>
                  <a:pt x="7373868" y="0"/>
                </a:lnTo>
                <a:lnTo>
                  <a:pt x="7373868" y="6286223"/>
                </a:lnTo>
                <a:lnTo>
                  <a:pt x="0" y="628622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472326" y="5279502"/>
            <a:ext cx="4895534" cy="4768305"/>
          </a:xfrm>
          <a:custGeom>
            <a:avLst/>
            <a:gdLst/>
            <a:ahLst/>
            <a:cxnLst/>
            <a:rect l="l" t="t" r="r" b="b"/>
            <a:pathLst>
              <a:path w="5504416" h="5513605">
                <a:moveTo>
                  <a:pt x="0" y="0"/>
                </a:moveTo>
                <a:lnTo>
                  <a:pt x="5504416" y="0"/>
                </a:lnTo>
                <a:lnTo>
                  <a:pt x="5504416" y="5513605"/>
                </a:lnTo>
                <a:lnTo>
                  <a:pt x="0" y="551360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967192" y="5238369"/>
            <a:ext cx="3283423" cy="2938251"/>
          </a:xfrm>
          <a:custGeom>
            <a:avLst/>
            <a:gdLst/>
            <a:ahLst/>
            <a:cxnLst/>
            <a:rect l="l" t="t" r="r" b="b"/>
            <a:pathLst>
              <a:path w="4628757" h="4409054">
                <a:moveTo>
                  <a:pt x="0" y="0"/>
                </a:moveTo>
                <a:lnTo>
                  <a:pt x="4628757" y="0"/>
                </a:lnTo>
                <a:lnTo>
                  <a:pt x="4628757" y="4409053"/>
                </a:lnTo>
                <a:lnTo>
                  <a:pt x="0" y="4409053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2082968" y="4906270"/>
            <a:ext cx="1489811" cy="1489811"/>
          </a:xfrm>
          <a:custGeom>
            <a:avLst/>
            <a:gdLst/>
            <a:ahLst/>
            <a:cxnLst/>
            <a:rect l="l" t="t" r="r" b="b"/>
            <a:pathLst>
              <a:path w="1489811" h="1489811">
                <a:moveTo>
                  <a:pt x="0" y="0"/>
                </a:moveTo>
                <a:lnTo>
                  <a:pt x="1489810" y="0"/>
                </a:lnTo>
                <a:lnTo>
                  <a:pt x="1489810" y="1489811"/>
                </a:lnTo>
                <a:lnTo>
                  <a:pt x="0" y="148981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5979078" y="3654089"/>
            <a:ext cx="1468065" cy="1651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39"/>
              </a:lnSpc>
              <a:spcBef>
                <a:spcPct val="0"/>
              </a:spcBef>
            </a:pPr>
            <a:r>
              <a:rPr lang="en-US" sz="7954">
                <a:solidFill>
                  <a:srgbClr val="000000"/>
                </a:solidFill>
                <a:latin typeface="Comic Sans"/>
              </a:rPr>
              <a:t>#4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1898090"/>
            <a:ext cx="3779313" cy="3405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6"/>
              </a:lnSpc>
              <a:spcBef>
                <a:spcPct val="0"/>
              </a:spcBef>
            </a:pPr>
            <a:r>
              <a:rPr lang="en-US" sz="4200" dirty="0">
                <a:solidFill>
                  <a:srgbClr val="000000"/>
                </a:solidFill>
                <a:latin typeface="Comic Sans"/>
              </a:rPr>
              <a:t>We can't play ice-hockey because it's hot.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44136" y="-96844"/>
            <a:ext cx="4738832" cy="1115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45"/>
              </a:lnSpc>
              <a:spcBef>
                <a:spcPct val="0"/>
              </a:spcBef>
            </a:pPr>
            <a:r>
              <a:rPr lang="en-US" sz="5332" dirty="0">
                <a:solidFill>
                  <a:srgbClr val="000000"/>
                </a:solidFill>
                <a:latin typeface="Comic Sans" panose="020B0604020202020204" charset="0"/>
              </a:rPr>
              <a:t>5 Look and Say</a:t>
            </a:r>
          </a:p>
        </p:txBody>
      </p:sp>
      <p:sp>
        <p:nvSpPr>
          <p:cNvPr id="21" name="Freeform 21"/>
          <p:cNvSpPr/>
          <p:nvPr/>
        </p:nvSpPr>
        <p:spPr>
          <a:xfrm>
            <a:off x="14840132" y="7406764"/>
            <a:ext cx="3265146" cy="3016179"/>
          </a:xfrm>
          <a:custGeom>
            <a:avLst/>
            <a:gdLst/>
            <a:ahLst/>
            <a:cxnLst/>
            <a:rect l="l" t="t" r="r" b="b"/>
            <a:pathLst>
              <a:path w="3265146" h="3016179">
                <a:moveTo>
                  <a:pt x="0" y="0"/>
                </a:moveTo>
                <a:lnTo>
                  <a:pt x="3265146" y="0"/>
                </a:lnTo>
                <a:lnTo>
                  <a:pt x="3265146" y="3016179"/>
                </a:lnTo>
                <a:lnTo>
                  <a:pt x="0" y="3016179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6517" y="205594"/>
            <a:ext cx="3049688" cy="1462267"/>
          </a:xfrm>
          <a:prstGeom prst="rect">
            <a:avLst/>
          </a:prstGeom>
        </p:spPr>
      </p:pic>
      <p:sp>
        <p:nvSpPr>
          <p:cNvPr id="23" name="Action Button: End 22">
            <a:hlinkClick r:id="" action="ppaction://hlinkshowjump?jump=nextslide" highlightClick="1"/>
          </p:cNvPr>
          <p:cNvSpPr/>
          <p:nvPr/>
        </p:nvSpPr>
        <p:spPr>
          <a:xfrm>
            <a:off x="15017291" y="7842080"/>
            <a:ext cx="2438400" cy="1005910"/>
          </a:xfrm>
          <a:prstGeom prst="actionButtonEn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C00000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686166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-DA Sound Effect Variations - [SFX]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0142497" cy="10287000"/>
          </a:xfrm>
          <a:custGeom>
            <a:avLst/>
            <a:gdLst/>
            <a:ahLst/>
            <a:cxnLst/>
            <a:rect l="l" t="t" r="r" b="b"/>
            <a:pathLst>
              <a:path w="20142497" h="10287000">
                <a:moveTo>
                  <a:pt x="0" y="0"/>
                </a:moveTo>
                <a:lnTo>
                  <a:pt x="20142497" y="0"/>
                </a:lnTo>
                <a:lnTo>
                  <a:pt x="2014249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335" b="-43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153" y="5425243"/>
            <a:ext cx="1853093" cy="1635355"/>
          </a:xfrm>
          <a:custGeom>
            <a:avLst/>
            <a:gdLst/>
            <a:ahLst/>
            <a:cxnLst/>
            <a:rect l="l" t="t" r="r" b="b"/>
            <a:pathLst>
              <a:path w="1853093" h="1635355">
                <a:moveTo>
                  <a:pt x="0" y="0"/>
                </a:moveTo>
                <a:lnTo>
                  <a:pt x="1853094" y="0"/>
                </a:lnTo>
                <a:lnTo>
                  <a:pt x="1853094" y="1635355"/>
                </a:lnTo>
                <a:lnTo>
                  <a:pt x="0" y="16353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482997" y="7962036"/>
            <a:ext cx="1552607" cy="1810620"/>
          </a:xfrm>
          <a:custGeom>
            <a:avLst/>
            <a:gdLst/>
            <a:ahLst/>
            <a:cxnLst/>
            <a:rect l="l" t="t" r="r" b="b"/>
            <a:pathLst>
              <a:path w="1552607" h="1810620">
                <a:moveTo>
                  <a:pt x="0" y="0"/>
                </a:moveTo>
                <a:lnTo>
                  <a:pt x="1552606" y="0"/>
                </a:lnTo>
                <a:lnTo>
                  <a:pt x="1552606" y="1810620"/>
                </a:lnTo>
                <a:lnTo>
                  <a:pt x="0" y="18106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3366392" y="1604470"/>
            <a:ext cx="1482859" cy="1403983"/>
          </a:xfrm>
          <a:custGeom>
            <a:avLst/>
            <a:gdLst/>
            <a:ahLst/>
            <a:cxnLst/>
            <a:rect l="l" t="t" r="r" b="b"/>
            <a:pathLst>
              <a:path w="1952238" h="2057400">
                <a:moveTo>
                  <a:pt x="0" y="0"/>
                </a:moveTo>
                <a:lnTo>
                  <a:pt x="1952238" y="0"/>
                </a:lnTo>
                <a:lnTo>
                  <a:pt x="195223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955247" y="6546248"/>
            <a:ext cx="1155573" cy="1028700"/>
          </a:xfrm>
          <a:custGeom>
            <a:avLst/>
            <a:gdLst/>
            <a:ahLst/>
            <a:cxnLst/>
            <a:rect l="l" t="t" r="r" b="b"/>
            <a:pathLst>
              <a:path w="1155573" h="1028700">
                <a:moveTo>
                  <a:pt x="0" y="0"/>
                </a:moveTo>
                <a:lnTo>
                  <a:pt x="1155573" y="0"/>
                </a:lnTo>
                <a:lnTo>
                  <a:pt x="11555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849251" y="4378446"/>
            <a:ext cx="1633746" cy="1864475"/>
          </a:xfrm>
          <a:custGeom>
            <a:avLst/>
            <a:gdLst/>
            <a:ahLst/>
            <a:cxnLst/>
            <a:rect l="l" t="t" r="r" b="b"/>
            <a:pathLst>
              <a:path w="1633746" h="1864475">
                <a:moveTo>
                  <a:pt x="0" y="0"/>
                </a:moveTo>
                <a:lnTo>
                  <a:pt x="1633746" y="0"/>
                </a:lnTo>
                <a:lnTo>
                  <a:pt x="1633746" y="1864475"/>
                </a:lnTo>
                <a:lnTo>
                  <a:pt x="0" y="18644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585672" y="2306462"/>
            <a:ext cx="7479583" cy="891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5"/>
              </a:lnSpc>
            </a:pPr>
            <a:r>
              <a:rPr lang="en-US" sz="5678">
                <a:solidFill>
                  <a:srgbClr val="FEFFFF"/>
                </a:solidFill>
                <a:latin typeface="Comic Sans Bold"/>
              </a:rPr>
              <a:t>PRACTICE</a:t>
            </a:r>
          </a:p>
        </p:txBody>
      </p:sp>
      <p:sp>
        <p:nvSpPr>
          <p:cNvPr id="13" name="Freeform 3"/>
          <p:cNvSpPr/>
          <p:nvPr/>
        </p:nvSpPr>
        <p:spPr>
          <a:xfrm>
            <a:off x="5993711" y="1072409"/>
            <a:ext cx="6247168" cy="6204691"/>
          </a:xfrm>
          <a:custGeom>
            <a:avLst/>
            <a:gdLst/>
            <a:ahLst/>
            <a:cxnLst/>
            <a:rect l="l" t="t" r="r" b="b"/>
            <a:pathLst>
              <a:path w="7287322" h="6989756">
                <a:moveTo>
                  <a:pt x="0" y="0"/>
                </a:moveTo>
                <a:lnTo>
                  <a:pt x="7287322" y="0"/>
                </a:lnTo>
                <a:lnTo>
                  <a:pt x="7287322" y="6989756"/>
                </a:lnTo>
                <a:lnTo>
                  <a:pt x="0" y="69897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1"/>
          <p:cNvSpPr txBox="1"/>
          <p:nvPr/>
        </p:nvSpPr>
        <p:spPr>
          <a:xfrm>
            <a:off x="6718050" y="3006083"/>
            <a:ext cx="5371453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131"/>
              </a:lnSpc>
            </a:pPr>
            <a:r>
              <a:rPr lang="en-US" sz="7609" spc="76" dirty="0">
                <a:solidFill>
                  <a:srgbClr val="FFFFFF"/>
                </a:solidFill>
                <a:latin typeface="Comic Sans Bold"/>
              </a:rPr>
              <a:t>Production</a:t>
            </a:r>
          </a:p>
        </p:txBody>
      </p:sp>
      <p:sp>
        <p:nvSpPr>
          <p:cNvPr id="15" name="Oval 14"/>
          <p:cNvSpPr/>
          <p:nvPr/>
        </p:nvSpPr>
        <p:spPr>
          <a:xfrm>
            <a:off x="8538918" y="1682117"/>
            <a:ext cx="1156754" cy="114574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Comic Sans" panose="020B0604020202020204" charset="0"/>
              </a:rPr>
              <a:t>3</a:t>
            </a:r>
          </a:p>
        </p:txBody>
      </p:sp>
      <p:sp>
        <p:nvSpPr>
          <p:cNvPr id="10" name="Freeform 10"/>
          <p:cNvSpPr/>
          <p:nvPr/>
        </p:nvSpPr>
        <p:spPr>
          <a:xfrm>
            <a:off x="5608559" y="4887205"/>
            <a:ext cx="3081452" cy="3362808"/>
          </a:xfrm>
          <a:custGeom>
            <a:avLst/>
            <a:gdLst/>
            <a:ahLst/>
            <a:cxnLst/>
            <a:rect l="l" t="t" r="r" b="b"/>
            <a:pathLst>
              <a:path w="3444237" h="3668961">
                <a:moveTo>
                  <a:pt x="0" y="0"/>
                </a:moveTo>
                <a:lnTo>
                  <a:pt x="3444237" y="0"/>
                </a:lnTo>
                <a:lnTo>
                  <a:pt x="3444237" y="3668961"/>
                </a:lnTo>
                <a:lnTo>
                  <a:pt x="0" y="36689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4"/>
          <p:cNvSpPr/>
          <p:nvPr/>
        </p:nvSpPr>
        <p:spPr>
          <a:xfrm>
            <a:off x="15801433" y="1108827"/>
            <a:ext cx="2238339" cy="3725920"/>
          </a:xfrm>
          <a:custGeom>
            <a:avLst/>
            <a:gdLst/>
            <a:ahLst/>
            <a:cxnLst/>
            <a:rect l="l" t="t" r="r" b="b"/>
            <a:pathLst>
              <a:path w="2024965" h="4160328">
                <a:moveTo>
                  <a:pt x="0" y="0"/>
                </a:moveTo>
                <a:lnTo>
                  <a:pt x="2024964" y="0"/>
                </a:lnTo>
                <a:lnTo>
                  <a:pt x="2024964" y="4160328"/>
                </a:lnTo>
                <a:lnTo>
                  <a:pt x="0" y="416032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 t="-224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020628" y="4347860"/>
            <a:ext cx="3516852" cy="3985101"/>
          </a:xfrm>
          <a:custGeom>
            <a:avLst/>
            <a:gdLst/>
            <a:ahLst/>
            <a:cxnLst/>
            <a:rect l="l" t="t" r="r" b="b"/>
            <a:pathLst>
              <a:path w="3516852" h="3985101">
                <a:moveTo>
                  <a:pt x="0" y="0"/>
                </a:moveTo>
                <a:lnTo>
                  <a:pt x="3516851" y="0"/>
                </a:lnTo>
                <a:lnTo>
                  <a:pt x="3516851" y="3985102"/>
                </a:lnTo>
                <a:lnTo>
                  <a:pt x="0" y="398510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2535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981" y="-163693"/>
            <a:ext cx="18241019" cy="11400637"/>
          </a:xfrm>
          <a:custGeom>
            <a:avLst/>
            <a:gdLst/>
            <a:ahLst/>
            <a:cxnLst/>
            <a:rect l="l" t="t" r="r" b="b"/>
            <a:pathLst>
              <a:path w="18241019" h="11400637">
                <a:moveTo>
                  <a:pt x="0" y="0"/>
                </a:moveTo>
                <a:lnTo>
                  <a:pt x="18241019" y="0"/>
                </a:lnTo>
                <a:lnTo>
                  <a:pt x="18241019" y="11400637"/>
                </a:lnTo>
                <a:lnTo>
                  <a:pt x="0" y="114006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903233" y="3456354"/>
            <a:ext cx="3981468" cy="6811496"/>
          </a:xfrm>
          <a:custGeom>
            <a:avLst/>
            <a:gdLst/>
            <a:ahLst/>
            <a:cxnLst/>
            <a:rect l="l" t="t" r="r" b="b"/>
            <a:pathLst>
              <a:path w="3981468" h="6811496">
                <a:moveTo>
                  <a:pt x="0" y="0"/>
                </a:moveTo>
                <a:lnTo>
                  <a:pt x="3981468" y="0"/>
                </a:lnTo>
                <a:lnTo>
                  <a:pt x="3981468" y="6811496"/>
                </a:lnTo>
                <a:lnTo>
                  <a:pt x="0" y="681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81" b="-28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620562" y="4163682"/>
            <a:ext cx="4125586" cy="6123318"/>
          </a:xfrm>
          <a:custGeom>
            <a:avLst/>
            <a:gdLst/>
            <a:ahLst/>
            <a:cxnLst/>
            <a:rect l="l" t="t" r="r" b="b"/>
            <a:pathLst>
              <a:path w="4125586" h="6123318">
                <a:moveTo>
                  <a:pt x="0" y="0"/>
                </a:moveTo>
                <a:lnTo>
                  <a:pt x="4125585" y="0"/>
                </a:lnTo>
                <a:lnTo>
                  <a:pt x="4125585" y="6123318"/>
                </a:lnTo>
                <a:lnTo>
                  <a:pt x="0" y="61233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0" y="167503"/>
            <a:ext cx="6787757" cy="5582930"/>
          </a:xfrm>
          <a:custGeom>
            <a:avLst/>
            <a:gdLst/>
            <a:ahLst/>
            <a:cxnLst/>
            <a:rect l="l" t="t" r="r" b="b"/>
            <a:pathLst>
              <a:path w="6787757" h="5582930">
                <a:moveTo>
                  <a:pt x="0" y="0"/>
                </a:moveTo>
                <a:lnTo>
                  <a:pt x="6787757" y="0"/>
                </a:lnTo>
                <a:lnTo>
                  <a:pt x="6787757" y="5582931"/>
                </a:lnTo>
                <a:lnTo>
                  <a:pt x="0" y="55829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128376" y="1421825"/>
            <a:ext cx="5159624" cy="4114800"/>
          </a:xfrm>
          <a:custGeom>
            <a:avLst/>
            <a:gdLst/>
            <a:ahLst/>
            <a:cxnLst/>
            <a:rect l="l" t="t" r="r" b="b"/>
            <a:pathLst>
              <a:path w="5159624" h="4114800">
                <a:moveTo>
                  <a:pt x="0" y="0"/>
                </a:moveTo>
                <a:lnTo>
                  <a:pt x="5159624" y="0"/>
                </a:lnTo>
                <a:lnTo>
                  <a:pt x="51596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586185" y="1881593"/>
            <a:ext cx="3779313" cy="1642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6"/>
              </a:lnSpc>
              <a:spcBef>
                <a:spcPct val="0"/>
              </a:spcBef>
            </a:pPr>
            <a:r>
              <a:rPr lang="en-US" sz="3779" dirty="0">
                <a:solidFill>
                  <a:srgbClr val="000000"/>
                </a:solidFill>
                <a:latin typeface="Comic Sans"/>
              </a:rPr>
              <a:t>We can have a picnic today.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165367" y="2529952"/>
            <a:ext cx="3085642" cy="1633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06"/>
              </a:lnSpc>
              <a:spcBef>
                <a:spcPct val="0"/>
              </a:spcBef>
            </a:pPr>
            <a:r>
              <a:rPr lang="en-US" sz="3746" dirty="0">
                <a:solidFill>
                  <a:srgbClr val="000000"/>
                </a:solidFill>
                <a:latin typeface="Comic Sans Italics"/>
              </a:rPr>
              <a:t>because it's warm.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  <p:sp>
        <p:nvSpPr>
          <p:cNvPr id="10" name="Freeform 2"/>
          <p:cNvSpPr/>
          <p:nvPr/>
        </p:nvSpPr>
        <p:spPr>
          <a:xfrm>
            <a:off x="2707421" y="-101115"/>
            <a:ext cx="12352219" cy="1643646"/>
          </a:xfrm>
          <a:prstGeom prst="rect">
            <a:avLst/>
          </a:pr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5"/>
          <p:cNvSpPr txBox="1"/>
          <p:nvPr/>
        </p:nvSpPr>
        <p:spPr>
          <a:xfrm>
            <a:off x="2928264" y="8817"/>
            <a:ext cx="11992840" cy="102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8"/>
              </a:lnSpc>
              <a:spcBef>
                <a:spcPct val="0"/>
              </a:spcBef>
            </a:pPr>
            <a:r>
              <a:rPr lang="en-US" sz="6177" dirty="0">
                <a:solidFill>
                  <a:srgbClr val="FF0000"/>
                </a:solidFill>
                <a:latin typeface="Comic Sans Bold"/>
              </a:rPr>
              <a:t>6 </a:t>
            </a:r>
            <a:r>
              <a:rPr lang="en-US" sz="6177" dirty="0">
                <a:latin typeface="Comic Sans Bold"/>
              </a:rPr>
              <a:t>Let’s play</a:t>
            </a:r>
          </a:p>
        </p:txBody>
      </p:sp>
    </p:spTree>
    <p:extLst>
      <p:ext uri="{BB962C8B-B14F-4D97-AF65-F5344CB8AC3E}">
        <p14:creationId xmlns:p14="http://schemas.microsoft.com/office/powerpoint/2010/main" val="21461275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6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2"/>
          <p:cNvSpPr/>
          <p:nvPr/>
        </p:nvSpPr>
        <p:spPr>
          <a:xfrm>
            <a:off x="0" y="19050"/>
            <a:ext cx="18660012" cy="12455558"/>
          </a:xfrm>
          <a:custGeom>
            <a:avLst/>
            <a:gdLst/>
            <a:ahLst/>
            <a:cxnLst/>
            <a:rect l="l" t="t" r="r" b="b"/>
            <a:pathLst>
              <a:path w="18660012" h="12455558">
                <a:moveTo>
                  <a:pt x="0" y="0"/>
                </a:moveTo>
                <a:lnTo>
                  <a:pt x="18660012" y="0"/>
                </a:lnTo>
                <a:lnTo>
                  <a:pt x="18660012" y="12455558"/>
                </a:lnTo>
                <a:lnTo>
                  <a:pt x="0" y="12455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6"/>
          <p:cNvSpPr/>
          <p:nvPr/>
        </p:nvSpPr>
        <p:spPr>
          <a:xfrm>
            <a:off x="-609600" y="-2171700"/>
            <a:ext cx="22021806" cy="10726455"/>
          </a:xfrm>
          <a:custGeom>
            <a:avLst/>
            <a:gdLst/>
            <a:ahLst/>
            <a:cxnLst/>
            <a:rect l="l" t="t" r="r" b="b"/>
            <a:pathLst>
              <a:path w="22021806" h="10726455">
                <a:moveTo>
                  <a:pt x="0" y="0"/>
                </a:moveTo>
                <a:lnTo>
                  <a:pt x="22021806" y="0"/>
                </a:lnTo>
                <a:lnTo>
                  <a:pt x="22021806" y="10726454"/>
                </a:lnTo>
                <a:lnTo>
                  <a:pt x="0" y="107264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2"/>
          <p:cNvSpPr/>
          <p:nvPr/>
        </p:nvSpPr>
        <p:spPr>
          <a:xfrm>
            <a:off x="-152400" y="804174"/>
            <a:ext cx="16840200" cy="10726455"/>
          </a:xfrm>
          <a:custGeom>
            <a:avLst/>
            <a:gdLst/>
            <a:ahLst/>
            <a:cxnLst/>
            <a:rect l="l" t="t" r="r" b="b"/>
            <a:pathLst>
              <a:path w="12636622" h="8229600">
                <a:moveTo>
                  <a:pt x="0" y="0"/>
                </a:moveTo>
                <a:lnTo>
                  <a:pt x="12636622" y="0"/>
                </a:lnTo>
                <a:lnTo>
                  <a:pt x="126366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841505" y="3800106"/>
            <a:ext cx="8977002" cy="7997107"/>
          </a:xfrm>
          <a:custGeom>
            <a:avLst/>
            <a:gdLst/>
            <a:ahLst/>
            <a:cxnLst/>
            <a:rect l="l" t="t" r="r" b="b"/>
            <a:pathLst>
              <a:path w="8233897" h="7897679">
                <a:moveTo>
                  <a:pt x="0" y="0"/>
                </a:moveTo>
                <a:lnTo>
                  <a:pt x="8233897" y="0"/>
                </a:lnTo>
                <a:lnTo>
                  <a:pt x="8233897" y="7897679"/>
                </a:lnTo>
                <a:lnTo>
                  <a:pt x="0" y="78976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9"/>
          <p:cNvSpPr txBox="1"/>
          <p:nvPr/>
        </p:nvSpPr>
        <p:spPr>
          <a:xfrm>
            <a:off x="4767212" y="5971568"/>
            <a:ext cx="9517422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968"/>
              </a:lnSpc>
            </a:pPr>
            <a:r>
              <a:rPr lang="en-US" sz="12000" spc="99" dirty="0">
                <a:solidFill>
                  <a:srgbClr val="FFFFFF"/>
                </a:solidFill>
                <a:latin typeface="Comic Sans Bold"/>
              </a:rPr>
              <a:t>Assessment</a:t>
            </a:r>
          </a:p>
        </p:txBody>
      </p:sp>
      <p:sp>
        <p:nvSpPr>
          <p:cNvPr id="14" name="Oval 13"/>
          <p:cNvSpPr/>
          <p:nvPr/>
        </p:nvSpPr>
        <p:spPr>
          <a:xfrm rot="21412097">
            <a:off x="8508461" y="4621156"/>
            <a:ext cx="1556806" cy="1346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Comic Sans" panose="020B0604020202020204" charset="0"/>
              </a:rPr>
              <a:t>4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  <p:sp>
        <p:nvSpPr>
          <p:cNvPr id="18" name="Freeform 3"/>
          <p:cNvSpPr/>
          <p:nvPr/>
        </p:nvSpPr>
        <p:spPr>
          <a:xfrm>
            <a:off x="13022650" y="5056397"/>
            <a:ext cx="4646752" cy="6154638"/>
          </a:xfrm>
          <a:custGeom>
            <a:avLst/>
            <a:gdLst/>
            <a:ahLst/>
            <a:cxnLst/>
            <a:rect l="l" t="t" r="r" b="b"/>
            <a:pathLst>
              <a:path w="4646752" h="6154638">
                <a:moveTo>
                  <a:pt x="0" y="0"/>
                </a:moveTo>
                <a:lnTo>
                  <a:pt x="4646752" y="0"/>
                </a:lnTo>
                <a:lnTo>
                  <a:pt x="4646752" y="6154638"/>
                </a:lnTo>
                <a:lnTo>
                  <a:pt x="0" y="615463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4"/>
          <p:cNvSpPr/>
          <p:nvPr/>
        </p:nvSpPr>
        <p:spPr>
          <a:xfrm>
            <a:off x="13282081" y="1399183"/>
            <a:ext cx="4662663" cy="4114800"/>
          </a:xfrm>
          <a:custGeom>
            <a:avLst/>
            <a:gdLst/>
            <a:ahLst/>
            <a:cxnLst/>
            <a:rect l="l" t="t" r="r" b="b"/>
            <a:pathLst>
              <a:path w="4662663" h="4114800">
                <a:moveTo>
                  <a:pt x="0" y="0"/>
                </a:moveTo>
                <a:lnTo>
                  <a:pt x="4662663" y="0"/>
                </a:lnTo>
                <a:lnTo>
                  <a:pt x="466266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8"/>
          <p:cNvSpPr/>
          <p:nvPr/>
        </p:nvSpPr>
        <p:spPr>
          <a:xfrm>
            <a:off x="9502848" y="925166"/>
            <a:ext cx="4430812" cy="3503086"/>
          </a:xfrm>
          <a:custGeom>
            <a:avLst/>
            <a:gdLst/>
            <a:ahLst/>
            <a:cxnLst/>
            <a:rect l="l" t="t" r="r" b="b"/>
            <a:pathLst>
              <a:path w="2080243" h="1885220">
                <a:moveTo>
                  <a:pt x="0" y="0"/>
                </a:moveTo>
                <a:lnTo>
                  <a:pt x="2080243" y="0"/>
                </a:lnTo>
                <a:lnTo>
                  <a:pt x="2080243" y="1885220"/>
                </a:lnTo>
                <a:lnTo>
                  <a:pt x="0" y="18852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randomBar dir="vert"/>
    <p:sndAc>
      <p:stSnd>
        <p:snd r:embed="rId2" name="chimes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46575" cy="10567581"/>
          </a:xfrm>
          <a:custGeom>
            <a:avLst/>
            <a:gdLst/>
            <a:ahLst/>
            <a:cxnLst/>
            <a:rect l="l" t="t" r="r" b="b"/>
            <a:pathLst>
              <a:path w="18446575" h="10567581">
                <a:moveTo>
                  <a:pt x="0" y="0"/>
                </a:moveTo>
                <a:lnTo>
                  <a:pt x="18446575" y="0"/>
                </a:lnTo>
                <a:lnTo>
                  <a:pt x="18446575" y="10567581"/>
                </a:lnTo>
                <a:lnTo>
                  <a:pt x="0" y="10567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341" b="-262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3034020" cy="1269763"/>
          </a:xfrm>
          <a:custGeom>
            <a:avLst/>
            <a:gdLst/>
            <a:ahLst/>
            <a:cxnLst/>
            <a:rect l="l" t="t" r="r" b="b"/>
            <a:pathLst>
              <a:path w="13034020" h="1269763">
                <a:moveTo>
                  <a:pt x="0" y="0"/>
                </a:moveTo>
                <a:lnTo>
                  <a:pt x="13034020" y="0"/>
                </a:lnTo>
                <a:lnTo>
                  <a:pt x="13034020" y="1269763"/>
                </a:lnTo>
                <a:lnTo>
                  <a:pt x="0" y="12697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41908" b="-24190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319113" y="6172200"/>
            <a:ext cx="3729038" cy="4114800"/>
          </a:xfrm>
          <a:custGeom>
            <a:avLst/>
            <a:gdLst/>
            <a:ahLst/>
            <a:cxnLst/>
            <a:rect l="l" t="t" r="r" b="b"/>
            <a:pathLst>
              <a:path w="3729038" h="4114800">
                <a:moveTo>
                  <a:pt x="0" y="0"/>
                </a:moveTo>
                <a:lnTo>
                  <a:pt x="3729038" y="0"/>
                </a:lnTo>
                <a:lnTo>
                  <a:pt x="37290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846379" y="1570704"/>
            <a:ext cx="16262949" cy="9130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7356" lvl="1">
              <a:lnSpc>
                <a:spcPts val="8914"/>
              </a:lnSpc>
            </a:pPr>
            <a:r>
              <a:rPr lang="en-US" sz="5400" dirty="0">
                <a:solidFill>
                  <a:srgbClr val="000000"/>
                </a:solidFill>
                <a:latin typeface="Comic Sans" panose="020B0604020202020204" charset="0"/>
              </a:rPr>
              <a:t>1. We can/can’t go hiking because it’s dry.</a:t>
            </a:r>
          </a:p>
          <a:p>
            <a:pPr marL="687356" lvl="1">
              <a:lnSpc>
                <a:spcPts val="8914"/>
              </a:lnSpc>
            </a:pPr>
            <a:r>
              <a:rPr lang="en-US" sz="5400" dirty="0">
                <a:solidFill>
                  <a:srgbClr val="000000"/>
                </a:solidFill>
                <a:latin typeface="Comic Sans" panose="020B0604020202020204" charset="0"/>
              </a:rPr>
              <a:t>2. We can/ can’t have a picnic in the park because it’s windy. </a:t>
            </a:r>
          </a:p>
          <a:p>
            <a:pPr marL="687356" lvl="1">
              <a:lnSpc>
                <a:spcPts val="8914"/>
              </a:lnSpc>
            </a:pPr>
            <a:r>
              <a:rPr lang="en-US" sz="5400" dirty="0">
                <a:solidFill>
                  <a:srgbClr val="000000"/>
                </a:solidFill>
                <a:latin typeface="Comic Sans" panose="020B0604020202020204" charset="0"/>
              </a:rPr>
              <a:t>3. We can/ can’t play football because it’s rainy. </a:t>
            </a:r>
          </a:p>
          <a:p>
            <a:pPr marL="687356" lvl="1">
              <a:lnSpc>
                <a:spcPts val="8914"/>
              </a:lnSpc>
            </a:pPr>
            <a:r>
              <a:rPr lang="en-US" sz="5400" dirty="0">
                <a:solidFill>
                  <a:srgbClr val="000000"/>
                </a:solidFill>
                <a:latin typeface="Comic Sans" panose="020B0604020202020204" charset="0"/>
              </a:rPr>
              <a:t>4. We can/ can’t ride a bike in the forest because it’s sunny.</a:t>
            </a:r>
          </a:p>
          <a:p>
            <a:pPr marL="687356" lvl="1">
              <a:lnSpc>
                <a:spcPts val="8914"/>
              </a:lnSpc>
            </a:pPr>
            <a:r>
              <a:rPr lang="en-US" sz="5400" dirty="0">
                <a:solidFill>
                  <a:srgbClr val="000000"/>
                </a:solidFill>
                <a:latin typeface="Comic Sans" panose="020B0604020202020204" charset="0"/>
              </a:rPr>
              <a:t>5, We can / can’t play ice-hockey because it’s hot.   </a:t>
            </a:r>
          </a:p>
        </p:txBody>
      </p:sp>
      <p:sp>
        <p:nvSpPr>
          <p:cNvPr id="6" name="Freeform 6"/>
          <p:cNvSpPr/>
          <p:nvPr/>
        </p:nvSpPr>
        <p:spPr>
          <a:xfrm>
            <a:off x="4354036" y="1689904"/>
            <a:ext cx="1464092" cy="936475"/>
          </a:xfrm>
          <a:custGeom>
            <a:avLst/>
            <a:gdLst/>
            <a:ahLst/>
            <a:cxnLst/>
            <a:rect l="l" t="t" r="r" b="b"/>
            <a:pathLst>
              <a:path w="1768892" h="1138523">
                <a:moveTo>
                  <a:pt x="0" y="0"/>
                </a:moveTo>
                <a:lnTo>
                  <a:pt x="1768892" y="0"/>
                </a:lnTo>
                <a:lnTo>
                  <a:pt x="1768892" y="1138523"/>
                </a:lnTo>
                <a:lnTo>
                  <a:pt x="0" y="11385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505827" y="2840467"/>
            <a:ext cx="1407551" cy="940952"/>
          </a:xfrm>
          <a:custGeom>
            <a:avLst/>
            <a:gdLst/>
            <a:ahLst/>
            <a:cxnLst/>
            <a:rect l="l" t="t" r="r" b="b"/>
            <a:pathLst>
              <a:path w="1673310" h="1077003">
                <a:moveTo>
                  <a:pt x="0" y="0"/>
                </a:moveTo>
                <a:lnTo>
                  <a:pt x="1673310" y="0"/>
                </a:lnTo>
                <a:lnTo>
                  <a:pt x="1673310" y="1077003"/>
                </a:lnTo>
                <a:lnTo>
                  <a:pt x="0" y="1077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6013158" y="5018684"/>
            <a:ext cx="1905001" cy="1051449"/>
          </a:xfrm>
          <a:custGeom>
            <a:avLst/>
            <a:gdLst/>
            <a:ahLst/>
            <a:cxnLst/>
            <a:rect l="l" t="t" r="r" b="b"/>
            <a:pathLst>
              <a:path w="1673310" h="1077003">
                <a:moveTo>
                  <a:pt x="0" y="0"/>
                </a:moveTo>
                <a:lnTo>
                  <a:pt x="1673310" y="0"/>
                </a:lnTo>
                <a:lnTo>
                  <a:pt x="1673310" y="1077003"/>
                </a:lnTo>
                <a:lnTo>
                  <a:pt x="0" y="1077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4553491" y="6172200"/>
            <a:ext cx="1440617" cy="1157862"/>
          </a:xfrm>
          <a:custGeom>
            <a:avLst/>
            <a:gdLst/>
            <a:ahLst/>
            <a:cxnLst/>
            <a:rect l="l" t="t" r="r" b="b"/>
            <a:pathLst>
              <a:path w="1673310" h="1077003">
                <a:moveTo>
                  <a:pt x="0" y="0"/>
                </a:moveTo>
                <a:lnTo>
                  <a:pt x="1673310" y="0"/>
                </a:lnTo>
                <a:lnTo>
                  <a:pt x="1673310" y="1077003"/>
                </a:lnTo>
                <a:lnTo>
                  <a:pt x="0" y="1077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872166" y="190799"/>
            <a:ext cx="1093493" cy="971841"/>
          </a:xfrm>
          <a:custGeom>
            <a:avLst/>
            <a:gdLst/>
            <a:ahLst/>
            <a:cxnLst/>
            <a:rect l="l" t="t" r="r" b="b"/>
            <a:pathLst>
              <a:path w="1093493" h="971841">
                <a:moveTo>
                  <a:pt x="0" y="0"/>
                </a:moveTo>
                <a:lnTo>
                  <a:pt x="1093492" y="0"/>
                </a:lnTo>
                <a:lnTo>
                  <a:pt x="1093492" y="971842"/>
                </a:lnTo>
                <a:lnTo>
                  <a:pt x="0" y="9718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93254" y="95549"/>
            <a:ext cx="5275975" cy="933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57"/>
              </a:lnSpc>
              <a:spcBef>
                <a:spcPct val="0"/>
              </a:spcBef>
            </a:pPr>
            <a:r>
              <a:rPr lang="en-US" sz="5541" dirty="0">
                <a:solidFill>
                  <a:srgbClr val="FF3131"/>
                </a:solidFill>
                <a:latin typeface="Comic Sans" panose="020B0604020202020204" charset="0"/>
              </a:rPr>
              <a:t>Read and circle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  <p:sp>
        <p:nvSpPr>
          <p:cNvPr id="14" name="Freeform 9"/>
          <p:cNvSpPr/>
          <p:nvPr/>
        </p:nvSpPr>
        <p:spPr>
          <a:xfrm>
            <a:off x="6172200" y="8360251"/>
            <a:ext cx="2212851" cy="1157862"/>
          </a:xfrm>
          <a:custGeom>
            <a:avLst/>
            <a:gdLst/>
            <a:ahLst/>
            <a:cxnLst/>
            <a:rect l="l" t="t" r="r" b="b"/>
            <a:pathLst>
              <a:path w="1673310" h="1077003">
                <a:moveTo>
                  <a:pt x="0" y="0"/>
                </a:moveTo>
                <a:lnTo>
                  <a:pt x="1673310" y="0"/>
                </a:lnTo>
                <a:lnTo>
                  <a:pt x="1673310" y="1077003"/>
                </a:lnTo>
                <a:lnTo>
                  <a:pt x="0" y="1077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070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/>
          <p:cNvSpPr/>
          <p:nvPr/>
        </p:nvSpPr>
        <p:spPr>
          <a:xfrm>
            <a:off x="0" y="19050"/>
            <a:ext cx="18660012" cy="12455558"/>
          </a:xfrm>
          <a:custGeom>
            <a:avLst/>
            <a:gdLst/>
            <a:ahLst/>
            <a:cxnLst/>
            <a:rect l="l" t="t" r="r" b="b"/>
            <a:pathLst>
              <a:path w="18660012" h="12455558">
                <a:moveTo>
                  <a:pt x="0" y="0"/>
                </a:moveTo>
                <a:lnTo>
                  <a:pt x="18660012" y="0"/>
                </a:lnTo>
                <a:lnTo>
                  <a:pt x="18660012" y="12455558"/>
                </a:lnTo>
                <a:lnTo>
                  <a:pt x="0" y="12455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19"/>
          <p:cNvSpPr/>
          <p:nvPr/>
        </p:nvSpPr>
        <p:spPr>
          <a:xfrm>
            <a:off x="-786947" y="2748095"/>
            <a:ext cx="13374978" cy="9425003"/>
          </a:xfrm>
          <a:custGeom>
            <a:avLst/>
            <a:gdLst/>
            <a:ahLst/>
            <a:cxnLst/>
            <a:rect l="l" t="t" r="r" b="b"/>
            <a:pathLst>
              <a:path w="6427066" h="5157721">
                <a:moveTo>
                  <a:pt x="0" y="0"/>
                </a:moveTo>
                <a:lnTo>
                  <a:pt x="6427067" y="0"/>
                </a:lnTo>
                <a:lnTo>
                  <a:pt x="6427067" y="5157720"/>
                </a:lnTo>
                <a:lnTo>
                  <a:pt x="0" y="51577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19"/>
          <p:cNvSpPr/>
          <p:nvPr/>
        </p:nvSpPr>
        <p:spPr>
          <a:xfrm>
            <a:off x="11182590" y="2802379"/>
            <a:ext cx="13374978" cy="9425003"/>
          </a:xfrm>
          <a:custGeom>
            <a:avLst/>
            <a:gdLst/>
            <a:ahLst/>
            <a:cxnLst/>
            <a:rect l="l" t="t" r="r" b="b"/>
            <a:pathLst>
              <a:path w="6427066" h="5157721">
                <a:moveTo>
                  <a:pt x="0" y="0"/>
                </a:moveTo>
                <a:lnTo>
                  <a:pt x="6427067" y="0"/>
                </a:lnTo>
                <a:lnTo>
                  <a:pt x="6427067" y="5157720"/>
                </a:lnTo>
                <a:lnTo>
                  <a:pt x="0" y="51577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6295209" y="1959299"/>
            <a:ext cx="4539210" cy="1320498"/>
          </a:xfrm>
          <a:custGeom>
            <a:avLst/>
            <a:gdLst/>
            <a:ahLst/>
            <a:cxnLst/>
            <a:rect l="l" t="t" r="r" b="b"/>
            <a:pathLst>
              <a:path w="4539210" h="1320498">
                <a:moveTo>
                  <a:pt x="0" y="0"/>
                </a:moveTo>
                <a:lnTo>
                  <a:pt x="4539210" y="0"/>
                </a:lnTo>
                <a:lnTo>
                  <a:pt x="4539210" y="1320497"/>
                </a:lnTo>
                <a:lnTo>
                  <a:pt x="0" y="13204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-110159" y="2619547"/>
            <a:ext cx="4539210" cy="1320498"/>
          </a:xfrm>
          <a:custGeom>
            <a:avLst/>
            <a:gdLst/>
            <a:ahLst/>
            <a:cxnLst/>
            <a:rect l="l" t="t" r="r" b="b"/>
            <a:pathLst>
              <a:path w="4539210" h="1320498">
                <a:moveTo>
                  <a:pt x="0" y="0"/>
                </a:moveTo>
                <a:lnTo>
                  <a:pt x="4539210" y="0"/>
                </a:lnTo>
                <a:lnTo>
                  <a:pt x="4539210" y="1320498"/>
                </a:lnTo>
                <a:lnTo>
                  <a:pt x="0" y="13204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51337" y="348839"/>
            <a:ext cx="1612817" cy="469183"/>
          </a:xfrm>
          <a:custGeom>
            <a:avLst/>
            <a:gdLst/>
            <a:ahLst/>
            <a:cxnLst/>
            <a:rect l="l" t="t" r="r" b="b"/>
            <a:pathLst>
              <a:path w="1612817" h="469183">
                <a:moveTo>
                  <a:pt x="0" y="0"/>
                </a:moveTo>
                <a:lnTo>
                  <a:pt x="1612817" y="0"/>
                </a:lnTo>
                <a:lnTo>
                  <a:pt x="1612817" y="469183"/>
                </a:lnTo>
                <a:lnTo>
                  <a:pt x="0" y="4691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916568" y="1483614"/>
            <a:ext cx="1612817" cy="469183"/>
          </a:xfrm>
          <a:custGeom>
            <a:avLst/>
            <a:gdLst/>
            <a:ahLst/>
            <a:cxnLst/>
            <a:rect l="l" t="t" r="r" b="b"/>
            <a:pathLst>
              <a:path w="1612817" h="469183">
                <a:moveTo>
                  <a:pt x="0" y="0"/>
                </a:moveTo>
                <a:lnTo>
                  <a:pt x="1612817" y="0"/>
                </a:lnTo>
                <a:lnTo>
                  <a:pt x="1612817" y="469183"/>
                </a:lnTo>
                <a:lnTo>
                  <a:pt x="0" y="4691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21632" y="460662"/>
            <a:ext cx="1612817" cy="469183"/>
          </a:xfrm>
          <a:custGeom>
            <a:avLst/>
            <a:gdLst/>
            <a:ahLst/>
            <a:cxnLst/>
            <a:rect l="l" t="t" r="r" b="b"/>
            <a:pathLst>
              <a:path w="1612817" h="469183">
                <a:moveTo>
                  <a:pt x="0" y="0"/>
                </a:moveTo>
                <a:lnTo>
                  <a:pt x="1612817" y="0"/>
                </a:lnTo>
                <a:lnTo>
                  <a:pt x="1612817" y="469183"/>
                </a:lnTo>
                <a:lnTo>
                  <a:pt x="0" y="4691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9924313" y="1028700"/>
            <a:ext cx="7543772" cy="6113701"/>
            <a:chOff x="0" y="0"/>
            <a:chExt cx="2228222" cy="18058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28222" cy="1805819"/>
            </a:xfrm>
            <a:custGeom>
              <a:avLst/>
              <a:gdLst/>
              <a:ahLst/>
              <a:cxnLst/>
              <a:rect l="l" t="t" r="r" b="b"/>
              <a:pathLst>
                <a:path w="2228222" h="1805819">
                  <a:moveTo>
                    <a:pt x="0" y="0"/>
                  </a:moveTo>
                  <a:lnTo>
                    <a:pt x="2228222" y="0"/>
                  </a:lnTo>
                  <a:lnTo>
                    <a:pt x="2228222" y="1805819"/>
                  </a:lnTo>
                  <a:lnTo>
                    <a:pt x="0" y="1805819"/>
                  </a:lnTo>
                  <a:close/>
                </a:path>
              </a:pathLst>
            </a:custGeom>
            <a:solidFill>
              <a:srgbClr val="6993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8100"/>
              <a:ext cx="8128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1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84482" y="4691384"/>
            <a:ext cx="8617240" cy="4666685"/>
            <a:chOff x="0" y="0"/>
            <a:chExt cx="709238" cy="38408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09238" cy="384089"/>
            </a:xfrm>
            <a:custGeom>
              <a:avLst/>
              <a:gdLst/>
              <a:ahLst/>
              <a:cxnLst/>
              <a:rect l="l" t="t" r="r" b="b"/>
              <a:pathLst>
                <a:path w="709238" h="384089">
                  <a:moveTo>
                    <a:pt x="48515" y="0"/>
                  </a:moveTo>
                  <a:lnTo>
                    <a:pt x="660723" y="0"/>
                  </a:lnTo>
                  <a:cubicBezTo>
                    <a:pt x="673590" y="0"/>
                    <a:pt x="685930" y="5111"/>
                    <a:pt x="695028" y="14210"/>
                  </a:cubicBezTo>
                  <a:cubicBezTo>
                    <a:pt x="704127" y="23308"/>
                    <a:pt x="709238" y="35648"/>
                    <a:pt x="709238" y="48515"/>
                  </a:cubicBezTo>
                  <a:lnTo>
                    <a:pt x="709238" y="335574"/>
                  </a:lnTo>
                  <a:cubicBezTo>
                    <a:pt x="709238" y="348441"/>
                    <a:pt x="704127" y="360781"/>
                    <a:pt x="695028" y="369880"/>
                  </a:cubicBezTo>
                  <a:cubicBezTo>
                    <a:pt x="685930" y="378978"/>
                    <a:pt x="673590" y="384089"/>
                    <a:pt x="660723" y="384089"/>
                  </a:cubicBezTo>
                  <a:lnTo>
                    <a:pt x="48515" y="384089"/>
                  </a:lnTo>
                  <a:cubicBezTo>
                    <a:pt x="35648" y="384089"/>
                    <a:pt x="23308" y="378978"/>
                    <a:pt x="14210" y="369880"/>
                  </a:cubicBezTo>
                  <a:cubicBezTo>
                    <a:pt x="5111" y="360781"/>
                    <a:pt x="0" y="348441"/>
                    <a:pt x="0" y="335574"/>
                  </a:cubicBezTo>
                  <a:lnTo>
                    <a:pt x="0" y="48515"/>
                  </a:lnTo>
                  <a:cubicBezTo>
                    <a:pt x="0" y="35648"/>
                    <a:pt x="5111" y="23308"/>
                    <a:pt x="14210" y="14210"/>
                  </a:cubicBezTo>
                  <a:cubicBezTo>
                    <a:pt x="23308" y="5111"/>
                    <a:pt x="35648" y="0"/>
                    <a:pt x="48515" y="0"/>
                  </a:cubicBezTo>
                  <a:close/>
                </a:path>
              </a:pathLst>
            </a:custGeom>
            <a:solidFill>
              <a:srgbClr val="FFFFFF"/>
            </a:solidFill>
            <a:ln w="257175">
              <a:solidFill>
                <a:srgbClr val="699348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71450"/>
              <a:ext cx="812800" cy="984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680"/>
                </a:lnSpc>
              </a:pPr>
              <a:endParaRPr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  <p:sp>
        <p:nvSpPr>
          <p:cNvPr id="22" name="TextBox 8"/>
          <p:cNvSpPr txBox="1"/>
          <p:nvPr/>
        </p:nvSpPr>
        <p:spPr>
          <a:xfrm>
            <a:off x="2318911" y="4660150"/>
            <a:ext cx="714711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151"/>
              </a:lnSpc>
            </a:pPr>
            <a:r>
              <a:rPr lang="en-US" sz="6000" dirty="0">
                <a:solidFill>
                  <a:srgbClr val="02602A"/>
                </a:solidFill>
                <a:latin typeface="Comic Sans"/>
              </a:rPr>
              <a:t>VOCABULARY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55067" y="6034030"/>
            <a:ext cx="64005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srgbClr val="000000"/>
                </a:solidFill>
                <a:latin typeface="Comic Sans" panose="020B0604020202020204" charset="0"/>
              </a:rPr>
              <a:t>Review Vocabulary: </a:t>
            </a:r>
          </a:p>
          <a:p>
            <a:pPr algn="ctr"/>
            <a:r>
              <a:rPr lang="en-US" sz="4000" i="1" dirty="0">
                <a:solidFill>
                  <a:srgbClr val="000000"/>
                </a:solidFill>
                <a:latin typeface="Comic Sans" panose="020B0604020202020204" charset="0"/>
              </a:rPr>
              <a:t>Beach ; forest  ; go hiking</a:t>
            </a:r>
          </a:p>
          <a:p>
            <a:pPr algn="ctr"/>
            <a:r>
              <a:rPr lang="en-US" sz="4000" i="1" dirty="0">
                <a:solidFill>
                  <a:srgbClr val="000000"/>
                </a:solidFill>
                <a:latin typeface="Comic Sans" panose="020B0604020202020204" charset="0"/>
              </a:rPr>
              <a:t>have a picnic. </a:t>
            </a:r>
            <a:endParaRPr lang="en-US" sz="4000" dirty="0">
              <a:latin typeface="Comic Sans" panose="020B0604020202020204" charset="0"/>
            </a:endParaRPr>
          </a:p>
        </p:txBody>
      </p:sp>
      <p:grpSp>
        <p:nvGrpSpPr>
          <p:cNvPr id="24" name="Group 11"/>
          <p:cNvGrpSpPr/>
          <p:nvPr/>
        </p:nvGrpSpPr>
        <p:grpSpPr>
          <a:xfrm>
            <a:off x="10045286" y="1481024"/>
            <a:ext cx="7389932" cy="5181600"/>
            <a:chOff x="0" y="0"/>
            <a:chExt cx="2094920" cy="2167467"/>
          </a:xfrm>
        </p:grpSpPr>
        <p:sp>
          <p:nvSpPr>
            <p:cNvPr id="25" name="Freeform 12"/>
            <p:cNvSpPr/>
            <p:nvPr/>
          </p:nvSpPr>
          <p:spPr>
            <a:xfrm>
              <a:off x="0" y="0"/>
              <a:ext cx="2094920" cy="2167467"/>
            </a:xfrm>
            <a:custGeom>
              <a:avLst/>
              <a:gdLst/>
              <a:ahLst/>
              <a:cxnLst/>
              <a:rect l="l" t="t" r="r" b="b"/>
              <a:pathLst>
                <a:path w="2094920" h="2167467">
                  <a:moveTo>
                    <a:pt x="0" y="0"/>
                  </a:moveTo>
                  <a:lnTo>
                    <a:pt x="2094920" y="0"/>
                  </a:lnTo>
                  <a:lnTo>
                    <a:pt x="2094920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04775">
              <a:solidFill>
                <a:srgbClr val="008037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TextBox 14"/>
          <p:cNvSpPr txBox="1"/>
          <p:nvPr/>
        </p:nvSpPr>
        <p:spPr>
          <a:xfrm>
            <a:off x="10206273" y="1798378"/>
            <a:ext cx="7283801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151"/>
              </a:lnSpc>
            </a:pPr>
            <a:r>
              <a:rPr lang="en-US" sz="7251" dirty="0">
                <a:solidFill>
                  <a:srgbClr val="02602A"/>
                </a:solidFill>
                <a:latin typeface="Comic Sans"/>
              </a:rPr>
              <a:t>STRUCTURE</a:t>
            </a:r>
          </a:p>
        </p:txBody>
      </p:sp>
      <p:sp>
        <p:nvSpPr>
          <p:cNvPr id="28" name="AutoShape 17"/>
          <p:cNvSpPr/>
          <p:nvPr/>
        </p:nvSpPr>
        <p:spPr>
          <a:xfrm>
            <a:off x="10942988" y="3091935"/>
            <a:ext cx="6031722" cy="0"/>
          </a:xfrm>
          <a:prstGeom prst="line">
            <a:avLst/>
          </a:prstGeom>
          <a:ln w="47625" cap="flat">
            <a:solidFill>
              <a:srgbClr val="0260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0451354" y="3257816"/>
            <a:ext cx="67553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i="1" dirty="0">
                <a:solidFill>
                  <a:srgbClr val="000000"/>
                </a:solidFill>
                <a:latin typeface="Comic Sans" panose="020B0604020202020204" charset="0"/>
              </a:rPr>
              <a:t>We can have a picnic in the park because it’s warm. </a:t>
            </a:r>
            <a:endParaRPr lang="en-US" sz="4000" i="1" dirty="0">
              <a:latin typeface="Comic Sans" panose="020B0604020202020204" charset="0"/>
            </a:endParaRPr>
          </a:p>
        </p:txBody>
      </p:sp>
      <p:sp>
        <p:nvSpPr>
          <p:cNvPr id="32" name="Freeform 22"/>
          <p:cNvSpPr/>
          <p:nvPr/>
        </p:nvSpPr>
        <p:spPr>
          <a:xfrm>
            <a:off x="10234094" y="6233554"/>
            <a:ext cx="7723714" cy="3517037"/>
          </a:xfrm>
          <a:custGeom>
            <a:avLst/>
            <a:gdLst/>
            <a:ahLst/>
            <a:cxnLst/>
            <a:rect l="l" t="t" r="r" b="b"/>
            <a:pathLst>
              <a:path w="7315200" h="3328416">
                <a:moveTo>
                  <a:pt x="0" y="0"/>
                </a:moveTo>
                <a:lnTo>
                  <a:pt x="7315200" y="0"/>
                </a:lnTo>
                <a:lnTo>
                  <a:pt x="7315200" y="3328416"/>
                </a:lnTo>
                <a:lnTo>
                  <a:pt x="0" y="33284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23"/>
          <p:cNvSpPr/>
          <p:nvPr/>
        </p:nvSpPr>
        <p:spPr>
          <a:xfrm>
            <a:off x="1435502" y="7780329"/>
            <a:ext cx="7315200" cy="3328416"/>
          </a:xfrm>
          <a:custGeom>
            <a:avLst/>
            <a:gdLst/>
            <a:ahLst/>
            <a:cxnLst/>
            <a:rect l="l" t="t" r="r" b="b"/>
            <a:pathLst>
              <a:path w="7315200" h="3328416">
                <a:moveTo>
                  <a:pt x="0" y="0"/>
                </a:moveTo>
                <a:lnTo>
                  <a:pt x="7315200" y="0"/>
                </a:lnTo>
                <a:lnTo>
                  <a:pt x="7315200" y="3328416"/>
                </a:lnTo>
                <a:lnTo>
                  <a:pt x="0" y="33284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24"/>
          <p:cNvSpPr/>
          <p:nvPr/>
        </p:nvSpPr>
        <p:spPr>
          <a:xfrm>
            <a:off x="14474946" y="7544332"/>
            <a:ext cx="3189306" cy="1483027"/>
          </a:xfrm>
          <a:custGeom>
            <a:avLst/>
            <a:gdLst/>
            <a:ahLst/>
            <a:cxnLst/>
            <a:rect l="l" t="t" r="r" b="b"/>
            <a:pathLst>
              <a:path w="3189306" h="1483027">
                <a:moveTo>
                  <a:pt x="0" y="0"/>
                </a:moveTo>
                <a:lnTo>
                  <a:pt x="3189306" y="0"/>
                </a:lnTo>
                <a:lnTo>
                  <a:pt x="3189306" y="1483027"/>
                </a:lnTo>
                <a:lnTo>
                  <a:pt x="0" y="148302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20"/>
          <p:cNvSpPr/>
          <p:nvPr/>
        </p:nvSpPr>
        <p:spPr>
          <a:xfrm rot="-1006928">
            <a:off x="5452751" y="2327871"/>
            <a:ext cx="2872417" cy="1859890"/>
          </a:xfrm>
          <a:custGeom>
            <a:avLst/>
            <a:gdLst/>
            <a:ahLst/>
            <a:cxnLst/>
            <a:rect l="l" t="t" r="r" b="b"/>
            <a:pathLst>
              <a:path w="2872417" h="1859890">
                <a:moveTo>
                  <a:pt x="0" y="0"/>
                </a:moveTo>
                <a:lnTo>
                  <a:pt x="2872417" y="0"/>
                </a:lnTo>
                <a:lnTo>
                  <a:pt x="2872417" y="1859890"/>
                </a:lnTo>
                <a:lnTo>
                  <a:pt x="0" y="185989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0140083" y="4608702"/>
            <a:ext cx="67553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i="1" dirty="0">
                <a:solidFill>
                  <a:srgbClr val="000000"/>
                </a:solidFill>
                <a:latin typeface="Comic Sans" panose="020B0604020202020204" charset="0"/>
              </a:rPr>
              <a:t>We can’t go hiking on the mountain because it’s snowy. </a:t>
            </a:r>
            <a:endParaRPr lang="en-US" sz="4000" i="1" dirty="0">
              <a:latin typeface="Comic Sans" panose="020B060402020202020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04443"/>
            <a:ext cx="18288000" cy="13510260"/>
          </a:xfrm>
          <a:custGeom>
            <a:avLst/>
            <a:gdLst/>
            <a:ahLst/>
            <a:cxnLst/>
            <a:rect l="l" t="t" r="r" b="b"/>
            <a:pathLst>
              <a:path w="18288000" h="13510260">
                <a:moveTo>
                  <a:pt x="0" y="0"/>
                </a:moveTo>
                <a:lnTo>
                  <a:pt x="18288000" y="0"/>
                </a:lnTo>
                <a:lnTo>
                  <a:pt x="18288000" y="13510260"/>
                </a:lnTo>
                <a:lnTo>
                  <a:pt x="0" y="135102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1639395" y="6343741"/>
            <a:ext cx="19927395" cy="4202869"/>
          </a:xfrm>
          <a:custGeom>
            <a:avLst/>
            <a:gdLst/>
            <a:ahLst/>
            <a:cxnLst/>
            <a:rect l="l" t="t" r="r" b="b"/>
            <a:pathLst>
              <a:path w="19927395" h="4202869">
                <a:moveTo>
                  <a:pt x="19927395" y="0"/>
                </a:moveTo>
                <a:lnTo>
                  <a:pt x="0" y="0"/>
                </a:lnTo>
                <a:lnTo>
                  <a:pt x="0" y="4202869"/>
                </a:lnTo>
                <a:lnTo>
                  <a:pt x="19927395" y="4202869"/>
                </a:lnTo>
                <a:lnTo>
                  <a:pt x="1992739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860038" y="7526743"/>
            <a:ext cx="5061204" cy="4114800"/>
          </a:xfrm>
          <a:custGeom>
            <a:avLst/>
            <a:gdLst/>
            <a:ahLst/>
            <a:cxnLst/>
            <a:rect l="l" t="t" r="r" b="b"/>
            <a:pathLst>
              <a:path w="5061204" h="4114800">
                <a:moveTo>
                  <a:pt x="0" y="0"/>
                </a:moveTo>
                <a:lnTo>
                  <a:pt x="5061204" y="0"/>
                </a:lnTo>
                <a:lnTo>
                  <a:pt x="50612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748773" y="1439675"/>
            <a:ext cx="8723072" cy="8220556"/>
          </a:xfrm>
          <a:custGeom>
            <a:avLst/>
            <a:gdLst/>
            <a:ahLst/>
            <a:cxnLst/>
            <a:rect l="l" t="t" r="r" b="b"/>
            <a:pathLst>
              <a:path w="9515176" h="9122675">
                <a:moveTo>
                  <a:pt x="0" y="0"/>
                </a:moveTo>
                <a:lnTo>
                  <a:pt x="9515175" y="0"/>
                </a:lnTo>
                <a:lnTo>
                  <a:pt x="9515175" y="9122675"/>
                </a:lnTo>
                <a:lnTo>
                  <a:pt x="0" y="91226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500169" y="3297001"/>
            <a:ext cx="7194761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3"/>
              </a:lnSpc>
            </a:pPr>
            <a:r>
              <a:rPr lang="en-US" sz="8939" dirty="0">
                <a:solidFill>
                  <a:schemeClr val="bg1"/>
                </a:solidFill>
                <a:latin typeface="Comic Sans"/>
              </a:rPr>
              <a:t>OUTDOOR</a:t>
            </a:r>
          </a:p>
          <a:p>
            <a:pPr algn="ctr">
              <a:lnSpc>
                <a:spcPts val="10191"/>
              </a:lnSpc>
            </a:pPr>
            <a:r>
              <a:rPr lang="en-US" sz="8939" dirty="0">
                <a:solidFill>
                  <a:schemeClr val="bg1"/>
                </a:solidFill>
                <a:latin typeface="Comic Sans"/>
              </a:rPr>
              <a:t>ACTIVITIES</a:t>
            </a:r>
          </a:p>
        </p:txBody>
      </p:sp>
      <p:sp>
        <p:nvSpPr>
          <p:cNvPr id="10" name="Freeform 10"/>
          <p:cNvSpPr/>
          <p:nvPr/>
        </p:nvSpPr>
        <p:spPr>
          <a:xfrm>
            <a:off x="-193402" y="5031558"/>
            <a:ext cx="6258251" cy="4114800"/>
          </a:xfrm>
          <a:custGeom>
            <a:avLst/>
            <a:gdLst/>
            <a:ahLst/>
            <a:cxnLst/>
            <a:rect l="l" t="t" r="r" b="b"/>
            <a:pathLst>
              <a:path w="6258251" h="4114800">
                <a:moveTo>
                  <a:pt x="0" y="0"/>
                </a:moveTo>
                <a:lnTo>
                  <a:pt x="6258251" y="0"/>
                </a:lnTo>
                <a:lnTo>
                  <a:pt x="62582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6075489" y="5246284"/>
            <a:ext cx="3022257" cy="2194914"/>
          </a:xfrm>
          <a:custGeom>
            <a:avLst/>
            <a:gdLst/>
            <a:ahLst/>
            <a:cxnLst/>
            <a:rect l="l" t="t" r="r" b="b"/>
            <a:pathLst>
              <a:path w="3022257" h="2194914">
                <a:moveTo>
                  <a:pt x="0" y="0"/>
                </a:moveTo>
                <a:lnTo>
                  <a:pt x="3022257" y="0"/>
                </a:lnTo>
                <a:lnTo>
                  <a:pt x="3022257" y="2194914"/>
                </a:lnTo>
                <a:lnTo>
                  <a:pt x="0" y="219491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5170497" y="8589829"/>
            <a:ext cx="4500831" cy="2066631"/>
          </a:xfrm>
          <a:custGeom>
            <a:avLst/>
            <a:gdLst/>
            <a:ahLst/>
            <a:cxnLst/>
            <a:rect l="l" t="t" r="r" b="b"/>
            <a:pathLst>
              <a:path w="4500831" h="2066631">
                <a:moveTo>
                  <a:pt x="0" y="0"/>
                </a:moveTo>
                <a:lnTo>
                  <a:pt x="4500831" y="0"/>
                </a:lnTo>
                <a:lnTo>
                  <a:pt x="4500831" y="2066632"/>
                </a:lnTo>
                <a:lnTo>
                  <a:pt x="0" y="206663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-478212" y="9029318"/>
            <a:ext cx="2194284" cy="1505828"/>
          </a:xfrm>
          <a:custGeom>
            <a:avLst/>
            <a:gdLst/>
            <a:ahLst/>
            <a:cxnLst/>
            <a:rect l="l" t="t" r="r" b="b"/>
            <a:pathLst>
              <a:path w="2194284" h="1505828">
                <a:moveTo>
                  <a:pt x="0" y="0"/>
                </a:moveTo>
                <a:lnTo>
                  <a:pt x="2194284" y="0"/>
                </a:lnTo>
                <a:lnTo>
                  <a:pt x="2194284" y="1505828"/>
                </a:lnTo>
                <a:lnTo>
                  <a:pt x="0" y="150582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-1162681" y="8908003"/>
            <a:ext cx="2082742" cy="1627143"/>
          </a:xfrm>
          <a:custGeom>
            <a:avLst/>
            <a:gdLst/>
            <a:ahLst/>
            <a:cxnLst/>
            <a:rect l="l" t="t" r="r" b="b"/>
            <a:pathLst>
              <a:path w="2082742" h="1627143">
                <a:moveTo>
                  <a:pt x="0" y="0"/>
                </a:moveTo>
                <a:lnTo>
                  <a:pt x="2082742" y="0"/>
                </a:lnTo>
                <a:lnTo>
                  <a:pt x="2082742" y="1627143"/>
                </a:lnTo>
                <a:lnTo>
                  <a:pt x="0" y="162714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flipH="1">
            <a:off x="7804608" y="8636259"/>
            <a:ext cx="2928020" cy="2287516"/>
          </a:xfrm>
          <a:custGeom>
            <a:avLst/>
            <a:gdLst/>
            <a:ahLst/>
            <a:cxnLst/>
            <a:rect l="l" t="t" r="r" b="b"/>
            <a:pathLst>
              <a:path w="2928020" h="2287516">
                <a:moveTo>
                  <a:pt x="2928021" y="0"/>
                </a:moveTo>
                <a:lnTo>
                  <a:pt x="0" y="0"/>
                </a:lnTo>
                <a:lnTo>
                  <a:pt x="0" y="2287516"/>
                </a:lnTo>
                <a:lnTo>
                  <a:pt x="2928021" y="2287516"/>
                </a:lnTo>
                <a:lnTo>
                  <a:pt x="2928021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4768295" y="6277400"/>
            <a:ext cx="3631311" cy="4114800"/>
          </a:xfrm>
          <a:custGeom>
            <a:avLst/>
            <a:gdLst/>
            <a:ahLst/>
            <a:cxnLst/>
            <a:rect l="l" t="t" r="r" b="b"/>
            <a:pathLst>
              <a:path w="3631311" h="4114800">
                <a:moveTo>
                  <a:pt x="0" y="0"/>
                </a:moveTo>
                <a:lnTo>
                  <a:pt x="3631311" y="0"/>
                </a:lnTo>
                <a:lnTo>
                  <a:pt x="36313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179411">
            <a:off x="2512590" y="6672645"/>
            <a:ext cx="2266600" cy="4127345"/>
          </a:xfrm>
          <a:custGeom>
            <a:avLst/>
            <a:gdLst/>
            <a:ahLst/>
            <a:cxnLst/>
            <a:rect l="l" t="t" r="r" b="b"/>
            <a:pathLst>
              <a:path w="2266600" h="4127345">
                <a:moveTo>
                  <a:pt x="0" y="0"/>
                </a:moveTo>
                <a:lnTo>
                  <a:pt x="2266600" y="0"/>
                </a:lnTo>
                <a:lnTo>
                  <a:pt x="2266600" y="4127344"/>
                </a:lnTo>
                <a:lnTo>
                  <a:pt x="0" y="412734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6655185" y="5966576"/>
            <a:ext cx="4874347" cy="601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3"/>
              </a:lnSpc>
            </a:pPr>
            <a:r>
              <a:rPr lang="en-US" sz="4060" b="1" spc="4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" panose="020B0604020202020204" charset="0"/>
              </a:rPr>
              <a:t>Task 4 5 6</a:t>
            </a:r>
          </a:p>
        </p:txBody>
      </p:sp>
      <p:sp>
        <p:nvSpPr>
          <p:cNvPr id="20" name="Freeform 20"/>
          <p:cNvSpPr/>
          <p:nvPr/>
        </p:nvSpPr>
        <p:spPr>
          <a:xfrm>
            <a:off x="-3775157" y="3071879"/>
            <a:ext cx="4600922" cy="2409733"/>
          </a:xfrm>
          <a:custGeom>
            <a:avLst/>
            <a:gdLst/>
            <a:ahLst/>
            <a:cxnLst/>
            <a:rect l="l" t="t" r="r" b="b"/>
            <a:pathLst>
              <a:path w="4600922" h="2409733">
                <a:moveTo>
                  <a:pt x="0" y="0"/>
                </a:moveTo>
                <a:lnTo>
                  <a:pt x="4600922" y="0"/>
                </a:lnTo>
                <a:lnTo>
                  <a:pt x="4600922" y="2409733"/>
                </a:lnTo>
                <a:lnTo>
                  <a:pt x="0" y="240973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1779077" y="-204443"/>
            <a:ext cx="5641836" cy="2293027"/>
          </a:xfrm>
          <a:custGeom>
            <a:avLst/>
            <a:gdLst/>
            <a:ahLst/>
            <a:cxnLst/>
            <a:rect l="l" t="t" r="r" b="b"/>
            <a:pathLst>
              <a:path w="5641836" h="2293027">
                <a:moveTo>
                  <a:pt x="0" y="0"/>
                </a:moveTo>
                <a:lnTo>
                  <a:pt x="5641836" y="0"/>
                </a:lnTo>
                <a:lnTo>
                  <a:pt x="5641836" y="2293027"/>
                </a:lnTo>
                <a:lnTo>
                  <a:pt x="0" y="229302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6962922" y="2057782"/>
            <a:ext cx="4719453" cy="81083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8"/>
          <p:cNvSpPr txBox="1"/>
          <p:nvPr/>
        </p:nvSpPr>
        <p:spPr>
          <a:xfrm>
            <a:off x="6712647" y="1896256"/>
            <a:ext cx="4969729" cy="1168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FF0000"/>
                </a:solidFill>
                <a:latin typeface="Comic Sans"/>
              </a:rPr>
              <a:t>UNIT 6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5290" y="102123"/>
            <a:ext cx="3049688" cy="1462267"/>
          </a:xfrm>
          <a:prstGeom prst="rect">
            <a:avLst/>
          </a:prstGeom>
        </p:spPr>
      </p:pic>
      <p:sp>
        <p:nvSpPr>
          <p:cNvPr id="24" name="Freeform 16"/>
          <p:cNvSpPr/>
          <p:nvPr/>
        </p:nvSpPr>
        <p:spPr>
          <a:xfrm flipH="1">
            <a:off x="12213275" y="3694646"/>
            <a:ext cx="2808301" cy="4755104"/>
          </a:xfrm>
          <a:custGeom>
            <a:avLst/>
            <a:gdLst/>
            <a:ahLst/>
            <a:cxnLst/>
            <a:rect l="l" t="t" r="r" b="b"/>
            <a:pathLst>
              <a:path w="1648116" h="3592624">
                <a:moveTo>
                  <a:pt x="0" y="0"/>
                </a:moveTo>
                <a:lnTo>
                  <a:pt x="1648116" y="0"/>
                </a:lnTo>
                <a:lnTo>
                  <a:pt x="1648116" y="3592623"/>
                </a:lnTo>
                <a:lnTo>
                  <a:pt x="0" y="359262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0483933" y="6645643"/>
            <a:ext cx="2676064" cy="2090675"/>
          </a:xfrm>
          <a:custGeom>
            <a:avLst/>
            <a:gdLst/>
            <a:ahLst/>
            <a:cxnLst/>
            <a:rect l="l" t="t" r="r" b="b"/>
            <a:pathLst>
              <a:path w="2676064" h="2090675">
                <a:moveTo>
                  <a:pt x="0" y="0"/>
                </a:moveTo>
                <a:lnTo>
                  <a:pt x="2676064" y="0"/>
                </a:lnTo>
                <a:lnTo>
                  <a:pt x="2676064" y="2090675"/>
                </a:lnTo>
                <a:lnTo>
                  <a:pt x="0" y="209067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82998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5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746940">
            <a:off x="-1214336" y="7419573"/>
            <a:ext cx="23287393" cy="6901536"/>
          </a:xfrm>
          <a:custGeom>
            <a:avLst/>
            <a:gdLst/>
            <a:ahLst/>
            <a:cxnLst/>
            <a:rect l="l" t="t" r="r" b="b"/>
            <a:pathLst>
              <a:path w="23287393" h="6901536">
                <a:moveTo>
                  <a:pt x="0" y="0"/>
                </a:moveTo>
                <a:lnTo>
                  <a:pt x="23287393" y="0"/>
                </a:lnTo>
                <a:lnTo>
                  <a:pt x="23287393" y="6901537"/>
                </a:lnTo>
                <a:lnTo>
                  <a:pt x="0" y="69015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803454" y="7998050"/>
            <a:ext cx="20728074" cy="6143048"/>
          </a:xfrm>
          <a:custGeom>
            <a:avLst/>
            <a:gdLst/>
            <a:ahLst/>
            <a:cxnLst/>
            <a:rect l="l" t="t" r="r" b="b"/>
            <a:pathLst>
              <a:path w="20728074" h="6143048">
                <a:moveTo>
                  <a:pt x="0" y="0"/>
                </a:moveTo>
                <a:lnTo>
                  <a:pt x="20728074" y="0"/>
                </a:lnTo>
                <a:lnTo>
                  <a:pt x="20728074" y="6143048"/>
                </a:lnTo>
                <a:lnTo>
                  <a:pt x="0" y="6143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943250" y="6530927"/>
            <a:ext cx="1171079" cy="1508637"/>
          </a:xfrm>
          <a:custGeom>
            <a:avLst/>
            <a:gdLst/>
            <a:ahLst/>
            <a:cxnLst/>
            <a:rect l="l" t="t" r="r" b="b"/>
            <a:pathLst>
              <a:path w="1171079" h="1508637">
                <a:moveTo>
                  <a:pt x="0" y="0"/>
                </a:moveTo>
                <a:lnTo>
                  <a:pt x="1171080" y="0"/>
                </a:lnTo>
                <a:lnTo>
                  <a:pt x="1171080" y="1508637"/>
                </a:lnTo>
                <a:lnTo>
                  <a:pt x="0" y="15086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09238" y="6569027"/>
            <a:ext cx="1429433" cy="1508637"/>
          </a:xfrm>
          <a:custGeom>
            <a:avLst/>
            <a:gdLst/>
            <a:ahLst/>
            <a:cxnLst/>
            <a:rect l="l" t="t" r="r" b="b"/>
            <a:pathLst>
              <a:path w="1429433" h="1508637">
                <a:moveTo>
                  <a:pt x="0" y="0"/>
                </a:moveTo>
                <a:lnTo>
                  <a:pt x="1429433" y="0"/>
                </a:lnTo>
                <a:lnTo>
                  <a:pt x="1429433" y="1508637"/>
                </a:lnTo>
                <a:lnTo>
                  <a:pt x="0" y="15086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205886" y="6597602"/>
            <a:ext cx="991962" cy="1432437"/>
          </a:xfrm>
          <a:custGeom>
            <a:avLst/>
            <a:gdLst/>
            <a:ahLst/>
            <a:cxnLst/>
            <a:rect l="l" t="t" r="r" b="b"/>
            <a:pathLst>
              <a:path w="991962" h="1432437">
                <a:moveTo>
                  <a:pt x="0" y="0"/>
                </a:moveTo>
                <a:lnTo>
                  <a:pt x="991962" y="0"/>
                </a:lnTo>
                <a:lnTo>
                  <a:pt x="991962" y="1432437"/>
                </a:lnTo>
                <a:lnTo>
                  <a:pt x="0" y="14324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370478" y="6372569"/>
            <a:ext cx="1429433" cy="1508637"/>
          </a:xfrm>
          <a:custGeom>
            <a:avLst/>
            <a:gdLst/>
            <a:ahLst/>
            <a:cxnLst/>
            <a:rect l="l" t="t" r="r" b="b"/>
            <a:pathLst>
              <a:path w="1429433" h="1508637">
                <a:moveTo>
                  <a:pt x="0" y="0"/>
                </a:moveTo>
                <a:lnTo>
                  <a:pt x="1429433" y="0"/>
                </a:lnTo>
                <a:lnTo>
                  <a:pt x="1429433" y="1508637"/>
                </a:lnTo>
                <a:lnTo>
                  <a:pt x="0" y="15086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442185" y="6429719"/>
            <a:ext cx="1851291" cy="1432437"/>
          </a:xfrm>
          <a:custGeom>
            <a:avLst/>
            <a:gdLst/>
            <a:ahLst/>
            <a:cxnLst/>
            <a:rect l="l" t="t" r="r" b="b"/>
            <a:pathLst>
              <a:path w="1851291" h="1432437">
                <a:moveTo>
                  <a:pt x="0" y="0"/>
                </a:moveTo>
                <a:lnTo>
                  <a:pt x="1851291" y="0"/>
                </a:lnTo>
                <a:lnTo>
                  <a:pt x="1851291" y="1432437"/>
                </a:lnTo>
                <a:lnTo>
                  <a:pt x="0" y="143243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16017987" y="7326856"/>
            <a:ext cx="2664130" cy="2960144"/>
          </a:xfrm>
          <a:custGeom>
            <a:avLst/>
            <a:gdLst/>
            <a:ahLst/>
            <a:cxnLst/>
            <a:rect l="l" t="t" r="r" b="b"/>
            <a:pathLst>
              <a:path w="2664130" h="2960144">
                <a:moveTo>
                  <a:pt x="2664130" y="0"/>
                </a:moveTo>
                <a:lnTo>
                  <a:pt x="0" y="0"/>
                </a:lnTo>
                <a:lnTo>
                  <a:pt x="0" y="2960144"/>
                </a:lnTo>
                <a:lnTo>
                  <a:pt x="2664130" y="2960144"/>
                </a:lnTo>
                <a:lnTo>
                  <a:pt x="266413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394117" y="7326856"/>
            <a:ext cx="2664130" cy="2960144"/>
          </a:xfrm>
          <a:custGeom>
            <a:avLst/>
            <a:gdLst/>
            <a:ahLst/>
            <a:cxnLst/>
            <a:rect l="l" t="t" r="r" b="b"/>
            <a:pathLst>
              <a:path w="2664130" h="2960144">
                <a:moveTo>
                  <a:pt x="0" y="0"/>
                </a:moveTo>
                <a:lnTo>
                  <a:pt x="2664130" y="0"/>
                </a:lnTo>
                <a:lnTo>
                  <a:pt x="2664130" y="2960144"/>
                </a:lnTo>
                <a:lnTo>
                  <a:pt x="0" y="296014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6278721" y="2584248"/>
            <a:ext cx="2488395" cy="1679667"/>
          </a:xfrm>
          <a:custGeom>
            <a:avLst/>
            <a:gdLst/>
            <a:ahLst/>
            <a:cxnLst/>
            <a:rect l="l" t="t" r="r" b="b"/>
            <a:pathLst>
              <a:path w="2488395" h="1679667">
                <a:moveTo>
                  <a:pt x="0" y="0"/>
                </a:moveTo>
                <a:lnTo>
                  <a:pt x="2488395" y="0"/>
                </a:lnTo>
                <a:lnTo>
                  <a:pt x="2488395" y="1679667"/>
                </a:lnTo>
                <a:lnTo>
                  <a:pt x="0" y="167966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-373767" y="2584248"/>
            <a:ext cx="2488395" cy="1679667"/>
          </a:xfrm>
          <a:custGeom>
            <a:avLst/>
            <a:gdLst/>
            <a:ahLst/>
            <a:cxnLst/>
            <a:rect l="l" t="t" r="r" b="b"/>
            <a:pathLst>
              <a:path w="2488395" h="1679667">
                <a:moveTo>
                  <a:pt x="0" y="0"/>
                </a:moveTo>
                <a:lnTo>
                  <a:pt x="2488395" y="0"/>
                </a:lnTo>
                <a:lnTo>
                  <a:pt x="2488395" y="1679667"/>
                </a:lnTo>
                <a:lnTo>
                  <a:pt x="0" y="167966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7006537">
            <a:off x="1844663" y="4551209"/>
            <a:ext cx="490438" cy="995814"/>
          </a:xfrm>
          <a:custGeom>
            <a:avLst/>
            <a:gdLst/>
            <a:ahLst/>
            <a:cxnLst/>
            <a:rect l="l" t="t" r="r" b="b"/>
            <a:pathLst>
              <a:path w="490438" h="995814">
                <a:moveTo>
                  <a:pt x="0" y="0"/>
                </a:moveTo>
                <a:lnTo>
                  <a:pt x="490438" y="0"/>
                </a:lnTo>
                <a:lnTo>
                  <a:pt x="490438" y="995814"/>
                </a:lnTo>
                <a:lnTo>
                  <a:pt x="0" y="99581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5400000">
            <a:off x="16203157" y="4697100"/>
            <a:ext cx="490438" cy="995814"/>
          </a:xfrm>
          <a:custGeom>
            <a:avLst/>
            <a:gdLst/>
            <a:ahLst/>
            <a:cxnLst/>
            <a:rect l="l" t="t" r="r" b="b"/>
            <a:pathLst>
              <a:path w="490438" h="995814">
                <a:moveTo>
                  <a:pt x="0" y="0"/>
                </a:moveTo>
                <a:lnTo>
                  <a:pt x="490439" y="0"/>
                </a:lnTo>
                <a:lnTo>
                  <a:pt x="490439" y="995814"/>
                </a:lnTo>
                <a:lnTo>
                  <a:pt x="0" y="99581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8522479" y="1798895"/>
            <a:ext cx="1243043" cy="1243043"/>
          </a:xfrm>
          <a:custGeom>
            <a:avLst/>
            <a:gdLst/>
            <a:ahLst/>
            <a:cxnLst/>
            <a:rect l="l" t="t" r="r" b="b"/>
            <a:pathLst>
              <a:path w="1243043" h="1243043">
                <a:moveTo>
                  <a:pt x="0" y="0"/>
                </a:moveTo>
                <a:lnTo>
                  <a:pt x="1243042" y="0"/>
                </a:lnTo>
                <a:lnTo>
                  <a:pt x="1243042" y="1243043"/>
                </a:lnTo>
                <a:lnTo>
                  <a:pt x="0" y="124304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6" name="图片 64544" descr="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677419" y="2407596"/>
            <a:ext cx="3350298" cy="1120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64545" descr="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10694" y="1642404"/>
            <a:ext cx="17354681" cy="172891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64547" descr="1-1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8107" y="1051279"/>
            <a:ext cx="2540298" cy="11822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-997718" y="1311510"/>
            <a:ext cx="661788" cy="6617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3029" y="338594"/>
            <a:ext cx="2346216" cy="1124966"/>
          </a:xfrm>
          <a:prstGeom prst="rect">
            <a:avLst/>
          </a:prstGeom>
        </p:spPr>
      </p:pic>
      <p:sp>
        <p:nvSpPr>
          <p:cNvPr id="21" name="Freeform 2"/>
          <p:cNvSpPr/>
          <p:nvPr/>
        </p:nvSpPr>
        <p:spPr>
          <a:xfrm>
            <a:off x="2833466" y="4446472"/>
            <a:ext cx="12454264" cy="6201401"/>
          </a:xfrm>
          <a:custGeom>
            <a:avLst/>
            <a:gdLst/>
            <a:ahLst/>
            <a:cxnLst/>
            <a:rect l="l" t="t" r="r" b="b"/>
            <a:pathLst>
              <a:path w="13784517" h="7568953">
                <a:moveTo>
                  <a:pt x="0" y="0"/>
                </a:moveTo>
                <a:lnTo>
                  <a:pt x="13784516" y="0"/>
                </a:lnTo>
                <a:lnTo>
                  <a:pt x="13784516" y="7568952"/>
                </a:lnTo>
                <a:lnTo>
                  <a:pt x="0" y="756895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3"/>
          <p:cNvSpPr/>
          <p:nvPr/>
        </p:nvSpPr>
        <p:spPr>
          <a:xfrm>
            <a:off x="4580142" y="5170212"/>
            <a:ext cx="7792039" cy="5158239"/>
          </a:xfrm>
          <a:custGeom>
            <a:avLst/>
            <a:gdLst/>
            <a:ahLst/>
            <a:cxnLst/>
            <a:rect l="l" t="t" r="r" b="b"/>
            <a:pathLst>
              <a:path w="8624315" h="6295750">
                <a:moveTo>
                  <a:pt x="0" y="0"/>
                </a:moveTo>
                <a:lnTo>
                  <a:pt x="8624315" y="0"/>
                </a:lnTo>
                <a:lnTo>
                  <a:pt x="8624315" y="6295749"/>
                </a:lnTo>
                <a:lnTo>
                  <a:pt x="0" y="6295749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04443"/>
            <a:ext cx="18288000" cy="13510260"/>
          </a:xfrm>
          <a:custGeom>
            <a:avLst/>
            <a:gdLst/>
            <a:ahLst/>
            <a:cxnLst/>
            <a:rect l="l" t="t" r="r" b="b"/>
            <a:pathLst>
              <a:path w="18288000" h="13510260">
                <a:moveTo>
                  <a:pt x="0" y="0"/>
                </a:moveTo>
                <a:lnTo>
                  <a:pt x="18288000" y="0"/>
                </a:lnTo>
                <a:lnTo>
                  <a:pt x="18288000" y="13510260"/>
                </a:lnTo>
                <a:lnTo>
                  <a:pt x="0" y="135102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1639395" y="6343741"/>
            <a:ext cx="19927395" cy="4202869"/>
          </a:xfrm>
          <a:custGeom>
            <a:avLst/>
            <a:gdLst/>
            <a:ahLst/>
            <a:cxnLst/>
            <a:rect l="l" t="t" r="r" b="b"/>
            <a:pathLst>
              <a:path w="19927395" h="4202869">
                <a:moveTo>
                  <a:pt x="19927395" y="0"/>
                </a:moveTo>
                <a:lnTo>
                  <a:pt x="0" y="0"/>
                </a:lnTo>
                <a:lnTo>
                  <a:pt x="0" y="4202869"/>
                </a:lnTo>
                <a:lnTo>
                  <a:pt x="19927395" y="4202869"/>
                </a:lnTo>
                <a:lnTo>
                  <a:pt x="1992739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860038" y="7526743"/>
            <a:ext cx="5061204" cy="4114800"/>
          </a:xfrm>
          <a:custGeom>
            <a:avLst/>
            <a:gdLst/>
            <a:ahLst/>
            <a:cxnLst/>
            <a:rect l="l" t="t" r="r" b="b"/>
            <a:pathLst>
              <a:path w="5061204" h="4114800">
                <a:moveTo>
                  <a:pt x="0" y="0"/>
                </a:moveTo>
                <a:lnTo>
                  <a:pt x="5061204" y="0"/>
                </a:lnTo>
                <a:lnTo>
                  <a:pt x="50612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193402" y="5031558"/>
            <a:ext cx="6258251" cy="4114800"/>
          </a:xfrm>
          <a:custGeom>
            <a:avLst/>
            <a:gdLst/>
            <a:ahLst/>
            <a:cxnLst/>
            <a:rect l="l" t="t" r="r" b="b"/>
            <a:pathLst>
              <a:path w="6258251" h="4114800">
                <a:moveTo>
                  <a:pt x="0" y="0"/>
                </a:moveTo>
                <a:lnTo>
                  <a:pt x="6258251" y="0"/>
                </a:lnTo>
                <a:lnTo>
                  <a:pt x="62582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075489" y="5246284"/>
            <a:ext cx="3022257" cy="2194914"/>
          </a:xfrm>
          <a:custGeom>
            <a:avLst/>
            <a:gdLst/>
            <a:ahLst/>
            <a:cxnLst/>
            <a:rect l="l" t="t" r="r" b="b"/>
            <a:pathLst>
              <a:path w="3022257" h="2194914">
                <a:moveTo>
                  <a:pt x="0" y="0"/>
                </a:moveTo>
                <a:lnTo>
                  <a:pt x="3022257" y="0"/>
                </a:lnTo>
                <a:lnTo>
                  <a:pt x="3022257" y="2194914"/>
                </a:lnTo>
                <a:lnTo>
                  <a:pt x="0" y="21949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170497" y="8589829"/>
            <a:ext cx="4500831" cy="2066631"/>
          </a:xfrm>
          <a:custGeom>
            <a:avLst/>
            <a:gdLst/>
            <a:ahLst/>
            <a:cxnLst/>
            <a:rect l="l" t="t" r="r" b="b"/>
            <a:pathLst>
              <a:path w="4500831" h="2066631">
                <a:moveTo>
                  <a:pt x="0" y="0"/>
                </a:moveTo>
                <a:lnTo>
                  <a:pt x="4500831" y="0"/>
                </a:lnTo>
                <a:lnTo>
                  <a:pt x="4500831" y="2066632"/>
                </a:lnTo>
                <a:lnTo>
                  <a:pt x="0" y="206663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478212" y="9029318"/>
            <a:ext cx="2194284" cy="1505828"/>
          </a:xfrm>
          <a:custGeom>
            <a:avLst/>
            <a:gdLst/>
            <a:ahLst/>
            <a:cxnLst/>
            <a:rect l="l" t="t" r="r" b="b"/>
            <a:pathLst>
              <a:path w="2194284" h="1505828">
                <a:moveTo>
                  <a:pt x="0" y="0"/>
                </a:moveTo>
                <a:lnTo>
                  <a:pt x="2194284" y="0"/>
                </a:lnTo>
                <a:lnTo>
                  <a:pt x="2194284" y="1505828"/>
                </a:lnTo>
                <a:lnTo>
                  <a:pt x="0" y="15058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6789106" y="8577807"/>
            <a:ext cx="2676064" cy="2090675"/>
          </a:xfrm>
          <a:custGeom>
            <a:avLst/>
            <a:gdLst/>
            <a:ahLst/>
            <a:cxnLst/>
            <a:rect l="l" t="t" r="r" b="b"/>
            <a:pathLst>
              <a:path w="2676064" h="2090675">
                <a:moveTo>
                  <a:pt x="0" y="0"/>
                </a:moveTo>
                <a:lnTo>
                  <a:pt x="2676064" y="0"/>
                </a:lnTo>
                <a:lnTo>
                  <a:pt x="2676064" y="2090675"/>
                </a:lnTo>
                <a:lnTo>
                  <a:pt x="0" y="209067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1162681" y="8908003"/>
            <a:ext cx="2082742" cy="1627143"/>
          </a:xfrm>
          <a:custGeom>
            <a:avLst/>
            <a:gdLst/>
            <a:ahLst/>
            <a:cxnLst/>
            <a:rect l="l" t="t" r="r" b="b"/>
            <a:pathLst>
              <a:path w="2082742" h="1627143">
                <a:moveTo>
                  <a:pt x="0" y="0"/>
                </a:moveTo>
                <a:lnTo>
                  <a:pt x="2082742" y="0"/>
                </a:lnTo>
                <a:lnTo>
                  <a:pt x="2082742" y="1627143"/>
                </a:lnTo>
                <a:lnTo>
                  <a:pt x="0" y="162714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-3775157" y="3071879"/>
            <a:ext cx="4600922" cy="2409733"/>
          </a:xfrm>
          <a:custGeom>
            <a:avLst/>
            <a:gdLst/>
            <a:ahLst/>
            <a:cxnLst/>
            <a:rect l="l" t="t" r="r" b="b"/>
            <a:pathLst>
              <a:path w="4600922" h="2409733">
                <a:moveTo>
                  <a:pt x="0" y="0"/>
                </a:moveTo>
                <a:lnTo>
                  <a:pt x="4600922" y="0"/>
                </a:lnTo>
                <a:lnTo>
                  <a:pt x="4600922" y="2409733"/>
                </a:lnTo>
                <a:lnTo>
                  <a:pt x="0" y="24097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779077" y="-204443"/>
            <a:ext cx="5641836" cy="2293027"/>
          </a:xfrm>
          <a:custGeom>
            <a:avLst/>
            <a:gdLst/>
            <a:ahLst/>
            <a:cxnLst/>
            <a:rect l="l" t="t" r="r" b="b"/>
            <a:pathLst>
              <a:path w="5641836" h="2293027">
                <a:moveTo>
                  <a:pt x="0" y="0"/>
                </a:moveTo>
                <a:lnTo>
                  <a:pt x="5641836" y="0"/>
                </a:lnTo>
                <a:lnTo>
                  <a:pt x="5641836" y="2293027"/>
                </a:lnTo>
                <a:lnTo>
                  <a:pt x="0" y="229302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463042" y="5165739"/>
            <a:ext cx="3631311" cy="4114800"/>
          </a:xfrm>
          <a:custGeom>
            <a:avLst/>
            <a:gdLst/>
            <a:ahLst/>
            <a:cxnLst/>
            <a:rect l="l" t="t" r="r" b="b"/>
            <a:pathLst>
              <a:path w="3631311" h="4114800">
                <a:moveTo>
                  <a:pt x="0" y="0"/>
                </a:moveTo>
                <a:lnTo>
                  <a:pt x="3631311" y="0"/>
                </a:lnTo>
                <a:lnTo>
                  <a:pt x="36313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179411">
            <a:off x="8787505" y="5469342"/>
            <a:ext cx="2259711" cy="4114800"/>
          </a:xfrm>
          <a:custGeom>
            <a:avLst/>
            <a:gdLst/>
            <a:ahLst/>
            <a:cxnLst/>
            <a:rect l="l" t="t" r="r" b="b"/>
            <a:pathLst>
              <a:path w="2259711" h="4114800">
                <a:moveTo>
                  <a:pt x="0" y="0"/>
                </a:moveTo>
                <a:lnTo>
                  <a:pt x="2259711" y="0"/>
                </a:lnTo>
                <a:lnTo>
                  <a:pt x="22597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93910">
            <a:off x="3430719" y="1408268"/>
            <a:ext cx="7092865" cy="7525586"/>
          </a:xfrm>
          <a:custGeom>
            <a:avLst/>
            <a:gdLst/>
            <a:ahLst/>
            <a:cxnLst/>
            <a:rect l="l" t="t" r="r" b="b"/>
            <a:pathLst>
              <a:path w="7092865" h="7525586">
                <a:moveTo>
                  <a:pt x="0" y="0"/>
                </a:moveTo>
                <a:lnTo>
                  <a:pt x="7092864" y="0"/>
                </a:lnTo>
                <a:lnTo>
                  <a:pt x="7092864" y="7525586"/>
                </a:lnTo>
                <a:lnTo>
                  <a:pt x="0" y="752558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4194598" y="5136622"/>
            <a:ext cx="2768402" cy="4999372"/>
          </a:xfrm>
          <a:custGeom>
            <a:avLst/>
            <a:gdLst/>
            <a:ahLst/>
            <a:cxnLst/>
            <a:rect l="l" t="t" r="r" b="b"/>
            <a:pathLst>
              <a:path w="2768402" h="4999372">
                <a:moveTo>
                  <a:pt x="0" y="0"/>
                </a:moveTo>
                <a:lnTo>
                  <a:pt x="2768402" y="0"/>
                </a:lnTo>
                <a:lnTo>
                  <a:pt x="2768402" y="4999372"/>
                </a:lnTo>
                <a:lnTo>
                  <a:pt x="0" y="4999372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flipH="1">
            <a:off x="7804608" y="8636259"/>
            <a:ext cx="2928020" cy="2287516"/>
          </a:xfrm>
          <a:custGeom>
            <a:avLst/>
            <a:gdLst/>
            <a:ahLst/>
            <a:cxnLst/>
            <a:rect l="l" t="t" r="r" b="b"/>
            <a:pathLst>
              <a:path w="2928020" h="2287516">
                <a:moveTo>
                  <a:pt x="2928021" y="0"/>
                </a:moveTo>
                <a:lnTo>
                  <a:pt x="0" y="0"/>
                </a:lnTo>
                <a:lnTo>
                  <a:pt x="0" y="2287516"/>
                </a:lnTo>
                <a:lnTo>
                  <a:pt x="2928021" y="2287516"/>
                </a:lnTo>
                <a:lnTo>
                  <a:pt x="2928021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 rot="20721554">
            <a:off x="3322285" y="2636358"/>
            <a:ext cx="8964644" cy="1308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1"/>
              </a:lnSpc>
            </a:pPr>
            <a:r>
              <a:rPr lang="en-US" sz="6600" dirty="0">
                <a:solidFill>
                  <a:srgbClr val="FEFFFF"/>
                </a:solidFill>
                <a:latin typeface="Comic Sans Bold"/>
              </a:rPr>
              <a:t>WARM UP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3462" y="209840"/>
            <a:ext cx="3049688" cy="1462267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 rot="20570542">
            <a:off x="4467226" y="3683808"/>
            <a:ext cx="1197273" cy="118587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C000"/>
                </a:solidFill>
                <a:latin typeface="Comic Sans" panose="020B0604020202020204" charset="0"/>
              </a:rPr>
              <a:t>1</a:t>
            </a:r>
          </a:p>
        </p:txBody>
      </p:sp>
      <p:sp>
        <p:nvSpPr>
          <p:cNvPr id="21" name="Freeform 16"/>
          <p:cNvSpPr/>
          <p:nvPr/>
        </p:nvSpPr>
        <p:spPr>
          <a:xfrm flipH="1">
            <a:off x="13685801" y="4134226"/>
            <a:ext cx="2550077" cy="4455603"/>
          </a:xfrm>
          <a:custGeom>
            <a:avLst/>
            <a:gdLst/>
            <a:ahLst/>
            <a:cxnLst/>
            <a:rect l="l" t="t" r="r" b="b"/>
            <a:pathLst>
              <a:path w="1648116" h="3592624">
                <a:moveTo>
                  <a:pt x="0" y="0"/>
                </a:moveTo>
                <a:lnTo>
                  <a:pt x="1648116" y="0"/>
                </a:lnTo>
                <a:lnTo>
                  <a:pt x="1648116" y="3592623"/>
                </a:lnTo>
                <a:lnTo>
                  <a:pt x="0" y="359262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85827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7769 0.14568 L -0.47769 0.14568 C -0.47482 0.13997 -0.47231 0.13364 -0.4691 0.12855 C -0.46831 0.12716 -0.46684 0.12778 -0.46597 0.1267 C -0.46467 0.12516 -0.46415 0.12207 -0.46276 0.12099 C -0.45972 0.11852 -0.45156 0.11636 -0.44783 0.11528 C -0.4447 0.1159 -0.44132 0.11559 -0.43828 0.11729 C -0.40859 0.13334 -0.43515 0.12593 -0.41484 0.1304 C -0.41345 0.13117 -0.41206 0.13241 -0.41059 0.13241 C -0.39375 0.13241 -0.39696 0.13364 -0.38828 0.12855 C -0.38724 0.12732 -0.3862 0.12593 -0.38507 0.12485 C -0.37977 0.11898 -0.37422 0.11405 -0.3691 0.10772 C -0.36745 0.10571 -0.3664 0.10247 -0.36484 0.10016 C -0.36389 0.09877 -0.36276 0.09769 -0.36172 0.09645 C -0.36024 0.0946 -0.35885 0.09259 -0.35746 0.09074 C -0.35703 0.08503 -0.35764 0.07901 -0.35634 0.07377 C -0.3546 0.06636 -0.35035 0.06358 -0.34679 0.0605 L -0.30955 0.06991 C -0.29956 0.07269 -0.3138 0.07053 -0.30321 0.07562 C -0.30052 0.07701 -0.29757 0.0767 -0.2947 0.07747 C -0.29297 0.07793 -0.29123 0.07886 -0.28941 0.07932 C -0.28411 0.08087 -0.27882 0.08195 -0.27344 0.08318 L -0.22135 0.07747 C -0.2151 0.0767 -0.21762 0.07577 -0.21285 0.07377 C -0.17318 0.0571 -0.20955 0.07315 -0.19366 0.06621 C -0.18915 0.05417 -0.19392 0.06451 -0.18194 0.05293 C -0.17795 0.04892 -0.17439 0.04337 -0.17022 0.03966 C -0.16883 0.03843 -0.16736 0.03719 -0.16597 0.0358 C -0.16423 0.03411 -0.16267 0.03148 -0.16068 0.03025 C -0.15868 0.02886 -0.15642 0.02886 -0.15434 0.02824 C -0.14722 0.03272 -0.14028 0.03827 -0.13307 0.04151 C -0.1316 0.04213 -0.13021 0.04306 -0.12873 0.04337 C -0.12205 0.04553 -0.10859 0.04908 -0.10859 0.04908 L -0.07665 0.04151 C -0.07482 0.04105 -0.073 0.0409 -0.07135 0.03966 C -0.06944 0.03827 -0.06779 0.0358 -0.06597 0.03395 C -0.06389 0.03195 -0.06172 0.03025 -0.05963 0.02824 C -0.05894 0.02639 -0.05877 0.02315 -0.05746 0.02269 C -0.04878 0.01914 -0.03967 0.02006 -0.0309 0.01698 C -0.01354 0.0108 -0.02022 0.01358 -0.01068 0.00942 C -0.00156 0.00124 -0.00538 0.00185 2.91667E-6 0.00185 L 2.91667E-6 1.97531E-6 " pathEditMode="relative" ptsTypes="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575" y="-2021377"/>
            <a:ext cx="18474111" cy="12308377"/>
          </a:xfrm>
          <a:custGeom>
            <a:avLst/>
            <a:gdLst/>
            <a:ahLst/>
            <a:cxnLst/>
            <a:rect l="l" t="t" r="r" b="b"/>
            <a:pathLst>
              <a:path w="18474111" h="12308377">
                <a:moveTo>
                  <a:pt x="0" y="0"/>
                </a:moveTo>
                <a:lnTo>
                  <a:pt x="18474111" y="0"/>
                </a:lnTo>
                <a:lnTo>
                  <a:pt x="18474111" y="12308377"/>
                </a:lnTo>
                <a:lnTo>
                  <a:pt x="0" y="123083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6569658" y="-3356057"/>
            <a:ext cx="4919969" cy="18516715"/>
          </a:xfrm>
          <a:custGeom>
            <a:avLst/>
            <a:gdLst/>
            <a:ahLst/>
            <a:cxnLst/>
            <a:rect l="l" t="t" r="r" b="b"/>
            <a:pathLst>
              <a:path w="4919969" h="18516715">
                <a:moveTo>
                  <a:pt x="0" y="0"/>
                </a:moveTo>
                <a:lnTo>
                  <a:pt x="4919969" y="0"/>
                </a:lnTo>
                <a:lnTo>
                  <a:pt x="4919969" y="18516715"/>
                </a:lnTo>
                <a:lnTo>
                  <a:pt x="0" y="1851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4517" r="-1235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97107" y="0"/>
            <a:ext cx="7354614" cy="2453250"/>
          </a:xfrm>
          <a:custGeom>
            <a:avLst/>
            <a:gdLst/>
            <a:ahLst/>
            <a:cxnLst/>
            <a:rect l="l" t="t" r="r" b="b"/>
            <a:pathLst>
              <a:path w="7354614" h="2453250">
                <a:moveTo>
                  <a:pt x="0" y="0"/>
                </a:moveTo>
                <a:lnTo>
                  <a:pt x="7354614" y="0"/>
                </a:lnTo>
                <a:lnTo>
                  <a:pt x="7354614" y="2453250"/>
                </a:lnTo>
                <a:lnTo>
                  <a:pt x="0" y="24532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142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05987" y="6686365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5" y="0"/>
                </a:lnTo>
                <a:lnTo>
                  <a:pt x="1096975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327454" y="5006580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4" y="0"/>
                </a:lnTo>
                <a:lnTo>
                  <a:pt x="1096974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905987" y="5075040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5" y="0"/>
                </a:lnTo>
                <a:lnTo>
                  <a:pt x="1096975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327454" y="6686365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4" y="0"/>
                </a:lnTo>
                <a:lnTo>
                  <a:pt x="1096974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28700" y="4954214"/>
            <a:ext cx="1168943" cy="1097345"/>
          </a:xfrm>
          <a:custGeom>
            <a:avLst/>
            <a:gdLst/>
            <a:ahLst/>
            <a:cxnLst/>
            <a:rect l="l" t="t" r="r" b="b"/>
            <a:pathLst>
              <a:path w="1168943" h="1097345">
                <a:moveTo>
                  <a:pt x="0" y="0"/>
                </a:moveTo>
                <a:lnTo>
                  <a:pt x="1168943" y="0"/>
                </a:lnTo>
                <a:lnTo>
                  <a:pt x="1168943" y="1097345"/>
                </a:lnTo>
                <a:lnTo>
                  <a:pt x="0" y="10973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2327454" y="6757664"/>
            <a:ext cx="1168943" cy="1097345"/>
          </a:xfrm>
          <a:custGeom>
            <a:avLst/>
            <a:gdLst/>
            <a:ahLst/>
            <a:cxnLst/>
            <a:rect l="l" t="t" r="r" b="b"/>
            <a:pathLst>
              <a:path w="1168943" h="1097345">
                <a:moveTo>
                  <a:pt x="0" y="0"/>
                </a:moveTo>
                <a:lnTo>
                  <a:pt x="1168942" y="0"/>
                </a:lnTo>
                <a:lnTo>
                  <a:pt x="1168942" y="1097345"/>
                </a:lnTo>
                <a:lnTo>
                  <a:pt x="0" y="10973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3688364" y="8917592"/>
            <a:ext cx="952781" cy="1024832"/>
          </a:xfrm>
          <a:custGeom>
            <a:avLst/>
            <a:gdLst/>
            <a:ahLst/>
            <a:cxnLst/>
            <a:rect l="l" t="t" r="r" b="b"/>
            <a:pathLst>
              <a:path w="1288809" h="1400879">
                <a:moveTo>
                  <a:pt x="0" y="0"/>
                </a:moveTo>
                <a:lnTo>
                  <a:pt x="1288809" y="0"/>
                </a:lnTo>
                <a:lnTo>
                  <a:pt x="1288809" y="1400879"/>
                </a:lnTo>
                <a:lnTo>
                  <a:pt x="0" y="14008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4648200" y="8828120"/>
            <a:ext cx="669413" cy="1076955"/>
          </a:xfrm>
          <a:custGeom>
            <a:avLst/>
            <a:gdLst/>
            <a:ahLst/>
            <a:cxnLst/>
            <a:rect l="l" t="t" r="r" b="b"/>
            <a:pathLst>
              <a:path w="929921" h="1453001">
                <a:moveTo>
                  <a:pt x="0" y="0"/>
                </a:moveTo>
                <a:lnTo>
                  <a:pt x="929921" y="0"/>
                </a:lnTo>
                <a:lnTo>
                  <a:pt x="929921" y="1453001"/>
                </a:lnTo>
                <a:lnTo>
                  <a:pt x="0" y="145300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0" y="2414363"/>
            <a:ext cx="18350825" cy="2158220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49"/>
              </a:lnSpc>
              <a:spcBef>
                <a:spcPct val="0"/>
              </a:spcBef>
            </a:pPr>
            <a:r>
              <a:rPr lang="en-US" sz="4999" dirty="0">
                <a:solidFill>
                  <a:schemeClr val="bg1"/>
                </a:solidFill>
                <a:latin typeface="Comic Sans" panose="020B0604020202020204" charset="0"/>
              </a:rPr>
              <a:t>We ................. have a picnic in the park  today because it's.................. 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355251" y="4867275"/>
            <a:ext cx="1470918" cy="103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omic Sans" panose="020B0604020202020204" charset="0"/>
              </a:rPr>
              <a:t>rainy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256846" y="6481439"/>
            <a:ext cx="2811954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Comic Sans" panose="020B0604020202020204" charset="0"/>
              </a:rPr>
              <a:t>warm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45329" y="6547060"/>
            <a:ext cx="1529085" cy="1035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4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Comic Sans" panose="020B0604020202020204" charset="0"/>
              </a:rPr>
              <a:t>can't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77840" y="4867275"/>
            <a:ext cx="983506" cy="1035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4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Comic Sans" panose="020B0604020202020204" charset="0"/>
              </a:rPr>
              <a:t>can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41536" y="395717"/>
            <a:ext cx="5499665" cy="1299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  <a:spcBef>
                <a:spcPct val="0"/>
              </a:spcBef>
            </a:pPr>
            <a:r>
              <a:rPr lang="en-US" sz="6289" i="1" dirty="0">
                <a:solidFill>
                  <a:srgbClr val="FFFFFA"/>
                </a:solidFill>
                <a:latin typeface="Comic Sans" panose="020B0604020202020204" charset="0"/>
              </a:rPr>
              <a:t>Listen and tick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3462" y="209840"/>
            <a:ext cx="3049688" cy="14622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03253" y="438371"/>
            <a:ext cx="2243835" cy="1576507"/>
          </a:xfrm>
          <a:prstGeom prst="rect">
            <a:avLst/>
          </a:prstGeom>
        </p:spPr>
      </p:pic>
      <p:sp>
        <p:nvSpPr>
          <p:cNvPr id="21" name="Freeform 8"/>
          <p:cNvSpPr/>
          <p:nvPr/>
        </p:nvSpPr>
        <p:spPr>
          <a:xfrm>
            <a:off x="5615725" y="5481832"/>
            <a:ext cx="5492529" cy="3882562"/>
          </a:xfrm>
          <a:custGeom>
            <a:avLst/>
            <a:gdLst/>
            <a:ahLst/>
            <a:cxnLst/>
            <a:rect l="l" t="t" r="r" b="b"/>
            <a:pathLst>
              <a:path w="7499994" h="4921871">
                <a:moveTo>
                  <a:pt x="0" y="0"/>
                </a:moveTo>
                <a:lnTo>
                  <a:pt x="7499994" y="0"/>
                </a:lnTo>
                <a:lnTo>
                  <a:pt x="7499994" y="4921871"/>
                </a:lnTo>
                <a:lnTo>
                  <a:pt x="0" y="492187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12"/>
          <p:cNvSpPr/>
          <p:nvPr/>
        </p:nvSpPr>
        <p:spPr>
          <a:xfrm>
            <a:off x="9947088" y="7410847"/>
            <a:ext cx="2007596" cy="2218967"/>
          </a:xfrm>
          <a:custGeom>
            <a:avLst/>
            <a:gdLst/>
            <a:ahLst/>
            <a:cxnLst/>
            <a:rect l="l" t="t" r="r" b="b"/>
            <a:pathLst>
              <a:path w="2741352" h="2812954">
                <a:moveTo>
                  <a:pt x="0" y="0"/>
                </a:moveTo>
                <a:lnTo>
                  <a:pt x="2741352" y="0"/>
                </a:lnTo>
                <a:lnTo>
                  <a:pt x="2741352" y="2812954"/>
                </a:lnTo>
                <a:lnTo>
                  <a:pt x="0" y="2812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11"/>
          <p:cNvSpPr/>
          <p:nvPr/>
        </p:nvSpPr>
        <p:spPr>
          <a:xfrm>
            <a:off x="13262633" y="7582085"/>
            <a:ext cx="5141210" cy="2700233"/>
          </a:xfrm>
          <a:custGeom>
            <a:avLst/>
            <a:gdLst/>
            <a:ahLst/>
            <a:cxnLst/>
            <a:rect l="l" t="t" r="r" b="b"/>
            <a:pathLst>
              <a:path w="8444757" h="4169599">
                <a:moveTo>
                  <a:pt x="0" y="0"/>
                </a:moveTo>
                <a:lnTo>
                  <a:pt x="8444757" y="0"/>
                </a:lnTo>
                <a:lnTo>
                  <a:pt x="8444757" y="4169599"/>
                </a:lnTo>
                <a:lnTo>
                  <a:pt x="0" y="4169599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98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8715" y="0"/>
            <a:ext cx="18815385" cy="10707859"/>
          </a:xfrm>
          <a:custGeom>
            <a:avLst/>
            <a:gdLst/>
            <a:ahLst/>
            <a:cxnLst/>
            <a:rect l="l" t="t" r="r" b="b"/>
            <a:pathLst>
              <a:path w="18815385" h="10707859">
                <a:moveTo>
                  <a:pt x="0" y="0"/>
                </a:moveTo>
                <a:lnTo>
                  <a:pt x="18815386" y="0"/>
                </a:lnTo>
                <a:lnTo>
                  <a:pt x="18815386" y="10707859"/>
                </a:lnTo>
                <a:lnTo>
                  <a:pt x="0" y="107078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16" t="-12512" r="-691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6569658" y="-3792663"/>
            <a:ext cx="4919969" cy="18516715"/>
          </a:xfrm>
          <a:custGeom>
            <a:avLst/>
            <a:gdLst/>
            <a:ahLst/>
            <a:cxnLst/>
            <a:rect l="l" t="t" r="r" b="b"/>
            <a:pathLst>
              <a:path w="4919969" h="18516715">
                <a:moveTo>
                  <a:pt x="0" y="0"/>
                </a:moveTo>
                <a:lnTo>
                  <a:pt x="4919969" y="0"/>
                </a:lnTo>
                <a:lnTo>
                  <a:pt x="4919969" y="18516715"/>
                </a:lnTo>
                <a:lnTo>
                  <a:pt x="0" y="185167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517" r="-1235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97107" y="0"/>
            <a:ext cx="7354614" cy="2453250"/>
          </a:xfrm>
          <a:custGeom>
            <a:avLst/>
            <a:gdLst/>
            <a:ahLst/>
            <a:cxnLst/>
            <a:rect l="l" t="t" r="r" b="b"/>
            <a:pathLst>
              <a:path w="7354614" h="2453250">
                <a:moveTo>
                  <a:pt x="0" y="0"/>
                </a:moveTo>
                <a:lnTo>
                  <a:pt x="7354614" y="0"/>
                </a:lnTo>
                <a:lnTo>
                  <a:pt x="7354614" y="2453250"/>
                </a:lnTo>
                <a:lnTo>
                  <a:pt x="0" y="24532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42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05987" y="6686365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5" y="0"/>
                </a:lnTo>
                <a:lnTo>
                  <a:pt x="1096975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327454" y="5006580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4" y="0"/>
                </a:lnTo>
                <a:lnTo>
                  <a:pt x="1096974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905987" y="5075040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5" y="0"/>
                </a:lnTo>
                <a:lnTo>
                  <a:pt x="1096975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327454" y="6686365"/>
            <a:ext cx="1096975" cy="1096975"/>
          </a:xfrm>
          <a:custGeom>
            <a:avLst/>
            <a:gdLst/>
            <a:ahLst/>
            <a:cxnLst/>
            <a:rect l="l" t="t" r="r" b="b"/>
            <a:pathLst>
              <a:path w="1096975" h="1096975">
                <a:moveTo>
                  <a:pt x="0" y="0"/>
                </a:moveTo>
                <a:lnTo>
                  <a:pt x="1096974" y="0"/>
                </a:lnTo>
                <a:lnTo>
                  <a:pt x="1096974" y="1096975"/>
                </a:lnTo>
                <a:lnTo>
                  <a:pt x="0" y="10969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28700" y="6588391"/>
            <a:ext cx="1168943" cy="1097345"/>
          </a:xfrm>
          <a:custGeom>
            <a:avLst/>
            <a:gdLst/>
            <a:ahLst/>
            <a:cxnLst/>
            <a:rect l="l" t="t" r="r" b="b"/>
            <a:pathLst>
              <a:path w="1168943" h="1097345">
                <a:moveTo>
                  <a:pt x="0" y="0"/>
                </a:moveTo>
                <a:lnTo>
                  <a:pt x="1168943" y="0"/>
                </a:lnTo>
                <a:lnTo>
                  <a:pt x="1168943" y="1097345"/>
                </a:lnTo>
                <a:lnTo>
                  <a:pt x="0" y="109734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2496926" y="4974227"/>
            <a:ext cx="1168943" cy="1097345"/>
          </a:xfrm>
          <a:custGeom>
            <a:avLst/>
            <a:gdLst/>
            <a:ahLst/>
            <a:cxnLst/>
            <a:rect l="l" t="t" r="r" b="b"/>
            <a:pathLst>
              <a:path w="1168943" h="1097345">
                <a:moveTo>
                  <a:pt x="0" y="0"/>
                </a:moveTo>
                <a:lnTo>
                  <a:pt x="1168943" y="0"/>
                </a:lnTo>
                <a:lnTo>
                  <a:pt x="1168943" y="1097346"/>
                </a:lnTo>
                <a:lnTo>
                  <a:pt x="0" y="109734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-90337" y="9073942"/>
            <a:ext cx="931872" cy="1012904"/>
          </a:xfrm>
          <a:custGeom>
            <a:avLst/>
            <a:gdLst/>
            <a:ahLst/>
            <a:cxnLst/>
            <a:rect l="l" t="t" r="r" b="b"/>
            <a:pathLst>
              <a:path w="931872" h="1012904">
                <a:moveTo>
                  <a:pt x="0" y="0"/>
                </a:moveTo>
                <a:lnTo>
                  <a:pt x="931872" y="0"/>
                </a:lnTo>
                <a:lnTo>
                  <a:pt x="931872" y="1012904"/>
                </a:lnTo>
                <a:lnTo>
                  <a:pt x="0" y="101290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41536" y="9024197"/>
            <a:ext cx="875649" cy="1233308"/>
          </a:xfrm>
          <a:custGeom>
            <a:avLst/>
            <a:gdLst/>
            <a:ahLst/>
            <a:cxnLst/>
            <a:rect l="l" t="t" r="r" b="b"/>
            <a:pathLst>
              <a:path w="875649" h="1233308">
                <a:moveTo>
                  <a:pt x="0" y="0"/>
                </a:moveTo>
                <a:lnTo>
                  <a:pt x="875649" y="0"/>
                </a:lnTo>
                <a:lnTo>
                  <a:pt x="875649" y="1233308"/>
                </a:lnTo>
                <a:lnTo>
                  <a:pt x="0" y="12333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-228716" y="2514375"/>
            <a:ext cx="18780293" cy="2282676"/>
          </a:xfrm>
          <a:prstGeom prst="rect">
            <a:avLst/>
          </a:prstGeom>
          <a:solidFill>
            <a:srgbClr val="00B050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49"/>
              </a:lnSpc>
              <a:spcBef>
                <a:spcPct val="0"/>
              </a:spcBef>
            </a:pPr>
            <a:r>
              <a:rPr lang="en-US" sz="6000" dirty="0">
                <a:solidFill>
                  <a:schemeClr val="bg1"/>
                </a:solidFill>
                <a:latin typeface="Comic Sans" panose="020B0604020202020204" charset="0"/>
              </a:rPr>
              <a:t> </a:t>
            </a:r>
            <a:r>
              <a:rPr lang="en-US" sz="6000" dirty="0" smtClean="0">
                <a:solidFill>
                  <a:schemeClr val="bg1"/>
                </a:solidFill>
                <a:latin typeface="Comic Sans" panose="020B0604020202020204" charset="0"/>
              </a:rPr>
              <a:t>We </a:t>
            </a:r>
            <a:r>
              <a:rPr lang="en-US" sz="6000" dirty="0">
                <a:solidFill>
                  <a:schemeClr val="bg1"/>
                </a:solidFill>
                <a:latin typeface="Comic Sans" panose="020B0604020202020204" charset="0"/>
              </a:rPr>
              <a:t>................. go hiking on the </a:t>
            </a:r>
            <a:r>
              <a:rPr lang="en-US" sz="6000" dirty="0" smtClean="0">
                <a:solidFill>
                  <a:schemeClr val="bg1"/>
                </a:solidFill>
                <a:latin typeface="Comic Sans" panose="020B0604020202020204" charset="0"/>
              </a:rPr>
              <a:t>mountain today </a:t>
            </a:r>
            <a:r>
              <a:rPr lang="en-US" sz="6000" dirty="0">
                <a:solidFill>
                  <a:schemeClr val="bg1"/>
                </a:solidFill>
                <a:latin typeface="Comic Sans" panose="020B0604020202020204" charset="0"/>
              </a:rPr>
              <a:t>because it's.................... 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220500" y="4867275"/>
            <a:ext cx="1740421" cy="103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omic Sans" panose="020B0604020202020204" charset="0"/>
              </a:rPr>
              <a:t>snowy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256846" y="6481439"/>
            <a:ext cx="2049954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Comic Sans" panose="020B0604020202020204" charset="0"/>
              </a:rPr>
              <a:t>warm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45329" y="6547060"/>
            <a:ext cx="1529085" cy="1035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4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Comic Sans" panose="020B0604020202020204" charset="0"/>
              </a:rPr>
              <a:t>can't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77840" y="4867275"/>
            <a:ext cx="983506" cy="1035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4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Comic Sans" panose="020B0604020202020204" charset="0"/>
              </a:rPr>
              <a:t>can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41536" y="395717"/>
            <a:ext cx="5499665" cy="1299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  <a:spcBef>
                <a:spcPct val="0"/>
              </a:spcBef>
            </a:pPr>
            <a:r>
              <a:rPr lang="en-US" sz="6289" dirty="0">
                <a:solidFill>
                  <a:srgbClr val="FFFFFA"/>
                </a:solidFill>
                <a:latin typeface="Comic Sans" panose="020B0604020202020204" charset="0"/>
              </a:rPr>
              <a:t>Listen and tick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3462" y="209840"/>
            <a:ext cx="3049688" cy="14622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27789" y="470445"/>
            <a:ext cx="2243835" cy="1576507"/>
          </a:xfrm>
          <a:prstGeom prst="rect">
            <a:avLst/>
          </a:prstGeom>
        </p:spPr>
      </p:pic>
      <p:sp>
        <p:nvSpPr>
          <p:cNvPr id="21" name="Freeform 17"/>
          <p:cNvSpPr/>
          <p:nvPr/>
        </p:nvSpPr>
        <p:spPr>
          <a:xfrm>
            <a:off x="7019372" y="6359615"/>
            <a:ext cx="3631311" cy="4114800"/>
          </a:xfrm>
          <a:custGeom>
            <a:avLst/>
            <a:gdLst/>
            <a:ahLst/>
            <a:cxnLst/>
            <a:rect l="l" t="t" r="r" b="b"/>
            <a:pathLst>
              <a:path w="3631311" h="4114800">
                <a:moveTo>
                  <a:pt x="0" y="0"/>
                </a:moveTo>
                <a:lnTo>
                  <a:pt x="3631311" y="0"/>
                </a:lnTo>
                <a:lnTo>
                  <a:pt x="36313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274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0" y="19050"/>
            <a:ext cx="18660012" cy="12455558"/>
          </a:xfrm>
          <a:custGeom>
            <a:avLst/>
            <a:gdLst/>
            <a:ahLst/>
            <a:cxnLst/>
            <a:rect l="l" t="t" r="r" b="b"/>
            <a:pathLst>
              <a:path w="18660012" h="12455558">
                <a:moveTo>
                  <a:pt x="0" y="0"/>
                </a:moveTo>
                <a:lnTo>
                  <a:pt x="18660012" y="0"/>
                </a:lnTo>
                <a:lnTo>
                  <a:pt x="18660012" y="12455558"/>
                </a:lnTo>
                <a:lnTo>
                  <a:pt x="0" y="124555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981200" y="25160"/>
            <a:ext cx="14478000" cy="10680940"/>
          </a:xfrm>
          <a:custGeom>
            <a:avLst/>
            <a:gdLst/>
            <a:ahLst/>
            <a:cxnLst/>
            <a:rect l="l" t="t" r="r" b="b"/>
            <a:pathLst>
              <a:path w="15798997" h="10091609">
                <a:moveTo>
                  <a:pt x="0" y="0"/>
                </a:moveTo>
                <a:lnTo>
                  <a:pt x="15798997" y="0"/>
                </a:lnTo>
                <a:lnTo>
                  <a:pt x="15798997" y="10091609"/>
                </a:lnTo>
                <a:lnTo>
                  <a:pt x="0" y="100916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Weather Song For Kids- The Sun Comes Up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19765" y="184655"/>
            <a:ext cx="14000869" cy="929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3462" y="209840"/>
            <a:ext cx="3049688" cy="146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97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88521" y="2449282"/>
            <a:ext cx="3799479" cy="1025859"/>
          </a:xfrm>
          <a:custGeom>
            <a:avLst/>
            <a:gdLst/>
            <a:ahLst/>
            <a:cxnLst/>
            <a:rect l="l" t="t" r="r" b="b"/>
            <a:pathLst>
              <a:path w="3799479" h="1025859">
                <a:moveTo>
                  <a:pt x="0" y="0"/>
                </a:moveTo>
                <a:lnTo>
                  <a:pt x="3799479" y="0"/>
                </a:lnTo>
                <a:lnTo>
                  <a:pt x="3799479" y="1025860"/>
                </a:lnTo>
                <a:lnTo>
                  <a:pt x="0" y="10258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03846" y="1028700"/>
            <a:ext cx="2665862" cy="1619511"/>
          </a:xfrm>
          <a:custGeom>
            <a:avLst/>
            <a:gdLst/>
            <a:ahLst/>
            <a:cxnLst/>
            <a:rect l="l" t="t" r="r" b="b"/>
            <a:pathLst>
              <a:path w="2665862" h="1619511">
                <a:moveTo>
                  <a:pt x="0" y="0"/>
                </a:moveTo>
                <a:lnTo>
                  <a:pt x="2665862" y="0"/>
                </a:lnTo>
                <a:lnTo>
                  <a:pt x="2665862" y="1619511"/>
                </a:lnTo>
                <a:lnTo>
                  <a:pt x="0" y="16195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2644123" y="441966"/>
            <a:ext cx="7339481" cy="2775658"/>
          </a:xfrm>
          <a:custGeom>
            <a:avLst/>
            <a:gdLst/>
            <a:ahLst/>
            <a:cxnLst/>
            <a:rect l="l" t="t" r="r" b="b"/>
            <a:pathLst>
              <a:path w="7339481" h="2775658">
                <a:moveTo>
                  <a:pt x="0" y="0"/>
                </a:moveTo>
                <a:lnTo>
                  <a:pt x="7339481" y="0"/>
                </a:lnTo>
                <a:lnTo>
                  <a:pt x="7339481" y="2775659"/>
                </a:lnTo>
                <a:lnTo>
                  <a:pt x="0" y="27756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1306771" y="2241853"/>
            <a:ext cx="20901542" cy="5408274"/>
          </a:xfrm>
          <a:custGeom>
            <a:avLst/>
            <a:gdLst/>
            <a:ahLst/>
            <a:cxnLst/>
            <a:rect l="l" t="t" r="r" b="b"/>
            <a:pathLst>
              <a:path w="20901542" h="5408274">
                <a:moveTo>
                  <a:pt x="0" y="0"/>
                </a:moveTo>
                <a:lnTo>
                  <a:pt x="20901542" y="0"/>
                </a:lnTo>
                <a:lnTo>
                  <a:pt x="20901542" y="5408274"/>
                </a:lnTo>
                <a:lnTo>
                  <a:pt x="0" y="54082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0" y="6429895"/>
            <a:ext cx="18288000" cy="3857105"/>
          </a:xfrm>
          <a:custGeom>
            <a:avLst/>
            <a:gdLst/>
            <a:ahLst/>
            <a:cxnLst/>
            <a:rect l="l" t="t" r="r" b="b"/>
            <a:pathLst>
              <a:path w="18288000" h="3857105">
                <a:moveTo>
                  <a:pt x="18288000" y="0"/>
                </a:moveTo>
                <a:lnTo>
                  <a:pt x="0" y="0"/>
                </a:lnTo>
                <a:lnTo>
                  <a:pt x="0" y="3857105"/>
                </a:lnTo>
                <a:lnTo>
                  <a:pt x="18288000" y="3857105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102112" y="8038205"/>
            <a:ext cx="11067487" cy="3684250"/>
          </a:xfrm>
          <a:custGeom>
            <a:avLst/>
            <a:gdLst/>
            <a:ahLst/>
            <a:cxnLst/>
            <a:rect l="l" t="t" r="r" b="b"/>
            <a:pathLst>
              <a:path w="11067487" h="3684250">
                <a:moveTo>
                  <a:pt x="0" y="0"/>
                </a:moveTo>
                <a:lnTo>
                  <a:pt x="11067487" y="0"/>
                </a:lnTo>
                <a:lnTo>
                  <a:pt x="11067487" y="3684250"/>
                </a:lnTo>
                <a:lnTo>
                  <a:pt x="0" y="36842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03846" y="1853775"/>
            <a:ext cx="4680554" cy="5796352"/>
          </a:xfrm>
          <a:custGeom>
            <a:avLst/>
            <a:gdLst/>
            <a:ahLst/>
            <a:cxnLst/>
            <a:rect l="l" t="t" r="r" b="b"/>
            <a:pathLst>
              <a:path w="4680554" h="5796352">
                <a:moveTo>
                  <a:pt x="0" y="0"/>
                </a:moveTo>
                <a:lnTo>
                  <a:pt x="4680554" y="0"/>
                </a:lnTo>
                <a:lnTo>
                  <a:pt x="4680554" y="5796352"/>
                </a:lnTo>
                <a:lnTo>
                  <a:pt x="0" y="579635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2787661" y="2962212"/>
            <a:ext cx="4283583" cy="4687915"/>
          </a:xfrm>
          <a:custGeom>
            <a:avLst/>
            <a:gdLst/>
            <a:ahLst/>
            <a:cxnLst/>
            <a:rect l="l" t="t" r="r" b="b"/>
            <a:pathLst>
              <a:path w="4283583" h="4687915">
                <a:moveTo>
                  <a:pt x="0" y="0"/>
                </a:moveTo>
                <a:lnTo>
                  <a:pt x="4283583" y="0"/>
                </a:lnTo>
                <a:lnTo>
                  <a:pt x="4283583" y="4687915"/>
                </a:lnTo>
                <a:lnTo>
                  <a:pt x="0" y="468791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6185774" y="248650"/>
            <a:ext cx="8236553" cy="4563731"/>
          </a:xfrm>
          <a:custGeom>
            <a:avLst/>
            <a:gdLst/>
            <a:ahLst/>
            <a:cxnLst/>
            <a:rect l="l" t="t" r="r" b="b"/>
            <a:pathLst>
              <a:path w="7309047" h="4927516">
                <a:moveTo>
                  <a:pt x="0" y="0"/>
                </a:moveTo>
                <a:lnTo>
                  <a:pt x="7309046" y="0"/>
                </a:lnTo>
                <a:lnTo>
                  <a:pt x="7309046" y="4927516"/>
                </a:lnTo>
                <a:lnTo>
                  <a:pt x="0" y="492751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1977648" y="441966"/>
            <a:ext cx="3304224" cy="2007316"/>
          </a:xfrm>
          <a:custGeom>
            <a:avLst/>
            <a:gdLst/>
            <a:ahLst/>
            <a:cxnLst/>
            <a:rect l="l" t="t" r="r" b="b"/>
            <a:pathLst>
              <a:path w="3304224" h="2007316">
                <a:moveTo>
                  <a:pt x="0" y="0"/>
                </a:moveTo>
                <a:lnTo>
                  <a:pt x="3304223" y="0"/>
                </a:lnTo>
                <a:lnTo>
                  <a:pt x="3304223" y="2007316"/>
                </a:lnTo>
                <a:lnTo>
                  <a:pt x="0" y="200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1006928">
            <a:off x="7044816" y="6888"/>
            <a:ext cx="2872417" cy="1859890"/>
          </a:xfrm>
          <a:custGeom>
            <a:avLst/>
            <a:gdLst/>
            <a:ahLst/>
            <a:cxnLst/>
            <a:rect l="l" t="t" r="r" b="b"/>
            <a:pathLst>
              <a:path w="2872417" h="1859890">
                <a:moveTo>
                  <a:pt x="0" y="0"/>
                </a:moveTo>
                <a:lnTo>
                  <a:pt x="2872417" y="0"/>
                </a:lnTo>
                <a:lnTo>
                  <a:pt x="2872417" y="1859890"/>
                </a:lnTo>
                <a:lnTo>
                  <a:pt x="0" y="185989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 rot="21444865">
            <a:off x="6012819" y="2985939"/>
            <a:ext cx="7884581" cy="947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42"/>
              </a:lnSpc>
            </a:pPr>
            <a:r>
              <a:rPr lang="en-US" sz="5986" dirty="0">
                <a:solidFill>
                  <a:srgbClr val="FEFFFF"/>
                </a:solidFill>
                <a:latin typeface="Comic Sans Bold"/>
              </a:rPr>
              <a:t>PRACTICE</a:t>
            </a:r>
          </a:p>
        </p:txBody>
      </p:sp>
      <p:sp>
        <p:nvSpPr>
          <p:cNvPr id="23" name="Freeform 9"/>
          <p:cNvSpPr/>
          <p:nvPr/>
        </p:nvSpPr>
        <p:spPr>
          <a:xfrm>
            <a:off x="8394907" y="5379105"/>
            <a:ext cx="2676064" cy="2090675"/>
          </a:xfrm>
          <a:custGeom>
            <a:avLst/>
            <a:gdLst/>
            <a:ahLst/>
            <a:cxnLst/>
            <a:rect l="l" t="t" r="r" b="b"/>
            <a:pathLst>
              <a:path w="2676064" h="2090675">
                <a:moveTo>
                  <a:pt x="0" y="0"/>
                </a:moveTo>
                <a:lnTo>
                  <a:pt x="2676064" y="0"/>
                </a:lnTo>
                <a:lnTo>
                  <a:pt x="2676064" y="2090675"/>
                </a:lnTo>
                <a:lnTo>
                  <a:pt x="0" y="2090675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0035855" y="3662435"/>
            <a:ext cx="2568248" cy="4295150"/>
          </a:xfrm>
          <a:custGeom>
            <a:avLst/>
            <a:gdLst/>
            <a:ahLst/>
            <a:cxnLst/>
            <a:rect l="l" t="t" r="r" b="b"/>
            <a:pathLst>
              <a:path w="1138580" h="2056127">
                <a:moveTo>
                  <a:pt x="0" y="0"/>
                </a:moveTo>
                <a:lnTo>
                  <a:pt x="1138580" y="0"/>
                </a:lnTo>
                <a:lnTo>
                  <a:pt x="1138580" y="2056127"/>
                </a:lnTo>
                <a:lnTo>
                  <a:pt x="0" y="205612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8"/>
          <p:cNvSpPr/>
          <p:nvPr/>
        </p:nvSpPr>
        <p:spPr>
          <a:xfrm>
            <a:off x="2554083" y="99058"/>
            <a:ext cx="2313370" cy="2360582"/>
          </a:xfrm>
          <a:custGeom>
            <a:avLst/>
            <a:gdLst/>
            <a:ahLst/>
            <a:cxnLst/>
            <a:rect l="l" t="t" r="r" b="b"/>
            <a:pathLst>
              <a:path w="2313370" h="2360582">
                <a:moveTo>
                  <a:pt x="0" y="0"/>
                </a:moveTo>
                <a:lnTo>
                  <a:pt x="2313370" y="0"/>
                </a:lnTo>
                <a:lnTo>
                  <a:pt x="2313370" y="2360582"/>
                </a:lnTo>
                <a:lnTo>
                  <a:pt x="0" y="2360582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365735" y="3027725"/>
            <a:ext cx="1197273" cy="118587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Comic Sans" panose="020B0604020202020204" charset="0"/>
              </a:rPr>
              <a:t>2</a:t>
            </a:r>
          </a:p>
        </p:txBody>
      </p:sp>
      <p:sp>
        <p:nvSpPr>
          <p:cNvPr id="15" name="Freeform 15"/>
          <p:cNvSpPr/>
          <p:nvPr/>
        </p:nvSpPr>
        <p:spPr>
          <a:xfrm>
            <a:off x="8385781" y="6549516"/>
            <a:ext cx="2601246" cy="2862999"/>
          </a:xfrm>
          <a:custGeom>
            <a:avLst/>
            <a:gdLst/>
            <a:ahLst/>
            <a:cxnLst/>
            <a:rect l="l" t="t" r="r" b="b"/>
            <a:pathLst>
              <a:path w="1938904" h="2281063">
                <a:moveTo>
                  <a:pt x="0" y="0"/>
                </a:moveTo>
                <a:lnTo>
                  <a:pt x="1938903" y="0"/>
                </a:lnTo>
                <a:lnTo>
                  <a:pt x="1938903" y="2281063"/>
                </a:lnTo>
                <a:lnTo>
                  <a:pt x="0" y="2281063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35753" y="4088580"/>
            <a:ext cx="7499994" cy="4921871"/>
          </a:xfrm>
          <a:custGeom>
            <a:avLst/>
            <a:gdLst/>
            <a:ahLst/>
            <a:cxnLst/>
            <a:rect l="l" t="t" r="r" b="b"/>
            <a:pathLst>
              <a:path w="7499994" h="4921871">
                <a:moveTo>
                  <a:pt x="0" y="0"/>
                </a:moveTo>
                <a:lnTo>
                  <a:pt x="7499994" y="0"/>
                </a:lnTo>
                <a:lnTo>
                  <a:pt x="7499994" y="4921871"/>
                </a:lnTo>
                <a:lnTo>
                  <a:pt x="0" y="4921871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752902" y="5215419"/>
            <a:ext cx="8444757" cy="4169599"/>
          </a:xfrm>
          <a:custGeom>
            <a:avLst/>
            <a:gdLst/>
            <a:ahLst/>
            <a:cxnLst/>
            <a:rect l="l" t="t" r="r" b="b"/>
            <a:pathLst>
              <a:path w="8444757" h="4169599">
                <a:moveTo>
                  <a:pt x="0" y="0"/>
                </a:moveTo>
                <a:lnTo>
                  <a:pt x="8444757" y="0"/>
                </a:lnTo>
                <a:lnTo>
                  <a:pt x="8444757" y="4169599"/>
                </a:lnTo>
                <a:lnTo>
                  <a:pt x="0" y="4169599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-38985" y="6946632"/>
            <a:ext cx="2741352" cy="2812954"/>
          </a:xfrm>
          <a:custGeom>
            <a:avLst/>
            <a:gdLst/>
            <a:ahLst/>
            <a:cxnLst/>
            <a:rect l="l" t="t" r="r" b="b"/>
            <a:pathLst>
              <a:path w="2741352" h="2812954">
                <a:moveTo>
                  <a:pt x="0" y="0"/>
                </a:moveTo>
                <a:lnTo>
                  <a:pt x="2741352" y="0"/>
                </a:lnTo>
                <a:lnTo>
                  <a:pt x="2741352" y="2812954"/>
                </a:lnTo>
                <a:lnTo>
                  <a:pt x="0" y="2812954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2892332" y="8358714"/>
            <a:ext cx="1010077" cy="1593809"/>
          </a:xfrm>
          <a:custGeom>
            <a:avLst/>
            <a:gdLst/>
            <a:ahLst/>
            <a:cxnLst/>
            <a:rect l="l" t="t" r="r" b="b"/>
            <a:pathLst>
              <a:path w="1010077" h="1593809">
                <a:moveTo>
                  <a:pt x="0" y="0"/>
                </a:moveTo>
                <a:lnTo>
                  <a:pt x="1010077" y="0"/>
                </a:lnTo>
                <a:lnTo>
                  <a:pt x="1010077" y="1593810"/>
                </a:lnTo>
                <a:lnTo>
                  <a:pt x="0" y="1593810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3993306" y="8841982"/>
            <a:ext cx="1668835" cy="1141066"/>
          </a:xfrm>
          <a:custGeom>
            <a:avLst/>
            <a:gdLst/>
            <a:ahLst/>
            <a:cxnLst/>
            <a:rect l="l" t="t" r="r" b="b"/>
            <a:pathLst>
              <a:path w="1668835" h="1141066">
                <a:moveTo>
                  <a:pt x="0" y="0"/>
                </a:moveTo>
                <a:lnTo>
                  <a:pt x="1668835" y="0"/>
                </a:lnTo>
                <a:lnTo>
                  <a:pt x="1668835" y="1141066"/>
                </a:lnTo>
                <a:lnTo>
                  <a:pt x="0" y="1141066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4"/>
          <p:cNvSpPr/>
          <p:nvPr/>
        </p:nvSpPr>
        <p:spPr>
          <a:xfrm>
            <a:off x="-290880" y="8916663"/>
            <a:ext cx="8812471" cy="1645129"/>
          </a:xfrm>
          <a:custGeom>
            <a:avLst/>
            <a:gdLst/>
            <a:ahLst/>
            <a:cxnLst/>
            <a:rect l="l" t="t" r="r" b="b"/>
            <a:pathLst>
              <a:path w="8948969" h="1856911">
                <a:moveTo>
                  <a:pt x="0" y="0"/>
                </a:moveTo>
                <a:lnTo>
                  <a:pt x="8948969" y="0"/>
                </a:lnTo>
                <a:lnTo>
                  <a:pt x="8948969" y="1856911"/>
                </a:lnTo>
                <a:lnTo>
                  <a:pt x="0" y="1856911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xmlns="" r:embed="rId3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55372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3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611 -0.01527 L -0.63611 -0.01512 C -0.6329 -0.01651 -0.6296 -0.01728 -0.62639 -0.01913 C -0.62526 -0.01975 -0.62439 -0.02191 -0.62326 -0.02283 C -0.62222 -0.02376 -0.62109 -0.02391 -0.62005 -0.02469 C -0.61806 -0.02654 -0.61606 -0.02885 -0.6138 -0.0304 C -0.6125 -0.03132 -0.61094 -0.03163 -0.60955 -0.03225 C -0.60851 -0.03287 -0.60746 -0.03379 -0.60634 -0.03425 C -0.60321 -0.03564 -0.6 -0.03672 -0.59679 -0.03796 C -0.59392 -0.03919 -0.58828 -0.04182 -0.58828 -0.04166 C -0.58038 -0.04043 -0.56727 -0.04151 -0.55842 -0.03425 C -0.55365 -0.03024 -0.54948 -0.02469 -0.54436 -0.02098 C -0.53984 -0.01712 -0.53385 -0.01666 -0.52977 -0.01157 C -0.52873 -0.01018 -0.52743 -0.00864 -0.52621 -0.00771 C -0.52457 -0.00617 -0.51701 -0.00432 -0.51597 -0.00401 C -0.50668 -0.00524 -0.49748 -0.00601 -0.48828 -0.00771 C -0.48681 -0.00802 -0.48533 -0.00833 -0.48368 -0.00956 C -0.47821 -0.01527 -0.47257 -0.02253 -0.46701 -0.02854 C -0.46267 -0.03287 -0.45842 -0.0378 -0.45425 -0.04182 C -0.452 -0.04367 -0.44991 -0.04537 -0.44783 -0.04737 C -0.44679 -0.04861 -0.44583 -0.0503 -0.44462 -0.05123 C -0.44115 -0.05385 -0.43168 -0.05462 -0.42977 -0.05493 C -0.42552 -0.05432 -0.42118 -0.05493 -0.41693 -0.05308 C -0.4125 -0.05108 -0.40851 -0.04629 -0.40425 -0.04367 C -0.40148 -0.04197 -0.39835 -0.04212 -0.39575 -0.03981 C -0.39436 -0.03858 -0.39306 -0.03657 -0.39149 -0.03611 C -0.38585 -0.03456 -0.38012 -0.03487 -0.37448 -0.03425 C -0.37266 -0.03487 -0.37092 -0.03549 -0.36918 -0.03611 C -0.36493 -0.0375 -0.36059 -0.03842 -0.35634 -0.03981 C -0.35495 -0.04043 -0.35356 -0.0412 -0.35208 -0.04182 C -0.35 -0.04259 -0.34783 -0.04305 -0.34575 -0.04367 C -0.33967 -0.04814 -0.33377 -0.05277 -0.32769 -0.05694 C -0.3263 -0.05787 -0.32483 -0.05817 -0.32344 -0.05879 C -0.31892 -0.06049 -0.31632 -0.06126 -0.31172 -0.0625 C -0.31068 -0.06327 -0.30963 -0.0645 -0.30851 -0.0645 C -0.30564 -0.0645 -0.29991 -0.05601 -0.29896 -0.05493 C -0.29757 -0.05354 -0.29601 -0.05277 -0.2947 -0.05123 C -0.29314 -0.04953 -0.29201 -0.04691 -0.29045 -0.04552 C -0.28811 -0.04367 -0.28542 -0.04305 -0.28299 -0.04182 C -0.27891 -0.03966 -0.28021 -0.03966 -0.27552 -0.03796 C -0.27344 -0.03719 -0.27127 -0.03672 -0.26918 -0.03611 C -0.26415 -0.03672 -0.2592 -0.03657 -0.25425 -0.03796 C -0.25269 -0.03842 -0.25148 -0.04074 -0.25 -0.04182 C -0.24193 -0.04706 -0.23368 -0.05169 -0.22552 -0.05694 C -0.22266 -0.05864 -0.21996 -0.06111 -0.21701 -0.0625 C -0.19592 -0.07283 -0.20929 -0.06697 -0.17656 -0.07762 C -0.17483 -0.077 -0.17283 -0.07746 -0.17127 -0.07577 C -0.16875 -0.07299 -0.16701 -0.06821 -0.16493 -0.0645 C -0.16311 -0.06126 -0.16198 -0.05648 -0.15955 -0.05493 L -0.15642 -0.05308 C -0.15391 -0.05 -0.15165 -0.04629 -0.14896 -0.04367 C -0.14766 -0.04243 -0.14601 -0.04274 -0.1447 -0.04182 C -0.14349 -0.04089 -0.14271 -0.03888 -0.14149 -0.03796 C -0.14019 -0.03703 -0.13863 -0.03703 -0.13724 -0.03611 C -0.13472 -0.03441 -0.13238 -0.03194 -0.12977 -0.0304 C -0.12726 -0.02885 -0.11823 -0.02515 -0.11493 -0.02469 C -0.10035 -0.02314 -0.08585 -0.02222 -0.07127 -0.02098 C -0.06181 -0.01527 -0.07674 -0.02438 -0.06276 -0.01527 C -0.06068 -0.01388 -0.05642 -0.01157 -0.05642 -0.01141 C -0.04644 -0.01219 -0.03646 -0.01126 -0.02656 -0.01342 C -0.02422 -0.01388 -0.0224 -0.01743 -0.02023 -0.01913 C -0.01875 -0.02021 -0.01181 -0.02237 -0.01068 -0.02283 C 0.0158 -0.01944 -0.00113 -0.0287 0.00634 -0.01527 C 0.00729 -0.01373 0.00859 -0.01296 0.00955 -0.01157 C 0.01076 -0.00987 0.01146 -0.00709 0.01276 -0.00586 C 0.01476 -0.00385 0.0191 -0.002 0.0191 -0.00185 C 0.00859 0.00109 0.01493 -0.00015 -4.16667E-7 -0.00015 L -4.16667E-7 -4.81481E-6 " pathEditMode="relative" rAng="0" ptsTypes="AAAAAAAAAAAAAAAAAAAAAAAAAAAAAAAAAAAAAAAAAAAAAAAAAAAAAAAAAAAAAAAAAAAA">
                                      <p:cBhvr>
                                        <p:cTn id="22" dur="2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60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/>
          <p:cNvSpPr/>
          <p:nvPr/>
        </p:nvSpPr>
        <p:spPr>
          <a:xfrm>
            <a:off x="0" y="19050"/>
            <a:ext cx="18660012" cy="12455558"/>
          </a:xfrm>
          <a:custGeom>
            <a:avLst/>
            <a:gdLst/>
            <a:ahLst/>
            <a:cxnLst/>
            <a:rect l="l" t="t" r="r" b="b"/>
            <a:pathLst>
              <a:path w="18660012" h="12455558">
                <a:moveTo>
                  <a:pt x="0" y="0"/>
                </a:moveTo>
                <a:lnTo>
                  <a:pt x="18660012" y="0"/>
                </a:lnTo>
                <a:lnTo>
                  <a:pt x="18660012" y="12455558"/>
                </a:lnTo>
                <a:lnTo>
                  <a:pt x="0" y="12455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-814221" y="480364"/>
            <a:ext cx="20288454" cy="9258300"/>
          </a:xfrm>
          <a:custGeom>
            <a:avLst/>
            <a:gdLst/>
            <a:ahLst/>
            <a:cxnLst/>
            <a:rect l="l" t="t" r="r" b="b"/>
            <a:pathLst>
              <a:path w="16230600" h="7182040">
                <a:moveTo>
                  <a:pt x="0" y="0"/>
                </a:moveTo>
                <a:lnTo>
                  <a:pt x="16230600" y="0"/>
                </a:lnTo>
                <a:lnTo>
                  <a:pt x="16230600" y="7182041"/>
                </a:lnTo>
                <a:lnTo>
                  <a:pt x="0" y="71820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474" y="1059564"/>
            <a:ext cx="12622526" cy="94504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8206" y="2853927"/>
            <a:ext cx="8964288" cy="6175774"/>
          </a:xfrm>
          <a:prstGeom prst="rect">
            <a:avLst/>
          </a:prstGeom>
        </p:spPr>
      </p:pic>
      <p:sp>
        <p:nvSpPr>
          <p:cNvPr id="19" name="Freeform 9"/>
          <p:cNvSpPr/>
          <p:nvPr/>
        </p:nvSpPr>
        <p:spPr>
          <a:xfrm>
            <a:off x="8952333" y="6548197"/>
            <a:ext cx="4140321" cy="2942818"/>
          </a:xfrm>
          <a:custGeom>
            <a:avLst/>
            <a:gdLst/>
            <a:ahLst/>
            <a:cxnLst/>
            <a:rect l="l" t="t" r="r" b="b"/>
            <a:pathLst>
              <a:path w="2676064" h="2090675">
                <a:moveTo>
                  <a:pt x="0" y="0"/>
                </a:moveTo>
                <a:lnTo>
                  <a:pt x="2676064" y="0"/>
                </a:lnTo>
                <a:lnTo>
                  <a:pt x="2676064" y="2090675"/>
                </a:lnTo>
                <a:lnTo>
                  <a:pt x="0" y="20906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8"/>
          <p:cNvSpPr/>
          <p:nvPr/>
        </p:nvSpPr>
        <p:spPr>
          <a:xfrm>
            <a:off x="10752678" y="1774806"/>
            <a:ext cx="7182655" cy="6402482"/>
          </a:xfrm>
          <a:custGeom>
            <a:avLst/>
            <a:gdLst/>
            <a:ahLst/>
            <a:cxnLst/>
            <a:rect l="l" t="t" r="r" b="b"/>
            <a:pathLst>
              <a:path w="6232190" h="5196089">
                <a:moveTo>
                  <a:pt x="0" y="0"/>
                </a:moveTo>
                <a:lnTo>
                  <a:pt x="6232190" y="0"/>
                </a:lnTo>
                <a:lnTo>
                  <a:pt x="6232190" y="5196089"/>
                </a:lnTo>
                <a:lnTo>
                  <a:pt x="0" y="51960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3"/>
          <p:cNvSpPr txBox="1"/>
          <p:nvPr/>
        </p:nvSpPr>
        <p:spPr>
          <a:xfrm>
            <a:off x="12026353" y="3316543"/>
            <a:ext cx="4635303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80"/>
              </a:lnSpc>
              <a:spcBef>
                <a:spcPct val="0"/>
              </a:spcBef>
            </a:pPr>
            <a:r>
              <a:rPr lang="en-US" sz="4485" dirty="0">
                <a:solidFill>
                  <a:srgbClr val="000000"/>
                </a:solidFill>
                <a:latin typeface="Comic Sans"/>
              </a:rPr>
              <a:t>We </a:t>
            </a:r>
            <a:r>
              <a:rPr lang="en-US" sz="4485">
                <a:solidFill>
                  <a:srgbClr val="000000"/>
                </a:solidFill>
                <a:latin typeface="Comic Sans"/>
              </a:rPr>
              <a:t>can have </a:t>
            </a:r>
            <a:r>
              <a:rPr lang="en-US" sz="4485" dirty="0">
                <a:solidFill>
                  <a:srgbClr val="000000"/>
                </a:solidFill>
                <a:latin typeface="Comic Sans"/>
              </a:rPr>
              <a:t>a picnic in the park  today because it’s warm. </a:t>
            </a:r>
          </a:p>
        </p:txBody>
      </p:sp>
      <p:sp>
        <p:nvSpPr>
          <p:cNvPr id="20" name="Freeform 2"/>
          <p:cNvSpPr/>
          <p:nvPr/>
        </p:nvSpPr>
        <p:spPr>
          <a:xfrm>
            <a:off x="-220843" y="-76917"/>
            <a:ext cx="12352219" cy="164364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5"/>
          <p:cNvSpPr txBox="1"/>
          <p:nvPr/>
        </p:nvSpPr>
        <p:spPr>
          <a:xfrm>
            <a:off x="0" y="33015"/>
            <a:ext cx="11992840" cy="102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8"/>
              </a:lnSpc>
              <a:spcBef>
                <a:spcPct val="0"/>
              </a:spcBef>
            </a:pPr>
            <a:r>
              <a:rPr lang="en-US" sz="6177" dirty="0">
                <a:solidFill>
                  <a:srgbClr val="FF0000"/>
                </a:solidFill>
                <a:latin typeface="Comic Sans Bold"/>
              </a:rPr>
              <a:t>4 </a:t>
            </a:r>
            <a:r>
              <a:rPr lang="en-US" sz="6177" dirty="0">
                <a:solidFill>
                  <a:srgbClr val="000000"/>
                </a:solidFill>
                <a:latin typeface="Comic Sans Bold"/>
              </a:rPr>
              <a:t> Listen and repeat</a:t>
            </a:r>
          </a:p>
        </p:txBody>
      </p:sp>
    </p:spTree>
    <p:extLst>
      <p:ext uri="{BB962C8B-B14F-4D97-AF65-F5344CB8AC3E}">
        <p14:creationId xmlns:p14="http://schemas.microsoft.com/office/powerpoint/2010/main" val="39483266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2"/>
          <p:cNvSpPr/>
          <p:nvPr/>
        </p:nvSpPr>
        <p:spPr>
          <a:xfrm>
            <a:off x="0" y="-1639609"/>
            <a:ext cx="18711757" cy="11694848"/>
          </a:xfrm>
          <a:custGeom>
            <a:avLst/>
            <a:gdLst/>
            <a:ahLst/>
            <a:cxnLst/>
            <a:rect l="l" t="t" r="r" b="b"/>
            <a:pathLst>
              <a:path w="18711757" h="11694848">
                <a:moveTo>
                  <a:pt x="0" y="0"/>
                </a:moveTo>
                <a:lnTo>
                  <a:pt x="18711757" y="0"/>
                </a:lnTo>
                <a:lnTo>
                  <a:pt x="18711757" y="11694849"/>
                </a:lnTo>
                <a:lnTo>
                  <a:pt x="0" y="116948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"/>
          <p:cNvSpPr/>
          <p:nvPr/>
        </p:nvSpPr>
        <p:spPr>
          <a:xfrm>
            <a:off x="17509882" y="6976808"/>
            <a:ext cx="955137" cy="2216288"/>
          </a:xfrm>
          <a:custGeom>
            <a:avLst/>
            <a:gdLst/>
            <a:ahLst/>
            <a:cxnLst/>
            <a:rect l="l" t="t" r="r" b="b"/>
            <a:pathLst>
              <a:path w="955137" h="2216288">
                <a:moveTo>
                  <a:pt x="0" y="0"/>
                </a:moveTo>
                <a:lnTo>
                  <a:pt x="955136" y="0"/>
                </a:lnTo>
                <a:lnTo>
                  <a:pt x="955136" y="2216288"/>
                </a:lnTo>
                <a:lnTo>
                  <a:pt x="0" y="22162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4"/>
          <p:cNvSpPr/>
          <p:nvPr/>
        </p:nvSpPr>
        <p:spPr>
          <a:xfrm>
            <a:off x="0" y="4699284"/>
            <a:ext cx="2072355" cy="4114800"/>
          </a:xfrm>
          <a:custGeom>
            <a:avLst/>
            <a:gdLst/>
            <a:ahLst/>
            <a:cxnLst/>
            <a:rect l="l" t="t" r="r" b="b"/>
            <a:pathLst>
              <a:path w="2072355" h="4114800">
                <a:moveTo>
                  <a:pt x="0" y="0"/>
                </a:moveTo>
                <a:lnTo>
                  <a:pt x="2072355" y="0"/>
                </a:lnTo>
                <a:lnTo>
                  <a:pt x="20723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6"/>
          <p:cNvSpPr/>
          <p:nvPr/>
        </p:nvSpPr>
        <p:spPr>
          <a:xfrm>
            <a:off x="3128131" y="8019717"/>
            <a:ext cx="1239965" cy="1195016"/>
          </a:xfrm>
          <a:custGeom>
            <a:avLst/>
            <a:gdLst/>
            <a:ahLst/>
            <a:cxnLst/>
            <a:rect l="l" t="t" r="r" b="b"/>
            <a:pathLst>
              <a:path w="1239965" h="1195016">
                <a:moveTo>
                  <a:pt x="0" y="0"/>
                </a:moveTo>
                <a:lnTo>
                  <a:pt x="1239965" y="0"/>
                </a:lnTo>
                <a:lnTo>
                  <a:pt x="1239965" y="1195016"/>
                </a:lnTo>
                <a:lnTo>
                  <a:pt x="0" y="11950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7"/>
          <p:cNvSpPr/>
          <p:nvPr/>
        </p:nvSpPr>
        <p:spPr>
          <a:xfrm>
            <a:off x="3886200" y="2630217"/>
            <a:ext cx="2069067" cy="2069067"/>
          </a:xfrm>
          <a:custGeom>
            <a:avLst/>
            <a:gdLst/>
            <a:ahLst/>
            <a:cxnLst/>
            <a:rect l="l" t="t" r="r" b="b"/>
            <a:pathLst>
              <a:path w="2069067" h="2069067">
                <a:moveTo>
                  <a:pt x="0" y="0"/>
                </a:moveTo>
                <a:lnTo>
                  <a:pt x="2069067" y="0"/>
                </a:lnTo>
                <a:lnTo>
                  <a:pt x="2069067" y="2069067"/>
                </a:lnTo>
                <a:lnTo>
                  <a:pt x="0" y="20690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12"/>
          <p:cNvSpPr/>
          <p:nvPr/>
        </p:nvSpPr>
        <p:spPr>
          <a:xfrm>
            <a:off x="4857639" y="8403299"/>
            <a:ext cx="1981714" cy="890572"/>
          </a:xfrm>
          <a:custGeom>
            <a:avLst/>
            <a:gdLst/>
            <a:ahLst/>
            <a:cxnLst/>
            <a:rect l="l" t="t" r="r" b="b"/>
            <a:pathLst>
              <a:path w="1408018" h="890572">
                <a:moveTo>
                  <a:pt x="0" y="0"/>
                </a:moveTo>
                <a:lnTo>
                  <a:pt x="1408018" y="0"/>
                </a:lnTo>
                <a:lnTo>
                  <a:pt x="1408018" y="890572"/>
                </a:lnTo>
                <a:lnTo>
                  <a:pt x="0" y="89057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5"/>
          <p:cNvSpPr/>
          <p:nvPr/>
        </p:nvSpPr>
        <p:spPr>
          <a:xfrm>
            <a:off x="3766814" y="6096919"/>
            <a:ext cx="2791414" cy="2529719"/>
          </a:xfrm>
          <a:custGeom>
            <a:avLst/>
            <a:gdLst/>
            <a:ahLst/>
            <a:cxnLst/>
            <a:rect l="l" t="t" r="r" b="b"/>
            <a:pathLst>
              <a:path w="2791414" h="2529719">
                <a:moveTo>
                  <a:pt x="0" y="0"/>
                </a:moveTo>
                <a:lnTo>
                  <a:pt x="2791414" y="0"/>
                </a:lnTo>
                <a:lnTo>
                  <a:pt x="2791414" y="2529719"/>
                </a:lnTo>
                <a:lnTo>
                  <a:pt x="0" y="25297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6"/>
          <p:cNvSpPr/>
          <p:nvPr/>
        </p:nvSpPr>
        <p:spPr>
          <a:xfrm>
            <a:off x="3366170" y="1864211"/>
            <a:ext cx="9219887" cy="7562583"/>
          </a:xfrm>
          <a:custGeom>
            <a:avLst/>
            <a:gdLst/>
            <a:ahLst/>
            <a:cxnLst/>
            <a:rect l="l" t="t" r="r" b="b"/>
            <a:pathLst>
              <a:path w="7040528" h="5350801">
                <a:moveTo>
                  <a:pt x="0" y="0"/>
                </a:moveTo>
                <a:lnTo>
                  <a:pt x="7040528" y="0"/>
                </a:lnTo>
                <a:lnTo>
                  <a:pt x="7040528" y="5350801"/>
                </a:lnTo>
                <a:lnTo>
                  <a:pt x="0" y="535080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13"/>
          <p:cNvSpPr txBox="1"/>
          <p:nvPr/>
        </p:nvSpPr>
        <p:spPr>
          <a:xfrm>
            <a:off x="4979263" y="3407077"/>
            <a:ext cx="5353919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80"/>
              </a:lnSpc>
              <a:spcBef>
                <a:spcPct val="0"/>
              </a:spcBef>
            </a:pPr>
            <a:r>
              <a:rPr lang="en-US" sz="4485" dirty="0">
                <a:solidFill>
                  <a:srgbClr val="000000"/>
                </a:solidFill>
                <a:latin typeface="Comic Sans"/>
              </a:rPr>
              <a:t>We can’t go hiking on the mountain today because it’s snowy. </a:t>
            </a:r>
          </a:p>
        </p:txBody>
      </p:sp>
      <p:sp>
        <p:nvSpPr>
          <p:cNvPr id="27" name="Freeform 2"/>
          <p:cNvSpPr/>
          <p:nvPr/>
        </p:nvSpPr>
        <p:spPr>
          <a:xfrm>
            <a:off x="-220843" y="-76917"/>
            <a:ext cx="12352219" cy="1643646"/>
          </a:xfrm>
          <a:prstGeom prst="rect">
            <a:avLst/>
          </a:pr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flipH="1">
            <a:off x="11010657" y="1274005"/>
            <a:ext cx="5312347" cy="3561839"/>
          </a:xfrm>
          <a:prstGeom prst="cloudCallout">
            <a:avLst>
              <a:gd name="adj1" fmla="val 22914"/>
              <a:gd name="adj2" fmla="val 44137"/>
            </a:avLst>
          </a:prstGeom>
          <a:ln w="9525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8" name="TextBox 5"/>
          <p:cNvSpPr txBox="1"/>
          <p:nvPr/>
        </p:nvSpPr>
        <p:spPr>
          <a:xfrm>
            <a:off x="0" y="33015"/>
            <a:ext cx="11992840" cy="102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8"/>
              </a:lnSpc>
              <a:spcBef>
                <a:spcPct val="0"/>
              </a:spcBef>
            </a:pPr>
            <a:r>
              <a:rPr lang="en-US" sz="6177" dirty="0">
                <a:solidFill>
                  <a:srgbClr val="FF0000"/>
                </a:solidFill>
                <a:latin typeface="Comic Sans Bold"/>
              </a:rPr>
              <a:t>4 </a:t>
            </a:r>
            <a:r>
              <a:rPr lang="en-US" sz="6177" dirty="0">
                <a:solidFill>
                  <a:srgbClr val="000000"/>
                </a:solidFill>
                <a:latin typeface="Comic Sans Bold"/>
              </a:rPr>
              <a:t> Listen and repeat.</a:t>
            </a:r>
          </a:p>
        </p:txBody>
      </p:sp>
      <p:sp>
        <p:nvSpPr>
          <p:cNvPr id="39" name="Freeform 9"/>
          <p:cNvSpPr/>
          <p:nvPr/>
        </p:nvSpPr>
        <p:spPr>
          <a:xfrm>
            <a:off x="14411258" y="5022904"/>
            <a:ext cx="3218925" cy="4418823"/>
          </a:xfrm>
          <a:custGeom>
            <a:avLst/>
            <a:gdLst/>
            <a:ahLst/>
            <a:cxnLst/>
            <a:rect l="l" t="t" r="r" b="b"/>
            <a:pathLst>
              <a:path w="2823782" h="4114800">
                <a:moveTo>
                  <a:pt x="0" y="0"/>
                </a:moveTo>
                <a:lnTo>
                  <a:pt x="2823781" y="0"/>
                </a:lnTo>
                <a:lnTo>
                  <a:pt x="282378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8"/>
          <p:cNvSpPr/>
          <p:nvPr/>
        </p:nvSpPr>
        <p:spPr>
          <a:xfrm flipH="1">
            <a:off x="11053052" y="4854148"/>
            <a:ext cx="3420482" cy="4756334"/>
          </a:xfrm>
          <a:custGeom>
            <a:avLst/>
            <a:gdLst/>
            <a:ahLst/>
            <a:cxnLst/>
            <a:rect l="l" t="t" r="r" b="b"/>
            <a:pathLst>
              <a:path w="2896268" h="3996423">
                <a:moveTo>
                  <a:pt x="0" y="0"/>
                </a:moveTo>
                <a:lnTo>
                  <a:pt x="2896268" y="0"/>
                </a:lnTo>
                <a:lnTo>
                  <a:pt x="2896268" y="3996423"/>
                </a:lnTo>
                <a:lnTo>
                  <a:pt x="0" y="3996423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 r="-120759" b="-239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640" y="73041"/>
            <a:ext cx="3049688" cy="146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947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9EC7B2-594A-4306-B29F-5CB2C4F0DA67}:25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382</Words>
  <Application>Microsoft Office PowerPoint</Application>
  <PresentationFormat>Custom</PresentationFormat>
  <Paragraphs>79</Paragraphs>
  <Slides>20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Organic</vt:lpstr>
      <vt:lpstr>Arial</vt:lpstr>
      <vt:lpstr>Calibri</vt:lpstr>
      <vt:lpstr>Comic Sans Bold</vt:lpstr>
      <vt:lpstr>Comic Sans</vt:lpstr>
      <vt:lpstr>Comic Sans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OUTDOOR ACTIVITIES</dc:title>
  <dc:creator>VU THI PHUONG HIEN</dc:creator>
  <cp:lastModifiedBy>Admin</cp:lastModifiedBy>
  <cp:revision>93</cp:revision>
  <dcterms:created xsi:type="dcterms:W3CDTF">2006-08-16T00:00:00Z</dcterms:created>
  <dcterms:modified xsi:type="dcterms:W3CDTF">2023-08-10T04:47:56Z</dcterms:modified>
  <dc:identifier>DAFp6fCk0WI</dc:identifier>
</cp:coreProperties>
</file>