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1" r:id="rId2"/>
    <p:sldMasterId id="2147483693" r:id="rId3"/>
  </p:sldMasterIdLst>
  <p:notesMasterIdLst>
    <p:notesMasterId r:id="rId27"/>
  </p:notesMasterIdLst>
  <p:sldIdLst>
    <p:sldId id="350" r:id="rId4"/>
    <p:sldId id="351" r:id="rId5"/>
    <p:sldId id="308" r:id="rId6"/>
    <p:sldId id="309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44" r:id="rId15"/>
    <p:sldId id="348" r:id="rId16"/>
    <p:sldId id="346" r:id="rId17"/>
    <p:sldId id="339" r:id="rId18"/>
    <p:sldId id="345" r:id="rId19"/>
    <p:sldId id="332" r:id="rId20"/>
    <p:sldId id="333" r:id="rId21"/>
    <p:sldId id="335" r:id="rId22"/>
    <p:sldId id="337" r:id="rId23"/>
    <p:sldId id="347" r:id="rId24"/>
    <p:sldId id="302" r:id="rId25"/>
    <p:sldId id="352" r:id="rId26"/>
  </p:sldIdLst>
  <p:sldSz cx="12192000" cy="6858000"/>
  <p:notesSz cx="6858000" cy="9144000"/>
  <p:custDataLst>
    <p:tags r:id="rId2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0F92"/>
    <a:srgbClr val="FF0066"/>
    <a:srgbClr val="FFFB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457" autoAdjust="0"/>
    <p:restoredTop sz="94640"/>
  </p:normalViewPr>
  <p:slideViewPr>
    <p:cSldViewPr snapToGrid="0">
      <p:cViewPr varScale="1">
        <p:scale>
          <a:sx n="79" d="100"/>
          <a:sy n="79" d="100"/>
        </p:scale>
        <p:origin x="38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E4FA3-BF15-4F38-BD04-D5F45198431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494E4-7AEA-43BE-AA24-45E740543F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825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21421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940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825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audio </a:t>
            </a:r>
            <a:r>
              <a:rPr lang="en-US" baseline="0" dirty="0" err="1" smtClean="0"/>
              <a:t>nghe</a:t>
            </a:r>
            <a:endParaRPr lang="en-US" baseline="0" dirty="0" smtClean="0"/>
          </a:p>
          <a:p>
            <a:r>
              <a:rPr lang="en-US" baseline="0" dirty="0" err="1" smtClean="0"/>
              <a:t>Nghe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tới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đâu</a:t>
            </a:r>
            <a:r>
              <a:rPr lang="en-US" baseline="0" dirty="0" smtClean="0"/>
              <a:t> click </a:t>
            </a:r>
            <a:r>
              <a:rPr lang="en-US" baseline="0" dirty="0" err="1" smtClean="0"/>
              <a:t>chuột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tới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đó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08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2572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7609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2499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6257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2261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9210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736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C6DF83-76BC-457E-895D-646B9904F5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09945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7662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6658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65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0101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809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096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258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439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6281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8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3494E4-7AEA-43BE-AA24-45E740543F5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477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6D3E-A7AE-4239-AF27-51160B689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FE903-AC65-4567-A582-A8A6EC15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73632-DB48-4427-8687-EDBBE100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9996E-E97A-43A0-A805-A7C82463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BDA4-10FF-488C-9160-B98FAAB9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779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144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902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441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346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87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5AF95-DF5D-4A77-95C2-FB547886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D19B2-07BA-40CD-BB10-6D5A2F7A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27AE5-DFB2-4346-82F2-13F7B8BD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5F30-A379-4602-8265-B297AF97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633A-8D18-4BB7-A1BA-AAB894AE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74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CCC8-61B8-4C5F-90F8-05CF85D2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FED8E-A20A-4D73-BEAF-32ADC74DF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0C982-76E3-4629-AA09-23B758067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2277D-AF8F-4BAA-8802-2263257E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3E950-8BDB-4E44-8DF1-7322A7DC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1E88E-AAC4-49C5-A0AB-67FF5D5F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089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9B8B-A89A-4AE5-849B-8515D32D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B050D-04A7-4E70-8D39-A1AA6FA2C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4CBC2-D5AA-440E-B059-1A047A3C4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6C4ED-86DC-4C68-8AAD-F3CBDE502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6EE21E-BEA1-404A-887B-644BBFA1D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D0675-C9C4-42F6-83F5-11E8F5DB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66768-20BA-4668-9B56-B92DE3ACD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ACF4C-6AC6-437C-B436-07654330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9020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1B50-A971-4907-8FF4-1C005E65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F20C8-092E-4ACF-957F-0C0F1A1E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79C48-239D-4DAF-9C28-6CEDB8DF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C44B1-C017-4149-AF28-7FE9CF4C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53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898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4F5A18-10E7-46E7-894E-B99F0F88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33DBF-B7EB-423A-B26D-E2B8CB18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2017B-3D78-4336-991E-36EC4562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836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CF0F-B1A6-49AA-ACD3-239639F6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5BFA-03E6-4156-90BF-C5C405C9A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EDA9C-7682-4091-9873-BAA7D956F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FF84D-4F1A-4010-897F-C755CB92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13EA7-D7C5-4CBA-BB6D-7F26E3017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ACA3B-F0D0-4BC3-8DED-4331EED93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701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8F36-1332-4343-900F-827658D8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D66408-603E-45FB-9BAD-051716D73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DFCF8-8C8E-4026-AC52-9BB9C37FD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CEAB-1AA4-4AC6-BCBD-239ED98B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D47F7-FFE8-4EA6-AC25-A8050333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FBB16-8166-4612-A1D0-7384ED57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7908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1944-94DA-47AA-B0BD-F5DC7F8F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95114-96C8-41C1-B4CE-705A919CE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77EE-221A-40F3-86F3-1977DB99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EDBF4-23EC-4BD1-843A-2C5AF0EC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4DB0C-E348-43B8-802F-B1BCFABA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427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327FB4-0D47-4C47-9864-39FD9E192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6189D-C4F7-454E-A89A-5F5862803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C8F00-201B-44BD-A2A4-D8AC2F67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0474E-F93A-4FDC-96BF-9CD78906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3CD92-D875-47A1-B604-088DE293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254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26393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353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38143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06127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8338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2488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8658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50182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53765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27470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10079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93763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1329465" y="868633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959999" y="2209867"/>
            <a:ext cx="10272000" cy="2682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733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3551470" y="4670432"/>
            <a:ext cx="5486033" cy="60928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652370" y="5386378"/>
            <a:ext cx="1782303" cy="841249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9674367" y="5350753"/>
            <a:ext cx="1824965" cy="912497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995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960001" y="2332361"/>
            <a:ext cx="10272001" cy="18288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5120571" y="727829"/>
            <a:ext cx="1950863" cy="19508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3352899" y="3894236"/>
            <a:ext cx="5486207" cy="609625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207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708509" y="3429061"/>
            <a:ext cx="3901792" cy="60928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6581643" y="3395161"/>
            <a:ext cx="3901792" cy="609289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708600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6581767" y="403861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7064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487489" y="2209673"/>
            <a:ext cx="11216912" cy="243876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5204782" y="5217852"/>
            <a:ext cx="1782303" cy="92016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934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4918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957545" y="2018055"/>
            <a:ext cx="10276776" cy="252998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3333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743277" y="4233279"/>
            <a:ext cx="6705424" cy="97535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9753031" y="5296745"/>
            <a:ext cx="1782303" cy="841249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852337" y="747754"/>
            <a:ext cx="1463047" cy="731535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219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609600" y="2139284"/>
            <a:ext cx="10972800" cy="2255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743299" y="3912030"/>
            <a:ext cx="6705424" cy="95134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2752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803936" y="1974958"/>
            <a:ext cx="2682496" cy="1843477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6705553" y="4047759"/>
            <a:ext cx="2682496" cy="184347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3333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5502184" y="2222496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788200" y="4295297"/>
            <a:ext cx="3901600" cy="13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743272" y="595571"/>
            <a:ext cx="6705457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314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2402349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653903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2478595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9884449" y="5137419"/>
            <a:ext cx="1782303" cy="92016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0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638816" y="2587677"/>
            <a:ext cx="9144003" cy="12192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9584737" y="2209752"/>
            <a:ext cx="1950863" cy="24384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3370072" y="3703632"/>
            <a:ext cx="6341037" cy="6096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536134" y="5194012"/>
            <a:ext cx="1782303" cy="92016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830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9600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2030178" y="1630581"/>
            <a:ext cx="975407" cy="975407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9600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45384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5608385" y="1630785"/>
            <a:ext cx="975393" cy="975393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45384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8116800" y="2658228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9186785" y="1630785"/>
            <a:ext cx="975393" cy="975393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8116800" y="3145828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9600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2029985" y="4013352"/>
            <a:ext cx="975393" cy="9753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9600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45384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5608385" y="4013352"/>
            <a:ext cx="975393" cy="975393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45384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8116800" y="5040795"/>
            <a:ext cx="31152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9186785" y="4013352"/>
            <a:ext cx="975393" cy="975393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8116800" y="5528395"/>
            <a:ext cx="31152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957745" y="595317"/>
            <a:ext cx="627663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674177" y="491868"/>
            <a:ext cx="1782303" cy="739649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827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3053408" y="4506019"/>
            <a:ext cx="6085323" cy="70890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609600" y="1913849"/>
            <a:ext cx="10972800" cy="29260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531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682200" y="5650400"/>
            <a:ext cx="68276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2621268" y="595658"/>
            <a:ext cx="694946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4570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960000" y="2664367"/>
            <a:ext cx="35100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943107" y="617815"/>
            <a:ext cx="51277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715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7943433" y="2666900"/>
            <a:ext cx="3288400" cy="18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6092174" y="572706"/>
            <a:ext cx="5122596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7693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9320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8336933" y="2206433"/>
            <a:ext cx="2895200" cy="3108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963085" y="568917"/>
            <a:ext cx="6002629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4884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959919" y="4419817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9600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4538207" y="4419933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45384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8116860" y="4419784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8116800" y="5283801"/>
            <a:ext cx="31152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086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2221953" y="2212435"/>
            <a:ext cx="3115275" cy="86372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5344400" y="2217497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6854763" y="3403158"/>
            <a:ext cx="3115275" cy="863727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2214791" y="3408220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2221960" y="4593875"/>
            <a:ext cx="3115275" cy="86413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5344605" y="4599141"/>
            <a:ext cx="4632800" cy="8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793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1079277" y="3431074"/>
            <a:ext cx="2194736" cy="616101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957445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6301655" y="3431076"/>
            <a:ext cx="2194736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617982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3690465" y="3431076"/>
            <a:ext cx="2194736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356863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8915405" y="3433070"/>
            <a:ext cx="2194736" cy="609711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8793573" y="4140200"/>
            <a:ext cx="2438400" cy="7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960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122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536047" y="2602294"/>
            <a:ext cx="3949787" cy="616263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1317637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6669485" y="2602303"/>
            <a:ext cx="3948987" cy="609843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6451140" y="3311500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536187" y="4650431"/>
            <a:ext cx="3949787" cy="609855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1317617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6669196" y="4652426"/>
            <a:ext cx="3948987" cy="609865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6451171" y="5359633"/>
            <a:ext cx="43892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943012" y="595223"/>
            <a:ext cx="10271995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519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514789" y="1037964"/>
            <a:ext cx="11162423" cy="54254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960080" y="2699629"/>
            <a:ext cx="3048064" cy="60969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960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4572080" y="2699629"/>
            <a:ext cx="3048064" cy="609696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4572000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960080" y="4910365"/>
            <a:ext cx="3048064" cy="60969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960000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4572080" y="4910365"/>
            <a:ext cx="3048064" cy="609696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4571997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8184075" y="2699629"/>
            <a:ext cx="3048064" cy="60969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8183993" y="3331780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8184075" y="4910365"/>
            <a:ext cx="3048064" cy="60969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8183993" y="5542533"/>
            <a:ext cx="3048000" cy="36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2560264" y="595381"/>
            <a:ext cx="7071472" cy="731628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561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926107" y="720000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926021" y="1824709"/>
            <a:ext cx="6340168" cy="36565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926107" y="2693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926021" y="3798381"/>
            <a:ext cx="6340168" cy="365656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926107" y="4667984"/>
            <a:ext cx="6340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926021" y="5772092"/>
            <a:ext cx="6340168" cy="365656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932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1329465" y="899635"/>
            <a:ext cx="9533163" cy="50657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1264800" y="2396443"/>
            <a:ext cx="2926000" cy="17068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508698" y="3900121"/>
            <a:ext cx="2438369" cy="13410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4633000" y="2396417"/>
            <a:ext cx="2926000" cy="17068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48768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8001200" y="2396417"/>
            <a:ext cx="2926000" cy="17068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8245021" y="3900169"/>
            <a:ext cx="2438768" cy="1341408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335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514774" y="428351"/>
            <a:ext cx="11162423" cy="603503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3168917" y="720000"/>
            <a:ext cx="5852000" cy="21944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106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927353" y="2769421"/>
            <a:ext cx="8534491" cy="97535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948267" y="5039800"/>
            <a:ext cx="6295600" cy="4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10107798" y="5727612"/>
            <a:ext cx="1782303" cy="841249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256003" y="354238"/>
            <a:ext cx="1463047" cy="731535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291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89467" y="-64267"/>
            <a:ext cx="12566000" cy="70124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74848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42586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F2E77-4E87-4338-A6B2-93E833A84A3C}" type="datetimeFigureOut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6E19DA-92E0-4635-8627-DEB5FDE3EBA8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124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426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248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94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audio" Target="NUL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7A48C-4F12-4FCF-996F-CBE4DE9F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476DA-93C2-4165-B512-7F845D06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42C6-84C8-43DE-BCC4-82D4ADF7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242-997F-4685-9228-DC4B29F92E34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2DDBF-5F3C-4253-9ECC-4AACD0C6D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C2EB4-7F2D-40DB-BD45-85C1E580B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57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2" r:id="rId3"/>
    <p:sldLayoutId id="2147483671" r:id="rId4"/>
    <p:sldLayoutId id="2147483670" r:id="rId5"/>
    <p:sldLayoutId id="2147483669" r:id="rId6"/>
    <p:sldLayoutId id="2147483668" r:id="rId7"/>
    <p:sldLayoutId id="2147483667" r:id="rId8"/>
    <p:sldLayoutId id="2147483666" r:id="rId9"/>
    <p:sldLayoutId id="2147483665" r:id="rId10"/>
    <p:sldLayoutId id="2147483664" r:id="rId11"/>
    <p:sldLayoutId id="2147483663" r:id="rId12"/>
    <p:sldLayoutId id="2147483662" r:id="rId13"/>
    <p:sldLayoutId id="2147483661" r:id="rId14"/>
    <p:sldLayoutId id="2147483660" r:id="rId15"/>
    <p:sldLayoutId id="2147483651" r:id="rId16"/>
    <p:sldLayoutId id="2147483652" r:id="rId17"/>
    <p:sldLayoutId id="2147483653" r:id="rId18"/>
    <p:sldLayoutId id="2147483654" r:id="rId19"/>
    <p:sldLayoutId id="2147483655" r:id="rId20"/>
    <p:sldLayoutId id="2147483656" r:id="rId21"/>
    <p:sldLayoutId id="2147483657" r:id="rId22"/>
    <p:sldLayoutId id="2147483658" r:id="rId23"/>
    <p:sldLayoutId id="2147483659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AC962-4082-40F8-AAC8-82283E576AAF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5/31/2023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E22060-2F24-42BE-AC6E-6D3F7A081FC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97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776351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710" r:id="rId17"/>
    <p:sldLayoutId id="2147483711" r:id="rId18"/>
    <p:sldLayoutId id="2147483712" r:id="rId19"/>
    <p:sldLayoutId id="2147483713" r:id="rId20"/>
    <p:sldLayoutId id="2147483714" r:id="rId21"/>
    <p:sldLayoutId id="2147483715" r:id="rId22"/>
    <p:sldLayoutId id="2147483716" r:id="rId23"/>
    <p:sldLayoutId id="2147483717" r:id="rId24"/>
    <p:sldLayoutId id="2147483718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7.png"/><Relationship Id="rId42" Type="http://schemas.openxmlformats.org/officeDocument/2006/relationships/image" Target="../media/image23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microsoft.com/office/2007/relationships/hdphoto" Target="../media/hdphoto11.wdp"/><Relationship Id="rId41" Type="http://schemas.openxmlformats.org/officeDocument/2006/relationships/image" Target="../media/image22.jpeg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11" Type="http://schemas.microsoft.com/office/2007/relationships/hdphoto" Target="../media/hdphoto2.wdp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image" Target="../media/image19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4.png"/><Relationship Id="rId36" Type="http://schemas.openxmlformats.org/officeDocument/2006/relationships/image" Target="../media/image18.emf"/><Relationship Id="rId10" Type="http://schemas.openxmlformats.org/officeDocument/2006/relationships/image" Target="../media/image5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4.pn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microsoft.com/office/2007/relationships/hdphoto" Target="../media/hdphoto10.wdp"/><Relationship Id="rId30" Type="http://schemas.openxmlformats.org/officeDocument/2006/relationships/image" Target="../media/image15.png"/><Relationship Id="rId35" Type="http://schemas.microsoft.com/office/2007/relationships/hdphoto" Target="../media/hdphoto14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34.JPG"/><Relationship Id="rId5" Type="http://schemas.openxmlformats.org/officeDocument/2006/relationships/slide" Target="slide5.xml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34.JPG"/><Relationship Id="rId5" Type="http://schemas.openxmlformats.org/officeDocument/2006/relationships/slide" Target="slide5.xml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audio" Target="../media/media3.mp3"/><Relationship Id="rId7" Type="http://schemas.openxmlformats.org/officeDocument/2006/relationships/image" Target="../media/image40.jpeg"/><Relationship Id="rId2" Type="http://schemas.microsoft.com/office/2007/relationships/media" Target="../media/media3.mp3"/><Relationship Id="rId1" Type="http://schemas.openxmlformats.org/officeDocument/2006/relationships/tags" Target="../tags/tag13.xml"/><Relationship Id="rId6" Type="http://schemas.openxmlformats.org/officeDocument/2006/relationships/image" Target="../media/image37.png"/><Relationship Id="rId11" Type="http://schemas.openxmlformats.org/officeDocument/2006/relationships/image" Target="../media/image43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25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37.png"/><Relationship Id="rId5" Type="http://schemas.openxmlformats.org/officeDocument/2006/relationships/audio" Target="../media/audio1.wav"/><Relationship Id="rId10" Type="http://schemas.openxmlformats.org/officeDocument/2006/relationships/image" Target="../media/image25.png"/><Relationship Id="rId4" Type="http://schemas.openxmlformats.org/officeDocument/2006/relationships/audio" Target="../media/audio3.wav"/><Relationship Id="rId9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25.pn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25.png"/><Relationship Id="rId5" Type="http://schemas.openxmlformats.org/officeDocument/2006/relationships/image" Target="../media/image46.png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media4.mp3"/><Relationship Id="rId7" Type="http://schemas.openxmlformats.org/officeDocument/2006/relationships/image" Target="../media/image48.png"/><Relationship Id="rId2" Type="http://schemas.microsoft.com/office/2007/relationships/media" Target="../media/media4.mp3"/><Relationship Id="rId1" Type="http://schemas.openxmlformats.org/officeDocument/2006/relationships/tags" Target="../tags/tag18.xml"/><Relationship Id="rId6" Type="http://schemas.openxmlformats.org/officeDocument/2006/relationships/image" Target="../media/image47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media4.mp3"/><Relationship Id="rId7" Type="http://schemas.openxmlformats.org/officeDocument/2006/relationships/image" Target="../media/image25.png"/><Relationship Id="rId2" Type="http://schemas.microsoft.com/office/2007/relationships/media" Target="../media/media4.mp3"/><Relationship Id="rId1" Type="http://schemas.openxmlformats.org/officeDocument/2006/relationships/tags" Target="../tags/tag19.xml"/><Relationship Id="rId6" Type="http://schemas.openxmlformats.org/officeDocument/2006/relationships/image" Target="../media/image49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5" Type="http://schemas.openxmlformats.org/officeDocument/2006/relationships/image" Target="../media/image25.pn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3.xml"/><Relationship Id="rId6" Type="http://schemas.openxmlformats.org/officeDocument/2006/relationships/image" Target="../media/image25.png"/><Relationship Id="rId5" Type="http://schemas.openxmlformats.org/officeDocument/2006/relationships/image" Target="../media/image24.gif"/><Relationship Id="rId4" Type="http://schemas.openxmlformats.org/officeDocument/2006/relationships/audio" Target="../media/audio2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5" Type="http://schemas.openxmlformats.org/officeDocument/2006/relationships/image" Target="../media/image25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25.png"/><Relationship Id="rId5" Type="http://schemas.openxmlformats.org/officeDocument/2006/relationships/image" Target="../media/image52.png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video" Target="../media/media5.mp4"/><Relationship Id="rId7" Type="http://schemas.openxmlformats.org/officeDocument/2006/relationships/image" Target="../media/image54.JPG"/><Relationship Id="rId2" Type="http://schemas.microsoft.com/office/2007/relationships/media" Target="../media/media5.mp4"/><Relationship Id="rId1" Type="http://schemas.openxmlformats.org/officeDocument/2006/relationships/tags" Target="../tags/tag23.xml"/><Relationship Id="rId6" Type="http://schemas.openxmlformats.org/officeDocument/2006/relationships/image" Target="../media/image53.png"/><Relationship Id="rId5" Type="http://schemas.openxmlformats.org/officeDocument/2006/relationships/notesSlide" Target="../notesSlides/notesSlide22.xml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media6.mp3"/><Relationship Id="rId7" Type="http://schemas.openxmlformats.org/officeDocument/2006/relationships/image" Target="../media/image55.jpeg"/><Relationship Id="rId2" Type="http://schemas.microsoft.com/office/2007/relationships/media" Target="../media/media6.mp3"/><Relationship Id="rId1" Type="http://schemas.openxmlformats.org/officeDocument/2006/relationships/tags" Target="../tags/tag24.xml"/><Relationship Id="rId6" Type="http://schemas.openxmlformats.org/officeDocument/2006/relationships/audio" Target="../media/audio1.wav"/><Relationship Id="rId11" Type="http://schemas.openxmlformats.org/officeDocument/2006/relationships/image" Target="../media/image58.png"/><Relationship Id="rId5" Type="http://schemas.openxmlformats.org/officeDocument/2006/relationships/notesSlide" Target="../notesSlides/notesSlide23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60.xml"/><Relationship Id="rId9" Type="http://schemas.openxmlformats.org/officeDocument/2006/relationships/image" Target="../media/image57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7" Type="http://schemas.openxmlformats.org/officeDocument/2006/relationships/image" Target="../media/image28.png"/><Relationship Id="rId2" Type="http://schemas.microsoft.com/office/2007/relationships/media" Target="../media/media2.mp4"/><Relationship Id="rId1" Type="http://schemas.openxmlformats.org/officeDocument/2006/relationships/tags" Target="../tags/tag4.xml"/><Relationship Id="rId6" Type="http://schemas.openxmlformats.org/officeDocument/2006/relationships/image" Target="../media/image25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25.png"/><Relationship Id="rId3" Type="http://schemas.openxmlformats.org/officeDocument/2006/relationships/notesSlide" Target="../notesSlides/notesSlide5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3.png"/><Relationship Id="rId11" Type="http://schemas.openxmlformats.org/officeDocument/2006/relationships/slide" Target="slide11.xml"/><Relationship Id="rId5" Type="http://schemas.openxmlformats.org/officeDocument/2006/relationships/slide" Target="slide6.xml"/><Relationship Id="rId10" Type="http://schemas.openxmlformats.org/officeDocument/2006/relationships/slide" Target="slide10.xml"/><Relationship Id="rId4" Type="http://schemas.openxmlformats.org/officeDocument/2006/relationships/image" Target="../media/image32.jpg"/><Relationship Id="rId9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4.JPG"/><Relationship Id="rId5" Type="http://schemas.openxmlformats.org/officeDocument/2006/relationships/slide" Target="slide5.xml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34.JPG"/><Relationship Id="rId5" Type="http://schemas.openxmlformats.org/officeDocument/2006/relationships/slide" Target="slide5.xml"/><Relationship Id="rId4" Type="http://schemas.openxmlformats.org/officeDocument/2006/relationships/audio" Target="../media/audio3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4.JPG"/><Relationship Id="rId5" Type="http://schemas.openxmlformats.org/officeDocument/2006/relationships/slide" Target="slide5.xml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34.JPG"/><Relationship Id="rId5" Type="http://schemas.openxmlformats.org/officeDocument/2006/relationships/slide" Target="slide5.xml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315" y="2110699"/>
            <a:ext cx="1158268" cy="11037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9246" y="4901491"/>
            <a:ext cx="14284619" cy="2150860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565" y="4669465"/>
            <a:ext cx="1547892" cy="19927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10431309" y="483026"/>
            <a:ext cx="429503" cy="498143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908" y="4503088"/>
            <a:ext cx="8590048" cy="2009355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32618" y="2700140"/>
            <a:ext cx="3465897" cy="204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2" y="5323927"/>
            <a:ext cx="910340" cy="114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117" y="4542758"/>
            <a:ext cx="961796" cy="9617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hq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223" y="3964867"/>
            <a:ext cx="2313109" cy="24981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519511" y="4613499"/>
            <a:ext cx="2531591" cy="2142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hq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040" y="6251717"/>
            <a:ext cx="572481" cy="61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hq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10744103" y="2338594"/>
            <a:ext cx="419851" cy="52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hq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11593248" y="1968539"/>
            <a:ext cx="332189" cy="55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hq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3415850" y="3859416"/>
            <a:ext cx="978260" cy="1061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4489779" y="3705882"/>
            <a:ext cx="1063739" cy="2053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hq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6167553" y="3722240"/>
            <a:ext cx="898748" cy="2237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770214" y="4228441"/>
            <a:ext cx="784445" cy="57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5403" y="6301475"/>
            <a:ext cx="452861" cy="33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3933839" y="1105228"/>
            <a:ext cx="812800" cy="8128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932781" y="857817"/>
            <a:ext cx="999691" cy="1030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4660328" y="6275791"/>
            <a:ext cx="6618081" cy="636992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10229378" y="513508"/>
            <a:ext cx="3003813" cy="260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9900640" y="4927740"/>
            <a:ext cx="1159052" cy="1616166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2094744" y="537552"/>
            <a:ext cx="7619750" cy="33177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535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AB3C20-34A3-49EF-BD78-54FB9D815519}"/>
              </a:ext>
            </a:extLst>
          </p:cNvPr>
          <p:cNvSpPr txBox="1"/>
          <p:nvPr/>
        </p:nvSpPr>
        <p:spPr>
          <a:xfrm>
            <a:off x="4394341" y="4708648"/>
            <a:ext cx="30107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small</a:t>
            </a:r>
            <a:r>
              <a:rPr lang="en-AU" sz="4000" b="1" dirty="0">
                <a:solidFill>
                  <a:srgbClr val="0070C0"/>
                </a:solidFill>
              </a:rPr>
              <a:t> T-shirt </a:t>
            </a:r>
            <a:endParaRPr lang="en-US" sz="7200" b="1" dirty="0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5" name="Arrow: Left 4">
            <a:hlinkClick r:id="rId5" action="ppaction://hlinksldjump"/>
            <a:extLst>
              <a:ext uri="{FF2B5EF4-FFF2-40B4-BE49-F238E27FC236}">
                <a16:creationId xmlns:a16="http://schemas.microsoft.com/office/drawing/2014/main" id="{EC99AF81-D50B-449B-AC53-5BD018FBBB9F}"/>
              </a:ext>
            </a:extLst>
          </p:cNvPr>
          <p:cNvSpPr/>
          <p:nvPr/>
        </p:nvSpPr>
        <p:spPr>
          <a:xfrm>
            <a:off x="120072" y="6210135"/>
            <a:ext cx="951345" cy="6478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F04A8737-6F30-4083-8895-3263FBA0153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0" y="147780"/>
            <a:ext cx="3410200" cy="6838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9545D40-C7F5-4487-9776-69539AE34DDD}"/>
              </a:ext>
            </a:extLst>
          </p:cNvPr>
          <p:cNvSpPr txBox="1"/>
          <p:nvPr/>
        </p:nvSpPr>
        <p:spPr>
          <a:xfrm>
            <a:off x="773923" y="260536"/>
            <a:ext cx="27636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What is it?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01085A-2456-41AF-8E87-5F732A5E85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14900" y="2493818"/>
            <a:ext cx="1693718" cy="136120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609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AB3C20-34A3-49EF-BD78-54FB9D815519}"/>
              </a:ext>
            </a:extLst>
          </p:cNvPr>
          <p:cNvSpPr txBox="1"/>
          <p:nvPr/>
        </p:nvSpPr>
        <p:spPr>
          <a:xfrm>
            <a:off x="4965059" y="4958298"/>
            <a:ext cx="25401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 dirty="0">
                <a:ea typeface="Times New Roman" panose="02020603050405020304" pitchFamily="18" charset="0"/>
              </a:rPr>
              <a:t>pretty</a:t>
            </a:r>
            <a:r>
              <a:rPr lang="en-AU" sz="4000" b="1" dirty="0">
                <a:solidFill>
                  <a:srgbClr val="B10F92"/>
                </a:solidFill>
                <a:ea typeface="Times New Roman" panose="02020603050405020304" pitchFamily="18" charset="0"/>
              </a:rPr>
              <a:t> </a:t>
            </a:r>
            <a:r>
              <a:rPr lang="en-AU" sz="4000" b="1" dirty="0">
                <a:ea typeface="Times New Roman" panose="02020603050405020304" pitchFamily="18" charset="0"/>
              </a:rPr>
              <a:t>skirt</a:t>
            </a:r>
            <a:endParaRPr lang="en-US" sz="7200" b="1" dirty="0"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5" name="Arrow: Left 4">
            <a:hlinkClick r:id="rId5" action="ppaction://hlinksldjump"/>
            <a:extLst>
              <a:ext uri="{FF2B5EF4-FFF2-40B4-BE49-F238E27FC236}">
                <a16:creationId xmlns:a16="http://schemas.microsoft.com/office/drawing/2014/main" id="{EC99AF81-D50B-449B-AC53-5BD018FBBB9F}"/>
              </a:ext>
            </a:extLst>
          </p:cNvPr>
          <p:cNvSpPr/>
          <p:nvPr/>
        </p:nvSpPr>
        <p:spPr>
          <a:xfrm>
            <a:off x="120072" y="6210135"/>
            <a:ext cx="951345" cy="6478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2B69D62-9F80-4E00-9BA0-FCA3F964D01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0" y="147780"/>
            <a:ext cx="3410200" cy="6838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E8DE536-5699-41C3-A325-99463E7B0EC3}"/>
              </a:ext>
            </a:extLst>
          </p:cNvPr>
          <p:cNvSpPr txBox="1"/>
          <p:nvPr/>
        </p:nvSpPr>
        <p:spPr>
          <a:xfrm>
            <a:off x="773923" y="260536"/>
            <a:ext cx="27636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   What is it?</a:t>
            </a:r>
          </a:p>
        </p:txBody>
      </p:sp>
      <p:pic>
        <p:nvPicPr>
          <p:cNvPr id="15" name="Picture 4" descr="Buy Baby Girl's Fluffy Tutu Skirt Toddler Tulle Birthday Party Tiered  Princess Tutu Pettiskirt Online in India. B083HVSCJ5">
            <a:extLst>
              <a:ext uri="{FF2B5EF4-FFF2-40B4-BE49-F238E27FC236}">
                <a16:creationId xmlns:a16="http://schemas.microsoft.com/office/drawing/2014/main" id="{88B14FE0-40C4-43AB-B803-908B12694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153" y="2150378"/>
            <a:ext cx="3819136" cy="2539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949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DD50FC-6B33-4030-A370-C4122D5C0A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0638" y="2759489"/>
            <a:ext cx="1981377" cy="1981377"/>
          </a:xfrm>
          <a:prstGeom prst="rect">
            <a:avLst/>
          </a:prstGeom>
        </p:spPr>
      </p:pic>
      <p:pic>
        <p:nvPicPr>
          <p:cNvPr id="2052" name="Picture 4" descr="Buy Baby Girl's Fluffy Tutu Skirt Toddler Tulle Birthday Party Tiered  Princess Tutu Pettiskirt Online in India. B083HVSCJ5">
            <a:extLst>
              <a:ext uri="{FF2B5EF4-FFF2-40B4-BE49-F238E27FC236}">
                <a16:creationId xmlns:a16="http://schemas.microsoft.com/office/drawing/2014/main" id="{6701C902-DB3B-4260-A0DC-7517D3680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432" y="975471"/>
            <a:ext cx="3819136" cy="2539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68A5F4-6349-4493-AB4F-1BEE1442B1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811" y="1943869"/>
            <a:ext cx="2968977" cy="29216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B4A578-0A82-4D5C-9C17-A7FB2260EE8B}"/>
              </a:ext>
            </a:extLst>
          </p:cNvPr>
          <p:cNvSpPr txBox="1"/>
          <p:nvPr/>
        </p:nvSpPr>
        <p:spPr>
          <a:xfrm>
            <a:off x="670811" y="4914131"/>
            <a:ext cx="37680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1. I’ve got a </a:t>
            </a:r>
            <a:r>
              <a:rPr lang="en-US" sz="2800" b="1" dirty="0">
                <a:solidFill>
                  <a:srgbClr val="FF0000"/>
                </a:solidFill>
              </a:rPr>
              <a:t>new</a:t>
            </a:r>
            <a:r>
              <a:rPr lang="en-US" sz="2800" b="1" dirty="0"/>
              <a:t> T-shirt.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1C60CE-DC68-487B-B14F-D30EB5522581}"/>
              </a:ext>
            </a:extLst>
          </p:cNvPr>
          <p:cNvSpPr txBox="1"/>
          <p:nvPr/>
        </p:nvSpPr>
        <p:spPr>
          <a:xfrm>
            <a:off x="4186432" y="3563877"/>
            <a:ext cx="39574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2. She’s got a </a:t>
            </a:r>
            <a:r>
              <a:rPr lang="en-US" sz="2800" b="1" dirty="0">
                <a:solidFill>
                  <a:srgbClr val="FF0000"/>
                </a:solidFill>
              </a:rPr>
              <a:t>pretty</a:t>
            </a:r>
            <a:r>
              <a:rPr lang="en-US" sz="2800" b="1" dirty="0"/>
              <a:t> skirt.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1FCDE0-A505-433A-B4B0-016D9B00013A}"/>
              </a:ext>
            </a:extLst>
          </p:cNvPr>
          <p:cNvSpPr txBox="1"/>
          <p:nvPr/>
        </p:nvSpPr>
        <p:spPr>
          <a:xfrm>
            <a:off x="8079826" y="4740866"/>
            <a:ext cx="39430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3. They’ve got </a:t>
            </a:r>
            <a:r>
              <a:rPr lang="en-US" sz="2800" b="1" dirty="0">
                <a:solidFill>
                  <a:srgbClr val="FF0000"/>
                </a:solidFill>
              </a:rPr>
              <a:t>old</a:t>
            </a:r>
            <a:r>
              <a:rPr lang="en-US" sz="2800" b="1" dirty="0"/>
              <a:t> shoes.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96E28B-59C9-496F-B720-322C6FCA96A7}"/>
              </a:ext>
            </a:extLst>
          </p:cNvPr>
          <p:cNvSpPr txBox="1"/>
          <p:nvPr/>
        </p:nvSpPr>
        <p:spPr>
          <a:xfrm>
            <a:off x="502134" y="377603"/>
            <a:ext cx="31376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4</a:t>
            </a:r>
            <a:r>
              <a:rPr lang="en-US" sz="2800" b="1" dirty="0"/>
              <a:t>.Listen and repeat.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83024563-984E-4A6A-B6F3-8A0F88D405E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670" y="455225"/>
            <a:ext cx="472440" cy="3679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  <p:pic>
        <p:nvPicPr>
          <p:cNvPr id="2" name="5.10.mp3" descr="5.10.mp3">
            <a:hlinkClick r:id="" action="ppaction://media"/>
            <a:extLst>
              <a:ext uri="{FF2B5EF4-FFF2-40B4-BE49-F238E27FC236}">
                <a16:creationId xmlns:a16="http://schemas.microsoft.com/office/drawing/2014/main" id="{A0C176A5-BCF5-43C5-DCCC-06D05BB980C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73157" y="244996"/>
            <a:ext cx="773193" cy="7731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3754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6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8DD50FC-6B33-4030-A370-C4122D5C0A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0638" y="2759489"/>
            <a:ext cx="1626397" cy="1626397"/>
          </a:xfrm>
          <a:prstGeom prst="rect">
            <a:avLst/>
          </a:prstGeom>
        </p:spPr>
      </p:pic>
      <p:pic>
        <p:nvPicPr>
          <p:cNvPr id="2052" name="Picture 4" descr="Buy Baby Girl's Fluffy Tutu Skirt Toddler Tulle Birthday Party Tiered  Princess Tutu Pettiskirt Online in India. B083HVSCJ5">
            <a:extLst>
              <a:ext uri="{FF2B5EF4-FFF2-40B4-BE49-F238E27FC236}">
                <a16:creationId xmlns:a16="http://schemas.microsoft.com/office/drawing/2014/main" id="{6701C902-DB3B-4260-A0DC-7517D3680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111" y="992069"/>
            <a:ext cx="1969527" cy="130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68A5F4-6349-4493-AB4F-1BEE1442B1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47893" y="3544319"/>
            <a:ext cx="2051211" cy="20185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B4A578-0A82-4D5C-9C17-A7FB2260EE8B}"/>
              </a:ext>
            </a:extLst>
          </p:cNvPr>
          <p:cNvSpPr txBox="1"/>
          <p:nvPr/>
        </p:nvSpPr>
        <p:spPr>
          <a:xfrm>
            <a:off x="4594784" y="5693942"/>
            <a:ext cx="37680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1. I’ve got a </a:t>
            </a:r>
            <a:r>
              <a:rPr lang="en-US" sz="2800" b="1" dirty="0">
                <a:solidFill>
                  <a:srgbClr val="FF0000"/>
                </a:solidFill>
              </a:rPr>
              <a:t>new</a:t>
            </a:r>
            <a:r>
              <a:rPr lang="en-US" sz="2800" b="1" dirty="0"/>
              <a:t> T-shirt.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1C60CE-DC68-487B-B14F-D30EB5522581}"/>
              </a:ext>
            </a:extLst>
          </p:cNvPr>
          <p:cNvSpPr txBox="1"/>
          <p:nvPr/>
        </p:nvSpPr>
        <p:spPr>
          <a:xfrm>
            <a:off x="4594784" y="2497879"/>
            <a:ext cx="39574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2. She’s got a </a:t>
            </a:r>
            <a:r>
              <a:rPr lang="en-US" sz="2800" b="1" dirty="0">
                <a:solidFill>
                  <a:srgbClr val="FF0000"/>
                </a:solidFill>
              </a:rPr>
              <a:t>pretty</a:t>
            </a:r>
            <a:r>
              <a:rPr lang="en-US" sz="2800" b="1" dirty="0"/>
              <a:t> skirt.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1FCDE0-A505-433A-B4B0-016D9B00013A}"/>
              </a:ext>
            </a:extLst>
          </p:cNvPr>
          <p:cNvSpPr txBox="1"/>
          <p:nvPr/>
        </p:nvSpPr>
        <p:spPr>
          <a:xfrm>
            <a:off x="8079826" y="4451617"/>
            <a:ext cx="39430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3. They’ve got </a:t>
            </a:r>
            <a:r>
              <a:rPr lang="en-US" sz="2800" b="1" dirty="0">
                <a:solidFill>
                  <a:srgbClr val="FF0000"/>
                </a:solidFill>
              </a:rPr>
              <a:t>old</a:t>
            </a:r>
            <a:r>
              <a:rPr lang="en-US" sz="2800" b="1" dirty="0"/>
              <a:t> shoes. </a:t>
            </a:r>
          </a:p>
        </p:txBody>
      </p:sp>
      <p:pic>
        <p:nvPicPr>
          <p:cNvPr id="1026" name="Picture 2" descr="3d Person Secret Whispering Stock Illustration - Illustration of person,  couple: 145449550">
            <a:extLst>
              <a:ext uri="{FF2B5EF4-FFF2-40B4-BE49-F238E27FC236}">
                <a16:creationId xmlns:a16="http://schemas.microsoft.com/office/drawing/2014/main" id="{36A669CC-13A3-44D7-AB3B-C865D131D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04" y="1618735"/>
            <a:ext cx="3435770" cy="438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51A64BC-44E3-4919-BE8F-EBF3B84945D7}"/>
              </a:ext>
            </a:extLst>
          </p:cNvPr>
          <p:cNvSpPr/>
          <p:nvPr/>
        </p:nvSpPr>
        <p:spPr>
          <a:xfrm>
            <a:off x="643020" y="501428"/>
            <a:ext cx="572656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0000"/>
                </a:solidFill>
                <a:effectLst/>
              </a:rPr>
              <a:t>CHINESE WHISPERING GAME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2347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roken sentences (Cooperation) Worksheet - life skills | Meaningful  sentences, Life skills, Grammar activities">
            <a:extLst>
              <a:ext uri="{FF2B5EF4-FFF2-40B4-BE49-F238E27FC236}">
                <a16:creationId xmlns:a16="http://schemas.microsoft.com/office/drawing/2014/main" id="{7E47A780-A7BC-4FA6-87C7-2E2D634FB5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2" t="36200" r="7640" b="21810"/>
          <a:stretch/>
        </p:blipFill>
        <p:spPr bwMode="auto">
          <a:xfrm>
            <a:off x="2514600" y="1549504"/>
            <a:ext cx="7616537" cy="405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01592D2-25CC-441E-8520-2FD122C737AD}"/>
              </a:ext>
            </a:extLst>
          </p:cNvPr>
          <p:cNvSpPr/>
          <p:nvPr/>
        </p:nvSpPr>
        <p:spPr>
          <a:xfrm>
            <a:off x="3370573" y="449530"/>
            <a:ext cx="52415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Brocken sentence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43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AEEA2-40C4-46CF-B31E-6CA16B9D3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7754" y="527028"/>
            <a:ext cx="10057585" cy="608159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1200" dirty="0" smtClean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1200" dirty="0" smtClean="0">
                <a:solidFill>
                  <a:srgbClr val="0D0D0D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BROKEN SENTENCE</a:t>
            </a:r>
            <a:endParaRPr lang="en-US" sz="112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en-US" sz="112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. new / I’ve got / shoes. </a:t>
            </a:r>
          </a:p>
          <a:p>
            <a:pPr indent="0">
              <a:lnSpc>
                <a:spcPct val="107000"/>
              </a:lnSpc>
              <a:buNone/>
            </a:pPr>
            <a:r>
              <a:rPr lang="en-US" sz="112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</a:t>
            </a:r>
            <a:endParaRPr lang="en-US" sz="1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en-US" sz="1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1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nice. / Your / is / dress </a:t>
            </a:r>
          </a:p>
          <a:p>
            <a:pPr indent="0">
              <a:lnSpc>
                <a:spcPct val="107000"/>
              </a:lnSpc>
              <a:buNone/>
            </a:pPr>
            <a:r>
              <a:rPr lang="en-US" sz="112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</a:t>
            </a:r>
            <a:endParaRPr lang="en-US" sz="1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en-US" sz="1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3.  pretty / She’s got / skirt. / a  </a:t>
            </a:r>
          </a:p>
          <a:p>
            <a:pPr indent="0">
              <a:lnSpc>
                <a:spcPct val="107000"/>
              </a:lnSpc>
              <a:buNone/>
            </a:pPr>
            <a:r>
              <a:rPr lang="en-US" sz="112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</a:t>
            </a:r>
            <a:endParaRPr lang="en-US" sz="1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en-US" sz="1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4.  black. / Our / new / are / boots</a:t>
            </a:r>
          </a:p>
          <a:p>
            <a:pPr indent="0">
              <a:lnSpc>
                <a:spcPct val="107000"/>
              </a:lnSpc>
              <a:buNone/>
            </a:pPr>
            <a:r>
              <a:rPr lang="en-US" sz="11200" dirty="0" smtClean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</a:t>
            </a:r>
            <a:endParaRPr lang="en-US" sz="1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12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5. long / They’ve got / socks.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12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11200" dirty="0" smtClean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</a:t>
            </a:r>
            <a:endParaRPr lang="en-US" sz="112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EF111A-83F7-4049-9425-3A45CF23BE76}"/>
              </a:ext>
            </a:extLst>
          </p:cNvPr>
          <p:cNvSpPr txBox="1"/>
          <p:nvPr/>
        </p:nvSpPr>
        <p:spPr>
          <a:xfrm>
            <a:off x="2667503" y="1523579"/>
            <a:ext cx="29678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I’ve got 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shoes.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AB6879-B373-403B-972A-F632E1064812}"/>
              </a:ext>
            </a:extLst>
          </p:cNvPr>
          <p:cNvSpPr txBox="1"/>
          <p:nvPr/>
        </p:nvSpPr>
        <p:spPr>
          <a:xfrm>
            <a:off x="2878403" y="2488323"/>
            <a:ext cx="2788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dress is 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nice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59B4AA-D5FD-4B1B-BC44-9C299F113F01}"/>
              </a:ext>
            </a:extLst>
          </p:cNvPr>
          <p:cNvSpPr txBox="1"/>
          <p:nvPr/>
        </p:nvSpPr>
        <p:spPr>
          <a:xfrm>
            <a:off x="3038048" y="3483343"/>
            <a:ext cx="3460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She’s got a 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pretty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skirt.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63EED7-96B5-4B14-AD8F-F7C81E393199}"/>
              </a:ext>
            </a:extLst>
          </p:cNvPr>
          <p:cNvSpPr txBox="1"/>
          <p:nvPr/>
        </p:nvSpPr>
        <p:spPr>
          <a:xfrm>
            <a:off x="2910064" y="4500676"/>
            <a:ext cx="3806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Our 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boots are black.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66652C-9FCE-4076-9B25-46ED0AF0AEE4}"/>
              </a:ext>
            </a:extLst>
          </p:cNvPr>
          <p:cNvSpPr txBox="1"/>
          <p:nvPr/>
        </p:nvSpPr>
        <p:spPr>
          <a:xfrm>
            <a:off x="3041951" y="5544256"/>
            <a:ext cx="35509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They’ve got </a:t>
            </a: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socks.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FD205AD-A8E4-4179-9E0E-2B3972AC14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0258" y="34455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7386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E86F36-E8B4-4774-910C-DC9D0C7C90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8700" y="727391"/>
            <a:ext cx="8806745" cy="56672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C9150E-13BB-45B8-B9BB-900856B24611}"/>
              </a:ext>
            </a:extLst>
          </p:cNvPr>
          <p:cNvSpPr txBox="1"/>
          <p:nvPr/>
        </p:nvSpPr>
        <p:spPr>
          <a:xfrm>
            <a:off x="5564004" y="2684270"/>
            <a:ext cx="118013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dress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A1CA38-19EE-4259-AB6E-F3D195EEE9C5}"/>
              </a:ext>
            </a:extLst>
          </p:cNvPr>
          <p:cNvSpPr txBox="1"/>
          <p:nvPr/>
        </p:nvSpPr>
        <p:spPr>
          <a:xfrm>
            <a:off x="7391017" y="2684270"/>
            <a:ext cx="90120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nice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7AFD3A-E610-49D1-B827-5E8E36E809CA}"/>
              </a:ext>
            </a:extLst>
          </p:cNvPr>
          <p:cNvSpPr txBox="1"/>
          <p:nvPr/>
        </p:nvSpPr>
        <p:spPr>
          <a:xfrm>
            <a:off x="6404734" y="3579522"/>
            <a:ext cx="14199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pretty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EBFCFD3-E30C-4B55-AF28-68FEB8A7C642}"/>
              </a:ext>
            </a:extLst>
          </p:cNvPr>
          <p:cNvSpPr txBox="1"/>
          <p:nvPr/>
        </p:nvSpPr>
        <p:spPr>
          <a:xfrm>
            <a:off x="7980219" y="3594587"/>
            <a:ext cx="10806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skirt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80E0951-861F-44EE-8105-A634846B7790}"/>
              </a:ext>
            </a:extLst>
          </p:cNvPr>
          <p:cNvSpPr txBox="1"/>
          <p:nvPr/>
        </p:nvSpPr>
        <p:spPr>
          <a:xfrm>
            <a:off x="6048382" y="4504904"/>
            <a:ext cx="118494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boots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D040C2-C115-4DDC-81D5-2113AF969153}"/>
              </a:ext>
            </a:extLst>
          </p:cNvPr>
          <p:cNvSpPr txBox="1"/>
          <p:nvPr/>
        </p:nvSpPr>
        <p:spPr>
          <a:xfrm>
            <a:off x="8282911" y="4504904"/>
            <a:ext cx="112082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black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420DB7-F69D-4FBF-A273-7EC90E822563}"/>
              </a:ext>
            </a:extLst>
          </p:cNvPr>
          <p:cNvSpPr txBox="1"/>
          <p:nvPr/>
        </p:nvSpPr>
        <p:spPr>
          <a:xfrm>
            <a:off x="8232201" y="5575233"/>
            <a:ext cx="116730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socks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E463A7-E725-4E33-97A9-AB8BA48C2BA5}"/>
              </a:ext>
            </a:extLst>
          </p:cNvPr>
          <p:cNvSpPr txBox="1"/>
          <p:nvPr/>
        </p:nvSpPr>
        <p:spPr>
          <a:xfrm>
            <a:off x="6744135" y="5575233"/>
            <a:ext cx="89800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long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091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F1F8401-F221-4C43-A951-A7A2F305B8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6718" y="526697"/>
            <a:ext cx="4133850" cy="53530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1A094BB-DE9D-4F73-82C1-CACD75FDBC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9795" y="416807"/>
            <a:ext cx="3857625" cy="4476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  <p:pic>
        <p:nvPicPr>
          <p:cNvPr id="2" name="5.11.mp3" descr="5.11.mp3">
            <a:hlinkClick r:id="" action="ppaction://media"/>
            <a:extLst>
              <a:ext uri="{FF2B5EF4-FFF2-40B4-BE49-F238E27FC236}">
                <a16:creationId xmlns:a16="http://schemas.microsoft.com/office/drawing/2014/main" id="{3657763D-9448-8071-A1B4-890583AB41F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97420" y="265025"/>
            <a:ext cx="751237" cy="7512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597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04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290A68A-FC7C-4693-BC50-900A14A031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644" y="237067"/>
            <a:ext cx="11672712" cy="63610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  <p:pic>
        <p:nvPicPr>
          <p:cNvPr id="2" name="5.11.mp3" descr="5.11.mp3">
            <a:hlinkClick r:id="" action="ppaction://media"/>
            <a:extLst>
              <a:ext uri="{FF2B5EF4-FFF2-40B4-BE49-F238E27FC236}">
                <a16:creationId xmlns:a16="http://schemas.microsoft.com/office/drawing/2014/main" id="{CDB589A6-DE1A-34CD-B202-E848A48EF1B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72842" y="5727235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601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4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irst Chinese singing contest held in Bulgaria - CGTN">
            <a:extLst>
              <a:ext uri="{FF2B5EF4-FFF2-40B4-BE49-F238E27FC236}">
                <a16:creationId xmlns:a16="http://schemas.microsoft.com/office/drawing/2014/main" id="{5E8B99D4-1573-4C0B-9F4E-A701D093F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01" y="235376"/>
            <a:ext cx="11610198" cy="638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E176BCF-EEAE-44E9-B642-B687D384584D}"/>
              </a:ext>
            </a:extLst>
          </p:cNvPr>
          <p:cNvSpPr/>
          <p:nvPr/>
        </p:nvSpPr>
        <p:spPr>
          <a:xfrm>
            <a:off x="1322138" y="2551837"/>
            <a:ext cx="647715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4"/>
                </a:solidFill>
              </a:rPr>
              <a:t>WONDERFUL WORLD </a:t>
            </a:r>
          </a:p>
          <a:p>
            <a:pPr algn="ctr"/>
            <a:r>
              <a:rPr lang="en-US" sz="5400" b="1" cap="none" spc="0" dirty="0">
                <a:ln/>
                <a:solidFill>
                  <a:schemeClr val="accent4"/>
                </a:solidFill>
                <a:effectLst/>
              </a:rPr>
              <a:t>CONTEST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53983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0988" y="105736"/>
            <a:ext cx="1072451" cy="514220"/>
          </a:xfrm>
          <a:prstGeom prst="rect">
            <a:avLst/>
          </a:prstGeom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270" y="1061262"/>
            <a:ext cx="7114479" cy="4114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85509" y="2077964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Unit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5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My 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clothes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Lesson </a:t>
            </a:r>
            <a:r>
              <a:rPr lang="en-US" sz="3500" b="1" kern="0" dirty="0">
                <a:solidFill>
                  <a:srgbClr val="000000"/>
                </a:solidFill>
                <a:latin typeface="Comic Sans MS" panose="030F0702030302020204" pitchFamily="66" charset="0"/>
                <a:cs typeface="Arial"/>
                <a:sym typeface="Arial"/>
              </a:rPr>
              <a:t>3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 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– Task </a:t>
            </a:r>
            <a:r>
              <a:rPr lang="en-US" sz="3500" b="1" kern="0" dirty="0" smtClean="0">
                <a:solidFill>
                  <a:srgbClr val="000000"/>
                </a:solidFill>
                <a:latin typeface="Comic Sans MS" panose="030F0702030302020204" pitchFamily="66" charset="0"/>
                <a:cs typeface="Arial"/>
                <a:sym typeface="Arial"/>
              </a:rPr>
              <a:t>4</a:t>
            </a: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>,5,6</a:t>
            </a: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  <a:t/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rPr>
            </a:br>
            <a:endParaRPr kumimoji="0" lang="en-US" sz="3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2347" y="105736"/>
            <a:ext cx="810838" cy="816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790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Who Is the Fastest Living Being in the World? - YouTube">
            <a:extLst>
              <a:ext uri="{FF2B5EF4-FFF2-40B4-BE49-F238E27FC236}">
                <a16:creationId xmlns:a16="http://schemas.microsoft.com/office/drawing/2014/main" id="{B30206AA-21CA-443F-936E-E2D7C7414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22" y="239663"/>
            <a:ext cx="11661422" cy="637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1844569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AB15311-D102-4608-A673-7CE899F5B5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070" y="1377251"/>
            <a:ext cx="10636898" cy="49219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64E36B5-588C-49C6-BB20-47C9DAB774C6}"/>
              </a:ext>
            </a:extLst>
          </p:cNvPr>
          <p:cNvSpPr txBox="1"/>
          <p:nvPr/>
        </p:nvSpPr>
        <p:spPr>
          <a:xfrm>
            <a:off x="3894116" y="736256"/>
            <a:ext cx="4096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CIRCLE THE ODD ONE OUT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03DDCE3-711E-414D-A037-37BA00A176C0}"/>
              </a:ext>
            </a:extLst>
          </p:cNvPr>
          <p:cNvSpPr/>
          <p:nvPr/>
        </p:nvSpPr>
        <p:spPr>
          <a:xfrm>
            <a:off x="8721707" y="2336800"/>
            <a:ext cx="519288" cy="5290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9B7D29D-4611-45D5-9DF7-7F7EDD9C4A67}"/>
              </a:ext>
            </a:extLst>
          </p:cNvPr>
          <p:cNvSpPr/>
          <p:nvPr/>
        </p:nvSpPr>
        <p:spPr>
          <a:xfrm>
            <a:off x="3623063" y="3064933"/>
            <a:ext cx="519288" cy="5290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054F87E-C978-421F-96A5-DC92B88738D7}"/>
              </a:ext>
            </a:extLst>
          </p:cNvPr>
          <p:cNvSpPr/>
          <p:nvPr/>
        </p:nvSpPr>
        <p:spPr>
          <a:xfrm>
            <a:off x="6157010" y="3922889"/>
            <a:ext cx="519288" cy="5290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D9C445A-76FA-4262-996E-5C9CF076FE56}"/>
              </a:ext>
            </a:extLst>
          </p:cNvPr>
          <p:cNvSpPr/>
          <p:nvPr/>
        </p:nvSpPr>
        <p:spPr>
          <a:xfrm>
            <a:off x="6179589" y="4667956"/>
            <a:ext cx="519288" cy="5290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622412E-2BE6-42B2-83B0-E2E4211A80C9}"/>
              </a:ext>
            </a:extLst>
          </p:cNvPr>
          <p:cNvSpPr/>
          <p:nvPr/>
        </p:nvSpPr>
        <p:spPr>
          <a:xfrm>
            <a:off x="3623063" y="5387210"/>
            <a:ext cx="519288" cy="5290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9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y2mate.com - Bye Bye Song - Goodbye Song for Preschoolers _ Lingokids - School Readiness in English_ZOVFRbs9VvI_1080p">
            <a:hlinkClick r:id="" action="ppaction://media"/>
            <a:extLst>
              <a:ext uri="{FF2B5EF4-FFF2-40B4-BE49-F238E27FC236}">
                <a16:creationId xmlns:a16="http://schemas.microsoft.com/office/drawing/2014/main" id="{5854CF97-4B85-40F6-935D-98290E7A9B48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D32DBE-2E9E-4A99-878C-489A0256B0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78" y="0"/>
            <a:ext cx="12219878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38675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30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18279" y="1605064"/>
            <a:ext cx="2233532" cy="74680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129" y="1094936"/>
            <a:ext cx="11569787" cy="11526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702502" y="3722362"/>
            <a:ext cx="6786995" cy="278537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Good bye.</a:t>
            </a:r>
          </a:p>
          <a:p>
            <a:pPr marL="0" marR="0" lvl="0" indent="0" algn="ctr" defTabSz="1085912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</a:rPr>
              <a:t>See you again!</a:t>
            </a:r>
            <a:endParaRPr kumimoji="0" lang="zh-CN" altLang="en-US" sz="700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665145" y="874340"/>
            <a:ext cx="441192" cy="441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07040" y="140648"/>
            <a:ext cx="1250082" cy="6274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551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2">
            <a:extLst>
              <a:ext uri="{FF2B5EF4-FFF2-40B4-BE49-F238E27FC236}">
                <a16:creationId xmlns:a16="http://schemas.microsoft.com/office/drawing/2014/main" id="{7F8322F5-493C-4368-BA19-1C7E9C8647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0924" y="5405631"/>
            <a:ext cx="2508936" cy="12029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21B287-AE45-4997-B7BD-263EC3DE79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5773" y="182885"/>
            <a:ext cx="1173108" cy="562483"/>
          </a:xfrm>
          <a:prstGeom prst="rect">
            <a:avLst/>
          </a:prstGeom>
        </p:spPr>
      </p:pic>
      <p:pic>
        <p:nvPicPr>
          <p:cNvPr id="2" name="BRAIN GYM Warm Up with Emoji and Metronome l Fine Motor Exercise for fingers, hands l Handwriting">
            <a:hlinkClick r:id="" action="ppaction://media"/>
            <a:extLst>
              <a:ext uri="{FF2B5EF4-FFF2-40B4-BE49-F238E27FC236}">
                <a16:creationId xmlns:a16="http://schemas.microsoft.com/office/drawing/2014/main" id="{4E66112E-CAA9-441B-975D-430C84EAC71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59111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A6311633-6C51-42CD-88C4-0D0CF3B8CA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7469"/>
          <a:stretch/>
        </p:blipFill>
        <p:spPr>
          <a:xfrm>
            <a:off x="3882570" y="10"/>
            <a:ext cx="8309429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63737881-458F-40AD-B72B-B57D267DC4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-1"/>
            <a:ext cx="4581527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2967126-346F-41EA-982D-63D8EBB60D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26" name="Group 18">
              <a:extLst>
                <a:ext uri="{FF2B5EF4-FFF2-40B4-BE49-F238E27FC236}">
                  <a16:creationId xmlns:a16="http://schemas.microsoft.com/office/drawing/2014/main" id="{1BCD9601-1F44-4E40-998C-1B256DAE946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27" name="Group 19">
                <a:extLst>
                  <a:ext uri="{FF2B5EF4-FFF2-40B4-BE49-F238E27FC236}">
                    <a16:creationId xmlns:a16="http://schemas.microsoft.com/office/drawing/2014/main" id="{1A1CA4E9-12FA-47EB-8471-25E8D55152C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E13A9BF0-334C-4457-A635-9CA4877EAAF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FF05821A-8598-44E4-A18C-538D5331E45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8" name="Group 20">
                <a:extLst>
                  <a:ext uri="{FF2B5EF4-FFF2-40B4-BE49-F238E27FC236}">
                    <a16:creationId xmlns:a16="http://schemas.microsoft.com/office/drawing/2014/main" id="{8A4ECC81-E17F-4F87-9A0B-398363A864A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5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1FBBD7D8-A895-40D0-A53D-DEDF495B2F1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BA602493-BC70-48CF-BDBA-88A86622742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8" name="Rectangle: Rounded Corners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EDF06D9-D064-484D-995A-4A2B078A3872}"/>
              </a:ext>
            </a:extLst>
          </p:cNvPr>
          <p:cNvSpPr/>
          <p:nvPr/>
        </p:nvSpPr>
        <p:spPr>
          <a:xfrm>
            <a:off x="10252364" y="6081678"/>
            <a:ext cx="1228436" cy="68349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</a:rPr>
              <a:t>Start</a:t>
            </a:r>
          </a:p>
        </p:txBody>
      </p:sp>
      <p:sp>
        <p:nvSpPr>
          <p:cNvPr id="3" name="AutoShape 2" descr="The World Has Millions of Colors. Why Do We Only Name a Few? | Science|  Smithsonian Magazine">
            <a:extLst>
              <a:ext uri="{FF2B5EF4-FFF2-40B4-BE49-F238E27FC236}">
                <a16:creationId xmlns:a16="http://schemas.microsoft.com/office/drawing/2014/main" id="{E2DA5E87-0C0E-448F-B71B-3968B01855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The Meaning of Colors in Cultures Around the World">
            <a:extLst>
              <a:ext uri="{FF2B5EF4-FFF2-40B4-BE49-F238E27FC236}">
                <a16:creationId xmlns:a16="http://schemas.microsoft.com/office/drawing/2014/main" id="{864C83C9-1E44-40F6-B3E5-1A5D30B7C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17" y="2379593"/>
            <a:ext cx="4449445" cy="27730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070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ED9889-7319-4473-BCC5-35C25AAADC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112" y="2195186"/>
            <a:ext cx="4298079" cy="2396698"/>
          </a:xfrm>
          <a:prstGeom prst="rect">
            <a:avLst/>
          </a:prstGeom>
        </p:spPr>
      </p:pic>
      <p:pic>
        <p:nvPicPr>
          <p:cNvPr id="1026" name="1">
            <a:hlinkClick r:id="rId5" action="ppaction://hlinksldjump"/>
            <a:extLst>
              <a:ext uri="{FF2B5EF4-FFF2-40B4-BE49-F238E27FC236}">
                <a16:creationId xmlns:a16="http://schemas.microsoft.com/office/drawing/2014/main" id="{FA91B299-816C-45A0-AD90-3F2D389146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2" t="-917" r="75158" b="66054"/>
          <a:stretch/>
        </p:blipFill>
        <p:spPr bwMode="auto">
          <a:xfrm>
            <a:off x="3555134" y="1204723"/>
            <a:ext cx="1504950" cy="2158044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2">
            <a:hlinkClick r:id="rId7" action="ppaction://hlinksldjump"/>
            <a:extLst>
              <a:ext uri="{FF2B5EF4-FFF2-40B4-BE49-F238E27FC236}">
                <a16:creationId xmlns:a16="http://schemas.microsoft.com/office/drawing/2014/main" id="{911EAC66-B6DC-406D-8744-F16A11AD91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78" r="49868" b="65137"/>
          <a:stretch/>
        </p:blipFill>
        <p:spPr bwMode="auto">
          <a:xfrm>
            <a:off x="5132676" y="1204723"/>
            <a:ext cx="1504950" cy="2158044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3">
            <a:hlinkClick r:id="rId8" action="ppaction://hlinksldjump"/>
            <a:extLst>
              <a:ext uri="{FF2B5EF4-FFF2-40B4-BE49-F238E27FC236}">
                <a16:creationId xmlns:a16="http://schemas.microsoft.com/office/drawing/2014/main" id="{D1EEB8AA-27FF-4004-9E1B-AEAABFBFE7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77" r="25369" b="65137"/>
          <a:stretch/>
        </p:blipFill>
        <p:spPr bwMode="auto">
          <a:xfrm>
            <a:off x="6710219" y="1235491"/>
            <a:ext cx="1504950" cy="2158044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4">
            <a:hlinkClick r:id="rId9" action="ppaction://hlinksldjump"/>
            <a:extLst>
              <a:ext uri="{FF2B5EF4-FFF2-40B4-BE49-F238E27FC236}">
                <a16:creationId xmlns:a16="http://schemas.microsoft.com/office/drawing/2014/main" id="{D309CB17-B26B-47AC-BC62-B7147DD16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91" t="1539" r="2755" b="63598"/>
          <a:stretch/>
        </p:blipFill>
        <p:spPr bwMode="auto">
          <a:xfrm>
            <a:off x="3555134" y="3410528"/>
            <a:ext cx="1504950" cy="2158044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5">
            <a:hlinkClick r:id="rId10" action="ppaction://hlinksldjump"/>
            <a:extLst>
              <a:ext uri="{FF2B5EF4-FFF2-40B4-BE49-F238E27FC236}">
                <a16:creationId xmlns:a16="http://schemas.microsoft.com/office/drawing/2014/main" id="{BDABF360-D62D-497A-815A-FE57575EC3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" t="32568" r="72945" b="32568"/>
          <a:stretch/>
        </p:blipFill>
        <p:spPr bwMode="auto">
          <a:xfrm>
            <a:off x="5132677" y="3410528"/>
            <a:ext cx="1504950" cy="2158044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6">
            <a:hlinkClick r:id="rId11" action="ppaction://hlinksldjump"/>
            <a:extLst>
              <a:ext uri="{FF2B5EF4-FFF2-40B4-BE49-F238E27FC236}">
                <a16:creationId xmlns:a16="http://schemas.microsoft.com/office/drawing/2014/main" id="{F3BABD22-EEC2-4A94-ADD2-7E2998C738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5" t="31334" r="47181" b="33803"/>
          <a:stretch/>
        </p:blipFill>
        <p:spPr bwMode="auto">
          <a:xfrm>
            <a:off x="6710220" y="3410528"/>
            <a:ext cx="1504950" cy="2158044"/>
          </a:xfrm>
          <a:prstGeom prst="rect">
            <a:avLst/>
          </a:prstGeom>
          <a:noFill/>
          <a:ln w="28575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CB7E40E-D794-433A-9D7D-A9991FE16DD7}"/>
              </a:ext>
            </a:extLst>
          </p:cNvPr>
          <p:cNvSpPr txBox="1"/>
          <p:nvPr/>
        </p:nvSpPr>
        <p:spPr>
          <a:xfrm>
            <a:off x="512617" y="306703"/>
            <a:ext cx="11166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Click on the number to go to the corresponding page and continue the lesson</a:t>
            </a:r>
          </a:p>
          <a:p>
            <a:endParaRPr lang="en-US" dirty="0"/>
          </a:p>
        </p:txBody>
      </p:sp>
      <p:sp>
        <p:nvSpPr>
          <p:cNvPr id="8" name="Arrow: Striped Right 7">
            <a:hlinkClick r:id="rId12" action="ppaction://hlinksldjump"/>
            <a:extLst>
              <a:ext uri="{FF2B5EF4-FFF2-40B4-BE49-F238E27FC236}">
                <a16:creationId xmlns:a16="http://schemas.microsoft.com/office/drawing/2014/main" id="{5DD52C71-10E6-406B-B556-AF45391FF70E}"/>
              </a:ext>
            </a:extLst>
          </p:cNvPr>
          <p:cNvSpPr/>
          <p:nvPr/>
        </p:nvSpPr>
        <p:spPr>
          <a:xfrm>
            <a:off x="10741890" y="5688474"/>
            <a:ext cx="1089891" cy="862823"/>
          </a:xfrm>
          <a:prstGeom prst="strip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FF00"/>
                </a:solidFill>
              </a:rPr>
              <a:t>Next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9685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AB3C20-34A3-49EF-BD78-54FB9D815519}"/>
              </a:ext>
            </a:extLst>
          </p:cNvPr>
          <p:cNvSpPr txBox="1"/>
          <p:nvPr/>
        </p:nvSpPr>
        <p:spPr>
          <a:xfrm>
            <a:off x="5160507" y="5023330"/>
            <a:ext cx="24641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 dirty="0">
                <a:solidFill>
                  <a:srgbClr val="0070C0"/>
                </a:solidFill>
                <a:latin typeface="Comic Sans MS" panose="030F0702030302020204" pitchFamily="66" charset="0"/>
              </a:rPr>
              <a:t>big boots</a:t>
            </a:r>
            <a:endParaRPr lang="en-US" sz="72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sp>
        <p:nvSpPr>
          <p:cNvPr id="5" name="Arrow: Left 4">
            <a:hlinkClick r:id="rId5" action="ppaction://hlinksldjump"/>
            <a:extLst>
              <a:ext uri="{FF2B5EF4-FFF2-40B4-BE49-F238E27FC236}">
                <a16:creationId xmlns:a16="http://schemas.microsoft.com/office/drawing/2014/main" id="{EC99AF81-D50B-449B-AC53-5BD018FBBB9F}"/>
              </a:ext>
            </a:extLst>
          </p:cNvPr>
          <p:cNvSpPr/>
          <p:nvPr/>
        </p:nvSpPr>
        <p:spPr>
          <a:xfrm>
            <a:off x="120072" y="6210135"/>
            <a:ext cx="951345" cy="6478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5953D06A-9D76-416E-B002-EB8ABC5CBF1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0" y="147780"/>
            <a:ext cx="3614414" cy="97278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FBD8977-8153-4FE8-AA12-FB06FEDB07FC}"/>
              </a:ext>
            </a:extLst>
          </p:cNvPr>
          <p:cNvSpPr txBox="1"/>
          <p:nvPr/>
        </p:nvSpPr>
        <p:spPr>
          <a:xfrm>
            <a:off x="724256" y="354594"/>
            <a:ext cx="32466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What are these?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A53AFD4-4E31-4922-AD9C-9C0F307439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6614" y="1204511"/>
            <a:ext cx="3855606" cy="36720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18072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AB3C20-34A3-49EF-BD78-54FB9D815519}"/>
              </a:ext>
            </a:extLst>
          </p:cNvPr>
          <p:cNvSpPr txBox="1"/>
          <p:nvPr/>
        </p:nvSpPr>
        <p:spPr>
          <a:xfrm>
            <a:off x="4927674" y="5203433"/>
            <a:ext cx="252825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800" b="1" dirty="0">
                <a:solidFill>
                  <a:srgbClr val="0070C0"/>
                </a:solidFill>
                <a:latin typeface="Comic Sans MS" panose="030F0702030302020204" pitchFamily="66" charset="0"/>
              </a:rPr>
              <a:t>new hat</a:t>
            </a:r>
            <a:endParaRPr lang="en-US" sz="88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sp>
        <p:nvSpPr>
          <p:cNvPr id="5" name="Arrow: Left 4">
            <a:hlinkClick r:id="rId5" action="ppaction://hlinksldjump"/>
            <a:extLst>
              <a:ext uri="{FF2B5EF4-FFF2-40B4-BE49-F238E27FC236}">
                <a16:creationId xmlns:a16="http://schemas.microsoft.com/office/drawing/2014/main" id="{EC99AF81-D50B-449B-AC53-5BD018FBBB9F}"/>
              </a:ext>
            </a:extLst>
          </p:cNvPr>
          <p:cNvSpPr/>
          <p:nvPr/>
        </p:nvSpPr>
        <p:spPr>
          <a:xfrm>
            <a:off x="120072" y="6210135"/>
            <a:ext cx="951345" cy="6478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D32309B-C520-4427-98DD-570CEEDA300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0" y="147780"/>
            <a:ext cx="3410200" cy="9017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F1B5E49-79A5-471A-A134-DF27C5EF8EC8}"/>
              </a:ext>
            </a:extLst>
          </p:cNvPr>
          <p:cNvSpPr txBox="1"/>
          <p:nvPr/>
        </p:nvSpPr>
        <p:spPr>
          <a:xfrm>
            <a:off x="875498" y="283160"/>
            <a:ext cx="276360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rgbClr val="0070C0"/>
                </a:solidFill>
                <a:latin typeface="Comic Sans MS" panose="030F0702030302020204" pitchFamily="66" charset="0"/>
              </a:rPr>
              <a:t>What is it?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C03ED99-EE72-470A-A8EF-902C6A2872B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27674" y="1347670"/>
            <a:ext cx="2336651" cy="37705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606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AB3C20-34A3-49EF-BD78-54FB9D815519}"/>
              </a:ext>
            </a:extLst>
          </p:cNvPr>
          <p:cNvSpPr txBox="1"/>
          <p:nvPr/>
        </p:nvSpPr>
        <p:spPr>
          <a:xfrm>
            <a:off x="4746912" y="4785808"/>
            <a:ext cx="26981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400" b="1" dirty="0">
                <a:solidFill>
                  <a:srgbClr val="0070C0"/>
                </a:solidFill>
                <a:latin typeface="Comic Sans MS" panose="030F0702030302020204" pitchFamily="66" charset="0"/>
              </a:rPr>
              <a:t>old shoes</a:t>
            </a:r>
            <a:endParaRPr lang="en-US" sz="8000" b="1" dirty="0">
              <a:solidFill>
                <a:srgbClr val="0070C0"/>
              </a:solidFill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sp>
        <p:nvSpPr>
          <p:cNvPr id="5" name="Arrow: Left 4">
            <a:hlinkClick r:id="rId5" action="ppaction://hlinksldjump"/>
            <a:extLst>
              <a:ext uri="{FF2B5EF4-FFF2-40B4-BE49-F238E27FC236}">
                <a16:creationId xmlns:a16="http://schemas.microsoft.com/office/drawing/2014/main" id="{EC99AF81-D50B-449B-AC53-5BD018FBBB9F}"/>
              </a:ext>
            </a:extLst>
          </p:cNvPr>
          <p:cNvSpPr/>
          <p:nvPr/>
        </p:nvSpPr>
        <p:spPr>
          <a:xfrm>
            <a:off x="120072" y="6210135"/>
            <a:ext cx="951345" cy="6478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6057284-ABAE-441F-86B4-7FE6032F42D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99" y="147780"/>
            <a:ext cx="3645727" cy="94326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2F3948E-F0DB-4D7D-83BF-24B363EE9747}"/>
              </a:ext>
            </a:extLst>
          </p:cNvPr>
          <p:cNvSpPr txBox="1"/>
          <p:nvPr/>
        </p:nvSpPr>
        <p:spPr>
          <a:xfrm>
            <a:off x="724256" y="354594"/>
            <a:ext cx="34551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What are these?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2D7A893-032F-462C-883C-CB41DDFD3D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1033" y="1571525"/>
            <a:ext cx="3068120" cy="30681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514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AB3C20-34A3-49EF-BD78-54FB9D815519}"/>
              </a:ext>
            </a:extLst>
          </p:cNvPr>
          <p:cNvSpPr txBox="1"/>
          <p:nvPr/>
        </p:nvSpPr>
        <p:spPr>
          <a:xfrm>
            <a:off x="4828699" y="5249402"/>
            <a:ext cx="23429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 dirty="0">
                <a:solidFill>
                  <a:srgbClr val="0070C0"/>
                </a:solidFill>
              </a:rPr>
              <a:t>long dress</a:t>
            </a:r>
            <a:endParaRPr lang="en-US" sz="7200" b="1" dirty="0">
              <a:solidFill>
                <a:srgbClr val="0070C0"/>
              </a:solidFill>
              <a:latin typeface="Articulate Extrabold" panose="02000503050000020004" pitchFamily="2" charset="0"/>
              <a:cs typeface="Aharoni" panose="02010803020104030203" pitchFamily="2" charset="-79"/>
            </a:endParaRPr>
          </a:p>
        </p:txBody>
      </p:sp>
      <p:sp>
        <p:nvSpPr>
          <p:cNvPr id="5" name="Arrow: Left 4">
            <a:hlinkClick r:id="rId5" action="ppaction://hlinksldjump"/>
            <a:extLst>
              <a:ext uri="{FF2B5EF4-FFF2-40B4-BE49-F238E27FC236}">
                <a16:creationId xmlns:a16="http://schemas.microsoft.com/office/drawing/2014/main" id="{EC99AF81-D50B-449B-AC53-5BD018FBBB9F}"/>
              </a:ext>
            </a:extLst>
          </p:cNvPr>
          <p:cNvSpPr/>
          <p:nvPr/>
        </p:nvSpPr>
        <p:spPr>
          <a:xfrm>
            <a:off x="120072" y="6210135"/>
            <a:ext cx="951345" cy="64786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5348BE69-71D5-4543-BC40-A452AFFB856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00" y="147780"/>
            <a:ext cx="3410200" cy="68389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9D9E276-883E-428B-B7B4-7425D0575476}"/>
              </a:ext>
            </a:extLst>
          </p:cNvPr>
          <p:cNvSpPr txBox="1"/>
          <p:nvPr/>
        </p:nvSpPr>
        <p:spPr>
          <a:xfrm>
            <a:off x="773923" y="260536"/>
            <a:ext cx="27636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0070C0"/>
                </a:solidFill>
                <a:latin typeface="Comic Sans MS" panose="030F0702030302020204" pitchFamily="66" charset="0"/>
              </a:rPr>
              <a:t>     What is it?</a:t>
            </a:r>
          </a:p>
        </p:txBody>
      </p:sp>
      <p:pic>
        <p:nvPicPr>
          <p:cNvPr id="1026" name="Picture 2" descr="Amazon.com: GreenBloom Girls' Princess Dress Ball Gowns Crystal Long  Sleeves Pageant Dresses for Teens: Clothing, Shoes &amp; Jewelry">
            <a:extLst>
              <a:ext uri="{FF2B5EF4-FFF2-40B4-BE49-F238E27FC236}">
                <a16:creationId xmlns:a16="http://schemas.microsoft.com/office/drawing/2014/main" id="{18D34DC7-1219-4513-AF90-93912D938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81" y="831671"/>
            <a:ext cx="4190838" cy="427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A74AF21-9296-4A7D-B646-EA1239327B5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2842" y="6911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344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546558097"/>
  <p:tag name="ISPRING_PRESENTATION_COURSE_TITLE" val="60.Unit 5-Lesson 3-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ALVrxU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AtWvFQ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C1a8VK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ALVrxU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AtWvFQ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C1a8VF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AtWvFTahn1hYAAAAGIAAAAcAAAAdW5pdmVyc2FsL2xvY2FsX3NldHRpbmdzLnhtbLOxr8jNUShLLSrOzM+zVTLUM1BSSM1Lzk/JzEu3VQoNcdO1UFIoLknMS0nMyc9LtVXKy1dSsLfjssnJT07MCU4tKQEqLFYoyEmsTC0KSc0FMkpS/RJzgSrDw42V9O24AFBLAwQUAAIACAALVrxU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ALVrxUPMoRpUsAAABqAAAAGwAAAHVuaXZlcnNhbC91bml2ZXJzYWwucG5nLnhtbLOxr8jNUShLLSrOzM+zVTLUM1Cyt+PlsikoSi3LTC1XqACKGekZQICSQqWtkgkStzwzpSTDVsnCwBAhlpGamZ5RYqtkhiSoDzQSAFBLAQIAABQAAgAIAOOGAlPDxJh2RwMAAOEJAAAUAAAAAAAAAAEAAAAAAAAAAAB1bml2ZXJzYWwvcGxheWVyLnhtbFBLAQIAABQAAgAIAAtWvFTKowNubAYAACgZAAAdAAAAAAAAAAEAAAAAAHkDAAB1bml2ZXJzYWwvY29tbW9uX21lc3NhZ2VzLmxuZ1BLAQIAABQAAgAIAAtWvFQVHmAbowAAAH8BAAAuAAAAAAAAAAEAAAAAACAKAAB1bml2ZXJzYWwvcGxheWJhY2tfYW5kX25hdmlnYXRpb25fc2V0dGluZ3MueG1sUEsBAgAAFAACAAgAC1a8VKenV+h8BAAAbxcAACcAAAAAAAAAAQAAAAAADwsAAHVuaXZlcnNhbC9mbGFzaF9wdWJsaXNoaW5nX3NldHRpbmdzLnhtbFBLAQIAABQAAgAIAAtWvFS86VOGdwMAAOgMAAAhAAAAAAAAAAEAAAAAANAPAAB1bml2ZXJzYWwvZmxhc2hfc2tpbl9zZXR0aW5ncy54bWxQSwECAAAUAAIACAALVrxUF9vd2HcEAAD5FgAAJgAAAAAAAAABAAAAAACGEwAAdW5pdmVyc2FsL2h0bWxfcHVibGlzaGluZ19zZXR0aW5ncy54bWxQSwECAAAUAAIACAALVrxUVHMZhbABAACBBgAAHwAAAAAAAAABAAAAAABBGAAAdW5pdmVyc2FsL2h0bWxfc2tpbl9zZXR0aW5ncy5qc1BLAQIAABQAAgAIAAtWvFTahn1hYAAAAGIAAAAcAAAAAAAAAAEAAAAAAC4aAAB1bml2ZXJzYWwvbG9jYWxfc2V0dGluZ3MueG1sUEsBAgAAFAACAAgAC1a8VIPsCm8cBgAARxMAABcAAAAAAAAAAAAAAAAAyBoAAHVuaXZlcnNhbC91bml2ZXJzYWwucG5nUEsBAgAAFAACAAgAC1a8VDzKEaVLAAAAagAAABsAAAAAAAAAAQAAAAAAGSEAAHVuaXZlcnNhbC91bml2ZXJzYWwucG5nLnhtbFBLBQYAAAAACgAKAAYDAACdIQAAAAA="/>
  <p:tag name="ISPRING_LMS_API_VERSION" val="SCORM 2004 (2nd edition)"/>
  <p:tag name="ISPRING_ULTRA_SCORM_COURSE_ID" val="AF79BEDB-869E-4F10-9E92-208ED5132F14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Slide Bai giang-WW3\\UNIT 5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60.Unit 5-Lesson 3-Period 2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7F4FAC5-13F5-4F85-ABB2-1922BED88919}:31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0B0A5F4-6FDA-47FA-8103-D7408235D886}:3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25EFE3-B14A-4F0D-8C87-C6007B1C1720}:31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A678AC-94DE-4E5E-B738-477D6C8E88F5}:34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A8E9D9-C7E1-4039-A67D-DD2AEAA6CF11}:34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9AFE34-B13F-447B-9BEA-9C3E64FB2D7C}:34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1C98888-0D5B-4F7B-8462-A275BC2B62E7}:33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AF8BDB-7542-43B8-933B-D13091944DD1}:34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FBCB2C-7282-4A6C-B321-90D2219FC291}:33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3C4D58D-8227-4A32-9897-0D44B003B349}:33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67B540-67F8-479B-9542-81577FE9892B}: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EE24E0-AF8B-4286-BA2B-1E4E98FF827E}:33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CCEFBB-BB9E-4B40-A80E-17929AAD9641}:3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179950-D9BE-48A0-8E66-38EF0A1C8348}:34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A9921A-7E9A-4FC6-99A7-C3316E7F5DD6}:30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A90CDE-D08B-4C4A-99D5-C6CDD979B045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2E2BC2-3940-43D4-A63B-DE154E0AE24E}:30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42B5D94-BA3A-4DD7-924E-5C7C461A7930}:30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4A034F-7EB9-4499-864A-08FCF1370A3C}:3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1325BD-23AF-4D5B-84BD-14E4DF7C8848}:31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B80F550-EC9A-4305-AE65-BC3C6C9E67E6}:31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CD5612B-315F-473F-BBF6-0E3A120CE868}:31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2352</TotalTime>
  <Words>283</Words>
  <Application>Microsoft Office PowerPoint</Application>
  <PresentationFormat>Widescreen</PresentationFormat>
  <Paragraphs>82</Paragraphs>
  <Slides>23</Slides>
  <Notes>23</Notes>
  <HiddenSlides>0</HiddenSlides>
  <MMClips>7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40" baseType="lpstr">
      <vt:lpstr>宋体</vt:lpstr>
      <vt:lpstr>Aharoni</vt:lpstr>
      <vt:lpstr>Arial</vt:lpstr>
      <vt:lpstr>Articulate Extrabold</vt:lpstr>
      <vt:lpstr>Bebas Neue</vt:lpstr>
      <vt:lpstr>Calibri</vt:lpstr>
      <vt:lpstr>Calibri Light</vt:lpstr>
      <vt:lpstr>Comic Sans MS</vt:lpstr>
      <vt:lpstr>Impact</vt:lpstr>
      <vt:lpstr>Nunito</vt:lpstr>
      <vt:lpstr>PT Sans</vt:lpstr>
      <vt:lpstr>Roboto</vt:lpstr>
      <vt:lpstr>黑体</vt:lpstr>
      <vt:lpstr>Times New Roman</vt:lpstr>
      <vt:lpstr>Office Theme</vt:lpstr>
      <vt:lpstr>2_Office Theme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60.Unit 5-Lesson 3-Period 2</dc:title>
  <dc:creator>Nguyễn  Điệp;Chiêm Thủy</dc:creator>
  <cp:lastModifiedBy>Admin</cp:lastModifiedBy>
  <cp:revision>57</cp:revision>
  <dcterms:created xsi:type="dcterms:W3CDTF">2022-02-22T14:44:02Z</dcterms:created>
  <dcterms:modified xsi:type="dcterms:W3CDTF">2023-05-31T09:43:46Z</dcterms:modified>
</cp:coreProperties>
</file>