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3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5.wav" ContentType="audio/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24"/>
  </p:notesMasterIdLst>
  <p:sldIdLst>
    <p:sldId id="351" r:id="rId3"/>
    <p:sldId id="256" r:id="rId4"/>
    <p:sldId id="502" r:id="rId5"/>
    <p:sldId id="388" r:id="rId6"/>
    <p:sldId id="503" r:id="rId7"/>
    <p:sldId id="400" r:id="rId8"/>
    <p:sldId id="401" r:id="rId9"/>
    <p:sldId id="402" r:id="rId10"/>
    <p:sldId id="403" r:id="rId11"/>
    <p:sldId id="404" r:id="rId12"/>
    <p:sldId id="405" r:id="rId13"/>
    <p:sldId id="363" r:id="rId14"/>
    <p:sldId id="504" r:id="rId15"/>
    <p:sldId id="396" r:id="rId16"/>
    <p:sldId id="368" r:id="rId17"/>
    <p:sldId id="370" r:id="rId18"/>
    <p:sldId id="371" r:id="rId19"/>
    <p:sldId id="397" r:id="rId20"/>
    <p:sldId id="505" r:id="rId21"/>
    <p:sldId id="377" r:id="rId22"/>
    <p:sldId id="393" r:id="rId23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5"/>
    </p:embeddedFont>
    <p:embeddedFont>
      <p:font typeface="Changa One" panose="020B0604020202020204" charset="0"/>
      <p:regular r:id="rId26"/>
      <p:italic r:id="rId27"/>
    </p:embeddedFont>
    <p:embeddedFont>
      <p:font typeface="Comic Sans MS" panose="030F0702030302020204" pitchFamily="66" charset="0"/>
      <p:regular r:id="rId28"/>
      <p:bold r:id="rId29"/>
      <p:italic r:id="rId30"/>
      <p:boldItalic r:id="rId31"/>
    </p:embeddedFont>
    <p:embeddedFont>
      <p:font typeface="Patrick Hand" panose="00000500000000000000" pitchFamily="2" charset="0"/>
      <p:regular r:id="rId32"/>
    </p:embeddedFont>
    <p:embeddedFont>
      <p:font typeface="Patrick Hand SC" panose="00000500000000000000" pitchFamily="2" charset="0"/>
      <p:regular r:id="rId33"/>
    </p:embeddedFont>
    <p:embeddedFont>
      <p:font typeface="Quicksand" panose="020B0604020202020204" charset="0"/>
      <p:regular r:id="rId34"/>
      <p:bold r:id="rId35"/>
    </p:embeddedFont>
    <p:embeddedFont>
      <p:font typeface="Quicksand SemiBold" panose="020B0604020202020204" charset="0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3" autoAdjust="0"/>
    <p:restoredTop sz="93883" autoAdjust="0"/>
  </p:normalViewPr>
  <p:slideViewPr>
    <p:cSldViewPr snapToGrid="0" snapToObjects="1">
      <p:cViewPr varScale="1">
        <p:scale>
          <a:sx n="88" d="100"/>
          <a:sy n="88" d="100"/>
        </p:scale>
        <p:origin x="816" y="6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563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0096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029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85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162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43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29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8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8/14/2023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4076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33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8" r:id="rId4"/>
    <p:sldLayoutId id="2147483808" r:id="rId5"/>
    <p:sldLayoutId id="2147483809" r:id="rId6"/>
    <p:sldLayoutId id="214748381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2.jp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2.jp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5" Type="http://schemas.openxmlformats.org/officeDocument/2006/relationships/image" Target="../media/image40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2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1.jpeg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gif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2.wdp"/><Relationship Id="rId7" Type="http://schemas.openxmlformats.org/officeDocument/2006/relationships/image" Target="../media/image24.gif"/><Relationship Id="rId12" Type="http://schemas.openxmlformats.org/officeDocument/2006/relationships/image" Target="../media/image27.png"/><Relationship Id="rId17" Type="http://schemas.microsoft.com/office/2007/relationships/hdphoto" Target="../media/hdphoto6.wdp"/><Relationship Id="rId2" Type="http://schemas.openxmlformats.org/officeDocument/2006/relationships/audio" Target="../media/media2.mp3"/><Relationship Id="rId16" Type="http://schemas.openxmlformats.org/officeDocument/2006/relationships/image" Target="../media/image8.png"/><Relationship Id="rId20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image" Target="../media/image23.gif"/><Relationship Id="rId11" Type="http://schemas.openxmlformats.org/officeDocument/2006/relationships/image" Target="../media/image17.png"/><Relationship Id="rId5" Type="http://schemas.openxmlformats.org/officeDocument/2006/relationships/image" Target="../media/image22.jpg"/><Relationship Id="rId15" Type="http://schemas.microsoft.com/office/2007/relationships/hdphoto" Target="../media/hdphoto3.wdp"/><Relationship Id="rId10" Type="http://schemas.openxmlformats.org/officeDocument/2006/relationships/image" Target="../media/image26.gif"/><Relationship Id="rId19" Type="http://schemas.microsoft.com/office/2007/relationships/hdphoto" Target="../media/hdphoto7.wdp"/><Relationship Id="rId4" Type="http://schemas.openxmlformats.org/officeDocument/2006/relationships/notesSlide" Target="../notesSlides/notesSlide2.xml"/><Relationship Id="rId9" Type="http://schemas.microsoft.com/office/2007/relationships/hdphoto" Target="../media/hdphoto15.wdp"/><Relationship Id="rId14" Type="http://schemas.openxmlformats.org/officeDocument/2006/relationships/image" Target="../media/image5.png"/><Relationship Id="rId2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16.wdp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audio" Target="../media/audio1.wav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slide" Target="slide12.xml"/><Relationship Id="rId3" Type="http://schemas.openxmlformats.org/officeDocument/2006/relationships/audio" Target="../media/audio2.wav"/><Relationship Id="rId7" Type="http://schemas.openxmlformats.org/officeDocument/2006/relationships/slide" Target="slide8.xml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slide" Target="slide11.xml"/><Relationship Id="rId5" Type="http://schemas.openxmlformats.org/officeDocument/2006/relationships/slide" Target="slide9.xml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7.pn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0"/>
            <a:ext cx="9137254" cy="5143500"/>
          </a:xfrm>
          <a:prstGeom prst="rect">
            <a:avLst/>
          </a:prstGeom>
        </p:spPr>
      </p:pic>
      <p:sp>
        <p:nvSpPr>
          <p:cNvPr id="36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mountain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39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258488" y="717989"/>
            <a:ext cx="8069580" cy="1236049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a o u m n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0" y="1954037"/>
            <a:ext cx="2336920" cy="3022755"/>
          </a:xfrm>
          <a:prstGeom prst="rect">
            <a:avLst/>
          </a:prstGeom>
        </p:spPr>
      </p:pic>
      <p:sp>
        <p:nvSpPr>
          <p:cNvPr id="10" name="5-Point Star 9">
            <a:hlinkClick r:id="rId8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53070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0"/>
            <a:ext cx="9137254" cy="5143500"/>
          </a:xfrm>
          <a:prstGeom prst="rect">
            <a:avLst/>
          </a:prstGeom>
        </p:spPr>
      </p:pic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campfire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7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312985" y="534010"/>
            <a:ext cx="4960815" cy="1157946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r f e m p c a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</a:t>
            </a:r>
            <a:endParaRPr lang="en-US" sz="3600" b="1" dirty="0">
              <a:solidFill>
                <a:srgbClr val="002060"/>
              </a:solidFill>
              <a:latin typeface="Comic Sans MS" panose="030F0702030302020204" pitchFamily="66" charset="0"/>
              <a:cs typeface="Myanmar Text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747445"/>
            <a:ext cx="3690938" cy="3303077"/>
          </a:xfrm>
          <a:prstGeom prst="rect">
            <a:avLst/>
          </a:prstGeom>
        </p:spPr>
      </p:pic>
      <p:sp>
        <p:nvSpPr>
          <p:cNvPr id="11" name="5-Point Star 10">
            <a:hlinkClick r:id="rId8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4684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206" y="732600"/>
            <a:ext cx="8559800" cy="37641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266206" y="209881"/>
            <a:ext cx="88519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1.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Match!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2362840">
            <a:off x="1764055" y="2177355"/>
            <a:ext cx="1938389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21384776">
            <a:off x="1271260" y="1963531"/>
            <a:ext cx="5962311" cy="45719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21204592">
            <a:off x="1915695" y="2419184"/>
            <a:ext cx="3985935" cy="4571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2580458" y="3482055"/>
            <a:ext cx="4659050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20912747">
            <a:off x="2226523" y="3898942"/>
            <a:ext cx="3161046" cy="5710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870200" y="4431054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3564466" y="4427424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3" name="Oval 22"/>
          <p:cNvSpPr/>
          <p:nvPr/>
        </p:nvSpPr>
        <p:spPr>
          <a:xfrm>
            <a:off x="5642520" y="4431054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25" name="Oval 24"/>
          <p:cNvSpPr/>
          <p:nvPr/>
        </p:nvSpPr>
        <p:spPr>
          <a:xfrm>
            <a:off x="4952998" y="4427423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26" name="Oval 25"/>
          <p:cNvSpPr/>
          <p:nvPr/>
        </p:nvSpPr>
        <p:spPr>
          <a:xfrm>
            <a:off x="4258732" y="4434684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3" grpId="0" animBg="1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6" r="-434"/>
          <a:stretch/>
        </p:blipFill>
        <p:spPr>
          <a:xfrm>
            <a:off x="0" y="0"/>
            <a:ext cx="9211166" cy="5143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07073" y="1478038"/>
            <a:ext cx="3371327" cy="65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Google Shape;865;p42"/>
          <p:cNvSpPr/>
          <p:nvPr/>
        </p:nvSpPr>
        <p:spPr>
          <a:xfrm>
            <a:off x="276842" y="1124784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276842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  <a:latin typeface="Comic Sans MS" panose="030F0702030302020204" pitchFamily="66" charset="0"/>
              </a:rPr>
              <a:t>03</a:t>
            </a:r>
            <a:endParaRPr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1814590" y="1347242"/>
            <a:ext cx="5466827" cy="91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Comic Sans MS" panose="030F0702030302020204" pitchFamily="66" charset="0"/>
              </a:rPr>
              <a:t>PROJECT</a:t>
            </a:r>
            <a:endParaRPr sz="4800" b="1" dirty="0">
              <a:latin typeface="Comic Sans MS" panose="030F0702030302020204" pitchFamily="66" charset="0"/>
            </a:endParaRPr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9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8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6" r="11250"/>
          <a:stretch/>
        </p:blipFill>
        <p:spPr>
          <a:xfrm>
            <a:off x="-2" y="-1"/>
            <a:ext cx="9144002" cy="535258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17541" y="507366"/>
            <a:ext cx="5908916" cy="5847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39952" y="463222"/>
            <a:ext cx="606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Let’s draw a camp!</a:t>
            </a:r>
          </a:p>
        </p:txBody>
      </p:sp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348343" y="275920"/>
            <a:ext cx="5188261" cy="1077218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Imagine. What is your outdoor camp like?</a:t>
            </a:r>
            <a:endParaRPr lang="en-US" sz="3200" b="1" cap="none" spc="0" dirty="0">
              <a:ln/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3" name="Picture 2" descr="How to Draw a Camping Tent | Step by Step Drawing for beginners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t="15787" r="8610" b="16065"/>
          <a:stretch/>
        </p:blipFill>
        <p:spPr bwMode="auto">
          <a:xfrm>
            <a:off x="533400" y="1570545"/>
            <a:ext cx="2760904" cy="169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1 How to Draw Scenery of Tent House: Easy Step by Step Drawing of Nature -  YouTub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8" r="14505" b="347"/>
          <a:stretch/>
        </p:blipFill>
        <p:spPr bwMode="auto">
          <a:xfrm>
            <a:off x="3521086" y="1882804"/>
            <a:ext cx="2485418" cy="178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n on Quick Sav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786" y="2550418"/>
            <a:ext cx="2536825" cy="142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9974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0.wp.com/balanceinwonderland.com/wp-content/uploads/2022/07/kids-drawing-benefits.png?fit=1024%2C538&amp;ssl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" y="342411"/>
            <a:ext cx="9138131" cy="480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5869" y="0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It’s time to draw!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" name="park bird - Hold Tigh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532" y="0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54979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6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Show off your drawings!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" name="The_Professa - Spring (Wild Horseradish Ja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599" y="-26463"/>
            <a:ext cx="1395271" cy="1395271"/>
          </a:xfrm>
          <a:prstGeom prst="rect">
            <a:avLst/>
          </a:prstGeom>
        </p:spPr>
      </p:pic>
      <p:pic>
        <p:nvPicPr>
          <p:cNvPr id="3074" name="Picture 2" descr="Dr. Rick Hanson and Summer Camp: Who knew? - Dr. Rick Hans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66" y="1368808"/>
            <a:ext cx="3494734" cy="28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ooted in Nature Art Camp |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967" y="1368808"/>
            <a:ext cx="3154067" cy="28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581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Describe your camp. What can you do?</a:t>
            </a:r>
            <a:endParaRPr lang="en-US" sz="3200" b="1" cap="none" spc="0" dirty="0">
              <a:ln/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122" y="504174"/>
            <a:ext cx="1616707" cy="775180"/>
          </a:xfrm>
          <a:prstGeom prst="rect">
            <a:avLst/>
          </a:prstGeom>
        </p:spPr>
      </p:pic>
      <p:sp>
        <p:nvSpPr>
          <p:cNvPr id="2" name="AutoShape 2" descr="Easy How to Draw a Farm Tutorial and Farm Coloring Pag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s://artprojectsforkids.org/wp-content/uploads/2021/11/How-to-Draw-a-Farm.jpg.webp"/>
          <p:cNvSpPr>
            <a:spLocks noChangeAspect="1" noChangeArrowheads="1"/>
          </p:cNvSpPr>
          <p:nvPr/>
        </p:nvSpPr>
        <p:spPr bwMode="auto">
          <a:xfrm>
            <a:off x="3359466" y="261446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Oval Callout 6"/>
          <p:cNvSpPr/>
          <p:nvPr/>
        </p:nvSpPr>
        <p:spPr>
          <a:xfrm>
            <a:off x="5543693" y="1503338"/>
            <a:ext cx="3078480" cy="1319070"/>
          </a:xfrm>
          <a:prstGeom prst="wedgeEllipseCallout">
            <a:avLst>
              <a:gd name="adj1" fmla="val -33704"/>
              <a:gd name="adj2" fmla="val 792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latin typeface="Comic Sans MS" panose="030F0702030302020204" pitchFamily="66" charset="0"/>
              </a:rPr>
              <a:t>We cαn pitch α tent α</a:t>
            </a:r>
            <a:r>
              <a:rPr lang="en-US" b="1" dirty="0" err="1">
                <a:latin typeface="Comic Sans MS" panose="030F0702030302020204" pitchFamily="66" charset="0"/>
              </a:rPr>
              <a:t>nd</a:t>
            </a:r>
            <a:r>
              <a:rPr lang="en-US" b="1" dirty="0">
                <a:latin typeface="Comic Sans MS" panose="030F0702030302020204" pitchFamily="66" charset="0"/>
              </a:rPr>
              <a:t> hα</a:t>
            </a:r>
            <a:r>
              <a:rPr lang="en-US" b="1" dirty="0" err="1">
                <a:latin typeface="Comic Sans MS" panose="030F0702030302020204" pitchFamily="66" charset="0"/>
              </a:rPr>
              <a:t>ve</a:t>
            </a:r>
            <a:r>
              <a:rPr lang="en-US" b="1" dirty="0">
                <a:latin typeface="Comic Sans MS" panose="030F0702030302020204" pitchFamily="66" charset="0"/>
              </a:rPr>
              <a:t> α picnic, but we cα</a:t>
            </a:r>
            <a:r>
              <a:rPr lang="en-US" b="1" dirty="0" err="1">
                <a:latin typeface="Comic Sans MS" panose="030F0702030302020204" pitchFamily="66" charset="0"/>
              </a:rPr>
              <a:t>n't</a:t>
            </a:r>
            <a:r>
              <a:rPr lang="en-US" b="1" dirty="0">
                <a:latin typeface="Comic Sans MS" panose="030F0702030302020204" pitchFamily="66" charset="0"/>
              </a:rPr>
              <a:t> go hiking.</a:t>
            </a:r>
          </a:p>
        </p:txBody>
      </p:sp>
      <p:pic>
        <p:nvPicPr>
          <p:cNvPr id="2050" name="Picture 2" descr="Premium Vector | Children scout people adventure camp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59" y="1225215"/>
            <a:ext cx="4467941" cy="308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5007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6" r="-434"/>
          <a:stretch/>
        </p:blipFill>
        <p:spPr>
          <a:xfrm>
            <a:off x="0" y="0"/>
            <a:ext cx="9211166" cy="5143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07073" y="1478038"/>
            <a:ext cx="4831827" cy="65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Google Shape;865;p42"/>
          <p:cNvSpPr/>
          <p:nvPr/>
        </p:nvSpPr>
        <p:spPr>
          <a:xfrm>
            <a:off x="276842" y="1124784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276842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  <a:latin typeface="Comic Sans MS" panose="030F0702030302020204" pitchFamily="66" charset="0"/>
              </a:rPr>
              <a:t>04</a:t>
            </a:r>
            <a:endParaRPr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1814590" y="1347242"/>
            <a:ext cx="5466827" cy="91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Comic Sans MS" panose="030F0702030302020204" pitchFamily="66" charset="0"/>
              </a:rPr>
              <a:t>ASSESSMENT</a:t>
            </a:r>
            <a:endParaRPr sz="4800" b="1" dirty="0">
              <a:latin typeface="Comic Sans MS" panose="030F0702030302020204" pitchFamily="66" charset="0"/>
            </a:endParaRPr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6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8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83" y="-52100"/>
            <a:ext cx="9188183" cy="5195600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1794111" y="153808"/>
            <a:ext cx="5604216" cy="1478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910738" y="-188326"/>
            <a:ext cx="7387662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Unit 6: </a:t>
            </a:r>
          </a:p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Outdoor Activities</a:t>
            </a:r>
          </a:p>
        </p:txBody>
      </p:sp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14980" y="2844307"/>
            <a:ext cx="1211793" cy="634332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78" y="2120600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7542942" y="3181830"/>
            <a:ext cx="1774911" cy="165143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612" y="1207431"/>
            <a:ext cx="1826338" cy="1826338"/>
          </a:xfrm>
          <a:prstGeom prst="rect">
            <a:avLst/>
          </a:prstGeom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544665" y="1691850"/>
            <a:ext cx="4131187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638957" y="1763250"/>
            <a:ext cx="407607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Fun time &amp; Project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243884" y="86746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09" y="22575"/>
            <a:ext cx="992409" cy="9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6841" y="232546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1" y="3380923"/>
            <a:ext cx="867954" cy="937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6638610" y="299531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4344" y="3497309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27" y="1691850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14183" y="636935"/>
            <a:ext cx="8513806" cy="434957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We can go camping … the sea.</a:t>
            </a:r>
          </a:p>
          <a:p>
            <a:pPr marL="342900" indent="-342900">
              <a:buAutoNum type="alphaUcPeriod"/>
            </a:pPr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on			B. near		C. at	</a:t>
            </a:r>
          </a:p>
          <a:p>
            <a:pPr marL="342900" indent="-342900">
              <a:buAutoNum type="arabicPeriod" startAt="2"/>
            </a:pPr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We can’t have a picnic today because it’s ….</a:t>
            </a:r>
          </a:p>
          <a:p>
            <a:pPr marL="342900" indent="-342900">
              <a:buAutoNum type="alphaUcPeriod"/>
            </a:pPr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sunny		B. warm		C. rainy</a:t>
            </a:r>
          </a:p>
          <a:p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3. He can go swimming … the pool.</a:t>
            </a:r>
          </a:p>
          <a:p>
            <a:pPr marL="342900" indent="-342900">
              <a:buAutoNum type="alphaUcPeriod"/>
            </a:pPr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on			B. near		C. in	</a:t>
            </a:r>
          </a:p>
          <a:p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4. They can’t play ice hockey today because it’s ….</a:t>
            </a:r>
          </a:p>
          <a:p>
            <a:pPr marL="342900" indent="-342900">
              <a:buAutoNum type="alphaUcPeriod"/>
            </a:pPr>
            <a:r>
              <a:rPr lang="en-US" sz="24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hot			B. cold		C. snowy</a:t>
            </a:r>
          </a:p>
          <a:p>
            <a:endParaRPr lang="en-US" sz="2400" dirty="0">
              <a:solidFill>
                <a:srgbClr val="0A0D0E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40153" y="0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Circle the correct 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-2062484" y="1826901"/>
            <a:ext cx="1222225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058591" y="1484069"/>
            <a:ext cx="469351" cy="434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8" name="Oval 7"/>
          <p:cNvSpPr/>
          <p:nvPr/>
        </p:nvSpPr>
        <p:spPr>
          <a:xfrm>
            <a:off x="5850824" y="2237490"/>
            <a:ext cx="504280" cy="487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6D89CAB-F3A9-E822-6E14-1B28ADE9BDED}"/>
              </a:ext>
            </a:extLst>
          </p:cNvPr>
          <p:cNvSpPr/>
          <p:nvPr/>
        </p:nvSpPr>
        <p:spPr>
          <a:xfrm>
            <a:off x="5850824" y="2970572"/>
            <a:ext cx="504280" cy="487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8C7EB6-8076-A92C-0C5C-112025CCA568}"/>
              </a:ext>
            </a:extLst>
          </p:cNvPr>
          <p:cNvSpPr/>
          <p:nvPr/>
        </p:nvSpPr>
        <p:spPr>
          <a:xfrm>
            <a:off x="394169" y="3678001"/>
            <a:ext cx="504280" cy="487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2036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applaus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6" r="-434"/>
          <a:stretch/>
        </p:blipFill>
        <p:spPr>
          <a:xfrm>
            <a:off x="0" y="0"/>
            <a:ext cx="9211166" cy="5143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07073" y="1478038"/>
            <a:ext cx="3392557" cy="65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Google Shape;865;p42"/>
          <p:cNvSpPr/>
          <p:nvPr/>
        </p:nvSpPr>
        <p:spPr>
          <a:xfrm>
            <a:off x="276842" y="1124784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276842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  <a:latin typeface="Comic Sans MS" panose="030F0702030302020204" pitchFamily="66" charset="0"/>
              </a:rPr>
              <a:t>01</a:t>
            </a:r>
            <a:endParaRPr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1607073" y="1347243"/>
            <a:ext cx="3451695" cy="91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Comic Sans MS" panose="030F0702030302020204" pitchFamily="66" charset="0"/>
              </a:rPr>
              <a:t>WARM-UP</a:t>
            </a:r>
            <a:endParaRPr sz="4800" b="1" dirty="0">
              <a:latin typeface="Comic Sans MS" panose="030F0702030302020204" pitchFamily="66" charset="0"/>
            </a:endParaRPr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9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8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n Little Indians with lyrics - Nursery Rhymes by EFlashApp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58312"/>
            <a:ext cx="9144000" cy="45934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Listen and sing!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6" r="-434"/>
          <a:stretch/>
        </p:blipFill>
        <p:spPr>
          <a:xfrm>
            <a:off x="0" y="0"/>
            <a:ext cx="9211166" cy="5143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07073" y="1478038"/>
            <a:ext cx="5517627" cy="65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Google Shape;865;p42"/>
          <p:cNvSpPr/>
          <p:nvPr/>
        </p:nvSpPr>
        <p:spPr>
          <a:xfrm>
            <a:off x="276842" y="1124784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276842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  <a:latin typeface="Comic Sans MS" panose="030F0702030302020204" pitchFamily="66" charset="0"/>
              </a:rPr>
              <a:t>02</a:t>
            </a:r>
            <a:endParaRPr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1814590" y="1347242"/>
            <a:ext cx="5466827" cy="91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Comic Sans MS" panose="030F0702030302020204" pitchFamily="66" charset="0"/>
              </a:rPr>
              <a:t>PRESENTATION</a:t>
            </a:r>
            <a:endParaRPr sz="4800" b="1" dirty="0">
              <a:latin typeface="Comic Sans MS" panose="030F0702030302020204" pitchFamily="66" charset="0"/>
            </a:endParaRPr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6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8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231D04-A6E5-2649-27B6-B5FFDB68E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402080" y="1209591"/>
            <a:ext cx="6263640" cy="8020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762871" y="1209591"/>
            <a:ext cx="7565197" cy="74635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400" b="1" dirty="0">
                <a:ln w="19050">
                  <a:solidFill>
                    <a:prstClr val="white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Tom and Jerry Puzzle!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22" b="3085"/>
          <a:stretch/>
        </p:blipFill>
        <p:spPr>
          <a:xfrm>
            <a:off x="27772" y="1785275"/>
            <a:ext cx="2242868" cy="33551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610" y="3632796"/>
            <a:ext cx="990195" cy="12807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579" y="1806890"/>
            <a:ext cx="1975869" cy="33366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34" y="3447133"/>
            <a:ext cx="1173051" cy="153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pic>
        <p:nvPicPr>
          <p:cNvPr id="21" name="Picture 2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32" y="172483"/>
            <a:ext cx="1587759" cy="2681216"/>
          </a:xfrm>
          <a:prstGeom prst="rect">
            <a:avLst/>
          </a:prstGeom>
        </p:spPr>
      </p:pic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09" y="569419"/>
            <a:ext cx="1603323" cy="2095432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795" y="2440375"/>
            <a:ext cx="2009839" cy="2599683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62"/>
          <a:stretch/>
        </p:blipFill>
        <p:spPr>
          <a:xfrm>
            <a:off x="5292132" y="2586358"/>
            <a:ext cx="1698236" cy="2514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6200" y="107754"/>
            <a:ext cx="3325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Pick A Character!</a:t>
            </a:r>
          </a:p>
        </p:txBody>
      </p:sp>
      <p:sp>
        <p:nvSpPr>
          <p:cNvPr id="2" name="Right Arrow 1">
            <a:hlinkClick r:id="rId13" action="ppaction://hlinksldjump"/>
          </p:cNvPr>
          <p:cNvSpPr/>
          <p:nvPr/>
        </p:nvSpPr>
        <p:spPr>
          <a:xfrm>
            <a:off x="8039819" y="4537494"/>
            <a:ext cx="1026543" cy="5634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A0D0E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648472583"/>
      </p:ext>
    </p:extLst>
  </p:cSld>
  <p:clrMapOvr>
    <a:masterClrMapping/>
  </p:clrMapOvr>
  <p:transition spd="med">
    <p:pull/>
    <p:sndAc>
      <p:stSnd>
        <p:snd r:embed="rId3" name="drumroll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0"/>
            <a:ext cx="9137254" cy="5143500"/>
          </a:xfrm>
          <a:prstGeom prst="rect">
            <a:avLst/>
          </a:prstGeom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4537017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picnic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217170"/>
            <a:ext cx="5875020" cy="1691640"/>
          </a:xfrm>
          <a:prstGeom prst="wedgeRoundRectCallout">
            <a:avLst>
              <a:gd name="adj1" fmla="val -24741"/>
              <a:gd name="adj2" fmla="val 7338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p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n 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33" y="2252663"/>
            <a:ext cx="1924050" cy="2514600"/>
          </a:xfrm>
          <a:prstGeom prst="rect">
            <a:avLst/>
          </a:prstGeom>
        </p:spPr>
      </p:pic>
      <p:sp>
        <p:nvSpPr>
          <p:cNvPr id="13" name="5-Point Star 12">
            <a:hlinkClick r:id="rId9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977727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0"/>
            <a:ext cx="9137254" cy="51435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hiking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10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79" y="450546"/>
            <a:ext cx="5083713" cy="1108596"/>
          </a:xfrm>
          <a:prstGeom prst="wedgeRoundRectCallout">
            <a:avLst>
              <a:gd name="adj1" fmla="val -21535"/>
              <a:gd name="adj2" fmla="val 90614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t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k h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n g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43" y="1364676"/>
            <a:ext cx="2302510" cy="3888202"/>
          </a:xfrm>
          <a:prstGeom prst="rect">
            <a:avLst/>
          </a:prstGeom>
        </p:spPr>
      </p:pic>
      <p:sp>
        <p:nvSpPr>
          <p:cNvPr id="14" name="5-Point Star 13">
            <a:hlinkClick r:id="rId7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101893695"/>
      </p:ext>
    </p:extLst>
  </p:cSld>
  <p:clrMapOvr>
    <a:masterClrMapping/>
  </p:clrMapOvr>
  <p:transition spd="med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4970</TotalTime>
  <Words>250</Words>
  <Application>Microsoft Office PowerPoint</Application>
  <PresentationFormat>On-screen Show (16:9)</PresentationFormat>
  <Paragraphs>53</Paragraphs>
  <Slides>21</Slides>
  <Notes>11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Life Savers</vt:lpstr>
      <vt:lpstr>Arial</vt:lpstr>
      <vt:lpstr>Patrick Hand</vt:lpstr>
      <vt:lpstr>Changa One</vt:lpstr>
      <vt:lpstr>Life Savers ExtraBold</vt:lpstr>
      <vt:lpstr>Comic Sans MS</vt:lpstr>
      <vt:lpstr>Bebas Neue</vt:lpstr>
      <vt:lpstr>Patrick Hand SC</vt:lpstr>
      <vt:lpstr>Quicksand SemiBold</vt:lpstr>
      <vt:lpstr>Quicksand</vt:lpstr>
      <vt:lpstr>English Language Grammar Rules by Slidesgo</vt:lpstr>
      <vt:lpstr>Science Subject for Elementary - 3rd Grade: Physical, Life, and Earth by Slidesgo</vt:lpstr>
      <vt:lpstr>PowerPoint Presentation</vt:lpstr>
      <vt:lpstr>PowerPoint Presentation</vt:lpstr>
      <vt:lpstr>01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VU THI PHUONG HIEN</cp:lastModifiedBy>
  <cp:revision>123</cp:revision>
  <dcterms:modified xsi:type="dcterms:W3CDTF">2023-08-14T08:03:43Z</dcterms:modified>
</cp:coreProperties>
</file>