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ink/ink1.xml" ContentType="application/inkml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notesMasterIdLst>
    <p:notesMasterId r:id="rId27"/>
  </p:notesMasterIdLst>
  <p:sldIdLst>
    <p:sldId id="309" r:id="rId5"/>
    <p:sldId id="311" r:id="rId6"/>
    <p:sldId id="310" r:id="rId7"/>
    <p:sldId id="266" r:id="rId8"/>
    <p:sldId id="263" r:id="rId9"/>
    <p:sldId id="293" r:id="rId10"/>
    <p:sldId id="276" r:id="rId11"/>
    <p:sldId id="294" r:id="rId12"/>
    <p:sldId id="28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295" r:id="rId22"/>
    <p:sldId id="298" r:id="rId23"/>
    <p:sldId id="296" r:id="rId24"/>
    <p:sldId id="272" r:id="rId25"/>
    <p:sldId id="312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7"/>
    <a:srgbClr val="FADFD4"/>
    <a:srgbClr val="FF3300"/>
    <a:srgbClr val="E6E6E6"/>
    <a:srgbClr val="4BBABD"/>
    <a:srgbClr val="FF9900"/>
    <a:srgbClr val="00CC66"/>
    <a:srgbClr val="33CCCC"/>
    <a:srgbClr val="FFCC00"/>
    <a:srgbClr val="58A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4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5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F802C-2970-4385-A021-E971018C4946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B3D12-17B8-42DB-9BFB-99AB4426F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68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6740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06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09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10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86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260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92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419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97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50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88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6DF83-76BC-457E-895D-646B9904F5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957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6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337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220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56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94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94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42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04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02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B3D12-17B8-42DB-9BFB-99AB4426F9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47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53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3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10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815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213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698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799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536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285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133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92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89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52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331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789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0702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725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745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279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4012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71921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6586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409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512049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681924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009720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2046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505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59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731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781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71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36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807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316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1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74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38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971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43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74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981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361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044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799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204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445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368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27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30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003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61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57997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99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06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55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7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9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audio" Target="NUL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D048A-FB7F-4222-9257-CABB54981474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4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24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27639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70482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44.gif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35.png"/><Relationship Id="rId5" Type="http://schemas.openxmlformats.org/officeDocument/2006/relationships/image" Target="../media/image26.sv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25.png"/><Relationship Id="rId5" Type="http://schemas.openxmlformats.org/officeDocument/2006/relationships/image" Target="../media/image46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35.png"/><Relationship Id="rId5" Type="http://schemas.openxmlformats.org/officeDocument/2006/relationships/image" Target="../media/image26.sv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48.png"/><Relationship Id="rId5" Type="http://schemas.openxmlformats.org/officeDocument/2006/relationships/image" Target="../media/image42.sv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media3.mp3"/><Relationship Id="rId7" Type="http://schemas.openxmlformats.org/officeDocument/2006/relationships/image" Target="../media/image49.jpeg"/><Relationship Id="rId2" Type="http://schemas.microsoft.com/office/2007/relationships/media" Target="../media/media3.mp3"/><Relationship Id="rId1" Type="http://schemas.openxmlformats.org/officeDocument/2006/relationships/tags" Target="../tags/tag23.xml"/><Relationship Id="rId6" Type="http://schemas.openxmlformats.org/officeDocument/2006/relationships/audio" Target="../media/audio1.wav"/><Relationship Id="rId11" Type="http://schemas.openxmlformats.org/officeDocument/2006/relationships/image" Target="../media/image52.png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58.xml"/><Relationship Id="rId9" Type="http://schemas.openxmlformats.org/officeDocument/2006/relationships/image" Target="../media/image51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5.png"/><Relationship Id="rId5" Type="http://schemas.openxmlformats.org/officeDocument/2006/relationships/image" Target="../media/image26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2.mp4"/><Relationship Id="rId2" Type="http://schemas.openxmlformats.org/officeDocument/2006/relationships/video" Target="NULL" TargetMode="External"/><Relationship Id="rId1" Type="http://schemas.openxmlformats.org/officeDocument/2006/relationships/tags" Target="../tags/tag6.xml"/><Relationship Id="rId6" Type="http://schemas.openxmlformats.org/officeDocument/2006/relationships/customXml" Target="../ink/ink1.xml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5.png"/><Relationship Id="rId5" Type="http://schemas.openxmlformats.org/officeDocument/2006/relationships/image" Target="../media/image26.sv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5.png"/><Relationship Id="rId5" Type="http://schemas.openxmlformats.org/officeDocument/2006/relationships/image" Target="../media/image26.sv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68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478A3C-1406-7849-8F4B-6C1CCA8C8A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7656" r="63795" b="60997"/>
          <a:stretch/>
        </p:blipFill>
        <p:spPr>
          <a:xfrm>
            <a:off x="760692" y="2628744"/>
            <a:ext cx="3369652" cy="2520277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5162491" y="3888882"/>
            <a:ext cx="4372091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She’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 got 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skirt.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55" y="4256007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133892" y="148736"/>
            <a:ext cx="4372091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0883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0.00023 L 0.40182 -0.23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02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133892" y="148736"/>
            <a:ext cx="4372091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4833851" y="3669853"/>
            <a:ext cx="5710351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’s got 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black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shoes</a:t>
            </a:r>
            <a:r>
              <a:rPr lang="en-US" sz="40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55" y="4256007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729BA4-E9A5-B64F-B628-6158461AC3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13" t="27325" r="4146" b="43961"/>
          <a:stretch/>
        </p:blipFill>
        <p:spPr>
          <a:xfrm rot="159163">
            <a:off x="1194383" y="2949758"/>
            <a:ext cx="2527619" cy="17628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63392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46 -0.00231 L 0.39869 -0.25231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4737592" y="3758637"/>
            <a:ext cx="5543547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She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’s got 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 green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dress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55" y="4256007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C0E248-D4EC-D841-A80C-8FB0EC9859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9" t="59212" r="11326" b="5196"/>
          <a:stretch/>
        </p:blipFill>
        <p:spPr>
          <a:xfrm>
            <a:off x="1260422" y="2843213"/>
            <a:ext cx="2294401" cy="2417003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133892" y="148736"/>
            <a:ext cx="4372091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7104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2 0.02986 L 0.44127 -0.2615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63" y="-145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4743450" y="3920506"/>
            <a:ext cx="6129392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’s got 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orange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socks</a:t>
            </a:r>
            <a:r>
              <a:rPr lang="en-US" sz="40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075" y="4256007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58F04F-2431-BA4F-98D9-255E443C4E8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7" t="60364" r="4282" b="10786"/>
          <a:stretch/>
        </p:blipFill>
        <p:spPr>
          <a:xfrm>
            <a:off x="1190481" y="3171826"/>
            <a:ext cx="2588820" cy="1705504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133892" y="148736"/>
            <a:ext cx="4372091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9537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74 -0.01968 L 0.40911 -0.26181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4892015" y="4758927"/>
            <a:ext cx="5238809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She’</a:t>
            </a:r>
            <a:r>
              <a:rPr lang="en-US" sz="35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 got 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old </a:t>
            </a:r>
            <a:r>
              <a:rPr lang="en-US" sz="35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trousers.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085" y="4256007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8DAD6-CE20-4540-9F8B-73E02B7DB3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3" t="4303" r="15435" b="42852"/>
          <a:stretch/>
        </p:blipFill>
        <p:spPr>
          <a:xfrm>
            <a:off x="1693813" y="2289846"/>
            <a:ext cx="1336664" cy="3184599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366261" y="110851"/>
            <a:ext cx="4520684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8514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7 0.05463 L 0.42266 -0.15555 " pathEditMode="relative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4613906" y="4767416"/>
            <a:ext cx="5547364" cy="7818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She’</a:t>
            </a:r>
            <a:r>
              <a:rPr lang="en-US" sz="4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4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got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black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boots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255" y="4322657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937873-7960-1040-A3AE-CD7FE02EE56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t="57827" r="70950" b="9785"/>
          <a:stretch/>
        </p:blipFill>
        <p:spPr>
          <a:xfrm>
            <a:off x="1362003" y="3030438"/>
            <a:ext cx="2095572" cy="2248292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133892" y="69110"/>
            <a:ext cx="4372091" cy="6657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1378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0.01481 L 0.38828 -0.18287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5082536" y="4697205"/>
            <a:ext cx="5238809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She’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got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a new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hat</a:t>
            </a:r>
            <a:r>
              <a:rPr lang="en-US" sz="40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255" y="4256007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A207FF-0BD5-6743-9E0B-8E215CB9B80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8" t="48923" r="63794" b="19730"/>
          <a:stretch/>
        </p:blipFill>
        <p:spPr>
          <a:xfrm>
            <a:off x="1164405" y="3128964"/>
            <a:ext cx="2347969" cy="1756126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133892" y="148736"/>
            <a:ext cx="4372091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8982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72 0.03634 L 0.4082 -0.15301 " pathEditMode="relative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 flipH="1">
            <a:off x="376183" y="1068502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C9FE59-E50E-974C-990D-5459AA2C795C}"/>
              </a:ext>
            </a:extLst>
          </p:cNvPr>
          <p:cNvSpPr/>
          <p:nvPr/>
        </p:nvSpPr>
        <p:spPr>
          <a:xfrm>
            <a:off x="4903470" y="4537185"/>
            <a:ext cx="5486455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She’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got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a long 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coat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8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103682D3-3D68-9945-B8FF-AFE0E9AD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255" y="4247816"/>
            <a:ext cx="1428695" cy="24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Trench Coat Beige Cotton | DIOR">
            <a:extLst>
              <a:ext uri="{FF2B5EF4-FFF2-40B4-BE49-F238E27FC236}">
                <a16:creationId xmlns:a16="http://schemas.microsoft.com/office/drawing/2014/main" id="{DC142638-D587-404A-936A-E0CAB35B1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2F2F4"/>
              </a:clrFrom>
              <a:clrTo>
                <a:srgbClr val="F2F2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8" t="6122" r="37037" b="11628"/>
          <a:stretch/>
        </p:blipFill>
        <p:spPr bwMode="auto">
          <a:xfrm>
            <a:off x="1557337" y="2201925"/>
            <a:ext cx="1605013" cy="344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236762" y="338516"/>
            <a:ext cx="4372091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9740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4861 L 0.39714 -0.10324 " pathEditMode="relative" ptsTypes="AA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398716" y="3103931"/>
            <a:ext cx="3394567" cy="3394567"/>
            <a:chOff x="0" y="0"/>
            <a:chExt cx="6350000" cy="6350000"/>
          </a:xfrm>
          <a:solidFill>
            <a:srgbClr val="4BBABD"/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627031" y="4690602"/>
            <a:ext cx="3166252" cy="453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58"/>
              </a:lnSpc>
            </a:pPr>
            <a:r>
              <a:rPr lang="en-US" sz="4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My friends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DA532-09A5-47F4-8886-029AFBEEDE4B}"/>
              </a:ext>
            </a:extLst>
          </p:cNvPr>
          <p:cNvSpPr txBox="1"/>
          <p:nvPr/>
        </p:nvSpPr>
        <p:spPr>
          <a:xfrm>
            <a:off x="5840345" y="3517423"/>
            <a:ext cx="7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9900"/>
                </a:solidFill>
                <a:latin typeface="Kristen ITC" panose="03050502040202030202" pitchFamily="66" charset="0"/>
              </a:rPr>
              <a:t>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145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AC3F1A-6977-AE46-ACC7-7FBB998140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2" t="46523" r="57592"/>
          <a:stretch/>
        </p:blipFill>
        <p:spPr>
          <a:xfrm>
            <a:off x="1432320" y="1100130"/>
            <a:ext cx="2085975" cy="307657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33A0F7C-83AD-784A-99E8-19F9AE7B512C}"/>
              </a:ext>
            </a:extLst>
          </p:cNvPr>
          <p:cNvSpPr/>
          <p:nvPr/>
        </p:nvSpPr>
        <p:spPr>
          <a:xfrm>
            <a:off x="1254918" y="4519610"/>
            <a:ext cx="2440781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This is Lan.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598189-C454-B54C-BC45-9F7152EED8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2" t="46522" r="15354" b="2484"/>
          <a:stretch/>
        </p:blipFill>
        <p:spPr>
          <a:xfrm>
            <a:off x="7553325" y="1243008"/>
            <a:ext cx="2171372" cy="2933697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B51A4BF-3516-214B-9E66-65386A3555BB}"/>
              </a:ext>
            </a:extLst>
          </p:cNvPr>
          <p:cNvSpPr/>
          <p:nvPr/>
        </p:nvSpPr>
        <p:spPr>
          <a:xfrm>
            <a:off x="807242" y="5319710"/>
            <a:ext cx="4660108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She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has got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red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dress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C556DC0-BB5E-5046-88C3-ACCABA421EF2}"/>
              </a:ext>
            </a:extLst>
          </p:cNvPr>
          <p:cNvSpPr/>
          <p:nvPr/>
        </p:nvSpPr>
        <p:spPr>
          <a:xfrm>
            <a:off x="7305456" y="4486270"/>
            <a:ext cx="2624139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This is </a:t>
            </a:r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Hoa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0A448DF-20DD-9544-A565-60DCDD2CDCA8}"/>
              </a:ext>
            </a:extLst>
          </p:cNvPr>
          <p:cNvSpPr/>
          <p:nvPr/>
        </p:nvSpPr>
        <p:spPr>
          <a:xfrm>
            <a:off x="6935785" y="5253035"/>
            <a:ext cx="4805365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She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has got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black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skirt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09725" y="409575"/>
            <a:ext cx="16668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Friend 1: </a:t>
            </a:r>
            <a:endParaRPr lang="en-US" sz="27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71592" y="580394"/>
            <a:ext cx="16668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Friend 2: </a:t>
            </a:r>
            <a:endParaRPr lang="en-US" sz="27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6423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5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clothes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6AB7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Fun time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6AB7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6AB7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6AB7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00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398716" y="3103931"/>
            <a:ext cx="3394567" cy="3394567"/>
            <a:chOff x="0" y="0"/>
            <a:chExt cx="6350000" cy="6350000"/>
          </a:xfrm>
          <a:solidFill>
            <a:srgbClr val="4BBABD"/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5365416" y="4856965"/>
            <a:ext cx="2359558" cy="449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58"/>
              </a:lnSpc>
            </a:pPr>
            <a:r>
              <a:rPr lang="en-US" sz="5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Draw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DA532-09A5-47F4-8886-029AFBEEDE4B}"/>
              </a:ext>
            </a:extLst>
          </p:cNvPr>
          <p:cNvSpPr txBox="1"/>
          <p:nvPr/>
        </p:nvSpPr>
        <p:spPr>
          <a:xfrm>
            <a:off x="5840345" y="3517423"/>
            <a:ext cx="7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9900"/>
                </a:solidFill>
                <a:latin typeface="Kristen ITC" panose="03050502040202030202" pitchFamily="66" charset="0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7563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43AA30F-BB7A-8D45-B030-7F173996E05B}"/>
              </a:ext>
            </a:extLst>
          </p:cNvPr>
          <p:cNvSpPr/>
          <p:nvPr/>
        </p:nvSpPr>
        <p:spPr>
          <a:xfrm>
            <a:off x="642055" y="857250"/>
            <a:ext cx="10987088" cy="562927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Open book">
            <a:extLst>
              <a:ext uri="{FF2B5EF4-FFF2-40B4-BE49-F238E27FC236}">
                <a16:creationId xmlns:a16="http://schemas.microsoft.com/office/drawing/2014/main" id="{B559D86B-DBCC-47DC-BCDE-F29E74B2EA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579" y="191844"/>
            <a:ext cx="1505220" cy="15052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Graphic 2" descr="Pencil">
            <a:extLst>
              <a:ext uri="{FF2B5EF4-FFF2-40B4-BE49-F238E27FC236}">
                <a16:creationId xmlns:a16="http://schemas.microsoft.com/office/drawing/2014/main" id="{F749C7CB-5F7B-406C-B332-6AA45407FB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0701" y="191844"/>
            <a:ext cx="770246" cy="77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105763-F668-A048-AD70-4175CFDC435B}"/>
              </a:ext>
            </a:extLst>
          </p:cNvPr>
          <p:cNvSpPr txBox="1"/>
          <p:nvPr/>
        </p:nvSpPr>
        <p:spPr>
          <a:xfrm>
            <a:off x="4852105" y="857250"/>
            <a:ext cx="29402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u="sng" dirty="0">
                <a:solidFill>
                  <a:srgbClr val="FF3300"/>
                </a:solidFill>
                <a:latin typeface="Lucida Bright" panose="02040602050505020304" pitchFamily="18" charset="77"/>
              </a:rPr>
              <a:t>My friends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5368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688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1" y="331266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3" y="2555764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0522" y="0"/>
            <a:ext cx="6619648" cy="4280799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1642" y="1279054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281513" y="3131891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847" y="469723"/>
            <a:ext cx="4465329" cy="23286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243406" y="1281549"/>
            <a:ext cx="3845925" cy="18774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Activity 1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2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Fun time </a:t>
            </a:r>
            <a:endParaRPr kumimoji="0" lang="en-US" sz="62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0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906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83292"/>
            <a:ext cx="12192000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028157" y="2362814"/>
            <a:ext cx="4135684" cy="4135684"/>
            <a:chOff x="0" y="0"/>
            <a:chExt cx="6350000" cy="6350000"/>
          </a:xfrm>
          <a:solidFill>
            <a:srgbClr val="4BBABD"/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512873" y="2807521"/>
            <a:ext cx="3166252" cy="3739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C000"/>
                </a:solidFill>
                <a:latin typeface="Kristen ITC" panose="03050502040202030202" pitchFamily="66" charset="0"/>
              </a:rPr>
              <a:t>Sing </a:t>
            </a:r>
          </a:p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C000"/>
                </a:solidFill>
                <a:latin typeface="Kristen ITC" panose="03050502040202030202" pitchFamily="66" charset="0"/>
              </a:rPr>
              <a:t>a </a:t>
            </a:r>
          </a:p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C000"/>
                </a:solidFill>
                <a:latin typeface="Kristen ITC" panose="03050502040202030202" pitchFamily="66" charset="0"/>
              </a:rPr>
              <a:t>song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D01B013-885D-4E71-B688-72DF347333F4}"/>
              </a:ext>
            </a:extLst>
          </p:cNvPr>
          <p:cNvSpPr txBox="1"/>
          <p:nvPr/>
        </p:nvSpPr>
        <p:spPr>
          <a:xfrm>
            <a:off x="5935595" y="1820638"/>
            <a:ext cx="7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C000"/>
                </a:solidFill>
                <a:latin typeface="Kristen ITC" panose="03050502040202030202" pitchFamily="66" charset="0"/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7862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Clothes - Word Songs - Word Power - PINKFONG Songs for Children" descr="Clothes - Word Songs - Word Power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F13AB4A3-8DC7-DB40-AA24-497592CF1E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8095" end="25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82013" y="866758"/>
            <a:ext cx="8266288" cy="51538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983981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398716" y="3103931"/>
            <a:ext cx="3394567" cy="3394567"/>
            <a:chOff x="0" y="0"/>
            <a:chExt cx="6350000" cy="6350000"/>
          </a:xfrm>
          <a:solidFill>
            <a:srgbClr val="4BBABD"/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512873" y="4856965"/>
            <a:ext cx="3166252" cy="462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58"/>
              </a:lnSpc>
            </a:pPr>
            <a:r>
              <a:rPr lang="en-US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D4BC9-BA1A-4D05-9185-3B00184304EA}"/>
              </a:ext>
            </a:extLst>
          </p:cNvPr>
          <p:cNvSpPr txBox="1"/>
          <p:nvPr/>
        </p:nvSpPr>
        <p:spPr>
          <a:xfrm>
            <a:off x="5743574" y="3499120"/>
            <a:ext cx="7048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C000"/>
                </a:solidFill>
                <a:latin typeface="Kristen ITC" panose="03050502040202030202" pitchFamily="66" charset="0"/>
              </a:rPr>
              <a:t>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255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2674D5AD-9BD7-984D-B978-A65218D3D8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297" y="413984"/>
            <a:ext cx="1905000" cy="4711700"/>
          </a:xfrm>
          <a:prstGeom prst="rect">
            <a:avLst/>
          </a:prstGeom>
        </p:spPr>
      </p:pic>
      <p:pic>
        <p:nvPicPr>
          <p:cNvPr id="8" name="Picture 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DF60A7E-4F93-2544-96DC-FCDB457A68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052" y="373673"/>
            <a:ext cx="2336800" cy="4762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E2B46EF-696A-FA4A-9EC0-D9459AD0FCF1}"/>
              </a:ext>
            </a:extLst>
          </p:cNvPr>
          <p:cNvSpPr/>
          <p:nvPr/>
        </p:nvSpPr>
        <p:spPr>
          <a:xfrm>
            <a:off x="4841826" y="625718"/>
            <a:ext cx="515815" cy="69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04AFA1-5144-2B4A-8251-AF9D8B8C49E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7656" r="63795" b="60997"/>
          <a:stretch/>
        </p:blipFill>
        <p:spPr>
          <a:xfrm>
            <a:off x="316523" y="191409"/>
            <a:ext cx="1905001" cy="14248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EAF1F0B-31BA-E64A-8BE9-0296788E6B3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8" t="48923" r="63794" b="19730"/>
          <a:stretch/>
        </p:blipFill>
        <p:spPr>
          <a:xfrm>
            <a:off x="9611554" y="5220930"/>
            <a:ext cx="1905001" cy="14248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C3DE1B-7775-1542-B243-287E6E22DF5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3" t="4303" r="15435" b="42852"/>
          <a:stretch/>
        </p:blipFill>
        <p:spPr>
          <a:xfrm>
            <a:off x="10127620" y="34090"/>
            <a:ext cx="872871" cy="20796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012954-BA1E-ED43-B183-A2483D1A83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9" t="59212" r="11326" b="5196"/>
          <a:stretch/>
        </p:blipFill>
        <p:spPr>
          <a:xfrm>
            <a:off x="517472" y="4794736"/>
            <a:ext cx="1535723" cy="16177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D2D932-6BC7-A541-B209-571C5226A5F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8" t="5325" r="74348" b="45956"/>
          <a:stretch/>
        </p:blipFill>
        <p:spPr>
          <a:xfrm>
            <a:off x="9973607" y="2432538"/>
            <a:ext cx="1180899" cy="20984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1B09313-09E0-7444-BCCD-0755EB9B95E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t="57827" r="70950" b="9785"/>
          <a:stretch/>
        </p:blipFill>
        <p:spPr>
          <a:xfrm>
            <a:off x="6962480" y="5197945"/>
            <a:ext cx="1300285" cy="13950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B3948F7-0FCF-4944-A58F-0AB0BAF12D0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13" t="27325" r="4146" b="43961"/>
          <a:stretch/>
        </p:blipFill>
        <p:spPr>
          <a:xfrm>
            <a:off x="517472" y="2810607"/>
            <a:ext cx="1773317" cy="12367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DC92D4-190C-784D-BBC0-B781564B038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7" t="60364" r="4282" b="10786"/>
          <a:stretch/>
        </p:blipFill>
        <p:spPr>
          <a:xfrm>
            <a:off x="3224675" y="5403100"/>
            <a:ext cx="1886237" cy="12426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882625" y="1436914"/>
            <a:ext cx="1423672" cy="1987398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053194" y="961292"/>
            <a:ext cx="1450349" cy="2356338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 23"/>
          <p:cNvSpPr/>
          <p:nvPr/>
        </p:nvSpPr>
        <p:spPr>
          <a:xfrm>
            <a:off x="4842588" y="2136710"/>
            <a:ext cx="560659" cy="3685592"/>
          </a:xfrm>
          <a:custGeom>
            <a:avLst/>
            <a:gdLst>
              <a:gd name="connsiteX0" fmla="*/ 0 w 560659"/>
              <a:gd name="connsiteY0" fmla="*/ 0 h 3685592"/>
              <a:gd name="connsiteX1" fmla="*/ 559836 w 560659"/>
              <a:gd name="connsiteY1" fmla="*/ 1847461 h 3685592"/>
              <a:gd name="connsiteX2" fmla="*/ 121298 w 560659"/>
              <a:gd name="connsiteY2" fmla="*/ 3685592 h 368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0659" h="3685592">
                <a:moveTo>
                  <a:pt x="0" y="0"/>
                </a:moveTo>
                <a:cubicBezTo>
                  <a:pt x="269810" y="616598"/>
                  <a:pt x="539620" y="1233196"/>
                  <a:pt x="559836" y="1847461"/>
                </a:cubicBezTo>
                <a:cubicBezTo>
                  <a:pt x="580052" y="2461726"/>
                  <a:pt x="222379" y="3438331"/>
                  <a:pt x="121298" y="3685592"/>
                </a:cubicBezTo>
              </a:path>
            </a:pathLst>
          </a:cu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  <a:solidFill>
                <a:srgbClr val="0070C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1959429" y="4794734"/>
            <a:ext cx="1346868" cy="878278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30"/>
          <p:cNvSpPr/>
          <p:nvPr/>
        </p:nvSpPr>
        <p:spPr>
          <a:xfrm>
            <a:off x="5950841" y="765110"/>
            <a:ext cx="1065779" cy="5318449"/>
          </a:xfrm>
          <a:custGeom>
            <a:avLst/>
            <a:gdLst>
              <a:gd name="connsiteX0" fmla="*/ 599249 w 1065779"/>
              <a:gd name="connsiteY0" fmla="*/ 0 h 5318449"/>
              <a:gd name="connsiteX1" fmla="*/ 11420 w 1065779"/>
              <a:gd name="connsiteY1" fmla="*/ 2789853 h 5318449"/>
              <a:gd name="connsiteX2" fmla="*/ 1065779 w 1065779"/>
              <a:gd name="connsiteY2" fmla="*/ 5318449 h 5318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5779" h="5318449">
                <a:moveTo>
                  <a:pt x="599249" y="0"/>
                </a:moveTo>
                <a:cubicBezTo>
                  <a:pt x="266457" y="951722"/>
                  <a:pt x="-66335" y="1903445"/>
                  <a:pt x="11420" y="2789853"/>
                </a:cubicBezTo>
                <a:cubicBezTo>
                  <a:pt x="89175" y="3676261"/>
                  <a:pt x="905604" y="4906347"/>
                  <a:pt x="1065779" y="5318449"/>
                </a:cubicBezTo>
              </a:path>
            </a:pathLst>
          </a:cu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  <a:solidFill>
                <a:srgbClr val="0070C0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7987004" y="2113703"/>
            <a:ext cx="2062065" cy="1459921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20" idx="1"/>
          </p:cNvCxnSpPr>
          <p:nvPr/>
        </p:nvCxnSpPr>
        <p:spPr>
          <a:xfrm flipV="1">
            <a:off x="8677469" y="1073897"/>
            <a:ext cx="1450151" cy="235041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987004" y="4794734"/>
            <a:ext cx="1866123" cy="878278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970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398716" y="3103931"/>
            <a:ext cx="3394567" cy="3394567"/>
            <a:chOff x="0" y="0"/>
            <a:chExt cx="6350000" cy="6350000"/>
          </a:xfrm>
          <a:solidFill>
            <a:srgbClr val="4BBABD"/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627031" y="4690602"/>
            <a:ext cx="3166252" cy="4914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58"/>
              </a:lnSpc>
            </a:pPr>
            <a:r>
              <a:rPr lang="en-US" sz="5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41889A-DE67-4269-9F38-31BB467C7480}"/>
              </a:ext>
            </a:extLst>
          </p:cNvPr>
          <p:cNvSpPr txBox="1"/>
          <p:nvPr/>
        </p:nvSpPr>
        <p:spPr>
          <a:xfrm>
            <a:off x="5935595" y="3294157"/>
            <a:ext cx="7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9900"/>
                </a:solidFill>
                <a:latin typeface="Kristen ITC" panose="03050502040202030202" pitchFamily="66" charset="0"/>
              </a:rPr>
              <a:t>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7183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HD 2018 Starterracotta - Info - Sad Girl Cartoon Png Transparent  PNG Image - NicePNG.com">
            <a:extLst>
              <a:ext uri="{FF2B5EF4-FFF2-40B4-BE49-F238E27FC236}">
                <a16:creationId xmlns:a16="http://schemas.microsoft.com/office/drawing/2014/main" id="{F23A7F49-F212-254A-AA67-DAFC37CB3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720" y="1710202"/>
            <a:ext cx="2328807" cy="399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8323466-17F2-FA42-A640-1ADCF9898891}"/>
              </a:ext>
            </a:extLst>
          </p:cNvPr>
          <p:cNvSpPr/>
          <p:nvPr/>
        </p:nvSpPr>
        <p:spPr>
          <a:xfrm>
            <a:off x="2420405" y="5866938"/>
            <a:ext cx="1376421" cy="586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Lucy</a:t>
            </a:r>
          </a:p>
        </p:txBody>
      </p:sp>
      <p:pic>
        <p:nvPicPr>
          <p:cNvPr id="1028" name="Picture 4" descr="Cloth GIFs - Get the best GIF on GIPHY">
            <a:extLst>
              <a:ext uri="{FF2B5EF4-FFF2-40B4-BE49-F238E27FC236}">
                <a16:creationId xmlns:a16="http://schemas.microsoft.com/office/drawing/2014/main" id="{A93D9E4E-FA4C-174F-AA52-8FB7F139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188" r="18838" b="6638"/>
          <a:stretch/>
        </p:blipFill>
        <p:spPr bwMode="auto">
          <a:xfrm>
            <a:off x="6491233" y="1060686"/>
            <a:ext cx="4138670" cy="56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FFABF93-6228-B54F-94DB-8030A88547BA}"/>
              </a:ext>
            </a:extLst>
          </p:cNvPr>
          <p:cNvSpPr/>
          <p:nvPr/>
        </p:nvSpPr>
        <p:spPr>
          <a:xfrm>
            <a:off x="4133892" y="148736"/>
            <a:ext cx="4372091" cy="586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Magic Wardrobe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5278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62.Unit 5 Fun time and Project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XWb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BdZ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F1m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XWb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BdZ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F1m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BdZvFTahn1hYAAAAGIAAAAcAAAAdW5pdmVyc2FsL2xvY2FsX3NldHRpbmdzLnhtbLOxr8jNUShLLSrOzM+zVTLUM1BSSM1Lzk/JzEu3VQoNcdO1UFIoLknMS0nMyc9LtVXKy1dSsLfjssnJT07MCU4tKQEqLFYoyEmsTC0KSc0FMkpS/RJzgSrDw42V9O24AFBLAwQUAAIACAAYWb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YWbxUPMoRpUsAAABqAAAAGwAAAHVuaXZlcnNhbC91bml2ZXJzYWwucG5nLnhtbLOxr8jNUShLLSrOzM+zVTLUM1Cyt+PlsikoSi3LTC1XqACKGekZQICSQqWtkgkStzwzpSTDVsnCwBAhlpGamZ5RYqtkhiSoDzQSAFBLAQIAABQAAgAIAOOGAlPDxJh2RwMAAOEJAAAUAAAAAAAAAAEAAAAAAAAAAAB1bml2ZXJzYWwvcGxheWVyLnhtbFBLAQIAABQAAgAIABdZvFTKowNubAYAACgZAAAdAAAAAAAAAAEAAAAAAHkDAAB1bml2ZXJzYWwvY29tbW9uX21lc3NhZ2VzLmxuZ1BLAQIAABQAAgAIABdZvFQVHmAbowAAAH8BAAAuAAAAAAAAAAEAAAAAACAKAAB1bml2ZXJzYWwvcGxheWJhY2tfYW5kX25hdmlnYXRpb25fc2V0dGluZ3MueG1sUEsBAgAAFAACAAgAF1m8VKenV+h8BAAAbxcAACcAAAAAAAAAAQAAAAAADwsAAHVuaXZlcnNhbC9mbGFzaF9wdWJsaXNoaW5nX3NldHRpbmdzLnhtbFBLAQIAABQAAgAIABdZvFS86VOGdwMAAOgMAAAhAAAAAAAAAAEAAAAAANAPAAB1bml2ZXJzYWwvZmxhc2hfc2tpbl9zZXR0aW5ncy54bWxQSwECAAAUAAIACAAXWbxUF9vd2HcEAAD5FgAAJgAAAAAAAAABAAAAAACGEwAAdW5pdmVyc2FsL2h0bWxfcHVibGlzaGluZ19zZXR0aW5ncy54bWxQSwECAAAUAAIACAAXWbxUVHMZhbABAACBBgAAHwAAAAAAAAABAAAAAABBGAAAdW5pdmVyc2FsL2h0bWxfc2tpbl9zZXR0aW5ncy5qc1BLAQIAABQAAgAIABdZvFTahn1hYAAAAGIAAAAcAAAAAAAAAAEAAAAAAC4aAAB1bml2ZXJzYWwvbG9jYWxfc2V0dGluZ3MueG1sUEsBAgAAFAACAAgAGFm8VIPsCm8cBgAARxMAABcAAAAAAAAAAAAAAAAAyBoAAHVuaXZlcnNhbC91bml2ZXJzYWwucG5nUEsBAgAAFAACAAgAGFm8VDzKEaVLAAAAagAAABsAAAAAAAAAAQAAAAAAGSEAAHVuaXZlcnNhbC91bml2ZXJzYWwucG5nLnhtbFBLBQYAAAAACgAKAAYDAACdIQAAAAA="/>
  <p:tag name="ISPRING_LMS_API_VERSION" val="SCORM 2004 (2nd edition)"/>
  <p:tag name="ISPRING_ULTRA_SCORM_COURSE_ID" val="C6AC340A-42CF-4D7F-9267-47530C55D49F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Slide Bai giang-WW3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62.Unit 5 Fun time and Project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7E7152-C0F5-4A57-BAD1-97807E01F401}:28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EDE085-3DF7-4CDE-A4B6-7068D4F1CF24}:29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790D39-A7D8-40F0-BAF4-5E0140EA2743}:30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03CC02-F04F-4066-8253-5B198611BC42}:30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F5BD38-F99A-44AF-B904-384E4A9BBDCB}:30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A04335-ED2B-4BAF-95C7-5F50481EAC1C}:30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8DCA85-8A69-4C5F-8393-4A1C6CAE5DB4}:30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8C4D4E-9B89-41C8-9D3E-CEC96A724B64}:30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73E1FF-0208-4D5B-A886-AC5A50B36FA8}:30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78E76D-CF80-48CC-840A-7AEC6E8F19DE}:29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0239A3-82D8-43AF-924A-71EC4A2B58FD}:29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0B85A4-2805-42C9-98FD-9817D4841B83}:29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FFD969-A3CB-4B07-91FA-35C72C79F2BD}:27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93D04C-B6DD-44D8-BF51-4E467708AAF4}:26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CB8ECA-1BB3-47BF-8A77-6B8D64E0A14A}: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465F47-2D28-4B94-86BC-3FC6FB0DF6C9}:29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47E3CE-7DA7-4635-B8E3-EDC2B74659A2}:2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B6A715-E4E8-40B1-A25B-905566507628}:29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2103</TotalTime>
  <Words>165</Words>
  <Application>Microsoft Office PowerPoint</Application>
  <PresentationFormat>Widescreen</PresentationFormat>
  <Paragraphs>65</Paragraphs>
  <Slides>22</Slides>
  <Notes>22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微软雅黑</vt:lpstr>
      <vt:lpstr>宋体</vt:lpstr>
      <vt:lpstr>Arial</vt:lpstr>
      <vt:lpstr>Bebas Neue</vt:lpstr>
      <vt:lpstr>Calibri</vt:lpstr>
      <vt:lpstr>Calibri Light</vt:lpstr>
      <vt:lpstr>Comic Sans MS</vt:lpstr>
      <vt:lpstr>等线</vt:lpstr>
      <vt:lpstr>Kristen ITC</vt:lpstr>
      <vt:lpstr>Lucida Bright</vt:lpstr>
      <vt:lpstr>Nunito</vt:lpstr>
      <vt:lpstr>PT Sans</vt:lpstr>
      <vt:lpstr>Roboto</vt:lpstr>
      <vt:lpstr>黑体</vt:lpstr>
      <vt:lpstr>Office Theme</vt:lpstr>
      <vt:lpstr>1_Office Theme</vt:lpstr>
      <vt:lpstr>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62.Unit 5 Fun time and Project</dc:title>
  <dc:creator>Thao Nhu Lam;Chiêm Thủy</dc:creator>
  <cp:lastModifiedBy>Admin</cp:lastModifiedBy>
  <cp:revision>58</cp:revision>
  <dcterms:created xsi:type="dcterms:W3CDTF">2020-10-29T10:07:41Z</dcterms:created>
  <dcterms:modified xsi:type="dcterms:W3CDTF">2023-06-01T01:22:24Z</dcterms:modified>
</cp:coreProperties>
</file>