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8" r:id="rId2"/>
  </p:sldMasterIdLst>
  <p:notesMasterIdLst>
    <p:notesMasterId r:id="rId35"/>
  </p:notesMasterIdLst>
  <p:sldIdLst>
    <p:sldId id="343" r:id="rId3"/>
    <p:sldId id="256" r:id="rId4"/>
    <p:sldId id="398" r:id="rId5"/>
    <p:sldId id="401" r:id="rId6"/>
    <p:sldId id="478" r:id="rId7"/>
    <p:sldId id="477" r:id="rId8"/>
    <p:sldId id="483" r:id="rId9"/>
    <p:sldId id="484" r:id="rId10"/>
    <p:sldId id="485" r:id="rId11"/>
    <p:sldId id="486" r:id="rId12"/>
    <p:sldId id="462" r:id="rId13"/>
    <p:sldId id="488" r:id="rId14"/>
    <p:sldId id="489" r:id="rId15"/>
    <p:sldId id="436" r:id="rId16"/>
    <p:sldId id="494" r:id="rId17"/>
    <p:sldId id="467" r:id="rId18"/>
    <p:sldId id="502" r:id="rId19"/>
    <p:sldId id="503" r:id="rId20"/>
    <p:sldId id="505" r:id="rId21"/>
    <p:sldId id="506" r:id="rId22"/>
    <p:sldId id="487" r:id="rId23"/>
    <p:sldId id="490" r:id="rId24"/>
    <p:sldId id="493" r:id="rId25"/>
    <p:sldId id="492" r:id="rId26"/>
    <p:sldId id="491" r:id="rId27"/>
    <p:sldId id="509" r:id="rId28"/>
    <p:sldId id="412" r:id="rId29"/>
    <p:sldId id="510" r:id="rId30"/>
    <p:sldId id="386" r:id="rId31"/>
    <p:sldId id="507" r:id="rId32"/>
    <p:sldId id="508" r:id="rId33"/>
    <p:sldId id="345" r:id="rId34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36"/>
    </p:embeddedFont>
    <p:embeddedFont>
      <p:font typeface="Barrio" panose="020B0604020202020204" charset="0"/>
      <p:regular r:id="rId37"/>
    </p:embeddedFont>
    <p:embeddedFont>
      <p:font typeface="Bebas Neue" panose="020B0606020202050201" pitchFamily="34" charset="0"/>
      <p:regular r:id="rId38"/>
    </p:embeddedFont>
    <p:embeddedFont>
      <p:font typeface="Catamaran" panose="020B0604020202020204" charset="0"/>
      <p:regular r:id="rId39"/>
      <p:bold r:id="rId40"/>
    </p:embeddedFont>
    <p:embeddedFont>
      <p:font typeface="Changa One" panose="020B0604020202020204" charset="0"/>
      <p:regular r:id="rId41"/>
      <p:italic r:id="rId42"/>
    </p:embeddedFont>
    <p:embeddedFont>
      <p:font typeface="Comic Sans MS" panose="030F0702030302020204" pitchFamily="66" charset="0"/>
      <p:regular r:id="rId43"/>
      <p:bold r:id="rId44"/>
      <p:italic r:id="rId45"/>
      <p:boldItalic r:id="rId46"/>
    </p:embeddedFont>
    <p:embeddedFont>
      <p:font typeface="Montserrat" panose="00000500000000000000" pitchFamily="2" charset="0"/>
      <p:regular r:id="rId47"/>
      <p:bold r:id="rId48"/>
      <p:italic r:id="rId49"/>
      <p:boldItalic r:id="rId50"/>
    </p:embeddedFont>
    <p:embeddedFont>
      <p:font typeface="Roboto" panose="02000000000000000000" pitchFamily="2" charset="0"/>
      <p:regular r:id="rId51"/>
      <p:bold r:id="rId52"/>
      <p:italic r:id="rId53"/>
      <p:boldItalic r:id="rId54"/>
    </p:embeddedFont>
    <p:embeddedFont>
      <p:font typeface="Russo One" panose="020B0604020202020204" charset="0"/>
      <p:regular r:id="rId55"/>
    </p:embeddedFont>
  </p:embeddedFontLst>
  <p:custDataLst>
    <p:tags r:id="rId56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6C2C"/>
    <a:srgbClr val="FFFC00"/>
    <a:srgbClr val="945200"/>
    <a:srgbClr val="D9ECFB"/>
    <a:srgbClr val="DBEAF6"/>
    <a:srgbClr val="FDD432"/>
    <a:srgbClr val="FB910F"/>
    <a:srgbClr val="AFC985"/>
    <a:srgbClr val="F4F011"/>
    <a:srgbClr val="A97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F0A7707-5260-418D-8732-686F5DF8055C}">
  <a:tblStyle styleId="{6F0A7707-5260-418D-8732-686F5DF8055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750" autoAdjust="0"/>
    <p:restoredTop sz="89136" autoAdjust="0"/>
  </p:normalViewPr>
  <p:slideViewPr>
    <p:cSldViewPr snapToGrid="0">
      <p:cViewPr varScale="1">
        <p:scale>
          <a:sx n="101" d="100"/>
          <a:sy n="101" d="100"/>
        </p:scale>
        <p:origin x="57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4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ags" Target="tags/tag1.xml"/><Relationship Id="rId8" Type="http://schemas.openxmlformats.org/officeDocument/2006/relationships/slide" Target="slides/slide6.xml"/><Relationship Id="rId51" Type="http://schemas.openxmlformats.org/officeDocument/2006/relationships/font" Target="fonts/font16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816374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948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225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035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32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4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8" name="Google Shape;125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2844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165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439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586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998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665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974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50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2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8539453" y="4949812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8561226" y="4977288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0792613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8419596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7911669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1922006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4370772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6/28/2023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42191081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6" name="Google Shape;2826;p30"/>
          <p:cNvGrpSpPr/>
          <p:nvPr/>
        </p:nvGrpSpPr>
        <p:grpSpPr>
          <a:xfrm>
            <a:off x="-65450" y="4543325"/>
            <a:ext cx="9236161" cy="639168"/>
            <a:chOff x="-65450" y="4543325"/>
            <a:chExt cx="9236161" cy="639168"/>
          </a:xfrm>
        </p:grpSpPr>
        <p:sp>
          <p:nvSpPr>
            <p:cNvPr id="2827" name="Google Shape;2827;p30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30"/>
            <p:cNvSpPr/>
            <p:nvPr/>
          </p:nvSpPr>
          <p:spPr>
            <a:xfrm>
              <a:off x="-65450" y="4708221"/>
              <a:ext cx="9209483" cy="474080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9" name="Google Shape;2829;p30"/>
          <p:cNvGrpSpPr/>
          <p:nvPr/>
        </p:nvGrpSpPr>
        <p:grpSpPr>
          <a:xfrm>
            <a:off x="7872526" y="3402828"/>
            <a:ext cx="1335311" cy="1680813"/>
            <a:chOff x="7872526" y="3402828"/>
            <a:chExt cx="1335311" cy="1680813"/>
          </a:xfrm>
        </p:grpSpPr>
        <p:grpSp>
          <p:nvGrpSpPr>
            <p:cNvPr id="2830" name="Google Shape;2830;p30"/>
            <p:cNvGrpSpPr/>
            <p:nvPr/>
          </p:nvGrpSpPr>
          <p:grpSpPr>
            <a:xfrm>
              <a:off x="8664427" y="3402828"/>
              <a:ext cx="327274" cy="689532"/>
              <a:chOff x="8794977" y="4409753"/>
              <a:chExt cx="327274" cy="689532"/>
            </a:xfrm>
          </p:grpSpPr>
          <p:sp>
            <p:nvSpPr>
              <p:cNvPr id="2831" name="Google Shape;2831;p30"/>
              <p:cNvSpPr/>
              <p:nvPr/>
            </p:nvSpPr>
            <p:spPr>
              <a:xfrm>
                <a:off x="8797314" y="4502818"/>
                <a:ext cx="115008" cy="86774"/>
              </a:xfrm>
              <a:custGeom>
                <a:avLst/>
                <a:gdLst/>
                <a:ahLst/>
                <a:cxnLst/>
                <a:rect l="l" t="t" r="r" b="b"/>
                <a:pathLst>
                  <a:path w="5709" h="4308" extrusionOk="0">
                    <a:moveTo>
                      <a:pt x="2111" y="0"/>
                    </a:moveTo>
                    <a:cubicBezTo>
                      <a:pt x="1312" y="0"/>
                      <a:pt x="342" y="217"/>
                      <a:pt x="151" y="1224"/>
                    </a:cubicBezTo>
                    <a:cubicBezTo>
                      <a:pt x="1" y="2037"/>
                      <a:pt x="767" y="2327"/>
                      <a:pt x="1561" y="2327"/>
                    </a:cubicBezTo>
                    <a:cubicBezTo>
                      <a:pt x="1756" y="2327"/>
                      <a:pt x="1953" y="2309"/>
                      <a:pt x="2138" y="2278"/>
                    </a:cubicBezTo>
                    <a:lnTo>
                      <a:pt x="2138" y="2278"/>
                    </a:lnTo>
                    <a:cubicBezTo>
                      <a:pt x="1834" y="2948"/>
                      <a:pt x="1710" y="3830"/>
                      <a:pt x="2286" y="4226"/>
                    </a:cubicBezTo>
                    <a:cubicBezTo>
                      <a:pt x="2374" y="4282"/>
                      <a:pt x="2470" y="4308"/>
                      <a:pt x="2572" y="4308"/>
                    </a:cubicBezTo>
                    <a:cubicBezTo>
                      <a:pt x="3756" y="4308"/>
                      <a:pt x="5708" y="830"/>
                      <a:pt x="3220" y="123"/>
                    </a:cubicBezTo>
                    <a:cubicBezTo>
                      <a:pt x="3220" y="123"/>
                      <a:pt x="2714" y="0"/>
                      <a:pt x="21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2" name="Google Shape;2832;p30"/>
              <p:cNvSpPr/>
              <p:nvPr/>
            </p:nvSpPr>
            <p:spPr>
              <a:xfrm>
                <a:off x="8794977" y="4498567"/>
                <a:ext cx="98126" cy="9477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05" extrusionOk="0">
                    <a:moveTo>
                      <a:pt x="2969" y="1836"/>
                    </a:moveTo>
                    <a:cubicBezTo>
                      <a:pt x="3036" y="1869"/>
                      <a:pt x="3036" y="1902"/>
                      <a:pt x="3036" y="1902"/>
                    </a:cubicBezTo>
                    <a:cubicBezTo>
                      <a:pt x="3036" y="1969"/>
                      <a:pt x="2903" y="2069"/>
                      <a:pt x="2669" y="2136"/>
                    </a:cubicBezTo>
                    <a:cubicBezTo>
                      <a:pt x="2836" y="1936"/>
                      <a:pt x="2936" y="1836"/>
                      <a:pt x="2969" y="1836"/>
                    </a:cubicBezTo>
                    <a:close/>
                    <a:moveTo>
                      <a:pt x="2235" y="435"/>
                    </a:moveTo>
                    <a:cubicBezTo>
                      <a:pt x="2803" y="435"/>
                      <a:pt x="3303" y="535"/>
                      <a:pt x="3303" y="535"/>
                    </a:cubicBezTo>
                    <a:cubicBezTo>
                      <a:pt x="4270" y="835"/>
                      <a:pt x="4404" y="1569"/>
                      <a:pt x="4304" y="2136"/>
                    </a:cubicBezTo>
                    <a:cubicBezTo>
                      <a:pt x="4170" y="3203"/>
                      <a:pt x="3270" y="4304"/>
                      <a:pt x="2702" y="4304"/>
                    </a:cubicBezTo>
                    <a:cubicBezTo>
                      <a:pt x="2636" y="4304"/>
                      <a:pt x="2602" y="4271"/>
                      <a:pt x="2536" y="4237"/>
                    </a:cubicBezTo>
                    <a:cubicBezTo>
                      <a:pt x="2069" y="3937"/>
                      <a:pt x="2169" y="3237"/>
                      <a:pt x="2402" y="2670"/>
                    </a:cubicBezTo>
                    <a:cubicBezTo>
                      <a:pt x="2769" y="2603"/>
                      <a:pt x="3336" y="2403"/>
                      <a:pt x="3436" y="2002"/>
                    </a:cubicBezTo>
                    <a:cubicBezTo>
                      <a:pt x="3470" y="1902"/>
                      <a:pt x="3470" y="1702"/>
                      <a:pt x="3236" y="1502"/>
                    </a:cubicBezTo>
                    <a:cubicBezTo>
                      <a:pt x="3169" y="1435"/>
                      <a:pt x="3103" y="1435"/>
                      <a:pt x="3003" y="1435"/>
                    </a:cubicBezTo>
                    <a:cubicBezTo>
                      <a:pt x="2669" y="1435"/>
                      <a:pt x="2336" y="1836"/>
                      <a:pt x="2135" y="2303"/>
                    </a:cubicBezTo>
                    <a:cubicBezTo>
                      <a:pt x="1969" y="2303"/>
                      <a:pt x="1802" y="2336"/>
                      <a:pt x="1668" y="2336"/>
                    </a:cubicBezTo>
                    <a:cubicBezTo>
                      <a:pt x="1135" y="2336"/>
                      <a:pt x="734" y="2203"/>
                      <a:pt x="568" y="1969"/>
                    </a:cubicBezTo>
                    <a:cubicBezTo>
                      <a:pt x="468" y="1869"/>
                      <a:pt x="434" y="1702"/>
                      <a:pt x="468" y="1502"/>
                    </a:cubicBezTo>
                    <a:cubicBezTo>
                      <a:pt x="601" y="801"/>
                      <a:pt x="1201" y="435"/>
                      <a:pt x="2235" y="435"/>
                    </a:cubicBezTo>
                    <a:close/>
                    <a:moveTo>
                      <a:pt x="2235" y="1"/>
                    </a:moveTo>
                    <a:cubicBezTo>
                      <a:pt x="1001" y="1"/>
                      <a:pt x="234" y="501"/>
                      <a:pt x="67" y="1402"/>
                    </a:cubicBezTo>
                    <a:cubicBezTo>
                      <a:pt x="1" y="1735"/>
                      <a:pt x="67" y="2036"/>
                      <a:pt x="234" y="2236"/>
                    </a:cubicBezTo>
                    <a:cubicBezTo>
                      <a:pt x="601" y="2670"/>
                      <a:pt x="1268" y="2736"/>
                      <a:pt x="1668" y="2736"/>
                    </a:cubicBezTo>
                    <a:lnTo>
                      <a:pt x="1935" y="2736"/>
                    </a:lnTo>
                    <a:cubicBezTo>
                      <a:pt x="1702" y="3437"/>
                      <a:pt x="1702" y="4204"/>
                      <a:pt x="2302" y="4604"/>
                    </a:cubicBezTo>
                    <a:cubicBezTo>
                      <a:pt x="2436" y="4671"/>
                      <a:pt x="2569" y="4704"/>
                      <a:pt x="2702" y="4704"/>
                    </a:cubicBezTo>
                    <a:cubicBezTo>
                      <a:pt x="3503" y="4704"/>
                      <a:pt x="4570" y="3437"/>
                      <a:pt x="4737" y="2203"/>
                    </a:cubicBezTo>
                    <a:cubicBezTo>
                      <a:pt x="4871" y="1168"/>
                      <a:pt x="4370" y="435"/>
                      <a:pt x="3403" y="134"/>
                    </a:cubicBezTo>
                    <a:cubicBezTo>
                      <a:pt x="3370" y="134"/>
                      <a:pt x="28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3" name="Google Shape;2833;p30"/>
              <p:cNvSpPr/>
              <p:nvPr/>
            </p:nvSpPr>
            <p:spPr>
              <a:xfrm>
                <a:off x="8867556" y="4414326"/>
                <a:ext cx="102216" cy="86673"/>
              </a:xfrm>
              <a:custGeom>
                <a:avLst/>
                <a:gdLst/>
                <a:ahLst/>
                <a:cxnLst/>
                <a:rect l="l" t="t" r="r" b="b"/>
                <a:pathLst>
                  <a:path w="5074" h="4303" extrusionOk="0">
                    <a:moveTo>
                      <a:pt x="1929" y="1"/>
                    </a:moveTo>
                    <a:cubicBezTo>
                      <a:pt x="1878" y="1"/>
                      <a:pt x="1825" y="5"/>
                      <a:pt x="1768" y="13"/>
                    </a:cubicBezTo>
                    <a:cubicBezTo>
                      <a:pt x="0" y="247"/>
                      <a:pt x="500" y="3015"/>
                      <a:pt x="500" y="3015"/>
                    </a:cubicBezTo>
                    <a:cubicBezTo>
                      <a:pt x="719" y="3958"/>
                      <a:pt x="1358" y="4303"/>
                      <a:pt x="2073" y="4303"/>
                    </a:cubicBezTo>
                    <a:cubicBezTo>
                      <a:pt x="3434" y="4303"/>
                      <a:pt x="5074" y="3058"/>
                      <a:pt x="4637" y="2315"/>
                    </a:cubicBezTo>
                    <a:cubicBezTo>
                      <a:pt x="4437" y="1975"/>
                      <a:pt x="4079" y="1848"/>
                      <a:pt x="3683" y="1848"/>
                    </a:cubicBezTo>
                    <a:cubicBezTo>
                      <a:pt x="3354" y="1848"/>
                      <a:pt x="3000" y="1936"/>
                      <a:pt x="2689" y="2062"/>
                    </a:cubicBezTo>
                    <a:lnTo>
                      <a:pt x="2689" y="2062"/>
                    </a:lnTo>
                    <a:cubicBezTo>
                      <a:pt x="2898" y="1179"/>
                      <a:pt x="2802" y="1"/>
                      <a:pt x="19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4" name="Google Shape;2834;p30"/>
              <p:cNvSpPr/>
              <p:nvPr/>
            </p:nvSpPr>
            <p:spPr>
              <a:xfrm>
                <a:off x="8867556" y="4409753"/>
                <a:ext cx="100806" cy="95556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4744" extrusionOk="0">
                    <a:moveTo>
                      <a:pt x="2335" y="2675"/>
                    </a:moveTo>
                    <a:cubicBezTo>
                      <a:pt x="2235" y="2942"/>
                      <a:pt x="2135" y="3042"/>
                      <a:pt x="2102" y="3042"/>
                    </a:cubicBezTo>
                    <a:cubicBezTo>
                      <a:pt x="2102" y="3042"/>
                      <a:pt x="2068" y="3009"/>
                      <a:pt x="2035" y="2976"/>
                    </a:cubicBezTo>
                    <a:cubicBezTo>
                      <a:pt x="2035" y="2942"/>
                      <a:pt x="2135" y="2809"/>
                      <a:pt x="2335" y="2675"/>
                    </a:cubicBezTo>
                    <a:close/>
                    <a:moveTo>
                      <a:pt x="1935" y="407"/>
                    </a:moveTo>
                    <a:cubicBezTo>
                      <a:pt x="2102" y="407"/>
                      <a:pt x="2235" y="474"/>
                      <a:pt x="2368" y="607"/>
                    </a:cubicBezTo>
                    <a:cubicBezTo>
                      <a:pt x="2602" y="941"/>
                      <a:pt x="2635" y="1608"/>
                      <a:pt x="2502" y="2142"/>
                    </a:cubicBezTo>
                    <a:cubicBezTo>
                      <a:pt x="2135" y="2308"/>
                      <a:pt x="1701" y="2575"/>
                      <a:pt x="1635" y="2875"/>
                    </a:cubicBezTo>
                    <a:cubicBezTo>
                      <a:pt x="1601" y="2976"/>
                      <a:pt x="1601" y="3109"/>
                      <a:pt x="1668" y="3209"/>
                    </a:cubicBezTo>
                    <a:cubicBezTo>
                      <a:pt x="1835" y="3409"/>
                      <a:pt x="1968" y="3443"/>
                      <a:pt x="2102" y="3443"/>
                    </a:cubicBezTo>
                    <a:cubicBezTo>
                      <a:pt x="2535" y="3443"/>
                      <a:pt x="2769" y="2775"/>
                      <a:pt x="2869" y="2442"/>
                    </a:cubicBezTo>
                    <a:cubicBezTo>
                      <a:pt x="3136" y="2342"/>
                      <a:pt x="3436" y="2275"/>
                      <a:pt x="3669" y="2275"/>
                    </a:cubicBezTo>
                    <a:cubicBezTo>
                      <a:pt x="4036" y="2275"/>
                      <a:pt x="4303" y="2408"/>
                      <a:pt x="4470" y="2642"/>
                    </a:cubicBezTo>
                    <a:cubicBezTo>
                      <a:pt x="4537" y="2775"/>
                      <a:pt x="4503" y="2909"/>
                      <a:pt x="4403" y="3109"/>
                    </a:cubicBezTo>
                    <a:cubicBezTo>
                      <a:pt x="4070" y="3676"/>
                      <a:pt x="3002" y="4310"/>
                      <a:pt x="2068" y="4310"/>
                    </a:cubicBezTo>
                    <a:cubicBezTo>
                      <a:pt x="1334" y="4310"/>
                      <a:pt x="901" y="3943"/>
                      <a:pt x="734" y="3209"/>
                    </a:cubicBezTo>
                    <a:cubicBezTo>
                      <a:pt x="701" y="3209"/>
                      <a:pt x="434" y="1675"/>
                      <a:pt x="1034" y="874"/>
                    </a:cubicBezTo>
                    <a:cubicBezTo>
                      <a:pt x="1201" y="641"/>
                      <a:pt x="1468" y="474"/>
                      <a:pt x="1801" y="440"/>
                    </a:cubicBezTo>
                    <a:cubicBezTo>
                      <a:pt x="1835" y="440"/>
                      <a:pt x="1901" y="407"/>
                      <a:pt x="1935" y="407"/>
                    </a:cubicBezTo>
                    <a:close/>
                    <a:moveTo>
                      <a:pt x="1909" y="1"/>
                    </a:moveTo>
                    <a:cubicBezTo>
                      <a:pt x="1864" y="1"/>
                      <a:pt x="1817" y="3"/>
                      <a:pt x="1768" y="7"/>
                    </a:cubicBezTo>
                    <a:cubicBezTo>
                      <a:pt x="1301" y="73"/>
                      <a:pt x="934" y="274"/>
                      <a:pt x="701" y="641"/>
                    </a:cubicBezTo>
                    <a:cubicBezTo>
                      <a:pt x="0" y="1575"/>
                      <a:pt x="300" y="3209"/>
                      <a:pt x="300" y="3309"/>
                    </a:cubicBezTo>
                    <a:cubicBezTo>
                      <a:pt x="534" y="4210"/>
                      <a:pt x="1134" y="4743"/>
                      <a:pt x="2068" y="4743"/>
                    </a:cubicBezTo>
                    <a:cubicBezTo>
                      <a:pt x="3169" y="4743"/>
                      <a:pt x="4370" y="3976"/>
                      <a:pt x="4770" y="3309"/>
                    </a:cubicBezTo>
                    <a:cubicBezTo>
                      <a:pt x="5004" y="2909"/>
                      <a:pt x="4937" y="2609"/>
                      <a:pt x="4804" y="2442"/>
                    </a:cubicBezTo>
                    <a:cubicBezTo>
                      <a:pt x="4603" y="2075"/>
                      <a:pt x="4203" y="1875"/>
                      <a:pt x="3669" y="1875"/>
                    </a:cubicBezTo>
                    <a:cubicBezTo>
                      <a:pt x="3436" y="1875"/>
                      <a:pt x="3169" y="1908"/>
                      <a:pt x="2969" y="1975"/>
                    </a:cubicBezTo>
                    <a:cubicBezTo>
                      <a:pt x="3036" y="1408"/>
                      <a:pt x="3002" y="774"/>
                      <a:pt x="2669" y="374"/>
                    </a:cubicBezTo>
                    <a:cubicBezTo>
                      <a:pt x="2493" y="110"/>
                      <a:pt x="2240" y="1"/>
                      <a:pt x="190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5" name="Google Shape;2835;p30"/>
              <p:cNvSpPr/>
              <p:nvPr/>
            </p:nvSpPr>
            <p:spPr>
              <a:xfrm>
                <a:off x="8892414" y="4510775"/>
                <a:ext cx="90068" cy="75414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44" extrusionOk="0">
                    <a:moveTo>
                      <a:pt x="1947" y="1"/>
                    </a:moveTo>
                    <a:cubicBezTo>
                      <a:pt x="1003" y="1"/>
                      <a:pt x="327" y="559"/>
                      <a:pt x="301" y="929"/>
                    </a:cubicBezTo>
                    <a:cubicBezTo>
                      <a:pt x="301" y="929"/>
                      <a:pt x="0" y="2531"/>
                      <a:pt x="1201" y="3198"/>
                    </a:cubicBezTo>
                    <a:cubicBezTo>
                      <a:pt x="1825" y="3535"/>
                      <a:pt x="2516" y="3744"/>
                      <a:pt x="3082" y="3744"/>
                    </a:cubicBezTo>
                    <a:cubicBezTo>
                      <a:pt x="3637" y="3744"/>
                      <a:pt x="4071" y="3543"/>
                      <a:pt x="4203" y="3064"/>
                    </a:cubicBezTo>
                    <a:cubicBezTo>
                      <a:pt x="4470" y="2097"/>
                      <a:pt x="4070" y="529"/>
                      <a:pt x="2736" y="129"/>
                    </a:cubicBezTo>
                    <a:cubicBezTo>
                      <a:pt x="2459" y="39"/>
                      <a:pt x="2194" y="1"/>
                      <a:pt x="1947" y="1"/>
                    </a:cubicBezTo>
                    <a:close/>
                  </a:path>
                </a:pathLst>
              </a:custGeom>
              <a:solidFill>
                <a:srgbClr val="ECD6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6" name="Google Shape;2836;p30"/>
              <p:cNvSpPr/>
              <p:nvPr/>
            </p:nvSpPr>
            <p:spPr>
              <a:xfrm>
                <a:off x="8901821" y="4511339"/>
                <a:ext cx="34952" cy="47053"/>
              </a:xfrm>
              <a:custGeom>
                <a:avLst/>
                <a:gdLst/>
                <a:ahLst/>
                <a:cxnLst/>
                <a:rect l="l" t="t" r="r" b="b"/>
                <a:pathLst>
                  <a:path w="1735" h="2336" extrusionOk="0">
                    <a:moveTo>
                      <a:pt x="1735" y="1"/>
                    </a:moveTo>
                    <a:lnTo>
                      <a:pt x="0" y="2336"/>
                    </a:lnTo>
                    <a:cubicBezTo>
                      <a:pt x="0" y="2336"/>
                      <a:pt x="1668" y="434"/>
                      <a:pt x="17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7" name="Google Shape;2837;p30"/>
              <p:cNvSpPr/>
              <p:nvPr/>
            </p:nvSpPr>
            <p:spPr>
              <a:xfrm>
                <a:off x="8897107" y="4506645"/>
                <a:ext cx="4371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769" extrusionOk="0">
                    <a:moveTo>
                      <a:pt x="1969" y="0"/>
                    </a:moveTo>
                    <a:cubicBezTo>
                      <a:pt x="1869" y="0"/>
                      <a:pt x="1769" y="67"/>
                      <a:pt x="1769" y="200"/>
                    </a:cubicBezTo>
                    <a:cubicBezTo>
                      <a:pt x="1735" y="434"/>
                      <a:pt x="868" y="1535"/>
                      <a:pt x="68" y="2435"/>
                    </a:cubicBezTo>
                    <a:cubicBezTo>
                      <a:pt x="1" y="2502"/>
                      <a:pt x="1" y="2635"/>
                      <a:pt x="101" y="2702"/>
                    </a:cubicBezTo>
                    <a:cubicBezTo>
                      <a:pt x="134" y="2736"/>
                      <a:pt x="168" y="2769"/>
                      <a:pt x="234" y="2769"/>
                    </a:cubicBezTo>
                    <a:cubicBezTo>
                      <a:pt x="301" y="2769"/>
                      <a:pt x="334" y="2736"/>
                      <a:pt x="401" y="2702"/>
                    </a:cubicBezTo>
                    <a:cubicBezTo>
                      <a:pt x="801" y="2235"/>
                      <a:pt x="2102" y="734"/>
                      <a:pt x="2169" y="234"/>
                    </a:cubicBezTo>
                    <a:cubicBezTo>
                      <a:pt x="2169" y="134"/>
                      <a:pt x="2102" y="34"/>
                      <a:pt x="196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8" name="Google Shape;2838;p30"/>
              <p:cNvSpPr/>
              <p:nvPr/>
            </p:nvSpPr>
            <p:spPr>
              <a:xfrm>
                <a:off x="8919286" y="4518731"/>
                <a:ext cx="39666" cy="57124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836" extrusionOk="0">
                    <a:moveTo>
                      <a:pt x="1969" y="1"/>
                    </a:moveTo>
                    <a:lnTo>
                      <a:pt x="1" y="2836"/>
                    </a:lnTo>
                    <a:cubicBezTo>
                      <a:pt x="1" y="2836"/>
                      <a:pt x="1902" y="568"/>
                      <a:pt x="19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9" name="Google Shape;2839;p30"/>
              <p:cNvSpPr/>
              <p:nvPr/>
            </p:nvSpPr>
            <p:spPr>
              <a:xfrm>
                <a:off x="8914592" y="4514562"/>
                <a:ext cx="48388" cy="6534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244" extrusionOk="0">
                    <a:moveTo>
                      <a:pt x="2183" y="1"/>
                    </a:moveTo>
                    <a:cubicBezTo>
                      <a:pt x="2077" y="1"/>
                      <a:pt x="2002" y="88"/>
                      <a:pt x="2002" y="174"/>
                    </a:cubicBezTo>
                    <a:cubicBezTo>
                      <a:pt x="1968" y="541"/>
                      <a:pt x="867" y="1976"/>
                      <a:pt x="100" y="2910"/>
                    </a:cubicBezTo>
                    <a:cubicBezTo>
                      <a:pt x="0" y="3010"/>
                      <a:pt x="33" y="3110"/>
                      <a:pt x="100" y="3210"/>
                    </a:cubicBezTo>
                    <a:cubicBezTo>
                      <a:pt x="134" y="3243"/>
                      <a:pt x="200" y="3243"/>
                      <a:pt x="234" y="3243"/>
                    </a:cubicBezTo>
                    <a:cubicBezTo>
                      <a:pt x="300" y="3243"/>
                      <a:pt x="367" y="3210"/>
                      <a:pt x="400" y="3176"/>
                    </a:cubicBezTo>
                    <a:cubicBezTo>
                      <a:pt x="734" y="2776"/>
                      <a:pt x="2335" y="841"/>
                      <a:pt x="2402" y="208"/>
                    </a:cubicBezTo>
                    <a:cubicBezTo>
                      <a:pt x="2402" y="108"/>
                      <a:pt x="2335" y="7"/>
                      <a:pt x="2235" y="7"/>
                    </a:cubicBezTo>
                    <a:cubicBezTo>
                      <a:pt x="2217" y="3"/>
                      <a:pt x="2200" y="1"/>
                      <a:pt x="218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0" name="Google Shape;2840;p30"/>
              <p:cNvSpPr/>
              <p:nvPr/>
            </p:nvSpPr>
            <p:spPr>
              <a:xfrm>
                <a:off x="8799691" y="4474878"/>
                <a:ext cx="65189" cy="21029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1044" extrusionOk="0">
                    <a:moveTo>
                      <a:pt x="1369" y="1"/>
                    </a:moveTo>
                    <a:cubicBezTo>
                      <a:pt x="993" y="1"/>
                      <a:pt x="576" y="84"/>
                      <a:pt x="133" y="310"/>
                    </a:cubicBezTo>
                    <a:cubicBezTo>
                      <a:pt x="33" y="376"/>
                      <a:pt x="0" y="510"/>
                      <a:pt x="67" y="610"/>
                    </a:cubicBezTo>
                    <a:cubicBezTo>
                      <a:pt x="88" y="674"/>
                      <a:pt x="152" y="711"/>
                      <a:pt x="221" y="711"/>
                    </a:cubicBezTo>
                    <a:cubicBezTo>
                      <a:pt x="259" y="711"/>
                      <a:pt x="298" y="700"/>
                      <a:pt x="334" y="677"/>
                    </a:cubicBezTo>
                    <a:cubicBezTo>
                      <a:pt x="708" y="481"/>
                      <a:pt x="1061" y="408"/>
                      <a:pt x="1377" y="408"/>
                    </a:cubicBezTo>
                    <a:cubicBezTo>
                      <a:pt x="2247" y="408"/>
                      <a:pt x="2844" y="952"/>
                      <a:pt x="2869" y="977"/>
                    </a:cubicBezTo>
                    <a:cubicBezTo>
                      <a:pt x="2902" y="1043"/>
                      <a:pt x="2969" y="1043"/>
                      <a:pt x="3036" y="1043"/>
                    </a:cubicBezTo>
                    <a:cubicBezTo>
                      <a:pt x="3069" y="1043"/>
                      <a:pt x="3136" y="1010"/>
                      <a:pt x="3169" y="977"/>
                    </a:cubicBezTo>
                    <a:cubicBezTo>
                      <a:pt x="3236" y="910"/>
                      <a:pt x="3236" y="777"/>
                      <a:pt x="3169" y="677"/>
                    </a:cubicBezTo>
                    <a:cubicBezTo>
                      <a:pt x="3169" y="677"/>
                      <a:pt x="2438" y="1"/>
                      <a:pt x="13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1" name="Google Shape;2841;p30"/>
              <p:cNvSpPr/>
              <p:nvPr/>
            </p:nvSpPr>
            <p:spPr>
              <a:xfrm>
                <a:off x="8942129" y="4535532"/>
                <a:ext cx="30943" cy="45039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2236" extrusionOk="0">
                    <a:moveTo>
                      <a:pt x="1535" y="1"/>
                    </a:moveTo>
                    <a:lnTo>
                      <a:pt x="1" y="2236"/>
                    </a:lnTo>
                    <a:cubicBezTo>
                      <a:pt x="1" y="2236"/>
                      <a:pt x="1502" y="701"/>
                      <a:pt x="15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2" name="Google Shape;2842;p30"/>
              <p:cNvSpPr/>
              <p:nvPr/>
            </p:nvSpPr>
            <p:spPr>
              <a:xfrm>
                <a:off x="8937436" y="4530838"/>
                <a:ext cx="39666" cy="53760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669" extrusionOk="0">
                    <a:moveTo>
                      <a:pt x="1768" y="0"/>
                    </a:moveTo>
                    <a:cubicBezTo>
                      <a:pt x="1668" y="0"/>
                      <a:pt x="1568" y="100"/>
                      <a:pt x="1568" y="200"/>
                    </a:cubicBezTo>
                    <a:cubicBezTo>
                      <a:pt x="1535" y="667"/>
                      <a:pt x="634" y="1735"/>
                      <a:pt x="67" y="2335"/>
                    </a:cubicBezTo>
                    <a:cubicBezTo>
                      <a:pt x="0" y="2402"/>
                      <a:pt x="0" y="2535"/>
                      <a:pt x="67" y="2602"/>
                    </a:cubicBezTo>
                    <a:cubicBezTo>
                      <a:pt x="100" y="2669"/>
                      <a:pt x="167" y="2669"/>
                      <a:pt x="234" y="2669"/>
                    </a:cubicBezTo>
                    <a:cubicBezTo>
                      <a:pt x="267" y="2669"/>
                      <a:pt x="334" y="2669"/>
                      <a:pt x="367" y="2602"/>
                    </a:cubicBezTo>
                    <a:cubicBezTo>
                      <a:pt x="534" y="2435"/>
                      <a:pt x="1935" y="1001"/>
                      <a:pt x="1968" y="234"/>
                    </a:cubicBezTo>
                    <a:cubicBezTo>
                      <a:pt x="1968" y="133"/>
                      <a:pt x="1902" y="33"/>
                      <a:pt x="176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3" name="Google Shape;2843;p30"/>
              <p:cNvSpPr/>
              <p:nvPr/>
            </p:nvSpPr>
            <p:spPr>
              <a:xfrm>
                <a:off x="8829927" y="4427762"/>
                <a:ext cx="43695" cy="62099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3083" extrusionOk="0">
                    <a:moveTo>
                      <a:pt x="855" y="1"/>
                    </a:moveTo>
                    <a:cubicBezTo>
                      <a:pt x="774" y="1"/>
                      <a:pt x="692" y="38"/>
                      <a:pt x="667" y="113"/>
                    </a:cubicBezTo>
                    <a:cubicBezTo>
                      <a:pt x="667" y="147"/>
                      <a:pt x="0" y="1748"/>
                      <a:pt x="1801" y="3049"/>
                    </a:cubicBezTo>
                    <a:cubicBezTo>
                      <a:pt x="1835" y="3082"/>
                      <a:pt x="1868" y="3082"/>
                      <a:pt x="1901" y="3082"/>
                    </a:cubicBezTo>
                    <a:cubicBezTo>
                      <a:pt x="1968" y="3082"/>
                      <a:pt x="2035" y="3049"/>
                      <a:pt x="2102" y="2982"/>
                    </a:cubicBezTo>
                    <a:cubicBezTo>
                      <a:pt x="2168" y="2915"/>
                      <a:pt x="2135" y="2782"/>
                      <a:pt x="2035" y="2715"/>
                    </a:cubicBezTo>
                    <a:cubicBezTo>
                      <a:pt x="534" y="1615"/>
                      <a:pt x="1034" y="347"/>
                      <a:pt x="1034" y="280"/>
                    </a:cubicBezTo>
                    <a:cubicBezTo>
                      <a:pt x="1101" y="180"/>
                      <a:pt x="1034" y="47"/>
                      <a:pt x="934" y="13"/>
                    </a:cubicBezTo>
                    <a:cubicBezTo>
                      <a:pt x="909" y="5"/>
                      <a:pt x="882" y="1"/>
                      <a:pt x="85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4" name="Google Shape;2844;p30"/>
              <p:cNvSpPr/>
              <p:nvPr/>
            </p:nvSpPr>
            <p:spPr>
              <a:xfrm>
                <a:off x="8840664" y="4608775"/>
                <a:ext cx="281587" cy="490510"/>
              </a:xfrm>
              <a:custGeom>
                <a:avLst/>
                <a:gdLst/>
                <a:ahLst/>
                <a:cxnLst/>
                <a:rect l="l" t="t" r="r" b="b"/>
                <a:pathLst>
                  <a:path w="13978" h="24352" extrusionOk="0">
                    <a:moveTo>
                      <a:pt x="7840" y="1"/>
                    </a:moveTo>
                    <a:cubicBezTo>
                      <a:pt x="7706" y="1"/>
                      <a:pt x="7606" y="101"/>
                      <a:pt x="7606" y="201"/>
                    </a:cubicBezTo>
                    <a:cubicBezTo>
                      <a:pt x="7606" y="334"/>
                      <a:pt x="7706" y="434"/>
                      <a:pt x="7840" y="434"/>
                    </a:cubicBezTo>
                    <a:cubicBezTo>
                      <a:pt x="7840" y="434"/>
                      <a:pt x="8140" y="434"/>
                      <a:pt x="8574" y="601"/>
                    </a:cubicBezTo>
                    <a:lnTo>
                      <a:pt x="8640" y="601"/>
                    </a:lnTo>
                    <a:cubicBezTo>
                      <a:pt x="8707" y="601"/>
                      <a:pt x="8807" y="568"/>
                      <a:pt x="8840" y="468"/>
                    </a:cubicBezTo>
                    <a:cubicBezTo>
                      <a:pt x="8874" y="367"/>
                      <a:pt x="8807" y="267"/>
                      <a:pt x="8707" y="201"/>
                    </a:cubicBezTo>
                    <a:cubicBezTo>
                      <a:pt x="8240" y="1"/>
                      <a:pt x="7840" y="1"/>
                      <a:pt x="7840" y="1"/>
                    </a:cubicBezTo>
                    <a:close/>
                    <a:moveTo>
                      <a:pt x="9356" y="621"/>
                    </a:moveTo>
                    <a:cubicBezTo>
                      <a:pt x="9301" y="621"/>
                      <a:pt x="9244" y="646"/>
                      <a:pt x="9207" y="701"/>
                    </a:cubicBezTo>
                    <a:cubicBezTo>
                      <a:pt x="9107" y="801"/>
                      <a:pt x="9141" y="901"/>
                      <a:pt x="9207" y="1001"/>
                    </a:cubicBezTo>
                    <a:cubicBezTo>
                      <a:pt x="9408" y="1135"/>
                      <a:pt x="9608" y="1335"/>
                      <a:pt x="9741" y="1568"/>
                    </a:cubicBezTo>
                    <a:cubicBezTo>
                      <a:pt x="9808" y="1602"/>
                      <a:pt x="9841" y="1635"/>
                      <a:pt x="9908" y="1635"/>
                    </a:cubicBezTo>
                    <a:cubicBezTo>
                      <a:pt x="9975" y="1635"/>
                      <a:pt x="10008" y="1635"/>
                      <a:pt x="10041" y="1602"/>
                    </a:cubicBezTo>
                    <a:cubicBezTo>
                      <a:pt x="10141" y="1535"/>
                      <a:pt x="10175" y="1402"/>
                      <a:pt x="10108" y="1301"/>
                    </a:cubicBezTo>
                    <a:cubicBezTo>
                      <a:pt x="9908" y="1068"/>
                      <a:pt x="9708" y="834"/>
                      <a:pt x="9474" y="668"/>
                    </a:cubicBezTo>
                    <a:cubicBezTo>
                      <a:pt x="9444" y="638"/>
                      <a:pt x="9401" y="621"/>
                      <a:pt x="9356" y="621"/>
                    </a:cubicBezTo>
                    <a:close/>
                    <a:moveTo>
                      <a:pt x="10321" y="1956"/>
                    </a:moveTo>
                    <a:cubicBezTo>
                      <a:pt x="10294" y="1956"/>
                      <a:pt x="10267" y="1960"/>
                      <a:pt x="10242" y="1969"/>
                    </a:cubicBezTo>
                    <a:cubicBezTo>
                      <a:pt x="10141" y="2002"/>
                      <a:pt x="10108" y="2135"/>
                      <a:pt x="10141" y="2235"/>
                    </a:cubicBezTo>
                    <a:cubicBezTo>
                      <a:pt x="10242" y="2469"/>
                      <a:pt x="10308" y="2736"/>
                      <a:pt x="10375" y="3003"/>
                    </a:cubicBezTo>
                    <a:cubicBezTo>
                      <a:pt x="10408" y="3103"/>
                      <a:pt x="10508" y="3169"/>
                      <a:pt x="10575" y="3169"/>
                    </a:cubicBezTo>
                    <a:cubicBezTo>
                      <a:pt x="10608" y="3169"/>
                      <a:pt x="10608" y="3169"/>
                      <a:pt x="10642" y="3136"/>
                    </a:cubicBezTo>
                    <a:cubicBezTo>
                      <a:pt x="10742" y="3136"/>
                      <a:pt x="10809" y="3003"/>
                      <a:pt x="10775" y="2903"/>
                    </a:cubicBezTo>
                    <a:cubicBezTo>
                      <a:pt x="10709" y="2602"/>
                      <a:pt x="10642" y="2336"/>
                      <a:pt x="10508" y="2069"/>
                    </a:cubicBezTo>
                    <a:cubicBezTo>
                      <a:pt x="10483" y="1994"/>
                      <a:pt x="10402" y="1956"/>
                      <a:pt x="10321" y="1956"/>
                    </a:cubicBezTo>
                    <a:close/>
                    <a:moveTo>
                      <a:pt x="10750" y="3563"/>
                    </a:moveTo>
                    <a:cubicBezTo>
                      <a:pt x="10736" y="3563"/>
                      <a:pt x="10722" y="3565"/>
                      <a:pt x="10709" y="3570"/>
                    </a:cubicBezTo>
                    <a:cubicBezTo>
                      <a:pt x="10608" y="3570"/>
                      <a:pt x="10508" y="3670"/>
                      <a:pt x="10542" y="3803"/>
                    </a:cubicBezTo>
                    <a:cubicBezTo>
                      <a:pt x="10542" y="3970"/>
                      <a:pt x="10542" y="4137"/>
                      <a:pt x="10542" y="4337"/>
                    </a:cubicBezTo>
                    <a:cubicBezTo>
                      <a:pt x="10542" y="4404"/>
                      <a:pt x="10542" y="4504"/>
                      <a:pt x="10542" y="4570"/>
                    </a:cubicBezTo>
                    <a:cubicBezTo>
                      <a:pt x="10542" y="4704"/>
                      <a:pt x="10642" y="4804"/>
                      <a:pt x="10742" y="4804"/>
                    </a:cubicBezTo>
                    <a:cubicBezTo>
                      <a:pt x="10875" y="4804"/>
                      <a:pt x="10975" y="4737"/>
                      <a:pt x="10975" y="4604"/>
                    </a:cubicBezTo>
                    <a:cubicBezTo>
                      <a:pt x="10975" y="4504"/>
                      <a:pt x="10975" y="4437"/>
                      <a:pt x="10975" y="4337"/>
                    </a:cubicBezTo>
                    <a:cubicBezTo>
                      <a:pt x="10975" y="4137"/>
                      <a:pt x="10975" y="3937"/>
                      <a:pt x="10942" y="3737"/>
                    </a:cubicBezTo>
                    <a:cubicBezTo>
                      <a:pt x="10942" y="3650"/>
                      <a:pt x="10842" y="3563"/>
                      <a:pt x="10750" y="3563"/>
                    </a:cubicBezTo>
                    <a:close/>
                    <a:moveTo>
                      <a:pt x="9808" y="5304"/>
                    </a:moveTo>
                    <a:cubicBezTo>
                      <a:pt x="9474" y="5371"/>
                      <a:pt x="9207" y="5471"/>
                      <a:pt x="8941" y="5605"/>
                    </a:cubicBezTo>
                    <a:cubicBezTo>
                      <a:pt x="8840" y="5671"/>
                      <a:pt x="8807" y="5805"/>
                      <a:pt x="8874" y="5905"/>
                    </a:cubicBezTo>
                    <a:cubicBezTo>
                      <a:pt x="8907" y="5971"/>
                      <a:pt x="8974" y="6005"/>
                      <a:pt x="9041" y="6005"/>
                    </a:cubicBezTo>
                    <a:cubicBezTo>
                      <a:pt x="9107" y="6005"/>
                      <a:pt x="9141" y="6005"/>
                      <a:pt x="9174" y="5971"/>
                    </a:cubicBezTo>
                    <a:cubicBezTo>
                      <a:pt x="9374" y="5838"/>
                      <a:pt x="9608" y="5771"/>
                      <a:pt x="9875" y="5705"/>
                    </a:cubicBezTo>
                    <a:cubicBezTo>
                      <a:pt x="9975" y="5705"/>
                      <a:pt x="10075" y="5605"/>
                      <a:pt x="10041" y="5471"/>
                    </a:cubicBezTo>
                    <a:cubicBezTo>
                      <a:pt x="10008" y="5371"/>
                      <a:pt x="9908" y="5304"/>
                      <a:pt x="9808" y="5304"/>
                    </a:cubicBezTo>
                    <a:close/>
                    <a:moveTo>
                      <a:pt x="10675" y="5204"/>
                    </a:moveTo>
                    <a:cubicBezTo>
                      <a:pt x="10575" y="5204"/>
                      <a:pt x="10442" y="5271"/>
                      <a:pt x="10442" y="5371"/>
                    </a:cubicBezTo>
                    <a:cubicBezTo>
                      <a:pt x="10375" y="5638"/>
                      <a:pt x="10275" y="5871"/>
                      <a:pt x="10175" y="6105"/>
                    </a:cubicBezTo>
                    <a:cubicBezTo>
                      <a:pt x="10108" y="6205"/>
                      <a:pt x="10141" y="6338"/>
                      <a:pt x="10242" y="6405"/>
                    </a:cubicBezTo>
                    <a:lnTo>
                      <a:pt x="10342" y="6405"/>
                    </a:lnTo>
                    <a:cubicBezTo>
                      <a:pt x="10408" y="6405"/>
                      <a:pt x="10508" y="6372"/>
                      <a:pt x="10542" y="6305"/>
                    </a:cubicBezTo>
                    <a:cubicBezTo>
                      <a:pt x="10608" y="6105"/>
                      <a:pt x="10709" y="5938"/>
                      <a:pt x="10775" y="5738"/>
                    </a:cubicBezTo>
                    <a:cubicBezTo>
                      <a:pt x="10975" y="5771"/>
                      <a:pt x="11176" y="5838"/>
                      <a:pt x="11376" y="5905"/>
                    </a:cubicBezTo>
                    <a:cubicBezTo>
                      <a:pt x="11413" y="5923"/>
                      <a:pt x="11448" y="5932"/>
                      <a:pt x="11480" y="5932"/>
                    </a:cubicBezTo>
                    <a:cubicBezTo>
                      <a:pt x="11562" y="5932"/>
                      <a:pt x="11628" y="5877"/>
                      <a:pt x="11676" y="5805"/>
                    </a:cubicBezTo>
                    <a:cubicBezTo>
                      <a:pt x="11709" y="5705"/>
                      <a:pt x="11643" y="5571"/>
                      <a:pt x="11542" y="5538"/>
                    </a:cubicBezTo>
                    <a:cubicBezTo>
                      <a:pt x="11309" y="5438"/>
                      <a:pt x="11075" y="5371"/>
                      <a:pt x="10809" y="5304"/>
                    </a:cubicBezTo>
                    <a:cubicBezTo>
                      <a:pt x="10775" y="5271"/>
                      <a:pt x="10742" y="5238"/>
                      <a:pt x="10675" y="5204"/>
                    </a:cubicBezTo>
                    <a:close/>
                    <a:moveTo>
                      <a:pt x="12174" y="5942"/>
                    </a:moveTo>
                    <a:cubicBezTo>
                      <a:pt x="12119" y="5942"/>
                      <a:pt x="12064" y="5968"/>
                      <a:pt x="12009" y="6005"/>
                    </a:cubicBezTo>
                    <a:cubicBezTo>
                      <a:pt x="11943" y="6105"/>
                      <a:pt x="11976" y="6238"/>
                      <a:pt x="12043" y="6305"/>
                    </a:cubicBezTo>
                    <a:cubicBezTo>
                      <a:pt x="12243" y="6472"/>
                      <a:pt x="12410" y="6672"/>
                      <a:pt x="12577" y="6872"/>
                    </a:cubicBezTo>
                    <a:cubicBezTo>
                      <a:pt x="12610" y="6939"/>
                      <a:pt x="12677" y="6972"/>
                      <a:pt x="12743" y="6972"/>
                    </a:cubicBezTo>
                    <a:cubicBezTo>
                      <a:pt x="12777" y="6972"/>
                      <a:pt x="12843" y="6972"/>
                      <a:pt x="12877" y="6939"/>
                    </a:cubicBezTo>
                    <a:cubicBezTo>
                      <a:pt x="12943" y="6872"/>
                      <a:pt x="12977" y="6739"/>
                      <a:pt x="12910" y="6639"/>
                    </a:cubicBezTo>
                    <a:cubicBezTo>
                      <a:pt x="12743" y="6405"/>
                      <a:pt x="12543" y="6172"/>
                      <a:pt x="12310" y="6005"/>
                    </a:cubicBezTo>
                    <a:cubicBezTo>
                      <a:pt x="12264" y="5960"/>
                      <a:pt x="12219" y="5942"/>
                      <a:pt x="12174" y="5942"/>
                    </a:cubicBezTo>
                    <a:close/>
                    <a:moveTo>
                      <a:pt x="8494" y="6192"/>
                    </a:moveTo>
                    <a:cubicBezTo>
                      <a:pt x="8413" y="6192"/>
                      <a:pt x="8332" y="6230"/>
                      <a:pt x="8307" y="6305"/>
                    </a:cubicBezTo>
                    <a:cubicBezTo>
                      <a:pt x="8273" y="6438"/>
                      <a:pt x="8240" y="6572"/>
                      <a:pt x="8207" y="6672"/>
                    </a:cubicBezTo>
                    <a:cubicBezTo>
                      <a:pt x="8207" y="6739"/>
                      <a:pt x="8207" y="6772"/>
                      <a:pt x="8207" y="6805"/>
                    </a:cubicBezTo>
                    <a:cubicBezTo>
                      <a:pt x="8207" y="7006"/>
                      <a:pt x="8240" y="7172"/>
                      <a:pt x="8307" y="7306"/>
                    </a:cubicBezTo>
                    <a:cubicBezTo>
                      <a:pt x="8340" y="7372"/>
                      <a:pt x="8440" y="7406"/>
                      <a:pt x="8507" y="7406"/>
                    </a:cubicBezTo>
                    <a:lnTo>
                      <a:pt x="8607" y="7406"/>
                    </a:lnTo>
                    <a:cubicBezTo>
                      <a:pt x="8707" y="7339"/>
                      <a:pt x="8740" y="7206"/>
                      <a:pt x="8674" y="7106"/>
                    </a:cubicBezTo>
                    <a:cubicBezTo>
                      <a:pt x="8640" y="7039"/>
                      <a:pt x="8640" y="6939"/>
                      <a:pt x="8640" y="6805"/>
                    </a:cubicBezTo>
                    <a:cubicBezTo>
                      <a:pt x="8640" y="6772"/>
                      <a:pt x="8640" y="6739"/>
                      <a:pt x="8640" y="6705"/>
                    </a:cubicBezTo>
                    <a:cubicBezTo>
                      <a:pt x="8640" y="6639"/>
                      <a:pt x="8674" y="6539"/>
                      <a:pt x="8707" y="6472"/>
                    </a:cubicBezTo>
                    <a:cubicBezTo>
                      <a:pt x="8740" y="6372"/>
                      <a:pt x="8674" y="6238"/>
                      <a:pt x="8574" y="6205"/>
                    </a:cubicBezTo>
                    <a:cubicBezTo>
                      <a:pt x="8549" y="6197"/>
                      <a:pt x="8522" y="6192"/>
                      <a:pt x="8494" y="6192"/>
                    </a:cubicBezTo>
                    <a:close/>
                    <a:moveTo>
                      <a:pt x="9895" y="6692"/>
                    </a:moveTo>
                    <a:cubicBezTo>
                      <a:pt x="9835" y="6692"/>
                      <a:pt x="9778" y="6717"/>
                      <a:pt x="9741" y="6772"/>
                    </a:cubicBezTo>
                    <a:cubicBezTo>
                      <a:pt x="9541" y="6972"/>
                      <a:pt x="9341" y="7139"/>
                      <a:pt x="9141" y="7206"/>
                    </a:cubicBezTo>
                    <a:cubicBezTo>
                      <a:pt x="9041" y="7239"/>
                      <a:pt x="8974" y="7372"/>
                      <a:pt x="9041" y="7473"/>
                    </a:cubicBezTo>
                    <a:cubicBezTo>
                      <a:pt x="9074" y="7539"/>
                      <a:pt x="9141" y="7606"/>
                      <a:pt x="9241" y="7606"/>
                    </a:cubicBezTo>
                    <a:cubicBezTo>
                      <a:pt x="9241" y="7606"/>
                      <a:pt x="9274" y="7606"/>
                      <a:pt x="9308" y="7573"/>
                    </a:cubicBezTo>
                    <a:cubicBezTo>
                      <a:pt x="9541" y="7473"/>
                      <a:pt x="9808" y="7306"/>
                      <a:pt x="10041" y="7039"/>
                    </a:cubicBezTo>
                    <a:cubicBezTo>
                      <a:pt x="10108" y="6939"/>
                      <a:pt x="10108" y="6805"/>
                      <a:pt x="10041" y="6739"/>
                    </a:cubicBezTo>
                    <a:cubicBezTo>
                      <a:pt x="9996" y="6709"/>
                      <a:pt x="9945" y="6692"/>
                      <a:pt x="9895" y="6692"/>
                    </a:cubicBezTo>
                    <a:close/>
                    <a:moveTo>
                      <a:pt x="13137" y="7293"/>
                    </a:moveTo>
                    <a:cubicBezTo>
                      <a:pt x="13108" y="7293"/>
                      <a:pt x="13077" y="7297"/>
                      <a:pt x="13044" y="7306"/>
                    </a:cubicBezTo>
                    <a:cubicBezTo>
                      <a:pt x="12943" y="7339"/>
                      <a:pt x="12910" y="7473"/>
                      <a:pt x="12943" y="7573"/>
                    </a:cubicBezTo>
                    <a:cubicBezTo>
                      <a:pt x="13044" y="7806"/>
                      <a:pt x="13110" y="8073"/>
                      <a:pt x="13177" y="8340"/>
                    </a:cubicBezTo>
                    <a:cubicBezTo>
                      <a:pt x="13177" y="8440"/>
                      <a:pt x="13277" y="8507"/>
                      <a:pt x="13377" y="8507"/>
                    </a:cubicBezTo>
                    <a:lnTo>
                      <a:pt x="13410" y="8507"/>
                    </a:lnTo>
                    <a:cubicBezTo>
                      <a:pt x="13511" y="8473"/>
                      <a:pt x="13611" y="8373"/>
                      <a:pt x="13577" y="8240"/>
                    </a:cubicBezTo>
                    <a:cubicBezTo>
                      <a:pt x="13511" y="7973"/>
                      <a:pt x="13444" y="7673"/>
                      <a:pt x="13344" y="7406"/>
                    </a:cubicBezTo>
                    <a:cubicBezTo>
                      <a:pt x="13294" y="7331"/>
                      <a:pt x="13225" y="7293"/>
                      <a:pt x="13137" y="7293"/>
                    </a:cubicBezTo>
                    <a:close/>
                    <a:moveTo>
                      <a:pt x="13444" y="8907"/>
                    </a:moveTo>
                    <a:cubicBezTo>
                      <a:pt x="13344" y="8907"/>
                      <a:pt x="13244" y="9007"/>
                      <a:pt x="13244" y="9140"/>
                    </a:cubicBezTo>
                    <a:cubicBezTo>
                      <a:pt x="13277" y="9240"/>
                      <a:pt x="13277" y="9341"/>
                      <a:pt x="13277" y="9474"/>
                    </a:cubicBezTo>
                    <a:cubicBezTo>
                      <a:pt x="13277" y="9641"/>
                      <a:pt x="13277" y="9774"/>
                      <a:pt x="13244" y="9941"/>
                    </a:cubicBezTo>
                    <a:cubicBezTo>
                      <a:pt x="13244" y="10074"/>
                      <a:pt x="13344" y="10174"/>
                      <a:pt x="13444" y="10174"/>
                    </a:cubicBezTo>
                    <a:lnTo>
                      <a:pt x="13477" y="10174"/>
                    </a:lnTo>
                    <a:cubicBezTo>
                      <a:pt x="13577" y="10174"/>
                      <a:pt x="13677" y="10074"/>
                      <a:pt x="13677" y="9974"/>
                    </a:cubicBezTo>
                    <a:cubicBezTo>
                      <a:pt x="13677" y="9808"/>
                      <a:pt x="13677" y="9641"/>
                      <a:pt x="13677" y="9474"/>
                    </a:cubicBezTo>
                    <a:cubicBezTo>
                      <a:pt x="13677" y="9341"/>
                      <a:pt x="13677" y="9240"/>
                      <a:pt x="13677" y="9107"/>
                    </a:cubicBezTo>
                    <a:cubicBezTo>
                      <a:pt x="13677" y="9007"/>
                      <a:pt x="13577" y="8907"/>
                      <a:pt x="13444" y="8907"/>
                    </a:cubicBezTo>
                    <a:close/>
                    <a:moveTo>
                      <a:pt x="13444" y="10575"/>
                    </a:moveTo>
                    <a:cubicBezTo>
                      <a:pt x="13310" y="10575"/>
                      <a:pt x="13210" y="10641"/>
                      <a:pt x="13210" y="10775"/>
                    </a:cubicBezTo>
                    <a:cubicBezTo>
                      <a:pt x="13177" y="11042"/>
                      <a:pt x="13144" y="11309"/>
                      <a:pt x="13110" y="11575"/>
                    </a:cubicBezTo>
                    <a:cubicBezTo>
                      <a:pt x="13077" y="11676"/>
                      <a:pt x="13144" y="11809"/>
                      <a:pt x="13277" y="11809"/>
                    </a:cubicBezTo>
                    <a:lnTo>
                      <a:pt x="13310" y="11809"/>
                    </a:lnTo>
                    <a:cubicBezTo>
                      <a:pt x="13410" y="11809"/>
                      <a:pt x="13477" y="11742"/>
                      <a:pt x="13511" y="11642"/>
                    </a:cubicBezTo>
                    <a:cubicBezTo>
                      <a:pt x="13544" y="11375"/>
                      <a:pt x="13577" y="11108"/>
                      <a:pt x="13611" y="10808"/>
                    </a:cubicBezTo>
                    <a:cubicBezTo>
                      <a:pt x="13644" y="10675"/>
                      <a:pt x="13544" y="10575"/>
                      <a:pt x="13444" y="10575"/>
                    </a:cubicBezTo>
                    <a:close/>
                    <a:moveTo>
                      <a:pt x="13177" y="12209"/>
                    </a:moveTo>
                    <a:cubicBezTo>
                      <a:pt x="13077" y="12209"/>
                      <a:pt x="12943" y="12276"/>
                      <a:pt x="12910" y="12376"/>
                    </a:cubicBezTo>
                    <a:cubicBezTo>
                      <a:pt x="12843" y="12643"/>
                      <a:pt x="12777" y="12910"/>
                      <a:pt x="12677" y="13143"/>
                    </a:cubicBezTo>
                    <a:cubicBezTo>
                      <a:pt x="12643" y="13277"/>
                      <a:pt x="12710" y="13377"/>
                      <a:pt x="12810" y="13410"/>
                    </a:cubicBezTo>
                    <a:cubicBezTo>
                      <a:pt x="12843" y="13443"/>
                      <a:pt x="12843" y="13443"/>
                      <a:pt x="12877" y="13443"/>
                    </a:cubicBezTo>
                    <a:cubicBezTo>
                      <a:pt x="12977" y="13443"/>
                      <a:pt x="13044" y="13377"/>
                      <a:pt x="13077" y="13310"/>
                    </a:cubicBezTo>
                    <a:cubicBezTo>
                      <a:pt x="13177" y="13043"/>
                      <a:pt x="13244" y="12743"/>
                      <a:pt x="13344" y="12476"/>
                    </a:cubicBezTo>
                    <a:cubicBezTo>
                      <a:pt x="13344" y="12376"/>
                      <a:pt x="13277" y="12243"/>
                      <a:pt x="13177" y="12209"/>
                    </a:cubicBezTo>
                    <a:close/>
                    <a:moveTo>
                      <a:pt x="11227" y="13697"/>
                    </a:moveTo>
                    <a:cubicBezTo>
                      <a:pt x="11182" y="13697"/>
                      <a:pt x="11139" y="13714"/>
                      <a:pt x="11109" y="13744"/>
                    </a:cubicBezTo>
                    <a:cubicBezTo>
                      <a:pt x="10842" y="13944"/>
                      <a:pt x="10642" y="14211"/>
                      <a:pt x="10575" y="14511"/>
                    </a:cubicBezTo>
                    <a:cubicBezTo>
                      <a:pt x="10508" y="14611"/>
                      <a:pt x="10575" y="14744"/>
                      <a:pt x="10709" y="14778"/>
                    </a:cubicBezTo>
                    <a:lnTo>
                      <a:pt x="10742" y="14778"/>
                    </a:lnTo>
                    <a:cubicBezTo>
                      <a:pt x="10842" y="14778"/>
                      <a:pt x="10942" y="14711"/>
                      <a:pt x="10942" y="14644"/>
                    </a:cubicBezTo>
                    <a:cubicBezTo>
                      <a:pt x="11042" y="14411"/>
                      <a:pt x="11176" y="14211"/>
                      <a:pt x="11376" y="14044"/>
                    </a:cubicBezTo>
                    <a:cubicBezTo>
                      <a:pt x="11442" y="13977"/>
                      <a:pt x="11476" y="13844"/>
                      <a:pt x="11376" y="13777"/>
                    </a:cubicBezTo>
                    <a:cubicBezTo>
                      <a:pt x="11339" y="13722"/>
                      <a:pt x="11282" y="13697"/>
                      <a:pt x="11227" y="13697"/>
                    </a:cubicBezTo>
                    <a:close/>
                    <a:moveTo>
                      <a:pt x="11976" y="13377"/>
                    </a:moveTo>
                    <a:cubicBezTo>
                      <a:pt x="11876" y="13377"/>
                      <a:pt x="11776" y="13477"/>
                      <a:pt x="11776" y="13577"/>
                    </a:cubicBezTo>
                    <a:cubicBezTo>
                      <a:pt x="11776" y="13710"/>
                      <a:pt x="11876" y="13810"/>
                      <a:pt x="12009" y="13810"/>
                    </a:cubicBezTo>
                    <a:cubicBezTo>
                      <a:pt x="12143" y="13810"/>
                      <a:pt x="12243" y="13844"/>
                      <a:pt x="12376" y="13877"/>
                    </a:cubicBezTo>
                    <a:cubicBezTo>
                      <a:pt x="12376" y="13877"/>
                      <a:pt x="12376" y="13910"/>
                      <a:pt x="12376" y="13910"/>
                    </a:cubicBezTo>
                    <a:cubicBezTo>
                      <a:pt x="12243" y="14144"/>
                      <a:pt x="12110" y="14377"/>
                      <a:pt x="11976" y="14578"/>
                    </a:cubicBezTo>
                    <a:cubicBezTo>
                      <a:pt x="11909" y="14678"/>
                      <a:pt x="11909" y="14811"/>
                      <a:pt x="12009" y="14878"/>
                    </a:cubicBezTo>
                    <a:cubicBezTo>
                      <a:pt x="12043" y="14911"/>
                      <a:pt x="12076" y="14911"/>
                      <a:pt x="12143" y="14911"/>
                    </a:cubicBezTo>
                    <a:cubicBezTo>
                      <a:pt x="12210" y="14911"/>
                      <a:pt x="12276" y="14878"/>
                      <a:pt x="12310" y="14844"/>
                    </a:cubicBezTo>
                    <a:cubicBezTo>
                      <a:pt x="12443" y="14611"/>
                      <a:pt x="12610" y="14377"/>
                      <a:pt x="12743" y="14111"/>
                    </a:cubicBezTo>
                    <a:cubicBezTo>
                      <a:pt x="12777" y="14111"/>
                      <a:pt x="12843" y="14077"/>
                      <a:pt x="12910" y="14011"/>
                    </a:cubicBezTo>
                    <a:cubicBezTo>
                      <a:pt x="12977" y="13944"/>
                      <a:pt x="12977" y="13810"/>
                      <a:pt x="12877" y="13744"/>
                    </a:cubicBezTo>
                    <a:cubicBezTo>
                      <a:pt x="12610" y="13510"/>
                      <a:pt x="12310" y="13377"/>
                      <a:pt x="12009" y="13377"/>
                    </a:cubicBezTo>
                    <a:lnTo>
                      <a:pt x="11976" y="13577"/>
                    </a:lnTo>
                    <a:lnTo>
                      <a:pt x="11976" y="13377"/>
                    </a:lnTo>
                    <a:close/>
                    <a:moveTo>
                      <a:pt x="13232" y="14351"/>
                    </a:moveTo>
                    <a:cubicBezTo>
                      <a:pt x="13202" y="14351"/>
                      <a:pt x="13172" y="14359"/>
                      <a:pt x="13144" y="14377"/>
                    </a:cubicBezTo>
                    <a:cubicBezTo>
                      <a:pt x="13044" y="14411"/>
                      <a:pt x="12977" y="14544"/>
                      <a:pt x="13044" y="14644"/>
                    </a:cubicBezTo>
                    <a:cubicBezTo>
                      <a:pt x="13144" y="14878"/>
                      <a:pt x="13244" y="15111"/>
                      <a:pt x="13310" y="15378"/>
                    </a:cubicBezTo>
                    <a:cubicBezTo>
                      <a:pt x="13344" y="15478"/>
                      <a:pt x="13444" y="15545"/>
                      <a:pt x="13511" y="15545"/>
                    </a:cubicBezTo>
                    <a:lnTo>
                      <a:pt x="13577" y="15545"/>
                    </a:lnTo>
                    <a:cubicBezTo>
                      <a:pt x="13677" y="15512"/>
                      <a:pt x="13744" y="15378"/>
                      <a:pt x="13711" y="15278"/>
                    </a:cubicBezTo>
                    <a:cubicBezTo>
                      <a:pt x="13644" y="14978"/>
                      <a:pt x="13544" y="14711"/>
                      <a:pt x="13410" y="14478"/>
                    </a:cubicBezTo>
                    <a:cubicBezTo>
                      <a:pt x="13386" y="14405"/>
                      <a:pt x="13310" y="14351"/>
                      <a:pt x="13232" y="14351"/>
                    </a:cubicBezTo>
                    <a:close/>
                    <a:moveTo>
                      <a:pt x="11566" y="15108"/>
                    </a:moveTo>
                    <a:cubicBezTo>
                      <a:pt x="11524" y="15108"/>
                      <a:pt x="11481" y="15119"/>
                      <a:pt x="11442" y="15145"/>
                    </a:cubicBezTo>
                    <a:cubicBezTo>
                      <a:pt x="11242" y="15278"/>
                      <a:pt x="11142" y="15311"/>
                      <a:pt x="11075" y="15311"/>
                    </a:cubicBezTo>
                    <a:cubicBezTo>
                      <a:pt x="11042" y="15311"/>
                      <a:pt x="11009" y="15278"/>
                      <a:pt x="10975" y="15245"/>
                    </a:cubicBezTo>
                    <a:cubicBezTo>
                      <a:pt x="10939" y="15190"/>
                      <a:pt x="10882" y="15165"/>
                      <a:pt x="10821" y="15165"/>
                    </a:cubicBezTo>
                    <a:cubicBezTo>
                      <a:pt x="10772" y="15165"/>
                      <a:pt x="10720" y="15181"/>
                      <a:pt x="10675" y="15211"/>
                    </a:cubicBezTo>
                    <a:cubicBezTo>
                      <a:pt x="10608" y="15278"/>
                      <a:pt x="10575" y="15412"/>
                      <a:pt x="10642" y="15512"/>
                    </a:cubicBezTo>
                    <a:cubicBezTo>
                      <a:pt x="10742" y="15645"/>
                      <a:pt x="10909" y="15712"/>
                      <a:pt x="11075" y="15712"/>
                    </a:cubicBezTo>
                    <a:cubicBezTo>
                      <a:pt x="11276" y="15712"/>
                      <a:pt x="11476" y="15645"/>
                      <a:pt x="11676" y="15478"/>
                    </a:cubicBezTo>
                    <a:cubicBezTo>
                      <a:pt x="11776" y="15412"/>
                      <a:pt x="11809" y="15278"/>
                      <a:pt x="11743" y="15178"/>
                    </a:cubicBezTo>
                    <a:cubicBezTo>
                      <a:pt x="11701" y="15137"/>
                      <a:pt x="11635" y="15108"/>
                      <a:pt x="11566" y="15108"/>
                    </a:cubicBezTo>
                    <a:close/>
                    <a:moveTo>
                      <a:pt x="13696" y="15939"/>
                    </a:moveTo>
                    <a:cubicBezTo>
                      <a:pt x="13679" y="15939"/>
                      <a:pt x="13662" y="15941"/>
                      <a:pt x="13644" y="15945"/>
                    </a:cubicBezTo>
                    <a:cubicBezTo>
                      <a:pt x="13544" y="15979"/>
                      <a:pt x="13477" y="16079"/>
                      <a:pt x="13477" y="16179"/>
                    </a:cubicBezTo>
                    <a:cubicBezTo>
                      <a:pt x="13477" y="16245"/>
                      <a:pt x="13511" y="16279"/>
                      <a:pt x="13511" y="16346"/>
                    </a:cubicBezTo>
                    <a:cubicBezTo>
                      <a:pt x="13544" y="16546"/>
                      <a:pt x="13544" y="16746"/>
                      <a:pt x="13544" y="16979"/>
                    </a:cubicBezTo>
                    <a:cubicBezTo>
                      <a:pt x="13544" y="17079"/>
                      <a:pt x="13644" y="17179"/>
                      <a:pt x="13744" y="17179"/>
                    </a:cubicBezTo>
                    <a:cubicBezTo>
                      <a:pt x="13877" y="17179"/>
                      <a:pt x="13978" y="17113"/>
                      <a:pt x="13978" y="16979"/>
                    </a:cubicBezTo>
                    <a:lnTo>
                      <a:pt x="13978" y="16946"/>
                    </a:lnTo>
                    <a:cubicBezTo>
                      <a:pt x="13978" y="16712"/>
                      <a:pt x="13944" y="16512"/>
                      <a:pt x="13911" y="16279"/>
                    </a:cubicBezTo>
                    <a:cubicBezTo>
                      <a:pt x="13911" y="16245"/>
                      <a:pt x="13911" y="16179"/>
                      <a:pt x="13911" y="16112"/>
                    </a:cubicBezTo>
                    <a:cubicBezTo>
                      <a:pt x="13882" y="16025"/>
                      <a:pt x="13803" y="15939"/>
                      <a:pt x="13696" y="15939"/>
                    </a:cubicBezTo>
                    <a:close/>
                    <a:moveTo>
                      <a:pt x="368" y="17913"/>
                    </a:moveTo>
                    <a:cubicBezTo>
                      <a:pt x="201" y="17913"/>
                      <a:pt x="168" y="18047"/>
                      <a:pt x="134" y="18214"/>
                    </a:cubicBezTo>
                    <a:cubicBezTo>
                      <a:pt x="101" y="18314"/>
                      <a:pt x="168" y="18414"/>
                      <a:pt x="268" y="18447"/>
                    </a:cubicBezTo>
                    <a:cubicBezTo>
                      <a:pt x="301" y="18480"/>
                      <a:pt x="301" y="18480"/>
                      <a:pt x="334" y="18480"/>
                    </a:cubicBezTo>
                    <a:cubicBezTo>
                      <a:pt x="434" y="18480"/>
                      <a:pt x="501" y="18414"/>
                      <a:pt x="535" y="18314"/>
                    </a:cubicBezTo>
                    <a:cubicBezTo>
                      <a:pt x="535" y="18247"/>
                      <a:pt x="568" y="18214"/>
                      <a:pt x="568" y="18214"/>
                    </a:cubicBezTo>
                    <a:cubicBezTo>
                      <a:pt x="568" y="18180"/>
                      <a:pt x="601" y="18147"/>
                      <a:pt x="601" y="18113"/>
                    </a:cubicBezTo>
                    <a:cubicBezTo>
                      <a:pt x="601" y="18013"/>
                      <a:pt x="501" y="17913"/>
                      <a:pt x="368" y="17913"/>
                    </a:cubicBezTo>
                    <a:close/>
                    <a:moveTo>
                      <a:pt x="13659" y="17605"/>
                    </a:moveTo>
                    <a:cubicBezTo>
                      <a:pt x="13578" y="17605"/>
                      <a:pt x="13505" y="17669"/>
                      <a:pt x="13477" y="17780"/>
                    </a:cubicBezTo>
                    <a:cubicBezTo>
                      <a:pt x="13444" y="18047"/>
                      <a:pt x="13377" y="18280"/>
                      <a:pt x="13277" y="18547"/>
                    </a:cubicBezTo>
                    <a:cubicBezTo>
                      <a:pt x="13244" y="18681"/>
                      <a:pt x="13310" y="18781"/>
                      <a:pt x="13410" y="18814"/>
                    </a:cubicBezTo>
                    <a:lnTo>
                      <a:pt x="13477" y="18814"/>
                    </a:lnTo>
                    <a:cubicBezTo>
                      <a:pt x="13577" y="18814"/>
                      <a:pt x="13644" y="18781"/>
                      <a:pt x="13677" y="18681"/>
                    </a:cubicBezTo>
                    <a:cubicBezTo>
                      <a:pt x="13777" y="18414"/>
                      <a:pt x="13844" y="18113"/>
                      <a:pt x="13877" y="17847"/>
                    </a:cubicBezTo>
                    <a:cubicBezTo>
                      <a:pt x="13911" y="17747"/>
                      <a:pt x="13844" y="17613"/>
                      <a:pt x="13711" y="17613"/>
                    </a:cubicBezTo>
                    <a:cubicBezTo>
                      <a:pt x="13693" y="17607"/>
                      <a:pt x="13676" y="17605"/>
                      <a:pt x="13659" y="17605"/>
                    </a:cubicBezTo>
                    <a:close/>
                    <a:moveTo>
                      <a:pt x="201" y="18881"/>
                    </a:moveTo>
                    <a:cubicBezTo>
                      <a:pt x="101" y="18881"/>
                      <a:pt x="1" y="18947"/>
                      <a:pt x="1" y="19081"/>
                    </a:cubicBezTo>
                    <a:cubicBezTo>
                      <a:pt x="1" y="19114"/>
                      <a:pt x="1" y="19181"/>
                      <a:pt x="1" y="19214"/>
                    </a:cubicBezTo>
                    <a:cubicBezTo>
                      <a:pt x="1" y="19448"/>
                      <a:pt x="34" y="19715"/>
                      <a:pt x="68" y="19948"/>
                    </a:cubicBezTo>
                    <a:cubicBezTo>
                      <a:pt x="68" y="20048"/>
                      <a:pt x="168" y="20115"/>
                      <a:pt x="268" y="20115"/>
                    </a:cubicBezTo>
                    <a:lnTo>
                      <a:pt x="301" y="20115"/>
                    </a:lnTo>
                    <a:cubicBezTo>
                      <a:pt x="434" y="20082"/>
                      <a:pt x="501" y="19981"/>
                      <a:pt x="468" y="19881"/>
                    </a:cubicBezTo>
                    <a:cubicBezTo>
                      <a:pt x="434" y="19648"/>
                      <a:pt x="401" y="19448"/>
                      <a:pt x="401" y="19214"/>
                    </a:cubicBezTo>
                    <a:cubicBezTo>
                      <a:pt x="401" y="19181"/>
                      <a:pt x="401" y="19148"/>
                      <a:pt x="401" y="19081"/>
                    </a:cubicBezTo>
                    <a:cubicBezTo>
                      <a:pt x="434" y="18981"/>
                      <a:pt x="334" y="18881"/>
                      <a:pt x="201" y="18881"/>
                    </a:cubicBezTo>
                    <a:close/>
                    <a:moveTo>
                      <a:pt x="13161" y="19187"/>
                    </a:moveTo>
                    <a:cubicBezTo>
                      <a:pt x="13090" y="19187"/>
                      <a:pt x="13025" y="19242"/>
                      <a:pt x="12977" y="19314"/>
                    </a:cubicBezTo>
                    <a:cubicBezTo>
                      <a:pt x="12877" y="19548"/>
                      <a:pt x="12743" y="19781"/>
                      <a:pt x="12577" y="20015"/>
                    </a:cubicBezTo>
                    <a:cubicBezTo>
                      <a:pt x="12543" y="20115"/>
                      <a:pt x="12577" y="20248"/>
                      <a:pt x="12643" y="20315"/>
                    </a:cubicBezTo>
                    <a:cubicBezTo>
                      <a:pt x="12677" y="20315"/>
                      <a:pt x="12743" y="20348"/>
                      <a:pt x="12777" y="20348"/>
                    </a:cubicBezTo>
                    <a:cubicBezTo>
                      <a:pt x="12843" y="20348"/>
                      <a:pt x="12910" y="20315"/>
                      <a:pt x="12943" y="20248"/>
                    </a:cubicBezTo>
                    <a:cubicBezTo>
                      <a:pt x="13110" y="19981"/>
                      <a:pt x="13244" y="19748"/>
                      <a:pt x="13344" y="19481"/>
                    </a:cubicBezTo>
                    <a:cubicBezTo>
                      <a:pt x="13410" y="19381"/>
                      <a:pt x="13344" y="19248"/>
                      <a:pt x="13244" y="19214"/>
                    </a:cubicBezTo>
                    <a:cubicBezTo>
                      <a:pt x="13216" y="19196"/>
                      <a:pt x="13188" y="19187"/>
                      <a:pt x="13161" y="19187"/>
                    </a:cubicBezTo>
                    <a:close/>
                    <a:moveTo>
                      <a:pt x="514" y="20503"/>
                    </a:moveTo>
                    <a:cubicBezTo>
                      <a:pt x="487" y="20503"/>
                      <a:pt x="460" y="20507"/>
                      <a:pt x="434" y="20515"/>
                    </a:cubicBezTo>
                    <a:cubicBezTo>
                      <a:pt x="334" y="20549"/>
                      <a:pt x="268" y="20682"/>
                      <a:pt x="301" y="20782"/>
                    </a:cubicBezTo>
                    <a:cubicBezTo>
                      <a:pt x="434" y="21049"/>
                      <a:pt x="568" y="21316"/>
                      <a:pt x="735" y="21549"/>
                    </a:cubicBezTo>
                    <a:cubicBezTo>
                      <a:pt x="768" y="21616"/>
                      <a:pt x="835" y="21649"/>
                      <a:pt x="901" y="21649"/>
                    </a:cubicBezTo>
                    <a:cubicBezTo>
                      <a:pt x="935" y="21649"/>
                      <a:pt x="1002" y="21649"/>
                      <a:pt x="1035" y="21616"/>
                    </a:cubicBezTo>
                    <a:cubicBezTo>
                      <a:pt x="1135" y="21549"/>
                      <a:pt x="1135" y="21416"/>
                      <a:pt x="1068" y="21316"/>
                    </a:cubicBezTo>
                    <a:cubicBezTo>
                      <a:pt x="935" y="21116"/>
                      <a:pt x="801" y="20882"/>
                      <a:pt x="701" y="20615"/>
                    </a:cubicBezTo>
                    <a:cubicBezTo>
                      <a:pt x="676" y="20540"/>
                      <a:pt x="595" y="20503"/>
                      <a:pt x="514" y="20503"/>
                    </a:cubicBezTo>
                    <a:close/>
                    <a:moveTo>
                      <a:pt x="12291" y="20602"/>
                    </a:moveTo>
                    <a:cubicBezTo>
                      <a:pt x="12237" y="20602"/>
                      <a:pt x="12180" y="20627"/>
                      <a:pt x="12143" y="20682"/>
                    </a:cubicBezTo>
                    <a:cubicBezTo>
                      <a:pt x="11976" y="20915"/>
                      <a:pt x="11776" y="21116"/>
                      <a:pt x="11609" y="21316"/>
                    </a:cubicBezTo>
                    <a:cubicBezTo>
                      <a:pt x="11542" y="21382"/>
                      <a:pt x="11542" y="21516"/>
                      <a:pt x="11609" y="21616"/>
                    </a:cubicBezTo>
                    <a:cubicBezTo>
                      <a:pt x="11643" y="21649"/>
                      <a:pt x="11709" y="21649"/>
                      <a:pt x="11743" y="21649"/>
                    </a:cubicBezTo>
                    <a:cubicBezTo>
                      <a:pt x="11809" y="21649"/>
                      <a:pt x="11876" y="21649"/>
                      <a:pt x="11909" y="21583"/>
                    </a:cubicBezTo>
                    <a:cubicBezTo>
                      <a:pt x="12110" y="21382"/>
                      <a:pt x="12276" y="21149"/>
                      <a:pt x="12476" y="20949"/>
                    </a:cubicBezTo>
                    <a:cubicBezTo>
                      <a:pt x="12543" y="20849"/>
                      <a:pt x="12510" y="20715"/>
                      <a:pt x="12410" y="20649"/>
                    </a:cubicBezTo>
                    <a:cubicBezTo>
                      <a:pt x="12380" y="20619"/>
                      <a:pt x="12336" y="20602"/>
                      <a:pt x="12291" y="20602"/>
                    </a:cubicBezTo>
                    <a:close/>
                    <a:moveTo>
                      <a:pt x="11171" y="21833"/>
                    </a:moveTo>
                    <a:cubicBezTo>
                      <a:pt x="11117" y="21833"/>
                      <a:pt x="11059" y="21849"/>
                      <a:pt x="11009" y="21883"/>
                    </a:cubicBezTo>
                    <a:cubicBezTo>
                      <a:pt x="10809" y="22050"/>
                      <a:pt x="10608" y="22250"/>
                      <a:pt x="10408" y="22383"/>
                    </a:cubicBezTo>
                    <a:cubicBezTo>
                      <a:pt x="10308" y="22450"/>
                      <a:pt x="10275" y="22583"/>
                      <a:pt x="10342" y="22683"/>
                    </a:cubicBezTo>
                    <a:cubicBezTo>
                      <a:pt x="10375" y="22750"/>
                      <a:pt x="10442" y="22783"/>
                      <a:pt x="10508" y="22783"/>
                    </a:cubicBezTo>
                    <a:cubicBezTo>
                      <a:pt x="10575" y="22783"/>
                      <a:pt x="10608" y="22750"/>
                      <a:pt x="10642" y="22717"/>
                    </a:cubicBezTo>
                    <a:cubicBezTo>
                      <a:pt x="10875" y="22550"/>
                      <a:pt x="11075" y="22383"/>
                      <a:pt x="11309" y="22183"/>
                    </a:cubicBezTo>
                    <a:cubicBezTo>
                      <a:pt x="11376" y="22116"/>
                      <a:pt x="11409" y="21983"/>
                      <a:pt x="11309" y="21883"/>
                    </a:cubicBezTo>
                    <a:cubicBezTo>
                      <a:pt x="11276" y="21849"/>
                      <a:pt x="11226" y="21833"/>
                      <a:pt x="11171" y="21833"/>
                    </a:cubicBezTo>
                    <a:close/>
                    <a:moveTo>
                      <a:pt x="1439" y="21874"/>
                    </a:moveTo>
                    <a:cubicBezTo>
                      <a:pt x="1385" y="21874"/>
                      <a:pt x="1335" y="21900"/>
                      <a:pt x="1302" y="21950"/>
                    </a:cubicBezTo>
                    <a:cubicBezTo>
                      <a:pt x="1202" y="22016"/>
                      <a:pt x="1202" y="22150"/>
                      <a:pt x="1302" y="22216"/>
                    </a:cubicBezTo>
                    <a:cubicBezTo>
                      <a:pt x="1469" y="22417"/>
                      <a:pt x="1702" y="22617"/>
                      <a:pt x="1936" y="22817"/>
                    </a:cubicBezTo>
                    <a:cubicBezTo>
                      <a:pt x="1969" y="22850"/>
                      <a:pt x="2002" y="22850"/>
                      <a:pt x="2069" y="22850"/>
                    </a:cubicBezTo>
                    <a:cubicBezTo>
                      <a:pt x="2136" y="22850"/>
                      <a:pt x="2169" y="22817"/>
                      <a:pt x="2236" y="22783"/>
                    </a:cubicBezTo>
                    <a:cubicBezTo>
                      <a:pt x="2302" y="22683"/>
                      <a:pt x="2269" y="22550"/>
                      <a:pt x="2169" y="22483"/>
                    </a:cubicBezTo>
                    <a:cubicBezTo>
                      <a:pt x="1969" y="22316"/>
                      <a:pt x="1769" y="22116"/>
                      <a:pt x="1602" y="21950"/>
                    </a:cubicBezTo>
                    <a:cubicBezTo>
                      <a:pt x="1552" y="21900"/>
                      <a:pt x="1494" y="21874"/>
                      <a:pt x="1439" y="21874"/>
                    </a:cubicBezTo>
                    <a:close/>
                    <a:moveTo>
                      <a:pt x="9822" y="22815"/>
                    </a:moveTo>
                    <a:cubicBezTo>
                      <a:pt x="9783" y="22815"/>
                      <a:pt x="9743" y="22827"/>
                      <a:pt x="9708" y="22850"/>
                    </a:cubicBezTo>
                    <a:cubicBezTo>
                      <a:pt x="9474" y="22984"/>
                      <a:pt x="9241" y="23117"/>
                      <a:pt x="9007" y="23250"/>
                    </a:cubicBezTo>
                    <a:cubicBezTo>
                      <a:pt x="8907" y="23284"/>
                      <a:pt x="8840" y="23417"/>
                      <a:pt x="8907" y="23517"/>
                    </a:cubicBezTo>
                    <a:cubicBezTo>
                      <a:pt x="8941" y="23584"/>
                      <a:pt x="9007" y="23651"/>
                      <a:pt x="9107" y="23651"/>
                    </a:cubicBezTo>
                    <a:cubicBezTo>
                      <a:pt x="9141" y="23651"/>
                      <a:pt x="9141" y="23617"/>
                      <a:pt x="9174" y="23617"/>
                    </a:cubicBezTo>
                    <a:cubicBezTo>
                      <a:pt x="9441" y="23484"/>
                      <a:pt x="9708" y="23351"/>
                      <a:pt x="9941" y="23217"/>
                    </a:cubicBezTo>
                    <a:cubicBezTo>
                      <a:pt x="10041" y="23150"/>
                      <a:pt x="10075" y="23017"/>
                      <a:pt x="10008" y="22917"/>
                    </a:cubicBezTo>
                    <a:cubicBezTo>
                      <a:pt x="9965" y="22852"/>
                      <a:pt x="9894" y="22815"/>
                      <a:pt x="9822" y="22815"/>
                    </a:cubicBezTo>
                    <a:close/>
                    <a:moveTo>
                      <a:pt x="2746" y="22916"/>
                    </a:moveTo>
                    <a:cubicBezTo>
                      <a:pt x="2683" y="22916"/>
                      <a:pt x="2612" y="22952"/>
                      <a:pt x="2569" y="23017"/>
                    </a:cubicBezTo>
                    <a:cubicBezTo>
                      <a:pt x="2503" y="23117"/>
                      <a:pt x="2536" y="23217"/>
                      <a:pt x="2636" y="23284"/>
                    </a:cubicBezTo>
                    <a:cubicBezTo>
                      <a:pt x="2870" y="23417"/>
                      <a:pt x="3103" y="23584"/>
                      <a:pt x="3370" y="23717"/>
                    </a:cubicBezTo>
                    <a:lnTo>
                      <a:pt x="3470" y="23717"/>
                    </a:lnTo>
                    <a:cubicBezTo>
                      <a:pt x="3537" y="23717"/>
                      <a:pt x="3637" y="23684"/>
                      <a:pt x="3670" y="23617"/>
                    </a:cubicBezTo>
                    <a:cubicBezTo>
                      <a:pt x="3703" y="23517"/>
                      <a:pt x="3670" y="23384"/>
                      <a:pt x="3570" y="23317"/>
                    </a:cubicBezTo>
                    <a:cubicBezTo>
                      <a:pt x="3303" y="23217"/>
                      <a:pt x="3070" y="23084"/>
                      <a:pt x="2836" y="22950"/>
                    </a:cubicBezTo>
                    <a:cubicBezTo>
                      <a:pt x="2813" y="22927"/>
                      <a:pt x="2781" y="22916"/>
                      <a:pt x="2746" y="22916"/>
                    </a:cubicBezTo>
                    <a:close/>
                    <a:moveTo>
                      <a:pt x="8308" y="23542"/>
                    </a:moveTo>
                    <a:cubicBezTo>
                      <a:pt x="8286" y="23542"/>
                      <a:pt x="8264" y="23545"/>
                      <a:pt x="8240" y="23551"/>
                    </a:cubicBezTo>
                    <a:cubicBezTo>
                      <a:pt x="8007" y="23651"/>
                      <a:pt x="7740" y="23717"/>
                      <a:pt x="7473" y="23784"/>
                    </a:cubicBezTo>
                    <a:cubicBezTo>
                      <a:pt x="7373" y="23818"/>
                      <a:pt x="7306" y="23918"/>
                      <a:pt x="7306" y="24018"/>
                    </a:cubicBezTo>
                    <a:cubicBezTo>
                      <a:pt x="7339" y="24118"/>
                      <a:pt x="7439" y="24184"/>
                      <a:pt x="7540" y="24184"/>
                    </a:cubicBezTo>
                    <a:lnTo>
                      <a:pt x="7573" y="24184"/>
                    </a:lnTo>
                    <a:cubicBezTo>
                      <a:pt x="7840" y="24118"/>
                      <a:pt x="8107" y="24051"/>
                      <a:pt x="8407" y="23951"/>
                    </a:cubicBezTo>
                    <a:cubicBezTo>
                      <a:pt x="8507" y="23918"/>
                      <a:pt x="8574" y="23784"/>
                      <a:pt x="8507" y="23684"/>
                    </a:cubicBezTo>
                    <a:cubicBezTo>
                      <a:pt x="8479" y="23602"/>
                      <a:pt x="8407" y="23542"/>
                      <a:pt x="8308" y="23542"/>
                    </a:cubicBezTo>
                    <a:close/>
                    <a:moveTo>
                      <a:pt x="4248" y="23642"/>
                    </a:moveTo>
                    <a:cubicBezTo>
                      <a:pt x="4160" y="23642"/>
                      <a:pt x="4065" y="23702"/>
                      <a:pt x="4037" y="23784"/>
                    </a:cubicBezTo>
                    <a:cubicBezTo>
                      <a:pt x="4004" y="23884"/>
                      <a:pt x="4070" y="24018"/>
                      <a:pt x="4170" y="24051"/>
                    </a:cubicBezTo>
                    <a:cubicBezTo>
                      <a:pt x="4437" y="24151"/>
                      <a:pt x="4738" y="24218"/>
                      <a:pt x="5004" y="24251"/>
                    </a:cubicBezTo>
                    <a:lnTo>
                      <a:pt x="5038" y="24251"/>
                    </a:lnTo>
                    <a:cubicBezTo>
                      <a:pt x="5138" y="24251"/>
                      <a:pt x="5238" y="24184"/>
                      <a:pt x="5238" y="24084"/>
                    </a:cubicBezTo>
                    <a:cubicBezTo>
                      <a:pt x="5271" y="23984"/>
                      <a:pt x="5205" y="23884"/>
                      <a:pt x="5071" y="23851"/>
                    </a:cubicBezTo>
                    <a:cubicBezTo>
                      <a:pt x="4804" y="23818"/>
                      <a:pt x="4571" y="23751"/>
                      <a:pt x="4304" y="23651"/>
                    </a:cubicBezTo>
                    <a:cubicBezTo>
                      <a:pt x="4286" y="23645"/>
                      <a:pt x="4267" y="23642"/>
                      <a:pt x="4248" y="23642"/>
                    </a:cubicBezTo>
                    <a:close/>
                    <a:moveTo>
                      <a:pt x="6672" y="23918"/>
                    </a:moveTo>
                    <a:cubicBezTo>
                      <a:pt x="6405" y="23951"/>
                      <a:pt x="6139" y="23951"/>
                      <a:pt x="5872" y="23951"/>
                    </a:cubicBezTo>
                    <a:cubicBezTo>
                      <a:pt x="5772" y="23951"/>
                      <a:pt x="5672" y="24018"/>
                      <a:pt x="5672" y="24151"/>
                    </a:cubicBezTo>
                    <a:cubicBezTo>
                      <a:pt x="5672" y="24251"/>
                      <a:pt x="5738" y="24351"/>
                      <a:pt x="5872" y="24351"/>
                    </a:cubicBezTo>
                    <a:lnTo>
                      <a:pt x="6072" y="24351"/>
                    </a:lnTo>
                    <a:cubicBezTo>
                      <a:pt x="6305" y="24351"/>
                      <a:pt x="6505" y="24351"/>
                      <a:pt x="6739" y="24318"/>
                    </a:cubicBezTo>
                    <a:cubicBezTo>
                      <a:pt x="6839" y="24318"/>
                      <a:pt x="6906" y="24218"/>
                      <a:pt x="6906" y="24118"/>
                    </a:cubicBezTo>
                    <a:cubicBezTo>
                      <a:pt x="6906" y="23984"/>
                      <a:pt x="6772" y="23918"/>
                      <a:pt x="6672" y="2391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45" name="Google Shape;2845;p30"/>
            <p:cNvGrpSpPr/>
            <p:nvPr/>
          </p:nvGrpSpPr>
          <p:grpSpPr>
            <a:xfrm flipH="1">
              <a:off x="7872526" y="4134861"/>
              <a:ext cx="1335311" cy="948781"/>
              <a:chOff x="7491526" y="4134861"/>
              <a:chExt cx="1335311" cy="948781"/>
            </a:xfrm>
          </p:grpSpPr>
          <p:sp>
            <p:nvSpPr>
              <p:cNvPr id="2846" name="Google Shape;2846;p30"/>
              <p:cNvSpPr/>
              <p:nvPr/>
            </p:nvSpPr>
            <p:spPr>
              <a:xfrm>
                <a:off x="7589426" y="4558467"/>
                <a:ext cx="350886" cy="170547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8467" extrusionOk="0">
                    <a:moveTo>
                      <a:pt x="4496" y="0"/>
                    </a:moveTo>
                    <a:cubicBezTo>
                      <a:pt x="1838" y="0"/>
                      <a:pt x="0" y="569"/>
                      <a:pt x="1012" y="1157"/>
                    </a:cubicBezTo>
                    <a:cubicBezTo>
                      <a:pt x="2679" y="2127"/>
                      <a:pt x="15085" y="8467"/>
                      <a:pt x="17114" y="8467"/>
                    </a:cubicBezTo>
                    <a:cubicBezTo>
                      <a:pt x="17318" y="8467"/>
                      <a:pt x="17417" y="8402"/>
                      <a:pt x="17390" y="8262"/>
                    </a:cubicBezTo>
                    <a:cubicBezTo>
                      <a:pt x="17390" y="8262"/>
                      <a:pt x="16289" y="3792"/>
                      <a:pt x="11519" y="1424"/>
                    </a:cubicBezTo>
                    <a:cubicBezTo>
                      <a:pt x="9364" y="376"/>
                      <a:pt x="6659" y="0"/>
                      <a:pt x="44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7" name="Google Shape;2847;p30"/>
              <p:cNvSpPr/>
              <p:nvPr/>
            </p:nvSpPr>
            <p:spPr>
              <a:xfrm>
                <a:off x="8531704" y="4318353"/>
                <a:ext cx="100141" cy="100813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5005" extrusionOk="0">
                    <a:moveTo>
                      <a:pt x="2669" y="601"/>
                    </a:moveTo>
                    <a:cubicBezTo>
                      <a:pt x="2736" y="801"/>
                      <a:pt x="2803" y="1101"/>
                      <a:pt x="2869" y="1302"/>
                    </a:cubicBezTo>
                    <a:cubicBezTo>
                      <a:pt x="2969" y="1802"/>
                      <a:pt x="3003" y="1935"/>
                      <a:pt x="3069" y="2002"/>
                    </a:cubicBezTo>
                    <a:cubicBezTo>
                      <a:pt x="3136" y="2069"/>
                      <a:pt x="3203" y="2136"/>
                      <a:pt x="3703" y="2302"/>
                    </a:cubicBezTo>
                    <a:cubicBezTo>
                      <a:pt x="3903" y="2369"/>
                      <a:pt x="4170" y="2469"/>
                      <a:pt x="4370" y="2536"/>
                    </a:cubicBezTo>
                    <a:cubicBezTo>
                      <a:pt x="4104" y="2669"/>
                      <a:pt x="3637" y="2869"/>
                      <a:pt x="3203" y="3003"/>
                    </a:cubicBezTo>
                    <a:cubicBezTo>
                      <a:pt x="3170" y="3003"/>
                      <a:pt x="3103" y="3070"/>
                      <a:pt x="3103" y="3103"/>
                    </a:cubicBezTo>
                    <a:cubicBezTo>
                      <a:pt x="2903" y="3570"/>
                      <a:pt x="2636" y="4137"/>
                      <a:pt x="2469" y="4404"/>
                    </a:cubicBezTo>
                    <a:cubicBezTo>
                      <a:pt x="2369" y="4104"/>
                      <a:pt x="2202" y="3537"/>
                      <a:pt x="2069" y="3036"/>
                    </a:cubicBezTo>
                    <a:cubicBezTo>
                      <a:pt x="2035" y="2936"/>
                      <a:pt x="2002" y="2903"/>
                      <a:pt x="1902" y="2869"/>
                    </a:cubicBezTo>
                    <a:cubicBezTo>
                      <a:pt x="1435" y="2769"/>
                      <a:pt x="868" y="2669"/>
                      <a:pt x="568" y="2569"/>
                    </a:cubicBezTo>
                    <a:cubicBezTo>
                      <a:pt x="868" y="2402"/>
                      <a:pt x="1502" y="2136"/>
                      <a:pt x="2035" y="1902"/>
                    </a:cubicBezTo>
                    <a:cubicBezTo>
                      <a:pt x="2069" y="1902"/>
                      <a:pt x="2135" y="1835"/>
                      <a:pt x="2135" y="1802"/>
                    </a:cubicBezTo>
                    <a:cubicBezTo>
                      <a:pt x="2302" y="1368"/>
                      <a:pt x="2536" y="868"/>
                      <a:pt x="2669" y="601"/>
                    </a:cubicBezTo>
                    <a:close/>
                    <a:moveTo>
                      <a:pt x="2703" y="1"/>
                    </a:moveTo>
                    <a:cubicBezTo>
                      <a:pt x="2569" y="1"/>
                      <a:pt x="2369" y="1"/>
                      <a:pt x="1769" y="1568"/>
                    </a:cubicBezTo>
                    <a:cubicBezTo>
                      <a:pt x="101" y="2236"/>
                      <a:pt x="34" y="2436"/>
                      <a:pt x="34" y="2536"/>
                    </a:cubicBezTo>
                    <a:cubicBezTo>
                      <a:pt x="1" y="2603"/>
                      <a:pt x="34" y="2703"/>
                      <a:pt x="67" y="2736"/>
                    </a:cubicBezTo>
                    <a:cubicBezTo>
                      <a:pt x="101" y="2803"/>
                      <a:pt x="234" y="2969"/>
                      <a:pt x="1702" y="3270"/>
                    </a:cubicBezTo>
                    <a:cubicBezTo>
                      <a:pt x="2135" y="5004"/>
                      <a:pt x="2269" y="5004"/>
                      <a:pt x="2436" y="5004"/>
                    </a:cubicBezTo>
                    <a:cubicBezTo>
                      <a:pt x="2436" y="5004"/>
                      <a:pt x="2436" y="5004"/>
                      <a:pt x="2469" y="4971"/>
                    </a:cubicBezTo>
                    <a:cubicBezTo>
                      <a:pt x="2569" y="4971"/>
                      <a:pt x="2736" y="4971"/>
                      <a:pt x="3436" y="3370"/>
                    </a:cubicBezTo>
                    <a:cubicBezTo>
                      <a:pt x="3870" y="3203"/>
                      <a:pt x="4704" y="2903"/>
                      <a:pt x="4871" y="2736"/>
                    </a:cubicBezTo>
                    <a:cubicBezTo>
                      <a:pt x="4937" y="2703"/>
                      <a:pt x="4971" y="2569"/>
                      <a:pt x="4971" y="2502"/>
                    </a:cubicBezTo>
                    <a:cubicBezTo>
                      <a:pt x="4937" y="2302"/>
                      <a:pt x="4704" y="2202"/>
                      <a:pt x="3837" y="1902"/>
                    </a:cubicBezTo>
                    <a:cubicBezTo>
                      <a:pt x="3670" y="1835"/>
                      <a:pt x="3470" y="1769"/>
                      <a:pt x="3403" y="1735"/>
                    </a:cubicBezTo>
                    <a:cubicBezTo>
                      <a:pt x="3370" y="1635"/>
                      <a:pt x="3303" y="1402"/>
                      <a:pt x="3270" y="1202"/>
                    </a:cubicBezTo>
                    <a:cubicBezTo>
                      <a:pt x="3103" y="601"/>
                      <a:pt x="3003" y="234"/>
                      <a:pt x="2903" y="101"/>
                    </a:cubicBezTo>
                    <a:cubicBezTo>
                      <a:pt x="2869" y="34"/>
                      <a:pt x="2769" y="1"/>
                      <a:pt x="270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8" name="Google Shape;2848;p30"/>
              <p:cNvSpPr/>
              <p:nvPr/>
            </p:nvSpPr>
            <p:spPr>
              <a:xfrm>
                <a:off x="7808694" y="4404305"/>
                <a:ext cx="202276" cy="596742"/>
              </a:xfrm>
              <a:custGeom>
                <a:avLst/>
                <a:gdLst/>
                <a:ahLst/>
                <a:cxnLst/>
                <a:rect l="l" t="t" r="r" b="b"/>
                <a:pathLst>
                  <a:path w="10041" h="29626" extrusionOk="0">
                    <a:moveTo>
                      <a:pt x="224" y="1"/>
                    </a:moveTo>
                    <a:cubicBezTo>
                      <a:pt x="182" y="1"/>
                      <a:pt x="139" y="12"/>
                      <a:pt x="100" y="37"/>
                    </a:cubicBezTo>
                    <a:cubicBezTo>
                      <a:pt x="0" y="137"/>
                      <a:pt x="0" y="271"/>
                      <a:pt x="67" y="337"/>
                    </a:cubicBezTo>
                    <a:cubicBezTo>
                      <a:pt x="167" y="471"/>
                      <a:pt x="9607" y="12179"/>
                      <a:pt x="9207" y="29392"/>
                    </a:cubicBezTo>
                    <a:cubicBezTo>
                      <a:pt x="9207" y="29525"/>
                      <a:pt x="9274" y="29592"/>
                      <a:pt x="9407" y="29625"/>
                    </a:cubicBezTo>
                    <a:cubicBezTo>
                      <a:pt x="9507" y="29625"/>
                      <a:pt x="9607" y="29525"/>
                      <a:pt x="9607" y="29392"/>
                    </a:cubicBezTo>
                    <a:cubicBezTo>
                      <a:pt x="10041" y="12012"/>
                      <a:pt x="501" y="204"/>
                      <a:pt x="401" y="71"/>
                    </a:cubicBezTo>
                    <a:cubicBezTo>
                      <a:pt x="359" y="29"/>
                      <a:pt x="293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9" name="Google Shape;2849;p30"/>
              <p:cNvSpPr/>
              <p:nvPr/>
            </p:nvSpPr>
            <p:spPr>
              <a:xfrm>
                <a:off x="8003547" y="4270046"/>
                <a:ext cx="335354" cy="739048"/>
              </a:xfrm>
              <a:custGeom>
                <a:avLst/>
                <a:gdLst/>
                <a:ahLst/>
                <a:cxnLst/>
                <a:rect l="l" t="t" r="r" b="b"/>
                <a:pathLst>
                  <a:path w="16647" h="36691" extrusionOk="0">
                    <a:moveTo>
                      <a:pt x="16401" y="1"/>
                    </a:moveTo>
                    <a:cubicBezTo>
                      <a:pt x="16353" y="1"/>
                      <a:pt x="16309" y="19"/>
                      <a:pt x="16279" y="64"/>
                    </a:cubicBezTo>
                    <a:cubicBezTo>
                      <a:pt x="16112" y="198"/>
                      <a:pt x="1" y="14975"/>
                      <a:pt x="7473" y="36557"/>
                    </a:cubicBezTo>
                    <a:cubicBezTo>
                      <a:pt x="7473" y="36624"/>
                      <a:pt x="7573" y="36690"/>
                      <a:pt x="7640" y="36690"/>
                    </a:cubicBezTo>
                    <a:lnTo>
                      <a:pt x="7740" y="36690"/>
                    </a:lnTo>
                    <a:cubicBezTo>
                      <a:pt x="7840" y="36657"/>
                      <a:pt x="7907" y="36524"/>
                      <a:pt x="7840" y="36423"/>
                    </a:cubicBezTo>
                    <a:cubicBezTo>
                      <a:pt x="468" y="15108"/>
                      <a:pt x="16379" y="498"/>
                      <a:pt x="16546" y="364"/>
                    </a:cubicBezTo>
                    <a:cubicBezTo>
                      <a:pt x="16646" y="298"/>
                      <a:pt x="16646" y="164"/>
                      <a:pt x="16579" y="64"/>
                    </a:cubicBezTo>
                    <a:cubicBezTo>
                      <a:pt x="16525" y="27"/>
                      <a:pt x="16460" y="1"/>
                      <a:pt x="16401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0" name="Google Shape;2850;p30"/>
              <p:cNvSpPr/>
              <p:nvPr/>
            </p:nvSpPr>
            <p:spPr>
              <a:xfrm>
                <a:off x="8346923" y="4530426"/>
                <a:ext cx="101491" cy="461888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22931" extrusionOk="0">
                    <a:moveTo>
                      <a:pt x="4769" y="1"/>
                    </a:moveTo>
                    <a:cubicBezTo>
                      <a:pt x="4714" y="1"/>
                      <a:pt x="4659" y="26"/>
                      <a:pt x="4604" y="81"/>
                    </a:cubicBezTo>
                    <a:cubicBezTo>
                      <a:pt x="1568" y="4217"/>
                      <a:pt x="601" y="10155"/>
                      <a:pt x="301" y="14424"/>
                    </a:cubicBezTo>
                    <a:cubicBezTo>
                      <a:pt x="0" y="19028"/>
                      <a:pt x="401" y="22697"/>
                      <a:pt x="401" y="22764"/>
                    </a:cubicBezTo>
                    <a:cubicBezTo>
                      <a:pt x="434" y="22864"/>
                      <a:pt x="501" y="22930"/>
                      <a:pt x="601" y="22930"/>
                    </a:cubicBezTo>
                    <a:lnTo>
                      <a:pt x="634" y="22930"/>
                    </a:lnTo>
                    <a:cubicBezTo>
                      <a:pt x="768" y="22930"/>
                      <a:pt x="834" y="22830"/>
                      <a:pt x="834" y="22697"/>
                    </a:cubicBezTo>
                    <a:cubicBezTo>
                      <a:pt x="834" y="22664"/>
                      <a:pt x="401" y="19028"/>
                      <a:pt x="734" y="14458"/>
                    </a:cubicBezTo>
                    <a:cubicBezTo>
                      <a:pt x="1001" y="10255"/>
                      <a:pt x="1968" y="4384"/>
                      <a:pt x="4971" y="348"/>
                    </a:cubicBezTo>
                    <a:cubicBezTo>
                      <a:pt x="5037" y="247"/>
                      <a:pt x="5004" y="114"/>
                      <a:pt x="4904" y="47"/>
                    </a:cubicBezTo>
                    <a:cubicBezTo>
                      <a:pt x="4859" y="17"/>
                      <a:pt x="4814" y="1"/>
                      <a:pt x="47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1" name="Google Shape;2851;p30"/>
              <p:cNvSpPr/>
              <p:nvPr/>
            </p:nvSpPr>
            <p:spPr>
              <a:xfrm>
                <a:off x="7601674" y="4134861"/>
                <a:ext cx="408742" cy="349211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17337" extrusionOk="0">
                    <a:moveTo>
                      <a:pt x="10552" y="1"/>
                    </a:moveTo>
                    <a:cubicBezTo>
                      <a:pt x="10537" y="1"/>
                      <a:pt x="10524" y="2"/>
                      <a:pt x="10511" y="4"/>
                    </a:cubicBezTo>
                    <a:cubicBezTo>
                      <a:pt x="9277" y="204"/>
                      <a:pt x="10111" y="4073"/>
                      <a:pt x="10111" y="4073"/>
                    </a:cubicBezTo>
                    <a:cubicBezTo>
                      <a:pt x="10111" y="4073"/>
                      <a:pt x="7579" y="2257"/>
                      <a:pt x="6407" y="2257"/>
                    </a:cubicBezTo>
                    <a:cubicBezTo>
                      <a:pt x="5998" y="2257"/>
                      <a:pt x="5755" y="2478"/>
                      <a:pt x="5841" y="3072"/>
                    </a:cubicBezTo>
                    <a:cubicBezTo>
                      <a:pt x="6174" y="5407"/>
                      <a:pt x="6842" y="6909"/>
                      <a:pt x="6842" y="6909"/>
                    </a:cubicBezTo>
                    <a:cubicBezTo>
                      <a:pt x="6842" y="6909"/>
                      <a:pt x="4854" y="5863"/>
                      <a:pt x="3715" y="5863"/>
                    </a:cubicBezTo>
                    <a:cubicBezTo>
                      <a:pt x="3279" y="5863"/>
                      <a:pt x="2966" y="6016"/>
                      <a:pt x="2939" y="6442"/>
                    </a:cubicBezTo>
                    <a:cubicBezTo>
                      <a:pt x="2839" y="7943"/>
                      <a:pt x="4040" y="10011"/>
                      <a:pt x="4040" y="10011"/>
                    </a:cubicBezTo>
                    <a:cubicBezTo>
                      <a:pt x="4040" y="10011"/>
                      <a:pt x="2172" y="9200"/>
                      <a:pt x="1012" y="9200"/>
                    </a:cubicBezTo>
                    <a:cubicBezTo>
                      <a:pt x="411" y="9200"/>
                      <a:pt x="0" y="9417"/>
                      <a:pt x="137" y="10077"/>
                    </a:cubicBezTo>
                    <a:cubicBezTo>
                      <a:pt x="537" y="12012"/>
                      <a:pt x="4273" y="15748"/>
                      <a:pt x="4273" y="15748"/>
                    </a:cubicBezTo>
                    <a:cubicBezTo>
                      <a:pt x="4273" y="15748"/>
                      <a:pt x="5786" y="17337"/>
                      <a:pt x="8363" y="17337"/>
                    </a:cubicBezTo>
                    <a:cubicBezTo>
                      <a:pt x="9962" y="17337"/>
                      <a:pt x="11969" y="16726"/>
                      <a:pt x="14280" y="14747"/>
                    </a:cubicBezTo>
                    <a:cubicBezTo>
                      <a:pt x="20290" y="9597"/>
                      <a:pt x="11951" y="1"/>
                      <a:pt x="105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2" name="Google Shape;2852;p30"/>
              <p:cNvSpPr/>
              <p:nvPr/>
            </p:nvSpPr>
            <p:spPr>
              <a:xfrm>
                <a:off x="7664221" y="4237695"/>
                <a:ext cx="262771" cy="211698"/>
              </a:xfrm>
              <a:custGeom>
                <a:avLst/>
                <a:gdLst/>
                <a:ahLst/>
                <a:cxnLst/>
                <a:rect l="l" t="t" r="r" b="b"/>
                <a:pathLst>
                  <a:path w="13044" h="10510" extrusionOk="0">
                    <a:moveTo>
                      <a:pt x="8673" y="2170"/>
                    </a:moveTo>
                    <a:cubicBezTo>
                      <a:pt x="8740" y="2204"/>
                      <a:pt x="8874" y="2337"/>
                      <a:pt x="9007" y="2537"/>
                    </a:cubicBezTo>
                    <a:cubicBezTo>
                      <a:pt x="9207" y="2804"/>
                      <a:pt x="9374" y="3104"/>
                      <a:pt x="9474" y="3471"/>
                    </a:cubicBezTo>
                    <a:cubicBezTo>
                      <a:pt x="9007" y="3205"/>
                      <a:pt x="8707" y="2771"/>
                      <a:pt x="8673" y="2304"/>
                    </a:cubicBezTo>
                    <a:cubicBezTo>
                      <a:pt x="8640" y="2237"/>
                      <a:pt x="8640" y="2204"/>
                      <a:pt x="8673" y="2170"/>
                    </a:cubicBezTo>
                    <a:close/>
                    <a:moveTo>
                      <a:pt x="6438" y="3171"/>
                    </a:moveTo>
                    <a:cubicBezTo>
                      <a:pt x="6639" y="3271"/>
                      <a:pt x="7006" y="3805"/>
                      <a:pt x="7239" y="4505"/>
                    </a:cubicBezTo>
                    <a:cubicBezTo>
                      <a:pt x="6772" y="4105"/>
                      <a:pt x="6438" y="3638"/>
                      <a:pt x="6405" y="3271"/>
                    </a:cubicBezTo>
                    <a:cubicBezTo>
                      <a:pt x="6405" y="3238"/>
                      <a:pt x="6405" y="3171"/>
                      <a:pt x="6438" y="3171"/>
                    </a:cubicBezTo>
                    <a:close/>
                    <a:moveTo>
                      <a:pt x="2102" y="7541"/>
                    </a:moveTo>
                    <a:cubicBezTo>
                      <a:pt x="2135" y="7541"/>
                      <a:pt x="2235" y="7574"/>
                      <a:pt x="2402" y="7808"/>
                    </a:cubicBezTo>
                    <a:cubicBezTo>
                      <a:pt x="2569" y="8041"/>
                      <a:pt x="2702" y="8442"/>
                      <a:pt x="2769" y="8842"/>
                    </a:cubicBezTo>
                    <a:cubicBezTo>
                      <a:pt x="2569" y="8708"/>
                      <a:pt x="2369" y="8542"/>
                      <a:pt x="2269" y="8342"/>
                    </a:cubicBezTo>
                    <a:cubicBezTo>
                      <a:pt x="2035" y="8075"/>
                      <a:pt x="1969" y="7774"/>
                      <a:pt x="2035" y="7608"/>
                    </a:cubicBezTo>
                    <a:cubicBezTo>
                      <a:pt x="2069" y="7541"/>
                      <a:pt x="2102" y="7541"/>
                      <a:pt x="2102" y="7541"/>
                    </a:cubicBezTo>
                    <a:close/>
                    <a:moveTo>
                      <a:pt x="11514" y="1"/>
                    </a:moveTo>
                    <a:cubicBezTo>
                      <a:pt x="11480" y="1"/>
                      <a:pt x="11444" y="12"/>
                      <a:pt x="11409" y="36"/>
                    </a:cubicBezTo>
                    <a:cubicBezTo>
                      <a:pt x="11309" y="102"/>
                      <a:pt x="11275" y="236"/>
                      <a:pt x="11342" y="336"/>
                    </a:cubicBezTo>
                    <a:cubicBezTo>
                      <a:pt x="11375" y="369"/>
                      <a:pt x="12776" y="2271"/>
                      <a:pt x="11609" y="3271"/>
                    </a:cubicBezTo>
                    <a:cubicBezTo>
                      <a:pt x="11259" y="3571"/>
                      <a:pt x="10833" y="3722"/>
                      <a:pt x="10403" y="3722"/>
                    </a:cubicBezTo>
                    <a:cubicBezTo>
                      <a:pt x="10260" y="3722"/>
                      <a:pt x="10116" y="3705"/>
                      <a:pt x="9974" y="3672"/>
                    </a:cubicBezTo>
                    <a:cubicBezTo>
                      <a:pt x="9774" y="2804"/>
                      <a:pt x="9274" y="2104"/>
                      <a:pt x="8940" y="1837"/>
                    </a:cubicBezTo>
                    <a:cubicBezTo>
                      <a:pt x="8803" y="1759"/>
                      <a:pt x="8690" y="1726"/>
                      <a:pt x="8599" y="1726"/>
                    </a:cubicBezTo>
                    <a:cubicBezTo>
                      <a:pt x="8534" y="1726"/>
                      <a:pt x="8481" y="1743"/>
                      <a:pt x="8440" y="1770"/>
                    </a:cubicBezTo>
                    <a:cubicBezTo>
                      <a:pt x="8306" y="1870"/>
                      <a:pt x="8206" y="2037"/>
                      <a:pt x="8240" y="2337"/>
                    </a:cubicBezTo>
                    <a:cubicBezTo>
                      <a:pt x="8306" y="3004"/>
                      <a:pt x="8773" y="3638"/>
                      <a:pt x="9507" y="3938"/>
                    </a:cubicBezTo>
                    <a:cubicBezTo>
                      <a:pt x="9541" y="3972"/>
                      <a:pt x="9574" y="3972"/>
                      <a:pt x="9607" y="3972"/>
                    </a:cubicBezTo>
                    <a:cubicBezTo>
                      <a:pt x="9674" y="4305"/>
                      <a:pt x="9674" y="4606"/>
                      <a:pt x="9607" y="4906"/>
                    </a:cubicBezTo>
                    <a:cubicBezTo>
                      <a:pt x="9546" y="5242"/>
                      <a:pt x="9373" y="5410"/>
                      <a:pt x="9036" y="5410"/>
                    </a:cubicBezTo>
                    <a:cubicBezTo>
                      <a:pt x="9006" y="5410"/>
                      <a:pt x="8974" y="5409"/>
                      <a:pt x="8940" y="5406"/>
                    </a:cubicBezTo>
                    <a:cubicBezTo>
                      <a:pt x="8607" y="5373"/>
                      <a:pt x="8173" y="5173"/>
                      <a:pt x="7806" y="4939"/>
                    </a:cubicBezTo>
                    <a:cubicBezTo>
                      <a:pt x="7573" y="3905"/>
                      <a:pt x="7039" y="3104"/>
                      <a:pt x="6672" y="2838"/>
                    </a:cubicBezTo>
                    <a:cubicBezTo>
                      <a:pt x="6565" y="2748"/>
                      <a:pt x="6467" y="2716"/>
                      <a:pt x="6384" y="2716"/>
                    </a:cubicBezTo>
                    <a:cubicBezTo>
                      <a:pt x="6312" y="2716"/>
                      <a:pt x="6251" y="2740"/>
                      <a:pt x="6205" y="2771"/>
                    </a:cubicBezTo>
                    <a:cubicBezTo>
                      <a:pt x="6072" y="2838"/>
                      <a:pt x="6005" y="3004"/>
                      <a:pt x="6005" y="3271"/>
                    </a:cubicBezTo>
                    <a:cubicBezTo>
                      <a:pt x="6005" y="3905"/>
                      <a:pt x="6672" y="4672"/>
                      <a:pt x="7439" y="5173"/>
                    </a:cubicBezTo>
                    <a:cubicBezTo>
                      <a:pt x="7506" y="5640"/>
                      <a:pt x="7539" y="6107"/>
                      <a:pt x="7439" y="6607"/>
                    </a:cubicBezTo>
                    <a:cubicBezTo>
                      <a:pt x="7344" y="7177"/>
                      <a:pt x="7038" y="7477"/>
                      <a:pt x="6551" y="7477"/>
                    </a:cubicBezTo>
                    <a:cubicBezTo>
                      <a:pt x="6525" y="7477"/>
                      <a:pt x="6499" y="7476"/>
                      <a:pt x="6472" y="7474"/>
                    </a:cubicBezTo>
                    <a:cubicBezTo>
                      <a:pt x="5905" y="7441"/>
                      <a:pt x="5238" y="7041"/>
                      <a:pt x="4771" y="6607"/>
                    </a:cubicBezTo>
                    <a:cubicBezTo>
                      <a:pt x="4737" y="5906"/>
                      <a:pt x="4537" y="5373"/>
                      <a:pt x="4370" y="5173"/>
                    </a:cubicBezTo>
                    <a:cubicBezTo>
                      <a:pt x="4297" y="5124"/>
                      <a:pt x="4224" y="5093"/>
                      <a:pt x="4151" y="5093"/>
                    </a:cubicBezTo>
                    <a:cubicBezTo>
                      <a:pt x="4124" y="5093"/>
                      <a:pt x="4097" y="5097"/>
                      <a:pt x="4070" y="5106"/>
                    </a:cubicBezTo>
                    <a:cubicBezTo>
                      <a:pt x="3870" y="5206"/>
                      <a:pt x="3837" y="5473"/>
                      <a:pt x="3837" y="5706"/>
                    </a:cubicBezTo>
                    <a:cubicBezTo>
                      <a:pt x="3870" y="6040"/>
                      <a:pt x="4070" y="6440"/>
                      <a:pt x="4370" y="6774"/>
                    </a:cubicBezTo>
                    <a:cubicBezTo>
                      <a:pt x="4370" y="7241"/>
                      <a:pt x="4337" y="7774"/>
                      <a:pt x="4137" y="8342"/>
                    </a:cubicBezTo>
                    <a:cubicBezTo>
                      <a:pt x="3970" y="8742"/>
                      <a:pt x="3737" y="8975"/>
                      <a:pt x="3436" y="9009"/>
                    </a:cubicBezTo>
                    <a:cubicBezTo>
                      <a:pt x="3403" y="9025"/>
                      <a:pt x="3361" y="9034"/>
                      <a:pt x="3315" y="9034"/>
                    </a:cubicBezTo>
                    <a:cubicBezTo>
                      <a:pt x="3270" y="9034"/>
                      <a:pt x="3220" y="9025"/>
                      <a:pt x="3169" y="9009"/>
                    </a:cubicBezTo>
                    <a:cubicBezTo>
                      <a:pt x="3169" y="8608"/>
                      <a:pt x="3069" y="8175"/>
                      <a:pt x="2869" y="7808"/>
                    </a:cubicBezTo>
                    <a:cubicBezTo>
                      <a:pt x="2769" y="7608"/>
                      <a:pt x="2469" y="7107"/>
                      <a:pt x="2102" y="7107"/>
                    </a:cubicBezTo>
                    <a:cubicBezTo>
                      <a:pt x="2002" y="7107"/>
                      <a:pt x="1802" y="7174"/>
                      <a:pt x="1668" y="7408"/>
                    </a:cubicBezTo>
                    <a:cubicBezTo>
                      <a:pt x="1502" y="7741"/>
                      <a:pt x="1602" y="8175"/>
                      <a:pt x="1902" y="8608"/>
                    </a:cubicBezTo>
                    <a:cubicBezTo>
                      <a:pt x="2135" y="8875"/>
                      <a:pt x="2436" y="9142"/>
                      <a:pt x="2736" y="9309"/>
                    </a:cubicBezTo>
                    <a:cubicBezTo>
                      <a:pt x="2736" y="9509"/>
                      <a:pt x="2669" y="9676"/>
                      <a:pt x="2536" y="9843"/>
                    </a:cubicBezTo>
                    <a:cubicBezTo>
                      <a:pt x="2436" y="9976"/>
                      <a:pt x="2269" y="10076"/>
                      <a:pt x="2102" y="10076"/>
                    </a:cubicBezTo>
                    <a:cubicBezTo>
                      <a:pt x="2089" y="10077"/>
                      <a:pt x="2076" y="10077"/>
                      <a:pt x="2063" y="10077"/>
                    </a:cubicBezTo>
                    <a:cubicBezTo>
                      <a:pt x="1436" y="10077"/>
                      <a:pt x="662" y="9302"/>
                      <a:pt x="401" y="8975"/>
                    </a:cubicBezTo>
                    <a:cubicBezTo>
                      <a:pt x="351" y="8942"/>
                      <a:pt x="292" y="8925"/>
                      <a:pt x="238" y="8925"/>
                    </a:cubicBezTo>
                    <a:cubicBezTo>
                      <a:pt x="184" y="8925"/>
                      <a:pt x="134" y="8942"/>
                      <a:pt x="101" y="8975"/>
                    </a:cubicBezTo>
                    <a:cubicBezTo>
                      <a:pt x="1" y="9042"/>
                      <a:pt x="1" y="9175"/>
                      <a:pt x="67" y="9276"/>
                    </a:cubicBezTo>
                    <a:cubicBezTo>
                      <a:pt x="101" y="9309"/>
                      <a:pt x="1168" y="10510"/>
                      <a:pt x="2069" y="10510"/>
                    </a:cubicBezTo>
                    <a:lnTo>
                      <a:pt x="2102" y="10510"/>
                    </a:lnTo>
                    <a:cubicBezTo>
                      <a:pt x="2436" y="10476"/>
                      <a:pt x="2669" y="10343"/>
                      <a:pt x="2869" y="10076"/>
                    </a:cubicBezTo>
                    <a:cubicBezTo>
                      <a:pt x="3036" y="9876"/>
                      <a:pt x="3103" y="9676"/>
                      <a:pt x="3136" y="9442"/>
                    </a:cubicBezTo>
                    <a:lnTo>
                      <a:pt x="3503" y="9442"/>
                    </a:lnTo>
                    <a:cubicBezTo>
                      <a:pt x="3837" y="9409"/>
                      <a:pt x="4237" y="9175"/>
                      <a:pt x="4504" y="8475"/>
                    </a:cubicBezTo>
                    <a:cubicBezTo>
                      <a:pt x="4671" y="8041"/>
                      <a:pt x="4737" y="7574"/>
                      <a:pt x="4771" y="7174"/>
                    </a:cubicBezTo>
                    <a:cubicBezTo>
                      <a:pt x="5271" y="7574"/>
                      <a:pt x="5871" y="7841"/>
                      <a:pt x="6438" y="7908"/>
                    </a:cubicBezTo>
                    <a:cubicBezTo>
                      <a:pt x="6466" y="7909"/>
                      <a:pt x="6493" y="7910"/>
                      <a:pt x="6520" y="7910"/>
                    </a:cubicBezTo>
                    <a:cubicBezTo>
                      <a:pt x="7243" y="7910"/>
                      <a:pt x="7744" y="7478"/>
                      <a:pt x="7873" y="6674"/>
                    </a:cubicBezTo>
                    <a:cubicBezTo>
                      <a:pt x="7940" y="6273"/>
                      <a:pt x="7940" y="5840"/>
                      <a:pt x="7873" y="5473"/>
                    </a:cubicBezTo>
                    <a:lnTo>
                      <a:pt x="7873" y="5473"/>
                    </a:lnTo>
                    <a:cubicBezTo>
                      <a:pt x="8240" y="5673"/>
                      <a:pt x="8607" y="5773"/>
                      <a:pt x="8907" y="5806"/>
                    </a:cubicBezTo>
                    <a:cubicBezTo>
                      <a:pt x="8962" y="5813"/>
                      <a:pt x="9015" y="5816"/>
                      <a:pt x="9067" y="5816"/>
                    </a:cubicBezTo>
                    <a:cubicBezTo>
                      <a:pt x="9578" y="5816"/>
                      <a:pt x="9920" y="5518"/>
                      <a:pt x="10041" y="4972"/>
                    </a:cubicBezTo>
                    <a:cubicBezTo>
                      <a:pt x="10074" y="4672"/>
                      <a:pt x="10074" y="4405"/>
                      <a:pt x="10041" y="4105"/>
                    </a:cubicBezTo>
                    <a:lnTo>
                      <a:pt x="10041" y="4105"/>
                    </a:lnTo>
                    <a:cubicBezTo>
                      <a:pt x="10165" y="4124"/>
                      <a:pt x="10287" y="4133"/>
                      <a:pt x="10408" y="4133"/>
                    </a:cubicBezTo>
                    <a:cubicBezTo>
                      <a:pt x="10940" y="4133"/>
                      <a:pt x="11441" y="3952"/>
                      <a:pt x="11876" y="3571"/>
                    </a:cubicBezTo>
                    <a:cubicBezTo>
                      <a:pt x="13043" y="2604"/>
                      <a:pt x="12276" y="870"/>
                      <a:pt x="11676" y="102"/>
                    </a:cubicBezTo>
                    <a:cubicBezTo>
                      <a:pt x="11632" y="38"/>
                      <a:pt x="11575" y="1"/>
                      <a:pt x="1151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3" name="Google Shape;2853;p30"/>
              <p:cNvSpPr/>
              <p:nvPr/>
            </p:nvSpPr>
            <p:spPr>
              <a:xfrm>
                <a:off x="7745522" y="4612674"/>
                <a:ext cx="231849" cy="155238"/>
              </a:xfrm>
              <a:custGeom>
                <a:avLst/>
                <a:gdLst/>
                <a:ahLst/>
                <a:cxnLst/>
                <a:rect l="l" t="t" r="r" b="b"/>
                <a:pathLst>
                  <a:path w="11509" h="7707" extrusionOk="0">
                    <a:moveTo>
                      <a:pt x="234" y="1"/>
                    </a:moveTo>
                    <a:cubicBezTo>
                      <a:pt x="101" y="1"/>
                      <a:pt x="1" y="101"/>
                      <a:pt x="1" y="201"/>
                    </a:cubicBezTo>
                    <a:cubicBezTo>
                      <a:pt x="1" y="334"/>
                      <a:pt x="101" y="401"/>
                      <a:pt x="201" y="401"/>
                    </a:cubicBezTo>
                    <a:lnTo>
                      <a:pt x="234" y="401"/>
                    </a:lnTo>
                    <a:cubicBezTo>
                      <a:pt x="7006" y="401"/>
                      <a:pt x="11075" y="7539"/>
                      <a:pt x="11109" y="7606"/>
                    </a:cubicBezTo>
                    <a:cubicBezTo>
                      <a:pt x="11142" y="7673"/>
                      <a:pt x="11209" y="7706"/>
                      <a:pt x="11275" y="7706"/>
                    </a:cubicBezTo>
                    <a:cubicBezTo>
                      <a:pt x="11309" y="7706"/>
                      <a:pt x="11342" y="7706"/>
                      <a:pt x="11376" y="7673"/>
                    </a:cubicBezTo>
                    <a:cubicBezTo>
                      <a:pt x="11476" y="7606"/>
                      <a:pt x="11509" y="7506"/>
                      <a:pt x="11476" y="7406"/>
                    </a:cubicBezTo>
                    <a:cubicBezTo>
                      <a:pt x="11409" y="7306"/>
                      <a:pt x="7273" y="1"/>
                      <a:pt x="23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4" name="Google Shape;2854;p30"/>
              <p:cNvSpPr/>
              <p:nvPr/>
            </p:nvSpPr>
            <p:spPr>
              <a:xfrm>
                <a:off x="7859095" y="4346392"/>
                <a:ext cx="265148" cy="322723"/>
              </a:xfrm>
              <a:custGeom>
                <a:avLst/>
                <a:gdLst/>
                <a:ahLst/>
                <a:cxnLst/>
                <a:rect l="l" t="t" r="r" b="b"/>
                <a:pathLst>
                  <a:path w="13162" h="16022" extrusionOk="0">
                    <a:moveTo>
                      <a:pt x="10774" y="1"/>
                    </a:moveTo>
                    <a:cubicBezTo>
                      <a:pt x="10492" y="1"/>
                      <a:pt x="10108" y="111"/>
                      <a:pt x="9607" y="344"/>
                    </a:cubicBezTo>
                    <a:cubicBezTo>
                      <a:pt x="0" y="4814"/>
                      <a:pt x="4503" y="16022"/>
                      <a:pt x="4503" y="16022"/>
                    </a:cubicBezTo>
                    <a:cubicBezTo>
                      <a:pt x="8232" y="7878"/>
                      <a:pt x="13161" y="1"/>
                      <a:pt x="107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5" name="Google Shape;2855;p30"/>
              <p:cNvSpPr/>
              <p:nvPr/>
            </p:nvSpPr>
            <p:spPr>
              <a:xfrm>
                <a:off x="7932338" y="4452208"/>
                <a:ext cx="61160" cy="221628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11003" extrusionOk="0">
                    <a:moveTo>
                      <a:pt x="2786" y="1"/>
                    </a:moveTo>
                    <a:cubicBezTo>
                      <a:pt x="2715" y="1"/>
                      <a:pt x="2650" y="55"/>
                      <a:pt x="2602" y="128"/>
                    </a:cubicBezTo>
                    <a:cubicBezTo>
                      <a:pt x="2569" y="161"/>
                      <a:pt x="0" y="5031"/>
                      <a:pt x="667" y="10802"/>
                    </a:cubicBezTo>
                    <a:cubicBezTo>
                      <a:pt x="667" y="10902"/>
                      <a:pt x="767" y="11002"/>
                      <a:pt x="867" y="11002"/>
                    </a:cubicBezTo>
                    <a:lnTo>
                      <a:pt x="901" y="11002"/>
                    </a:lnTo>
                    <a:cubicBezTo>
                      <a:pt x="1001" y="10969"/>
                      <a:pt x="1067" y="10869"/>
                      <a:pt x="1067" y="10769"/>
                    </a:cubicBezTo>
                    <a:cubicBezTo>
                      <a:pt x="434" y="5131"/>
                      <a:pt x="2935" y="361"/>
                      <a:pt x="2969" y="294"/>
                    </a:cubicBezTo>
                    <a:cubicBezTo>
                      <a:pt x="3036" y="194"/>
                      <a:pt x="2969" y="94"/>
                      <a:pt x="2869" y="28"/>
                    </a:cubicBezTo>
                    <a:cubicBezTo>
                      <a:pt x="2841" y="9"/>
                      <a:pt x="2813" y="1"/>
                      <a:pt x="278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6" name="Google Shape;2856;p30"/>
              <p:cNvSpPr/>
              <p:nvPr/>
            </p:nvSpPr>
            <p:spPr>
              <a:xfrm>
                <a:off x="8361024" y="4719255"/>
                <a:ext cx="206990" cy="201848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021" extrusionOk="0">
                    <a:moveTo>
                      <a:pt x="4737" y="0"/>
                    </a:moveTo>
                    <a:cubicBezTo>
                      <a:pt x="98" y="0"/>
                      <a:pt x="1" y="10021"/>
                      <a:pt x="1" y="10021"/>
                    </a:cubicBezTo>
                    <a:cubicBezTo>
                      <a:pt x="4638" y="3783"/>
                      <a:pt x="10275" y="2715"/>
                      <a:pt x="7540" y="981"/>
                    </a:cubicBezTo>
                    <a:cubicBezTo>
                      <a:pt x="6458" y="293"/>
                      <a:pt x="5531" y="0"/>
                      <a:pt x="47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7" name="Google Shape;2857;p30"/>
              <p:cNvSpPr/>
              <p:nvPr/>
            </p:nvSpPr>
            <p:spPr>
              <a:xfrm>
                <a:off x="8356330" y="4772334"/>
                <a:ext cx="90068" cy="153486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7620" extrusionOk="0">
                    <a:moveTo>
                      <a:pt x="4249" y="0"/>
                    </a:moveTo>
                    <a:cubicBezTo>
                      <a:pt x="4200" y="0"/>
                      <a:pt x="4148" y="17"/>
                      <a:pt x="4103" y="47"/>
                    </a:cubicBezTo>
                    <a:cubicBezTo>
                      <a:pt x="3937" y="147"/>
                      <a:pt x="467" y="2849"/>
                      <a:pt x="0" y="7386"/>
                    </a:cubicBezTo>
                    <a:cubicBezTo>
                      <a:pt x="0" y="7486"/>
                      <a:pt x="100" y="7586"/>
                      <a:pt x="201" y="7619"/>
                    </a:cubicBezTo>
                    <a:lnTo>
                      <a:pt x="234" y="7619"/>
                    </a:lnTo>
                    <a:cubicBezTo>
                      <a:pt x="334" y="7619"/>
                      <a:pt x="401" y="7519"/>
                      <a:pt x="434" y="7419"/>
                    </a:cubicBezTo>
                    <a:cubicBezTo>
                      <a:pt x="868" y="3082"/>
                      <a:pt x="4303" y="414"/>
                      <a:pt x="4337" y="381"/>
                    </a:cubicBezTo>
                    <a:cubicBezTo>
                      <a:pt x="4437" y="314"/>
                      <a:pt x="4470" y="180"/>
                      <a:pt x="4404" y="80"/>
                    </a:cubicBezTo>
                    <a:cubicBezTo>
                      <a:pt x="4367" y="25"/>
                      <a:pt x="4310" y="0"/>
                      <a:pt x="424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8" name="Google Shape;2858;p30"/>
              <p:cNvSpPr/>
              <p:nvPr/>
            </p:nvSpPr>
            <p:spPr>
              <a:xfrm>
                <a:off x="8104348" y="4488487"/>
                <a:ext cx="225161" cy="225656"/>
              </a:xfrm>
              <a:custGeom>
                <a:avLst/>
                <a:gdLst/>
                <a:ahLst/>
                <a:cxnLst/>
                <a:rect l="l" t="t" r="r" b="b"/>
                <a:pathLst>
                  <a:path w="11177" h="11203" extrusionOk="0">
                    <a:moveTo>
                      <a:pt x="8728" y="1"/>
                    </a:moveTo>
                    <a:cubicBezTo>
                      <a:pt x="8544" y="1"/>
                      <a:pt x="8315" y="31"/>
                      <a:pt x="8040" y="95"/>
                    </a:cubicBezTo>
                    <a:cubicBezTo>
                      <a:pt x="0" y="1963"/>
                      <a:pt x="1602" y="11203"/>
                      <a:pt x="1602" y="11203"/>
                    </a:cubicBezTo>
                    <a:cubicBezTo>
                      <a:pt x="5913" y="5371"/>
                      <a:pt x="11177" y="1"/>
                      <a:pt x="87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9" name="Google Shape;2859;p30"/>
              <p:cNvSpPr/>
              <p:nvPr/>
            </p:nvSpPr>
            <p:spPr>
              <a:xfrm>
                <a:off x="8132570" y="4554297"/>
                <a:ext cx="72603" cy="163879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8136" extrusionOk="0">
                    <a:moveTo>
                      <a:pt x="3384" y="0"/>
                    </a:moveTo>
                    <a:cubicBezTo>
                      <a:pt x="3329" y="0"/>
                      <a:pt x="3273" y="27"/>
                      <a:pt x="3236" y="63"/>
                    </a:cubicBezTo>
                    <a:cubicBezTo>
                      <a:pt x="3203" y="97"/>
                      <a:pt x="434" y="3432"/>
                      <a:pt x="0" y="7902"/>
                    </a:cubicBezTo>
                    <a:cubicBezTo>
                      <a:pt x="0" y="8036"/>
                      <a:pt x="67" y="8136"/>
                      <a:pt x="201" y="8136"/>
                    </a:cubicBezTo>
                    <a:cubicBezTo>
                      <a:pt x="301" y="8136"/>
                      <a:pt x="401" y="8069"/>
                      <a:pt x="401" y="7969"/>
                    </a:cubicBezTo>
                    <a:cubicBezTo>
                      <a:pt x="834" y="3599"/>
                      <a:pt x="3503" y="363"/>
                      <a:pt x="3536" y="330"/>
                    </a:cubicBezTo>
                    <a:cubicBezTo>
                      <a:pt x="3603" y="263"/>
                      <a:pt x="3603" y="130"/>
                      <a:pt x="3503" y="63"/>
                    </a:cubicBezTo>
                    <a:cubicBezTo>
                      <a:pt x="3473" y="18"/>
                      <a:pt x="3429" y="0"/>
                      <a:pt x="338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0" name="Google Shape;2860;p30"/>
              <p:cNvSpPr/>
              <p:nvPr/>
            </p:nvSpPr>
            <p:spPr>
              <a:xfrm>
                <a:off x="8110391" y="4696110"/>
                <a:ext cx="226309" cy="224992"/>
              </a:xfrm>
              <a:custGeom>
                <a:avLst/>
                <a:gdLst/>
                <a:ahLst/>
                <a:cxnLst/>
                <a:rect l="l" t="t" r="r" b="b"/>
                <a:pathLst>
                  <a:path w="11234" h="11170" extrusionOk="0">
                    <a:moveTo>
                      <a:pt x="8687" y="1"/>
                    </a:moveTo>
                    <a:cubicBezTo>
                      <a:pt x="8501" y="1"/>
                      <a:pt x="8275" y="31"/>
                      <a:pt x="8006" y="95"/>
                    </a:cubicBezTo>
                    <a:cubicBezTo>
                      <a:pt x="1" y="1930"/>
                      <a:pt x="1602" y="11170"/>
                      <a:pt x="1602" y="11170"/>
                    </a:cubicBezTo>
                    <a:cubicBezTo>
                      <a:pt x="6389" y="5730"/>
                      <a:pt x="11234" y="1"/>
                      <a:pt x="86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1" name="Google Shape;2861;p30"/>
              <p:cNvSpPr/>
              <p:nvPr/>
            </p:nvSpPr>
            <p:spPr>
              <a:xfrm>
                <a:off x="8137949" y="4761578"/>
                <a:ext cx="73267" cy="164242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8154" extrusionOk="0">
                    <a:moveTo>
                      <a:pt x="3390" y="1"/>
                    </a:moveTo>
                    <a:cubicBezTo>
                      <a:pt x="3330" y="1"/>
                      <a:pt x="3273" y="25"/>
                      <a:pt x="3236" y="81"/>
                    </a:cubicBezTo>
                    <a:cubicBezTo>
                      <a:pt x="3203" y="114"/>
                      <a:pt x="467" y="3416"/>
                      <a:pt x="0" y="7920"/>
                    </a:cubicBezTo>
                    <a:cubicBezTo>
                      <a:pt x="0" y="8020"/>
                      <a:pt x="100" y="8120"/>
                      <a:pt x="200" y="8153"/>
                    </a:cubicBezTo>
                    <a:lnTo>
                      <a:pt x="234" y="8153"/>
                    </a:lnTo>
                    <a:cubicBezTo>
                      <a:pt x="334" y="8153"/>
                      <a:pt x="401" y="8053"/>
                      <a:pt x="434" y="7953"/>
                    </a:cubicBezTo>
                    <a:cubicBezTo>
                      <a:pt x="868" y="3583"/>
                      <a:pt x="3536" y="381"/>
                      <a:pt x="3536" y="347"/>
                    </a:cubicBezTo>
                    <a:cubicBezTo>
                      <a:pt x="3636" y="247"/>
                      <a:pt x="3603" y="114"/>
                      <a:pt x="3536" y="47"/>
                    </a:cubicBezTo>
                    <a:cubicBezTo>
                      <a:pt x="3491" y="17"/>
                      <a:pt x="3440" y="1"/>
                      <a:pt x="339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2" name="Google Shape;2862;p30"/>
              <p:cNvSpPr/>
              <p:nvPr/>
            </p:nvSpPr>
            <p:spPr>
              <a:xfrm>
                <a:off x="8074112" y="4149062"/>
                <a:ext cx="405378" cy="321132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15943" extrusionOk="0">
                    <a:moveTo>
                      <a:pt x="7197" y="1"/>
                    </a:moveTo>
                    <a:cubicBezTo>
                      <a:pt x="7073" y="1"/>
                      <a:pt x="6932" y="42"/>
                      <a:pt x="6772" y="133"/>
                    </a:cubicBezTo>
                    <a:cubicBezTo>
                      <a:pt x="5071" y="1133"/>
                      <a:pt x="2702" y="5870"/>
                      <a:pt x="2702" y="5870"/>
                    </a:cubicBezTo>
                    <a:cubicBezTo>
                      <a:pt x="2702" y="5870"/>
                      <a:pt x="0" y="10974"/>
                      <a:pt x="6805" y="15043"/>
                    </a:cubicBezTo>
                    <a:cubicBezTo>
                      <a:pt x="7860" y="15673"/>
                      <a:pt x="8907" y="15942"/>
                      <a:pt x="9922" y="15942"/>
                    </a:cubicBezTo>
                    <a:cubicBezTo>
                      <a:pt x="15516" y="15942"/>
                      <a:pt x="20123" y="7764"/>
                      <a:pt x="19614" y="6804"/>
                    </a:cubicBezTo>
                    <a:cubicBezTo>
                      <a:pt x="19492" y="6567"/>
                      <a:pt x="19238" y="6473"/>
                      <a:pt x="18914" y="6473"/>
                    </a:cubicBezTo>
                    <a:cubicBezTo>
                      <a:pt x="17738" y="6473"/>
                      <a:pt x="15645" y="7705"/>
                      <a:pt x="15645" y="7705"/>
                    </a:cubicBezTo>
                    <a:cubicBezTo>
                      <a:pt x="15645" y="7705"/>
                      <a:pt x="17026" y="3229"/>
                      <a:pt x="15691" y="3229"/>
                    </a:cubicBezTo>
                    <a:cubicBezTo>
                      <a:pt x="15559" y="3229"/>
                      <a:pt x="15400" y="3272"/>
                      <a:pt x="15211" y="3368"/>
                    </a:cubicBezTo>
                    <a:cubicBezTo>
                      <a:pt x="13110" y="4402"/>
                      <a:pt x="11876" y="5503"/>
                      <a:pt x="11876" y="5503"/>
                    </a:cubicBezTo>
                    <a:cubicBezTo>
                      <a:pt x="11876" y="5503"/>
                      <a:pt x="12545" y="1640"/>
                      <a:pt x="11327" y="1640"/>
                    </a:cubicBezTo>
                    <a:cubicBezTo>
                      <a:pt x="11270" y="1640"/>
                      <a:pt x="11208" y="1649"/>
                      <a:pt x="11142" y="1667"/>
                    </a:cubicBezTo>
                    <a:cubicBezTo>
                      <a:pt x="9641" y="2034"/>
                      <a:pt x="8073" y="3835"/>
                      <a:pt x="8073" y="3835"/>
                    </a:cubicBezTo>
                    <a:cubicBezTo>
                      <a:pt x="8073" y="3835"/>
                      <a:pt x="8402" y="1"/>
                      <a:pt x="71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3" name="Google Shape;2863;p30"/>
              <p:cNvSpPr/>
              <p:nvPr/>
            </p:nvSpPr>
            <p:spPr>
              <a:xfrm>
                <a:off x="8130556" y="4235459"/>
                <a:ext cx="268130" cy="196470"/>
              </a:xfrm>
              <a:custGeom>
                <a:avLst/>
                <a:gdLst/>
                <a:ahLst/>
                <a:cxnLst/>
                <a:rect l="l" t="t" r="r" b="b"/>
                <a:pathLst>
                  <a:path w="13310" h="9754" extrusionOk="0">
                    <a:moveTo>
                      <a:pt x="3069" y="1448"/>
                    </a:moveTo>
                    <a:cubicBezTo>
                      <a:pt x="3136" y="1448"/>
                      <a:pt x="3136" y="1481"/>
                      <a:pt x="3136" y="1481"/>
                    </a:cubicBezTo>
                    <a:cubicBezTo>
                      <a:pt x="3169" y="1481"/>
                      <a:pt x="3169" y="1614"/>
                      <a:pt x="2969" y="1848"/>
                    </a:cubicBezTo>
                    <a:cubicBezTo>
                      <a:pt x="2802" y="2081"/>
                      <a:pt x="2469" y="2348"/>
                      <a:pt x="2135" y="2515"/>
                    </a:cubicBezTo>
                    <a:cubicBezTo>
                      <a:pt x="2202" y="2281"/>
                      <a:pt x="2302" y="2048"/>
                      <a:pt x="2435" y="1881"/>
                    </a:cubicBezTo>
                    <a:cubicBezTo>
                      <a:pt x="2602" y="1614"/>
                      <a:pt x="2836" y="1448"/>
                      <a:pt x="3036" y="1448"/>
                    </a:cubicBezTo>
                    <a:close/>
                    <a:moveTo>
                      <a:pt x="8673" y="4183"/>
                    </a:moveTo>
                    <a:cubicBezTo>
                      <a:pt x="8607" y="4416"/>
                      <a:pt x="8240" y="4950"/>
                      <a:pt x="7639" y="5417"/>
                    </a:cubicBezTo>
                    <a:cubicBezTo>
                      <a:pt x="7873" y="4817"/>
                      <a:pt x="8206" y="4350"/>
                      <a:pt x="8540" y="4216"/>
                    </a:cubicBezTo>
                    <a:cubicBezTo>
                      <a:pt x="8607" y="4216"/>
                      <a:pt x="8640" y="4216"/>
                      <a:pt x="8673" y="4183"/>
                    </a:cubicBezTo>
                    <a:close/>
                    <a:moveTo>
                      <a:pt x="10308" y="6017"/>
                    </a:moveTo>
                    <a:cubicBezTo>
                      <a:pt x="10274" y="6084"/>
                      <a:pt x="10208" y="6251"/>
                      <a:pt x="10074" y="6451"/>
                    </a:cubicBezTo>
                    <a:cubicBezTo>
                      <a:pt x="9874" y="6718"/>
                      <a:pt x="9641" y="6985"/>
                      <a:pt x="9340" y="7185"/>
                    </a:cubicBezTo>
                    <a:cubicBezTo>
                      <a:pt x="9440" y="6651"/>
                      <a:pt x="9741" y="6218"/>
                      <a:pt x="10174" y="6051"/>
                    </a:cubicBezTo>
                    <a:cubicBezTo>
                      <a:pt x="10241" y="6017"/>
                      <a:pt x="10274" y="6017"/>
                      <a:pt x="10308" y="6017"/>
                    </a:cubicBezTo>
                    <a:close/>
                    <a:moveTo>
                      <a:pt x="1088" y="1"/>
                    </a:moveTo>
                    <a:cubicBezTo>
                      <a:pt x="1005" y="1"/>
                      <a:pt x="918" y="38"/>
                      <a:pt x="868" y="113"/>
                    </a:cubicBezTo>
                    <a:cubicBezTo>
                      <a:pt x="834" y="147"/>
                      <a:pt x="0" y="1548"/>
                      <a:pt x="334" y="2415"/>
                    </a:cubicBezTo>
                    <a:cubicBezTo>
                      <a:pt x="434" y="2715"/>
                      <a:pt x="668" y="2915"/>
                      <a:pt x="968" y="3015"/>
                    </a:cubicBezTo>
                    <a:cubicBezTo>
                      <a:pt x="1139" y="3064"/>
                      <a:pt x="1310" y="3095"/>
                      <a:pt x="1481" y="3095"/>
                    </a:cubicBezTo>
                    <a:cubicBezTo>
                      <a:pt x="1543" y="3095"/>
                      <a:pt x="1606" y="3091"/>
                      <a:pt x="1668" y="3082"/>
                    </a:cubicBezTo>
                    <a:cubicBezTo>
                      <a:pt x="1702" y="3182"/>
                      <a:pt x="1735" y="3316"/>
                      <a:pt x="1802" y="3416"/>
                    </a:cubicBezTo>
                    <a:cubicBezTo>
                      <a:pt x="1935" y="3682"/>
                      <a:pt x="2269" y="4049"/>
                      <a:pt x="3036" y="4049"/>
                    </a:cubicBezTo>
                    <a:cubicBezTo>
                      <a:pt x="3119" y="4055"/>
                      <a:pt x="3200" y="4058"/>
                      <a:pt x="3281" y="4058"/>
                    </a:cubicBezTo>
                    <a:cubicBezTo>
                      <a:pt x="3655" y="4058"/>
                      <a:pt x="4007" y="3998"/>
                      <a:pt x="4337" y="3916"/>
                    </a:cubicBezTo>
                    <a:lnTo>
                      <a:pt x="4337" y="3916"/>
                    </a:lnTo>
                    <a:cubicBezTo>
                      <a:pt x="4137" y="4483"/>
                      <a:pt x="4037" y="5184"/>
                      <a:pt x="4170" y="5717"/>
                    </a:cubicBezTo>
                    <a:cubicBezTo>
                      <a:pt x="4343" y="6351"/>
                      <a:pt x="4815" y="6712"/>
                      <a:pt x="5478" y="6712"/>
                    </a:cubicBezTo>
                    <a:cubicBezTo>
                      <a:pt x="5582" y="6712"/>
                      <a:pt x="5691" y="6703"/>
                      <a:pt x="5805" y="6685"/>
                    </a:cubicBezTo>
                    <a:cubicBezTo>
                      <a:pt x="6205" y="6618"/>
                      <a:pt x="6572" y="6484"/>
                      <a:pt x="6939" y="6318"/>
                    </a:cubicBezTo>
                    <a:lnTo>
                      <a:pt x="6939" y="6318"/>
                    </a:lnTo>
                    <a:cubicBezTo>
                      <a:pt x="6872" y="6718"/>
                      <a:pt x="6872" y="7118"/>
                      <a:pt x="6939" y="7418"/>
                    </a:cubicBezTo>
                    <a:cubicBezTo>
                      <a:pt x="7055" y="7913"/>
                      <a:pt x="7400" y="8205"/>
                      <a:pt x="7862" y="8205"/>
                    </a:cubicBezTo>
                    <a:cubicBezTo>
                      <a:pt x="7930" y="8205"/>
                      <a:pt x="8000" y="8198"/>
                      <a:pt x="8073" y="8186"/>
                    </a:cubicBezTo>
                    <a:cubicBezTo>
                      <a:pt x="8373" y="8152"/>
                      <a:pt x="8640" y="8052"/>
                      <a:pt x="8907" y="7952"/>
                    </a:cubicBezTo>
                    <a:cubicBezTo>
                      <a:pt x="9007" y="8586"/>
                      <a:pt x="9407" y="9153"/>
                      <a:pt x="9974" y="9487"/>
                    </a:cubicBezTo>
                    <a:cubicBezTo>
                      <a:pt x="10274" y="9687"/>
                      <a:pt x="10575" y="9753"/>
                      <a:pt x="10875" y="9753"/>
                    </a:cubicBezTo>
                    <a:cubicBezTo>
                      <a:pt x="11876" y="9753"/>
                      <a:pt x="12810" y="8853"/>
                      <a:pt x="13243" y="8219"/>
                    </a:cubicBezTo>
                    <a:cubicBezTo>
                      <a:pt x="13310" y="8119"/>
                      <a:pt x="13277" y="8019"/>
                      <a:pt x="13176" y="7952"/>
                    </a:cubicBezTo>
                    <a:cubicBezTo>
                      <a:pt x="13147" y="7922"/>
                      <a:pt x="13103" y="7906"/>
                      <a:pt x="13058" y="7906"/>
                    </a:cubicBezTo>
                    <a:cubicBezTo>
                      <a:pt x="13003" y="7906"/>
                      <a:pt x="12946" y="7930"/>
                      <a:pt x="12910" y="7986"/>
                    </a:cubicBezTo>
                    <a:cubicBezTo>
                      <a:pt x="12882" y="8013"/>
                      <a:pt x="11938" y="9347"/>
                      <a:pt x="10875" y="9347"/>
                    </a:cubicBezTo>
                    <a:cubicBezTo>
                      <a:pt x="10655" y="9347"/>
                      <a:pt x="10430" y="9290"/>
                      <a:pt x="10208" y="9153"/>
                    </a:cubicBezTo>
                    <a:cubicBezTo>
                      <a:pt x="9674" y="8819"/>
                      <a:pt x="9374" y="8319"/>
                      <a:pt x="9307" y="7719"/>
                    </a:cubicBezTo>
                    <a:cubicBezTo>
                      <a:pt x="10041" y="7252"/>
                      <a:pt x="10575" y="6551"/>
                      <a:pt x="10708" y="6184"/>
                    </a:cubicBezTo>
                    <a:cubicBezTo>
                      <a:pt x="10775" y="5884"/>
                      <a:pt x="10708" y="5751"/>
                      <a:pt x="10608" y="5684"/>
                    </a:cubicBezTo>
                    <a:cubicBezTo>
                      <a:pt x="10536" y="5612"/>
                      <a:pt x="10446" y="5579"/>
                      <a:pt x="10336" y="5579"/>
                    </a:cubicBezTo>
                    <a:cubicBezTo>
                      <a:pt x="10241" y="5579"/>
                      <a:pt x="10131" y="5604"/>
                      <a:pt x="10008" y="5651"/>
                    </a:cubicBezTo>
                    <a:cubicBezTo>
                      <a:pt x="9407" y="5917"/>
                      <a:pt x="8940" y="6585"/>
                      <a:pt x="8907" y="7352"/>
                    </a:cubicBezTo>
                    <a:cubicBezTo>
                      <a:pt x="8873" y="7418"/>
                      <a:pt x="8873" y="7452"/>
                      <a:pt x="8873" y="7485"/>
                    </a:cubicBezTo>
                    <a:cubicBezTo>
                      <a:pt x="8607" y="7619"/>
                      <a:pt x="8306" y="7752"/>
                      <a:pt x="8006" y="7785"/>
                    </a:cubicBezTo>
                    <a:cubicBezTo>
                      <a:pt x="7970" y="7789"/>
                      <a:pt x="7936" y="7790"/>
                      <a:pt x="7903" y="7790"/>
                    </a:cubicBezTo>
                    <a:cubicBezTo>
                      <a:pt x="7601" y="7790"/>
                      <a:pt x="7429" y="7649"/>
                      <a:pt x="7339" y="7318"/>
                    </a:cubicBezTo>
                    <a:cubicBezTo>
                      <a:pt x="7239" y="6951"/>
                      <a:pt x="7306" y="6518"/>
                      <a:pt x="7406" y="6051"/>
                    </a:cubicBezTo>
                    <a:cubicBezTo>
                      <a:pt x="8306" y="5517"/>
                      <a:pt x="8907" y="4750"/>
                      <a:pt x="9040" y="4350"/>
                    </a:cubicBezTo>
                    <a:cubicBezTo>
                      <a:pt x="9140" y="4083"/>
                      <a:pt x="9074" y="3949"/>
                      <a:pt x="8973" y="3883"/>
                    </a:cubicBezTo>
                    <a:cubicBezTo>
                      <a:pt x="8920" y="3811"/>
                      <a:pt x="8837" y="3778"/>
                      <a:pt x="8732" y="3778"/>
                    </a:cubicBezTo>
                    <a:cubicBezTo>
                      <a:pt x="8640" y="3778"/>
                      <a:pt x="8530" y="3803"/>
                      <a:pt x="8406" y="3849"/>
                    </a:cubicBezTo>
                    <a:cubicBezTo>
                      <a:pt x="7839" y="4049"/>
                      <a:pt x="7306" y="4917"/>
                      <a:pt x="7072" y="5784"/>
                    </a:cubicBezTo>
                    <a:cubicBezTo>
                      <a:pt x="6672" y="6017"/>
                      <a:pt x="6205" y="6184"/>
                      <a:pt x="5738" y="6251"/>
                    </a:cubicBezTo>
                    <a:cubicBezTo>
                      <a:pt x="5633" y="6267"/>
                      <a:pt x="5535" y="6276"/>
                      <a:pt x="5443" y="6276"/>
                    </a:cubicBezTo>
                    <a:cubicBezTo>
                      <a:pt x="4979" y="6276"/>
                      <a:pt x="4682" y="6063"/>
                      <a:pt x="4570" y="5617"/>
                    </a:cubicBezTo>
                    <a:cubicBezTo>
                      <a:pt x="4437" y="5050"/>
                      <a:pt x="4604" y="4283"/>
                      <a:pt x="4871" y="3716"/>
                    </a:cubicBezTo>
                    <a:cubicBezTo>
                      <a:pt x="5538" y="3482"/>
                      <a:pt x="5971" y="3115"/>
                      <a:pt x="6105" y="2882"/>
                    </a:cubicBezTo>
                    <a:cubicBezTo>
                      <a:pt x="6138" y="2782"/>
                      <a:pt x="6138" y="2648"/>
                      <a:pt x="6071" y="2582"/>
                    </a:cubicBezTo>
                    <a:cubicBezTo>
                      <a:pt x="5994" y="2504"/>
                      <a:pt x="5902" y="2477"/>
                      <a:pt x="5802" y="2477"/>
                    </a:cubicBezTo>
                    <a:cubicBezTo>
                      <a:pt x="5687" y="2477"/>
                      <a:pt x="5562" y="2513"/>
                      <a:pt x="5438" y="2548"/>
                    </a:cubicBezTo>
                    <a:cubicBezTo>
                      <a:pt x="5104" y="2682"/>
                      <a:pt x="4804" y="2982"/>
                      <a:pt x="4570" y="3382"/>
                    </a:cubicBezTo>
                    <a:cubicBezTo>
                      <a:pt x="4170" y="3549"/>
                      <a:pt x="3636" y="3649"/>
                      <a:pt x="3036" y="3649"/>
                    </a:cubicBezTo>
                    <a:cubicBezTo>
                      <a:pt x="2569" y="3616"/>
                      <a:pt x="2302" y="3482"/>
                      <a:pt x="2169" y="3215"/>
                    </a:cubicBezTo>
                    <a:cubicBezTo>
                      <a:pt x="2135" y="3149"/>
                      <a:pt x="2102" y="3049"/>
                      <a:pt x="2102" y="2982"/>
                    </a:cubicBezTo>
                    <a:cubicBezTo>
                      <a:pt x="2469" y="2849"/>
                      <a:pt x="2869" y="2582"/>
                      <a:pt x="3136" y="2315"/>
                    </a:cubicBezTo>
                    <a:cubicBezTo>
                      <a:pt x="3303" y="2148"/>
                      <a:pt x="3670" y="1714"/>
                      <a:pt x="3536" y="1347"/>
                    </a:cubicBezTo>
                    <a:cubicBezTo>
                      <a:pt x="3503" y="1247"/>
                      <a:pt x="3403" y="1081"/>
                      <a:pt x="3103" y="1047"/>
                    </a:cubicBezTo>
                    <a:cubicBezTo>
                      <a:pt x="3065" y="1040"/>
                      <a:pt x="3027" y="1036"/>
                      <a:pt x="2988" y="1036"/>
                    </a:cubicBezTo>
                    <a:cubicBezTo>
                      <a:pt x="2686" y="1036"/>
                      <a:pt x="2364" y="1263"/>
                      <a:pt x="2069" y="1648"/>
                    </a:cubicBezTo>
                    <a:cubicBezTo>
                      <a:pt x="1868" y="1915"/>
                      <a:pt x="1735" y="2281"/>
                      <a:pt x="1668" y="2648"/>
                    </a:cubicBezTo>
                    <a:cubicBezTo>
                      <a:pt x="1599" y="2662"/>
                      <a:pt x="1524" y="2670"/>
                      <a:pt x="1446" y="2670"/>
                    </a:cubicBezTo>
                    <a:cubicBezTo>
                      <a:pt x="1336" y="2670"/>
                      <a:pt x="1218" y="2654"/>
                      <a:pt x="1101" y="2615"/>
                    </a:cubicBezTo>
                    <a:cubicBezTo>
                      <a:pt x="901" y="2548"/>
                      <a:pt x="801" y="2448"/>
                      <a:pt x="734" y="2281"/>
                    </a:cubicBezTo>
                    <a:cubicBezTo>
                      <a:pt x="501" y="1714"/>
                      <a:pt x="1001" y="680"/>
                      <a:pt x="1235" y="313"/>
                    </a:cubicBezTo>
                    <a:cubicBezTo>
                      <a:pt x="1268" y="213"/>
                      <a:pt x="1235" y="80"/>
                      <a:pt x="1168" y="13"/>
                    </a:cubicBezTo>
                    <a:cubicBezTo>
                      <a:pt x="1143" y="5"/>
                      <a:pt x="1116" y="1"/>
                      <a:pt x="108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4" name="Google Shape;2864;p30"/>
              <p:cNvSpPr/>
              <p:nvPr/>
            </p:nvSpPr>
            <p:spPr>
              <a:xfrm>
                <a:off x="8310643" y="4474023"/>
                <a:ext cx="236039" cy="197920"/>
              </a:xfrm>
              <a:custGeom>
                <a:avLst/>
                <a:gdLst/>
                <a:ahLst/>
                <a:cxnLst/>
                <a:rect l="l" t="t" r="r" b="b"/>
                <a:pathLst>
                  <a:path w="11717" h="9826" extrusionOk="0">
                    <a:moveTo>
                      <a:pt x="7768" y="1"/>
                    </a:moveTo>
                    <a:cubicBezTo>
                      <a:pt x="7647" y="1"/>
                      <a:pt x="7515" y="74"/>
                      <a:pt x="7372" y="245"/>
                    </a:cubicBezTo>
                    <a:cubicBezTo>
                      <a:pt x="6371" y="1480"/>
                      <a:pt x="5904" y="2480"/>
                      <a:pt x="5904" y="2480"/>
                    </a:cubicBezTo>
                    <a:cubicBezTo>
                      <a:pt x="5904" y="2480"/>
                      <a:pt x="5338" y="186"/>
                      <a:pt x="4617" y="186"/>
                    </a:cubicBezTo>
                    <a:cubicBezTo>
                      <a:pt x="4536" y="186"/>
                      <a:pt x="4454" y="215"/>
                      <a:pt x="4370" y="279"/>
                    </a:cubicBezTo>
                    <a:cubicBezTo>
                      <a:pt x="3569" y="946"/>
                      <a:pt x="3069" y="2480"/>
                      <a:pt x="3069" y="2480"/>
                    </a:cubicBezTo>
                    <a:cubicBezTo>
                      <a:pt x="3069" y="2480"/>
                      <a:pt x="2328" y="305"/>
                      <a:pt x="1635" y="305"/>
                    </a:cubicBezTo>
                    <a:cubicBezTo>
                      <a:pt x="1510" y="305"/>
                      <a:pt x="1385" y="377"/>
                      <a:pt x="1268" y="546"/>
                    </a:cubicBezTo>
                    <a:cubicBezTo>
                      <a:pt x="467" y="1613"/>
                      <a:pt x="300" y="5216"/>
                      <a:pt x="300" y="5216"/>
                    </a:cubicBezTo>
                    <a:cubicBezTo>
                      <a:pt x="300" y="5216"/>
                      <a:pt x="0" y="9118"/>
                      <a:pt x="5337" y="9786"/>
                    </a:cubicBezTo>
                    <a:cubicBezTo>
                      <a:pt x="5545" y="9813"/>
                      <a:pt x="5747" y="9826"/>
                      <a:pt x="5942" y="9826"/>
                    </a:cubicBezTo>
                    <a:cubicBezTo>
                      <a:pt x="10816" y="9826"/>
                      <a:pt x="11716" y="1725"/>
                      <a:pt x="11075" y="1179"/>
                    </a:cubicBezTo>
                    <a:cubicBezTo>
                      <a:pt x="11003" y="1122"/>
                      <a:pt x="10920" y="1096"/>
                      <a:pt x="10830" y="1096"/>
                    </a:cubicBezTo>
                    <a:cubicBezTo>
                      <a:pt x="10087" y="1096"/>
                      <a:pt x="8840" y="2847"/>
                      <a:pt x="8840" y="2847"/>
                    </a:cubicBezTo>
                    <a:cubicBezTo>
                      <a:pt x="8840" y="2847"/>
                      <a:pt x="8518" y="1"/>
                      <a:pt x="77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5" name="Google Shape;2865;p30"/>
              <p:cNvSpPr/>
              <p:nvPr/>
            </p:nvSpPr>
            <p:spPr>
              <a:xfrm>
                <a:off x="8316687" y="4551396"/>
                <a:ext cx="204975" cy="73379"/>
              </a:xfrm>
              <a:custGeom>
                <a:avLst/>
                <a:gdLst/>
                <a:ahLst/>
                <a:cxnLst/>
                <a:rect l="l" t="t" r="r" b="b"/>
                <a:pathLst>
                  <a:path w="10175" h="3643" extrusionOk="0">
                    <a:moveTo>
                      <a:pt x="1935" y="507"/>
                    </a:moveTo>
                    <a:cubicBezTo>
                      <a:pt x="1935" y="574"/>
                      <a:pt x="1902" y="774"/>
                      <a:pt x="1768" y="1008"/>
                    </a:cubicBezTo>
                    <a:cubicBezTo>
                      <a:pt x="1735" y="1074"/>
                      <a:pt x="1702" y="1108"/>
                      <a:pt x="1668" y="1175"/>
                    </a:cubicBezTo>
                    <a:cubicBezTo>
                      <a:pt x="1668" y="1074"/>
                      <a:pt x="1668" y="974"/>
                      <a:pt x="1702" y="874"/>
                    </a:cubicBezTo>
                    <a:cubicBezTo>
                      <a:pt x="1735" y="674"/>
                      <a:pt x="1835" y="541"/>
                      <a:pt x="1935" y="507"/>
                    </a:cubicBezTo>
                    <a:close/>
                    <a:moveTo>
                      <a:pt x="6071" y="774"/>
                    </a:moveTo>
                    <a:cubicBezTo>
                      <a:pt x="6071" y="908"/>
                      <a:pt x="6005" y="1108"/>
                      <a:pt x="5905" y="1308"/>
                    </a:cubicBezTo>
                    <a:cubicBezTo>
                      <a:pt x="5938" y="1108"/>
                      <a:pt x="6005" y="908"/>
                      <a:pt x="6071" y="774"/>
                    </a:cubicBezTo>
                    <a:close/>
                    <a:moveTo>
                      <a:pt x="7606" y="1441"/>
                    </a:moveTo>
                    <a:cubicBezTo>
                      <a:pt x="7606" y="1608"/>
                      <a:pt x="7539" y="1842"/>
                      <a:pt x="7406" y="2075"/>
                    </a:cubicBezTo>
                    <a:cubicBezTo>
                      <a:pt x="7406" y="1842"/>
                      <a:pt x="7472" y="1608"/>
                      <a:pt x="7606" y="1441"/>
                    </a:cubicBezTo>
                    <a:close/>
                    <a:moveTo>
                      <a:pt x="294" y="1"/>
                    </a:moveTo>
                    <a:cubicBezTo>
                      <a:pt x="208" y="1"/>
                      <a:pt x="129" y="87"/>
                      <a:pt x="100" y="174"/>
                    </a:cubicBezTo>
                    <a:cubicBezTo>
                      <a:pt x="100" y="307"/>
                      <a:pt x="0" y="1375"/>
                      <a:pt x="434" y="1842"/>
                    </a:cubicBezTo>
                    <a:cubicBezTo>
                      <a:pt x="579" y="1958"/>
                      <a:pt x="749" y="2048"/>
                      <a:pt x="966" y="2048"/>
                    </a:cubicBezTo>
                    <a:cubicBezTo>
                      <a:pt x="999" y="2048"/>
                      <a:pt x="1033" y="2046"/>
                      <a:pt x="1068" y="2042"/>
                    </a:cubicBezTo>
                    <a:cubicBezTo>
                      <a:pt x="1201" y="2042"/>
                      <a:pt x="1335" y="1975"/>
                      <a:pt x="1468" y="1908"/>
                    </a:cubicBezTo>
                    <a:cubicBezTo>
                      <a:pt x="1535" y="1975"/>
                      <a:pt x="1568" y="2008"/>
                      <a:pt x="1601" y="2042"/>
                    </a:cubicBezTo>
                    <a:cubicBezTo>
                      <a:pt x="1730" y="2149"/>
                      <a:pt x="1900" y="2242"/>
                      <a:pt x="2147" y="2242"/>
                    </a:cubicBezTo>
                    <a:cubicBezTo>
                      <a:pt x="2284" y="2242"/>
                      <a:pt x="2445" y="2213"/>
                      <a:pt x="2636" y="2142"/>
                    </a:cubicBezTo>
                    <a:cubicBezTo>
                      <a:pt x="2902" y="2008"/>
                      <a:pt x="3136" y="1875"/>
                      <a:pt x="3336" y="1742"/>
                    </a:cubicBezTo>
                    <a:cubicBezTo>
                      <a:pt x="3369" y="2142"/>
                      <a:pt x="3503" y="2542"/>
                      <a:pt x="3736" y="2809"/>
                    </a:cubicBezTo>
                    <a:cubicBezTo>
                      <a:pt x="3929" y="3078"/>
                      <a:pt x="4177" y="3204"/>
                      <a:pt x="4448" y="3204"/>
                    </a:cubicBezTo>
                    <a:cubicBezTo>
                      <a:pt x="4647" y="3204"/>
                      <a:pt x="4859" y="3136"/>
                      <a:pt x="5071" y="3009"/>
                    </a:cubicBezTo>
                    <a:cubicBezTo>
                      <a:pt x="5271" y="2876"/>
                      <a:pt x="5471" y="2709"/>
                      <a:pt x="5604" y="2542"/>
                    </a:cubicBezTo>
                    <a:cubicBezTo>
                      <a:pt x="5671" y="2776"/>
                      <a:pt x="5771" y="2976"/>
                      <a:pt x="5905" y="3109"/>
                    </a:cubicBezTo>
                    <a:cubicBezTo>
                      <a:pt x="6068" y="3334"/>
                      <a:pt x="6268" y="3446"/>
                      <a:pt x="6483" y="3446"/>
                    </a:cubicBezTo>
                    <a:cubicBezTo>
                      <a:pt x="6620" y="3446"/>
                      <a:pt x="6763" y="3400"/>
                      <a:pt x="6905" y="3309"/>
                    </a:cubicBezTo>
                    <a:cubicBezTo>
                      <a:pt x="7072" y="3209"/>
                      <a:pt x="7205" y="3109"/>
                      <a:pt x="7306" y="2976"/>
                    </a:cubicBezTo>
                    <a:cubicBezTo>
                      <a:pt x="7572" y="3343"/>
                      <a:pt x="7973" y="3543"/>
                      <a:pt x="8406" y="3610"/>
                    </a:cubicBezTo>
                    <a:cubicBezTo>
                      <a:pt x="8473" y="3643"/>
                      <a:pt x="8540" y="3643"/>
                      <a:pt x="8606" y="3643"/>
                    </a:cubicBezTo>
                    <a:cubicBezTo>
                      <a:pt x="9807" y="3643"/>
                      <a:pt x="10141" y="1975"/>
                      <a:pt x="10174" y="1875"/>
                    </a:cubicBezTo>
                    <a:cubicBezTo>
                      <a:pt x="10174" y="1775"/>
                      <a:pt x="10108" y="1675"/>
                      <a:pt x="10007" y="1642"/>
                    </a:cubicBezTo>
                    <a:cubicBezTo>
                      <a:pt x="9990" y="1636"/>
                      <a:pt x="9972" y="1633"/>
                      <a:pt x="9954" y="1633"/>
                    </a:cubicBezTo>
                    <a:cubicBezTo>
                      <a:pt x="9865" y="1633"/>
                      <a:pt x="9768" y="1698"/>
                      <a:pt x="9741" y="1808"/>
                    </a:cubicBezTo>
                    <a:cubicBezTo>
                      <a:pt x="9741" y="1808"/>
                      <a:pt x="9465" y="3218"/>
                      <a:pt x="8591" y="3218"/>
                    </a:cubicBezTo>
                    <a:cubicBezTo>
                      <a:pt x="8553" y="3218"/>
                      <a:pt x="8513" y="3215"/>
                      <a:pt x="8473" y="3209"/>
                    </a:cubicBezTo>
                    <a:cubicBezTo>
                      <a:pt x="8106" y="3143"/>
                      <a:pt x="7773" y="2942"/>
                      <a:pt x="7606" y="2642"/>
                    </a:cubicBezTo>
                    <a:cubicBezTo>
                      <a:pt x="7906" y="2142"/>
                      <a:pt x="8039" y="1575"/>
                      <a:pt x="8006" y="1275"/>
                    </a:cubicBezTo>
                    <a:cubicBezTo>
                      <a:pt x="8006" y="1041"/>
                      <a:pt x="7873" y="974"/>
                      <a:pt x="7806" y="941"/>
                    </a:cubicBezTo>
                    <a:cubicBezTo>
                      <a:pt x="7763" y="924"/>
                      <a:pt x="7722" y="915"/>
                      <a:pt x="7682" y="915"/>
                    </a:cubicBezTo>
                    <a:cubicBezTo>
                      <a:pt x="7568" y="915"/>
                      <a:pt x="7463" y="984"/>
                      <a:pt x="7339" y="1108"/>
                    </a:cubicBezTo>
                    <a:cubicBezTo>
                      <a:pt x="7005" y="1475"/>
                      <a:pt x="6905" y="2008"/>
                      <a:pt x="7105" y="2542"/>
                    </a:cubicBezTo>
                    <a:cubicBezTo>
                      <a:pt x="7105" y="2576"/>
                      <a:pt x="7105" y="2576"/>
                      <a:pt x="7105" y="2576"/>
                    </a:cubicBezTo>
                    <a:cubicBezTo>
                      <a:pt x="7005" y="2742"/>
                      <a:pt x="6872" y="2876"/>
                      <a:pt x="6705" y="2976"/>
                    </a:cubicBezTo>
                    <a:cubicBezTo>
                      <a:pt x="6630" y="3013"/>
                      <a:pt x="6564" y="3032"/>
                      <a:pt x="6505" y="3032"/>
                    </a:cubicBezTo>
                    <a:cubicBezTo>
                      <a:pt x="6405" y="3032"/>
                      <a:pt x="6322" y="2980"/>
                      <a:pt x="6238" y="2876"/>
                    </a:cubicBezTo>
                    <a:cubicBezTo>
                      <a:pt x="6105" y="2709"/>
                      <a:pt x="6005" y="2409"/>
                      <a:pt x="5938" y="2109"/>
                    </a:cubicBezTo>
                    <a:cubicBezTo>
                      <a:pt x="6372" y="1541"/>
                      <a:pt x="6538" y="908"/>
                      <a:pt x="6505" y="574"/>
                    </a:cubicBezTo>
                    <a:cubicBezTo>
                      <a:pt x="6472" y="374"/>
                      <a:pt x="6372" y="307"/>
                      <a:pt x="6271" y="274"/>
                    </a:cubicBezTo>
                    <a:cubicBezTo>
                      <a:pt x="6236" y="256"/>
                      <a:pt x="6200" y="248"/>
                      <a:pt x="6164" y="248"/>
                    </a:cubicBezTo>
                    <a:cubicBezTo>
                      <a:pt x="6064" y="248"/>
                      <a:pt x="5960" y="310"/>
                      <a:pt x="5838" y="407"/>
                    </a:cubicBezTo>
                    <a:cubicBezTo>
                      <a:pt x="5538" y="708"/>
                      <a:pt x="5438" y="1408"/>
                      <a:pt x="5504" y="2042"/>
                    </a:cubicBezTo>
                    <a:cubicBezTo>
                      <a:pt x="5337" y="2242"/>
                      <a:pt x="5104" y="2475"/>
                      <a:pt x="4837" y="2642"/>
                    </a:cubicBezTo>
                    <a:cubicBezTo>
                      <a:pt x="4682" y="2735"/>
                      <a:pt x="4549" y="2785"/>
                      <a:pt x="4427" y="2785"/>
                    </a:cubicBezTo>
                    <a:cubicBezTo>
                      <a:pt x="4287" y="2785"/>
                      <a:pt x="4162" y="2719"/>
                      <a:pt x="4037" y="2576"/>
                    </a:cubicBezTo>
                    <a:cubicBezTo>
                      <a:pt x="3803" y="2275"/>
                      <a:pt x="3703" y="1775"/>
                      <a:pt x="3736" y="1375"/>
                    </a:cubicBezTo>
                    <a:cubicBezTo>
                      <a:pt x="4070" y="1041"/>
                      <a:pt x="4270" y="674"/>
                      <a:pt x="4270" y="507"/>
                    </a:cubicBezTo>
                    <a:cubicBezTo>
                      <a:pt x="4270" y="374"/>
                      <a:pt x="4203" y="307"/>
                      <a:pt x="4103" y="241"/>
                    </a:cubicBezTo>
                    <a:cubicBezTo>
                      <a:pt x="4073" y="228"/>
                      <a:pt x="4043" y="223"/>
                      <a:pt x="4014" y="223"/>
                    </a:cubicBezTo>
                    <a:cubicBezTo>
                      <a:pt x="3886" y="223"/>
                      <a:pt x="3772" y="332"/>
                      <a:pt x="3636" y="441"/>
                    </a:cubicBezTo>
                    <a:cubicBezTo>
                      <a:pt x="3469" y="607"/>
                      <a:pt x="3369" y="874"/>
                      <a:pt x="3336" y="1175"/>
                    </a:cubicBezTo>
                    <a:cubicBezTo>
                      <a:pt x="3103" y="1408"/>
                      <a:pt x="2836" y="1608"/>
                      <a:pt x="2469" y="1742"/>
                    </a:cubicBezTo>
                    <a:cubicBezTo>
                      <a:pt x="2335" y="1792"/>
                      <a:pt x="2219" y="1817"/>
                      <a:pt x="2119" y="1817"/>
                    </a:cubicBezTo>
                    <a:cubicBezTo>
                      <a:pt x="2018" y="1817"/>
                      <a:pt x="1935" y="1792"/>
                      <a:pt x="1868" y="1742"/>
                    </a:cubicBezTo>
                    <a:cubicBezTo>
                      <a:pt x="1868" y="1708"/>
                      <a:pt x="1835" y="1675"/>
                      <a:pt x="1802" y="1642"/>
                    </a:cubicBezTo>
                    <a:cubicBezTo>
                      <a:pt x="2002" y="1475"/>
                      <a:pt x="2169" y="1208"/>
                      <a:pt x="2269" y="974"/>
                    </a:cubicBezTo>
                    <a:cubicBezTo>
                      <a:pt x="2402" y="641"/>
                      <a:pt x="2369" y="341"/>
                      <a:pt x="2235" y="174"/>
                    </a:cubicBezTo>
                    <a:cubicBezTo>
                      <a:pt x="2188" y="127"/>
                      <a:pt x="2108" y="79"/>
                      <a:pt x="1994" y="79"/>
                    </a:cubicBezTo>
                    <a:cubicBezTo>
                      <a:pt x="1947" y="79"/>
                      <a:pt x="1894" y="88"/>
                      <a:pt x="1835" y="107"/>
                    </a:cubicBezTo>
                    <a:cubicBezTo>
                      <a:pt x="1568" y="174"/>
                      <a:pt x="1368" y="441"/>
                      <a:pt x="1301" y="808"/>
                    </a:cubicBezTo>
                    <a:cubicBezTo>
                      <a:pt x="1235" y="1041"/>
                      <a:pt x="1235" y="1275"/>
                      <a:pt x="1301" y="1541"/>
                    </a:cubicBezTo>
                    <a:cubicBezTo>
                      <a:pt x="1201" y="1575"/>
                      <a:pt x="1101" y="1608"/>
                      <a:pt x="1001" y="1608"/>
                    </a:cubicBezTo>
                    <a:cubicBezTo>
                      <a:pt x="974" y="1617"/>
                      <a:pt x="947" y="1621"/>
                      <a:pt x="921" y="1621"/>
                    </a:cubicBezTo>
                    <a:cubicBezTo>
                      <a:pt x="850" y="1621"/>
                      <a:pt x="783" y="1590"/>
                      <a:pt x="734" y="1541"/>
                    </a:cubicBezTo>
                    <a:cubicBezTo>
                      <a:pt x="501" y="1275"/>
                      <a:pt x="467" y="607"/>
                      <a:pt x="534" y="241"/>
                    </a:cubicBezTo>
                    <a:cubicBezTo>
                      <a:pt x="534" y="107"/>
                      <a:pt x="467" y="7"/>
                      <a:pt x="334" y="7"/>
                    </a:cubicBezTo>
                    <a:cubicBezTo>
                      <a:pt x="321" y="3"/>
                      <a:pt x="307" y="1"/>
                      <a:pt x="29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6" name="Google Shape;2866;p30"/>
              <p:cNvSpPr/>
              <p:nvPr/>
            </p:nvSpPr>
            <p:spPr>
              <a:xfrm>
                <a:off x="8010940" y="4546280"/>
                <a:ext cx="227538" cy="200337"/>
              </a:xfrm>
              <a:custGeom>
                <a:avLst/>
                <a:gdLst/>
                <a:ahLst/>
                <a:cxnLst/>
                <a:rect l="l" t="t" r="r" b="b"/>
                <a:pathLst>
                  <a:path w="11295" h="9946" extrusionOk="0">
                    <a:moveTo>
                      <a:pt x="7258" y="1"/>
                    </a:moveTo>
                    <a:cubicBezTo>
                      <a:pt x="7136" y="1"/>
                      <a:pt x="7007" y="79"/>
                      <a:pt x="6872" y="261"/>
                    </a:cubicBezTo>
                    <a:cubicBezTo>
                      <a:pt x="5905" y="1562"/>
                      <a:pt x="5505" y="2596"/>
                      <a:pt x="5505" y="2596"/>
                    </a:cubicBezTo>
                    <a:cubicBezTo>
                      <a:pt x="5505" y="2596"/>
                      <a:pt x="4814" y="391"/>
                      <a:pt x="4120" y="391"/>
                    </a:cubicBezTo>
                    <a:cubicBezTo>
                      <a:pt x="4036" y="391"/>
                      <a:pt x="3953" y="423"/>
                      <a:pt x="3870" y="495"/>
                    </a:cubicBezTo>
                    <a:cubicBezTo>
                      <a:pt x="3103" y="1195"/>
                      <a:pt x="2669" y="2763"/>
                      <a:pt x="2669" y="2763"/>
                    </a:cubicBezTo>
                    <a:cubicBezTo>
                      <a:pt x="2669" y="2763"/>
                      <a:pt x="1818" y="681"/>
                      <a:pt x="1131" y="681"/>
                    </a:cubicBezTo>
                    <a:cubicBezTo>
                      <a:pt x="1002" y="681"/>
                      <a:pt x="879" y="754"/>
                      <a:pt x="768" y="928"/>
                    </a:cubicBezTo>
                    <a:cubicBezTo>
                      <a:pt x="34" y="2062"/>
                      <a:pt x="68" y="5665"/>
                      <a:pt x="68" y="5665"/>
                    </a:cubicBezTo>
                    <a:cubicBezTo>
                      <a:pt x="68" y="5665"/>
                      <a:pt x="1" y="9568"/>
                      <a:pt x="5371" y="9935"/>
                    </a:cubicBezTo>
                    <a:cubicBezTo>
                      <a:pt x="5482" y="9942"/>
                      <a:pt x="5591" y="9946"/>
                      <a:pt x="5698" y="9946"/>
                    </a:cubicBezTo>
                    <a:cubicBezTo>
                      <a:pt x="10828" y="9946"/>
                      <a:pt x="11295" y="1485"/>
                      <a:pt x="10608" y="995"/>
                    </a:cubicBezTo>
                    <a:cubicBezTo>
                      <a:pt x="10539" y="945"/>
                      <a:pt x="10462" y="923"/>
                      <a:pt x="10380" y="923"/>
                    </a:cubicBezTo>
                    <a:cubicBezTo>
                      <a:pt x="9637" y="923"/>
                      <a:pt x="8474" y="2763"/>
                      <a:pt x="8474" y="2763"/>
                    </a:cubicBezTo>
                    <a:cubicBezTo>
                      <a:pt x="8474" y="2763"/>
                      <a:pt x="7985" y="1"/>
                      <a:pt x="7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7" name="Google Shape;2867;p30"/>
              <p:cNvSpPr/>
              <p:nvPr/>
            </p:nvSpPr>
            <p:spPr>
              <a:xfrm>
                <a:off x="8012290" y="4629977"/>
                <a:ext cx="205640" cy="65362"/>
              </a:xfrm>
              <a:custGeom>
                <a:avLst/>
                <a:gdLst/>
                <a:ahLst/>
                <a:cxnLst/>
                <a:rect l="l" t="t" r="r" b="b"/>
                <a:pathLst>
                  <a:path w="10208" h="3245" extrusionOk="0">
                    <a:moveTo>
                      <a:pt x="6038" y="543"/>
                    </a:moveTo>
                    <a:cubicBezTo>
                      <a:pt x="6038" y="676"/>
                      <a:pt x="6005" y="876"/>
                      <a:pt x="5938" y="1110"/>
                    </a:cubicBezTo>
                    <a:cubicBezTo>
                      <a:pt x="5938" y="876"/>
                      <a:pt x="5971" y="676"/>
                      <a:pt x="6038" y="543"/>
                    </a:cubicBezTo>
                    <a:close/>
                    <a:moveTo>
                      <a:pt x="1902" y="509"/>
                    </a:moveTo>
                    <a:cubicBezTo>
                      <a:pt x="1902" y="609"/>
                      <a:pt x="1869" y="809"/>
                      <a:pt x="1768" y="1043"/>
                    </a:cubicBezTo>
                    <a:cubicBezTo>
                      <a:pt x="1735" y="1110"/>
                      <a:pt x="1702" y="1143"/>
                      <a:pt x="1668" y="1210"/>
                    </a:cubicBezTo>
                    <a:cubicBezTo>
                      <a:pt x="1668" y="1110"/>
                      <a:pt x="1668" y="1010"/>
                      <a:pt x="1702" y="909"/>
                    </a:cubicBezTo>
                    <a:cubicBezTo>
                      <a:pt x="1735" y="709"/>
                      <a:pt x="1802" y="576"/>
                      <a:pt x="1902" y="509"/>
                    </a:cubicBezTo>
                    <a:close/>
                    <a:moveTo>
                      <a:pt x="7606" y="1110"/>
                    </a:moveTo>
                    <a:cubicBezTo>
                      <a:pt x="7606" y="1276"/>
                      <a:pt x="7573" y="1510"/>
                      <a:pt x="7473" y="1777"/>
                    </a:cubicBezTo>
                    <a:cubicBezTo>
                      <a:pt x="7439" y="1510"/>
                      <a:pt x="7506" y="1276"/>
                      <a:pt x="7606" y="1110"/>
                    </a:cubicBezTo>
                    <a:close/>
                    <a:moveTo>
                      <a:pt x="6158" y="1"/>
                    </a:moveTo>
                    <a:cubicBezTo>
                      <a:pt x="6027" y="1"/>
                      <a:pt x="5916" y="70"/>
                      <a:pt x="5805" y="209"/>
                    </a:cubicBezTo>
                    <a:cubicBezTo>
                      <a:pt x="5504" y="509"/>
                      <a:pt x="5438" y="1210"/>
                      <a:pt x="5571" y="1810"/>
                    </a:cubicBezTo>
                    <a:cubicBezTo>
                      <a:pt x="5404" y="2077"/>
                      <a:pt x="5204" y="2310"/>
                      <a:pt x="4937" y="2477"/>
                    </a:cubicBezTo>
                    <a:cubicBezTo>
                      <a:pt x="4776" y="2590"/>
                      <a:pt x="4638" y="2648"/>
                      <a:pt x="4513" y="2648"/>
                    </a:cubicBezTo>
                    <a:cubicBezTo>
                      <a:pt x="4378" y="2648"/>
                      <a:pt x="4257" y="2582"/>
                      <a:pt x="4137" y="2444"/>
                    </a:cubicBezTo>
                    <a:cubicBezTo>
                      <a:pt x="3870" y="2177"/>
                      <a:pt x="3770" y="1710"/>
                      <a:pt x="3737" y="1276"/>
                    </a:cubicBezTo>
                    <a:cubicBezTo>
                      <a:pt x="4070" y="909"/>
                      <a:pt x="4237" y="576"/>
                      <a:pt x="4204" y="376"/>
                    </a:cubicBezTo>
                    <a:cubicBezTo>
                      <a:pt x="4204" y="276"/>
                      <a:pt x="4137" y="176"/>
                      <a:pt x="4037" y="142"/>
                    </a:cubicBezTo>
                    <a:cubicBezTo>
                      <a:pt x="4006" y="130"/>
                      <a:pt x="3977" y="125"/>
                      <a:pt x="3948" y="125"/>
                    </a:cubicBezTo>
                    <a:cubicBezTo>
                      <a:pt x="3821" y="125"/>
                      <a:pt x="3712" y="233"/>
                      <a:pt x="3603" y="342"/>
                    </a:cubicBezTo>
                    <a:cubicBezTo>
                      <a:pt x="3436" y="509"/>
                      <a:pt x="3370" y="809"/>
                      <a:pt x="3336" y="1110"/>
                    </a:cubicBezTo>
                    <a:cubicBezTo>
                      <a:pt x="3136" y="1343"/>
                      <a:pt x="2869" y="1577"/>
                      <a:pt x="2502" y="1710"/>
                    </a:cubicBezTo>
                    <a:cubicBezTo>
                      <a:pt x="2377" y="1782"/>
                      <a:pt x="2262" y="1815"/>
                      <a:pt x="2161" y="1815"/>
                    </a:cubicBezTo>
                    <a:cubicBezTo>
                      <a:pt x="2073" y="1815"/>
                      <a:pt x="1997" y="1790"/>
                      <a:pt x="1935" y="1743"/>
                    </a:cubicBezTo>
                    <a:cubicBezTo>
                      <a:pt x="1902" y="1743"/>
                      <a:pt x="1869" y="1710"/>
                      <a:pt x="1835" y="1677"/>
                    </a:cubicBezTo>
                    <a:cubicBezTo>
                      <a:pt x="2035" y="1477"/>
                      <a:pt x="2169" y="1210"/>
                      <a:pt x="2235" y="976"/>
                    </a:cubicBezTo>
                    <a:cubicBezTo>
                      <a:pt x="2369" y="609"/>
                      <a:pt x="2336" y="342"/>
                      <a:pt x="2169" y="176"/>
                    </a:cubicBezTo>
                    <a:cubicBezTo>
                      <a:pt x="2118" y="150"/>
                      <a:pt x="2029" y="86"/>
                      <a:pt x="1901" y="86"/>
                    </a:cubicBezTo>
                    <a:cubicBezTo>
                      <a:pt x="1861" y="86"/>
                      <a:pt x="1817" y="93"/>
                      <a:pt x="1768" y="109"/>
                    </a:cubicBezTo>
                    <a:cubicBezTo>
                      <a:pt x="1502" y="209"/>
                      <a:pt x="1335" y="476"/>
                      <a:pt x="1268" y="876"/>
                    </a:cubicBezTo>
                    <a:cubicBezTo>
                      <a:pt x="1235" y="1076"/>
                      <a:pt x="1268" y="1343"/>
                      <a:pt x="1335" y="1577"/>
                    </a:cubicBezTo>
                    <a:cubicBezTo>
                      <a:pt x="1235" y="1643"/>
                      <a:pt x="1135" y="1677"/>
                      <a:pt x="1035" y="1710"/>
                    </a:cubicBezTo>
                    <a:cubicBezTo>
                      <a:pt x="935" y="1710"/>
                      <a:pt x="834" y="1677"/>
                      <a:pt x="768" y="1610"/>
                    </a:cubicBezTo>
                    <a:cubicBezTo>
                      <a:pt x="501" y="1410"/>
                      <a:pt x="468" y="709"/>
                      <a:pt x="468" y="342"/>
                    </a:cubicBezTo>
                    <a:cubicBezTo>
                      <a:pt x="468" y="209"/>
                      <a:pt x="401" y="109"/>
                      <a:pt x="267" y="109"/>
                    </a:cubicBezTo>
                    <a:cubicBezTo>
                      <a:pt x="167" y="109"/>
                      <a:pt x="67" y="209"/>
                      <a:pt x="67" y="309"/>
                    </a:cubicBezTo>
                    <a:cubicBezTo>
                      <a:pt x="67" y="442"/>
                      <a:pt x="1" y="1510"/>
                      <a:pt x="468" y="1944"/>
                    </a:cubicBezTo>
                    <a:cubicBezTo>
                      <a:pt x="606" y="2054"/>
                      <a:pt x="790" y="2119"/>
                      <a:pt x="981" y="2119"/>
                    </a:cubicBezTo>
                    <a:cubicBezTo>
                      <a:pt x="1021" y="2119"/>
                      <a:pt x="1061" y="2116"/>
                      <a:pt x="1101" y="2110"/>
                    </a:cubicBezTo>
                    <a:cubicBezTo>
                      <a:pt x="1268" y="2077"/>
                      <a:pt x="1402" y="2044"/>
                      <a:pt x="1535" y="1944"/>
                    </a:cubicBezTo>
                    <a:cubicBezTo>
                      <a:pt x="1568" y="2010"/>
                      <a:pt x="1602" y="2044"/>
                      <a:pt x="1668" y="2077"/>
                    </a:cubicBezTo>
                    <a:cubicBezTo>
                      <a:pt x="1789" y="2157"/>
                      <a:pt x="1958" y="2238"/>
                      <a:pt x="2183" y="2238"/>
                    </a:cubicBezTo>
                    <a:cubicBezTo>
                      <a:pt x="2332" y="2238"/>
                      <a:pt x="2504" y="2203"/>
                      <a:pt x="2702" y="2110"/>
                    </a:cubicBezTo>
                    <a:cubicBezTo>
                      <a:pt x="2936" y="1977"/>
                      <a:pt x="3169" y="1843"/>
                      <a:pt x="3370" y="1677"/>
                    </a:cubicBezTo>
                    <a:cubicBezTo>
                      <a:pt x="3436" y="2077"/>
                      <a:pt x="3570" y="2444"/>
                      <a:pt x="3803" y="2711"/>
                    </a:cubicBezTo>
                    <a:cubicBezTo>
                      <a:pt x="4020" y="2946"/>
                      <a:pt x="4256" y="3063"/>
                      <a:pt x="4507" y="3063"/>
                    </a:cubicBezTo>
                    <a:cubicBezTo>
                      <a:pt x="4719" y="3063"/>
                      <a:pt x="4942" y="2979"/>
                      <a:pt x="5171" y="2811"/>
                    </a:cubicBezTo>
                    <a:cubicBezTo>
                      <a:pt x="5371" y="2677"/>
                      <a:pt x="5538" y="2511"/>
                      <a:pt x="5705" y="2344"/>
                    </a:cubicBezTo>
                    <a:cubicBezTo>
                      <a:pt x="5771" y="2544"/>
                      <a:pt x="5871" y="2744"/>
                      <a:pt x="6005" y="2911"/>
                    </a:cubicBezTo>
                    <a:cubicBezTo>
                      <a:pt x="6177" y="3102"/>
                      <a:pt x="6371" y="3195"/>
                      <a:pt x="6575" y="3195"/>
                    </a:cubicBezTo>
                    <a:cubicBezTo>
                      <a:pt x="6726" y="3195"/>
                      <a:pt x="6883" y="3144"/>
                      <a:pt x="7039" y="3044"/>
                    </a:cubicBezTo>
                    <a:cubicBezTo>
                      <a:pt x="7172" y="2944"/>
                      <a:pt x="7306" y="2811"/>
                      <a:pt x="7439" y="2677"/>
                    </a:cubicBezTo>
                    <a:cubicBezTo>
                      <a:pt x="7706" y="3011"/>
                      <a:pt x="8106" y="3211"/>
                      <a:pt x="8540" y="3245"/>
                    </a:cubicBezTo>
                    <a:lnTo>
                      <a:pt x="8673" y="3245"/>
                    </a:lnTo>
                    <a:cubicBezTo>
                      <a:pt x="9941" y="3245"/>
                      <a:pt x="10174" y="1477"/>
                      <a:pt x="10208" y="1410"/>
                    </a:cubicBezTo>
                    <a:cubicBezTo>
                      <a:pt x="10208" y="1276"/>
                      <a:pt x="10141" y="1176"/>
                      <a:pt x="10008" y="1176"/>
                    </a:cubicBezTo>
                    <a:cubicBezTo>
                      <a:pt x="9994" y="1172"/>
                      <a:pt x="9981" y="1170"/>
                      <a:pt x="9968" y="1170"/>
                    </a:cubicBezTo>
                    <a:cubicBezTo>
                      <a:pt x="9882" y="1170"/>
                      <a:pt x="9803" y="1256"/>
                      <a:pt x="9774" y="1343"/>
                    </a:cubicBezTo>
                    <a:cubicBezTo>
                      <a:pt x="9774" y="1375"/>
                      <a:pt x="9555" y="2816"/>
                      <a:pt x="8663" y="2816"/>
                    </a:cubicBezTo>
                    <a:cubicBezTo>
                      <a:pt x="8634" y="2816"/>
                      <a:pt x="8604" y="2814"/>
                      <a:pt x="8573" y="2811"/>
                    </a:cubicBezTo>
                    <a:cubicBezTo>
                      <a:pt x="8206" y="2811"/>
                      <a:pt x="7873" y="2611"/>
                      <a:pt x="7673" y="2310"/>
                    </a:cubicBezTo>
                    <a:cubicBezTo>
                      <a:pt x="7973" y="1810"/>
                      <a:pt x="8073" y="1210"/>
                      <a:pt x="8006" y="943"/>
                    </a:cubicBezTo>
                    <a:cubicBezTo>
                      <a:pt x="7973" y="709"/>
                      <a:pt x="7839" y="609"/>
                      <a:pt x="7773" y="609"/>
                    </a:cubicBezTo>
                    <a:cubicBezTo>
                      <a:pt x="7751" y="604"/>
                      <a:pt x="7727" y="601"/>
                      <a:pt x="7704" y="601"/>
                    </a:cubicBezTo>
                    <a:cubicBezTo>
                      <a:pt x="7585" y="601"/>
                      <a:pt x="7450" y="670"/>
                      <a:pt x="7339" y="809"/>
                    </a:cubicBezTo>
                    <a:cubicBezTo>
                      <a:pt x="7006" y="1176"/>
                      <a:pt x="6939" y="1743"/>
                      <a:pt x="7172" y="2244"/>
                    </a:cubicBezTo>
                    <a:cubicBezTo>
                      <a:pt x="7172" y="2277"/>
                      <a:pt x="7172" y="2277"/>
                      <a:pt x="7172" y="2310"/>
                    </a:cubicBezTo>
                    <a:cubicBezTo>
                      <a:pt x="7072" y="2444"/>
                      <a:pt x="6939" y="2577"/>
                      <a:pt x="6805" y="2677"/>
                    </a:cubicBezTo>
                    <a:cubicBezTo>
                      <a:pt x="6715" y="2737"/>
                      <a:pt x="6639" y="2770"/>
                      <a:pt x="6570" y="2770"/>
                    </a:cubicBezTo>
                    <a:cubicBezTo>
                      <a:pt x="6485" y="2770"/>
                      <a:pt x="6412" y="2721"/>
                      <a:pt x="6338" y="2611"/>
                    </a:cubicBezTo>
                    <a:cubicBezTo>
                      <a:pt x="6172" y="2444"/>
                      <a:pt x="6072" y="2177"/>
                      <a:pt x="6005" y="1910"/>
                    </a:cubicBezTo>
                    <a:cubicBezTo>
                      <a:pt x="6372" y="1276"/>
                      <a:pt x="6505" y="643"/>
                      <a:pt x="6472" y="342"/>
                    </a:cubicBezTo>
                    <a:cubicBezTo>
                      <a:pt x="6405" y="109"/>
                      <a:pt x="6305" y="42"/>
                      <a:pt x="6238" y="9"/>
                    </a:cubicBezTo>
                    <a:cubicBezTo>
                      <a:pt x="6211" y="3"/>
                      <a:pt x="6184" y="1"/>
                      <a:pt x="615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8" name="Google Shape;2868;p30"/>
              <p:cNvSpPr/>
              <p:nvPr/>
            </p:nvSpPr>
            <p:spPr>
              <a:xfrm>
                <a:off x="7491526" y="4838890"/>
                <a:ext cx="1335311" cy="244752"/>
              </a:xfrm>
              <a:custGeom>
                <a:avLst/>
                <a:gdLst/>
                <a:ahLst/>
                <a:cxnLst/>
                <a:rect l="l" t="t" r="r" b="b"/>
                <a:pathLst>
                  <a:path w="66285" h="12151" extrusionOk="0">
                    <a:moveTo>
                      <a:pt x="21309" y="0"/>
                    </a:moveTo>
                    <a:cubicBezTo>
                      <a:pt x="21232" y="0"/>
                      <a:pt x="21156" y="15"/>
                      <a:pt x="21082" y="45"/>
                    </a:cubicBezTo>
                    <a:cubicBezTo>
                      <a:pt x="19348" y="746"/>
                      <a:pt x="16279" y="7317"/>
                      <a:pt x="16279" y="7317"/>
                    </a:cubicBezTo>
                    <a:cubicBezTo>
                      <a:pt x="16279" y="7317"/>
                      <a:pt x="14181" y="226"/>
                      <a:pt x="12627" y="226"/>
                    </a:cubicBezTo>
                    <a:cubicBezTo>
                      <a:pt x="12530" y="226"/>
                      <a:pt x="12435" y="253"/>
                      <a:pt x="12343" y="312"/>
                    </a:cubicBezTo>
                    <a:cubicBezTo>
                      <a:pt x="10775" y="1346"/>
                      <a:pt x="8440" y="8418"/>
                      <a:pt x="8440" y="8418"/>
                    </a:cubicBezTo>
                    <a:cubicBezTo>
                      <a:pt x="8440" y="8418"/>
                      <a:pt x="6849" y="1067"/>
                      <a:pt x="5034" y="1067"/>
                    </a:cubicBezTo>
                    <a:cubicBezTo>
                      <a:pt x="4991" y="1067"/>
                      <a:pt x="4948" y="1071"/>
                      <a:pt x="4904" y="1079"/>
                    </a:cubicBezTo>
                    <a:cubicBezTo>
                      <a:pt x="3036" y="1446"/>
                      <a:pt x="1" y="11554"/>
                      <a:pt x="2603" y="11920"/>
                    </a:cubicBezTo>
                    <a:cubicBezTo>
                      <a:pt x="2603" y="11920"/>
                      <a:pt x="19261" y="12150"/>
                      <a:pt x="35484" y="12150"/>
                    </a:cubicBezTo>
                    <a:cubicBezTo>
                      <a:pt x="50771" y="12150"/>
                      <a:pt x="65671" y="11946"/>
                      <a:pt x="65881" y="11153"/>
                    </a:cubicBezTo>
                    <a:cubicBezTo>
                      <a:pt x="66284" y="9633"/>
                      <a:pt x="62590" y="755"/>
                      <a:pt x="60837" y="755"/>
                    </a:cubicBezTo>
                    <a:cubicBezTo>
                      <a:pt x="60705" y="755"/>
                      <a:pt x="60585" y="805"/>
                      <a:pt x="60477" y="913"/>
                    </a:cubicBezTo>
                    <a:cubicBezTo>
                      <a:pt x="58909" y="2447"/>
                      <a:pt x="56274" y="8151"/>
                      <a:pt x="56274" y="8151"/>
                    </a:cubicBezTo>
                    <a:cubicBezTo>
                      <a:pt x="56274" y="8151"/>
                      <a:pt x="54985" y="939"/>
                      <a:pt x="53879" y="939"/>
                    </a:cubicBezTo>
                    <a:cubicBezTo>
                      <a:pt x="53832" y="939"/>
                      <a:pt x="53785" y="952"/>
                      <a:pt x="53739" y="979"/>
                    </a:cubicBezTo>
                    <a:cubicBezTo>
                      <a:pt x="52605" y="1680"/>
                      <a:pt x="48535" y="8418"/>
                      <a:pt x="48535" y="8418"/>
                    </a:cubicBezTo>
                    <a:cubicBezTo>
                      <a:pt x="48535" y="8418"/>
                      <a:pt x="47404" y="495"/>
                      <a:pt x="46097" y="495"/>
                    </a:cubicBezTo>
                    <a:cubicBezTo>
                      <a:pt x="46021" y="495"/>
                      <a:pt x="45944" y="522"/>
                      <a:pt x="45867" y="579"/>
                    </a:cubicBezTo>
                    <a:cubicBezTo>
                      <a:pt x="44432" y="1613"/>
                      <a:pt x="40363" y="8018"/>
                      <a:pt x="40363" y="8018"/>
                    </a:cubicBezTo>
                    <a:cubicBezTo>
                      <a:pt x="40363" y="8018"/>
                      <a:pt x="38387" y="490"/>
                      <a:pt x="37233" y="490"/>
                    </a:cubicBezTo>
                    <a:cubicBezTo>
                      <a:pt x="37197" y="490"/>
                      <a:pt x="37162" y="497"/>
                      <a:pt x="37127" y="512"/>
                    </a:cubicBezTo>
                    <a:cubicBezTo>
                      <a:pt x="35993" y="1046"/>
                      <a:pt x="34058" y="7617"/>
                      <a:pt x="34058" y="7617"/>
                    </a:cubicBezTo>
                    <a:cubicBezTo>
                      <a:pt x="34058" y="7617"/>
                      <a:pt x="32096" y="850"/>
                      <a:pt x="30312" y="850"/>
                    </a:cubicBezTo>
                    <a:cubicBezTo>
                      <a:pt x="30192" y="850"/>
                      <a:pt x="30073" y="881"/>
                      <a:pt x="29955" y="946"/>
                    </a:cubicBezTo>
                    <a:cubicBezTo>
                      <a:pt x="28121" y="1980"/>
                      <a:pt x="25319" y="7050"/>
                      <a:pt x="25319" y="7050"/>
                    </a:cubicBezTo>
                    <a:cubicBezTo>
                      <a:pt x="25319" y="7050"/>
                      <a:pt x="22999" y="0"/>
                      <a:pt x="213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9" name="Google Shape;2869;p30"/>
              <p:cNvSpPr/>
              <p:nvPr/>
            </p:nvSpPr>
            <p:spPr>
              <a:xfrm>
                <a:off x="7712607" y="4927785"/>
                <a:ext cx="49073" cy="127703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6340" extrusionOk="0">
                    <a:moveTo>
                      <a:pt x="2187" y="1"/>
                    </a:moveTo>
                    <a:cubicBezTo>
                      <a:pt x="2116" y="1"/>
                      <a:pt x="2045" y="38"/>
                      <a:pt x="2002" y="102"/>
                    </a:cubicBezTo>
                    <a:cubicBezTo>
                      <a:pt x="1935" y="269"/>
                      <a:pt x="0" y="4205"/>
                      <a:pt x="1401" y="6273"/>
                    </a:cubicBezTo>
                    <a:cubicBezTo>
                      <a:pt x="1435" y="6340"/>
                      <a:pt x="1501" y="6340"/>
                      <a:pt x="1568" y="6340"/>
                    </a:cubicBezTo>
                    <a:cubicBezTo>
                      <a:pt x="1601" y="6340"/>
                      <a:pt x="1668" y="6340"/>
                      <a:pt x="1701" y="6307"/>
                    </a:cubicBezTo>
                    <a:cubicBezTo>
                      <a:pt x="1802" y="6240"/>
                      <a:pt x="1802" y="6140"/>
                      <a:pt x="1735" y="6040"/>
                    </a:cubicBezTo>
                    <a:cubicBezTo>
                      <a:pt x="467" y="4172"/>
                      <a:pt x="2369" y="336"/>
                      <a:pt x="2402" y="302"/>
                    </a:cubicBezTo>
                    <a:cubicBezTo>
                      <a:pt x="2435" y="202"/>
                      <a:pt x="2402" y="69"/>
                      <a:pt x="2302" y="35"/>
                    </a:cubicBezTo>
                    <a:cubicBezTo>
                      <a:pt x="2266" y="12"/>
                      <a:pt x="2227" y="1"/>
                      <a:pt x="218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0" name="Google Shape;2870;p30"/>
              <p:cNvSpPr/>
              <p:nvPr/>
            </p:nvSpPr>
            <p:spPr>
              <a:xfrm>
                <a:off x="7905446" y="4933989"/>
                <a:ext cx="40350" cy="115457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5732" extrusionOk="0">
                    <a:moveTo>
                      <a:pt x="224" y="1"/>
                    </a:moveTo>
                    <a:cubicBezTo>
                      <a:pt x="193" y="1"/>
                      <a:pt x="162" y="9"/>
                      <a:pt x="134" y="28"/>
                    </a:cubicBezTo>
                    <a:cubicBezTo>
                      <a:pt x="34" y="61"/>
                      <a:pt x="1" y="194"/>
                      <a:pt x="34" y="295"/>
                    </a:cubicBezTo>
                    <a:cubicBezTo>
                      <a:pt x="67" y="328"/>
                      <a:pt x="1569" y="3497"/>
                      <a:pt x="1268" y="5498"/>
                    </a:cubicBezTo>
                    <a:cubicBezTo>
                      <a:pt x="1268" y="5598"/>
                      <a:pt x="1335" y="5732"/>
                      <a:pt x="1468" y="5732"/>
                    </a:cubicBezTo>
                    <a:lnTo>
                      <a:pt x="1502" y="5732"/>
                    </a:lnTo>
                    <a:cubicBezTo>
                      <a:pt x="1602" y="5732"/>
                      <a:pt x="1669" y="5665"/>
                      <a:pt x="1702" y="5565"/>
                    </a:cubicBezTo>
                    <a:cubicBezTo>
                      <a:pt x="2002" y="3430"/>
                      <a:pt x="501" y="261"/>
                      <a:pt x="434" y="128"/>
                    </a:cubicBezTo>
                    <a:cubicBezTo>
                      <a:pt x="386" y="56"/>
                      <a:pt x="304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1" name="Google Shape;2871;p30"/>
              <p:cNvSpPr/>
              <p:nvPr/>
            </p:nvSpPr>
            <p:spPr>
              <a:xfrm>
                <a:off x="8072098" y="4923535"/>
                <a:ext cx="40330" cy="129939"/>
              </a:xfrm>
              <a:custGeom>
                <a:avLst/>
                <a:gdLst/>
                <a:ahLst/>
                <a:cxnLst/>
                <a:rect l="l" t="t" r="r" b="b"/>
                <a:pathLst>
                  <a:path w="2002" h="6451" extrusionOk="0">
                    <a:moveTo>
                      <a:pt x="1760" y="0"/>
                    </a:moveTo>
                    <a:cubicBezTo>
                      <a:pt x="1687" y="0"/>
                      <a:pt x="1618" y="38"/>
                      <a:pt x="1568" y="113"/>
                    </a:cubicBezTo>
                    <a:cubicBezTo>
                      <a:pt x="1501" y="280"/>
                      <a:pt x="0" y="3682"/>
                      <a:pt x="934" y="6317"/>
                    </a:cubicBezTo>
                    <a:cubicBezTo>
                      <a:pt x="968" y="6418"/>
                      <a:pt x="1034" y="6451"/>
                      <a:pt x="1134" y="6451"/>
                    </a:cubicBezTo>
                    <a:lnTo>
                      <a:pt x="1201" y="6451"/>
                    </a:lnTo>
                    <a:cubicBezTo>
                      <a:pt x="1301" y="6418"/>
                      <a:pt x="1368" y="6284"/>
                      <a:pt x="1335" y="6184"/>
                    </a:cubicBezTo>
                    <a:cubicBezTo>
                      <a:pt x="434" y="3682"/>
                      <a:pt x="1935" y="313"/>
                      <a:pt x="1935" y="280"/>
                    </a:cubicBezTo>
                    <a:cubicBezTo>
                      <a:pt x="2002" y="180"/>
                      <a:pt x="1968" y="80"/>
                      <a:pt x="1835" y="13"/>
                    </a:cubicBezTo>
                    <a:cubicBezTo>
                      <a:pt x="1810" y="5"/>
                      <a:pt x="1785" y="0"/>
                      <a:pt x="1760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2" name="Google Shape;2872;p30"/>
              <p:cNvSpPr/>
              <p:nvPr/>
            </p:nvSpPr>
            <p:spPr>
              <a:xfrm>
                <a:off x="8222614" y="4927825"/>
                <a:ext cx="29593" cy="123635"/>
              </a:xfrm>
              <a:custGeom>
                <a:avLst/>
                <a:gdLst/>
                <a:ahLst/>
                <a:cxnLst/>
                <a:rect l="l" t="t" r="r" b="b"/>
                <a:pathLst>
                  <a:path w="1469" h="6138" extrusionOk="0">
                    <a:moveTo>
                      <a:pt x="834" y="0"/>
                    </a:moveTo>
                    <a:cubicBezTo>
                      <a:pt x="734" y="0"/>
                      <a:pt x="634" y="100"/>
                      <a:pt x="634" y="234"/>
                    </a:cubicBezTo>
                    <a:cubicBezTo>
                      <a:pt x="667" y="267"/>
                      <a:pt x="1034" y="4236"/>
                      <a:pt x="67" y="5838"/>
                    </a:cubicBezTo>
                    <a:cubicBezTo>
                      <a:pt x="0" y="5938"/>
                      <a:pt x="34" y="6038"/>
                      <a:pt x="134" y="6104"/>
                    </a:cubicBezTo>
                    <a:cubicBezTo>
                      <a:pt x="167" y="6138"/>
                      <a:pt x="200" y="6138"/>
                      <a:pt x="234" y="6138"/>
                    </a:cubicBezTo>
                    <a:cubicBezTo>
                      <a:pt x="301" y="6138"/>
                      <a:pt x="367" y="6104"/>
                      <a:pt x="401" y="6038"/>
                    </a:cubicBezTo>
                    <a:cubicBezTo>
                      <a:pt x="1468" y="4337"/>
                      <a:pt x="1068" y="367"/>
                      <a:pt x="1068" y="167"/>
                    </a:cubicBezTo>
                    <a:cubicBezTo>
                      <a:pt x="1068" y="67"/>
                      <a:pt x="934" y="0"/>
                      <a:pt x="83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3" name="Google Shape;2873;p30"/>
              <p:cNvSpPr/>
              <p:nvPr/>
            </p:nvSpPr>
            <p:spPr>
              <a:xfrm>
                <a:off x="8386566" y="4933989"/>
                <a:ext cx="19500" cy="113443"/>
              </a:xfrm>
              <a:custGeom>
                <a:avLst/>
                <a:gdLst/>
                <a:ahLst/>
                <a:cxnLst/>
                <a:rect l="l" t="t" r="r" b="b"/>
                <a:pathLst>
                  <a:path w="968" h="5632" extrusionOk="0">
                    <a:moveTo>
                      <a:pt x="746" y="1"/>
                    </a:moveTo>
                    <a:cubicBezTo>
                      <a:pt x="668" y="1"/>
                      <a:pt x="592" y="56"/>
                      <a:pt x="568" y="128"/>
                    </a:cubicBezTo>
                    <a:cubicBezTo>
                      <a:pt x="0" y="1295"/>
                      <a:pt x="501" y="5265"/>
                      <a:pt x="534" y="5465"/>
                    </a:cubicBezTo>
                    <a:cubicBezTo>
                      <a:pt x="568" y="5565"/>
                      <a:pt x="634" y="5632"/>
                      <a:pt x="734" y="5632"/>
                    </a:cubicBezTo>
                    <a:lnTo>
                      <a:pt x="768" y="5632"/>
                    </a:lnTo>
                    <a:cubicBezTo>
                      <a:pt x="901" y="5598"/>
                      <a:pt x="968" y="5498"/>
                      <a:pt x="934" y="5398"/>
                    </a:cubicBezTo>
                    <a:cubicBezTo>
                      <a:pt x="801" y="4297"/>
                      <a:pt x="534" y="1195"/>
                      <a:pt x="934" y="295"/>
                    </a:cubicBezTo>
                    <a:cubicBezTo>
                      <a:pt x="968" y="194"/>
                      <a:pt x="934" y="61"/>
                      <a:pt x="834" y="28"/>
                    </a:cubicBezTo>
                    <a:cubicBezTo>
                      <a:pt x="806" y="9"/>
                      <a:pt x="776" y="1"/>
                      <a:pt x="74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4" name="Google Shape;2874;p30"/>
              <p:cNvSpPr/>
              <p:nvPr/>
            </p:nvSpPr>
            <p:spPr>
              <a:xfrm>
                <a:off x="8539762" y="4946579"/>
                <a:ext cx="38336" cy="94811"/>
              </a:xfrm>
              <a:custGeom>
                <a:avLst/>
                <a:gdLst/>
                <a:ahLst/>
                <a:cxnLst/>
                <a:rect l="l" t="t" r="r" b="b"/>
                <a:pathLst>
                  <a:path w="1903" h="4707" extrusionOk="0">
                    <a:moveTo>
                      <a:pt x="833" y="0"/>
                    </a:moveTo>
                    <a:cubicBezTo>
                      <a:pt x="795" y="0"/>
                      <a:pt x="760" y="11"/>
                      <a:pt x="735" y="36"/>
                    </a:cubicBezTo>
                    <a:cubicBezTo>
                      <a:pt x="635" y="137"/>
                      <a:pt x="635" y="237"/>
                      <a:pt x="701" y="337"/>
                    </a:cubicBezTo>
                    <a:cubicBezTo>
                      <a:pt x="1302" y="1104"/>
                      <a:pt x="435" y="3539"/>
                      <a:pt x="34" y="4406"/>
                    </a:cubicBezTo>
                    <a:cubicBezTo>
                      <a:pt x="1" y="4506"/>
                      <a:pt x="34" y="4640"/>
                      <a:pt x="134" y="4673"/>
                    </a:cubicBezTo>
                    <a:cubicBezTo>
                      <a:pt x="168" y="4673"/>
                      <a:pt x="201" y="4706"/>
                      <a:pt x="234" y="4706"/>
                    </a:cubicBezTo>
                    <a:cubicBezTo>
                      <a:pt x="301" y="4706"/>
                      <a:pt x="368" y="4640"/>
                      <a:pt x="401" y="4573"/>
                    </a:cubicBezTo>
                    <a:cubicBezTo>
                      <a:pt x="568" y="4239"/>
                      <a:pt x="1902" y="1204"/>
                      <a:pt x="1002" y="70"/>
                    </a:cubicBezTo>
                    <a:cubicBezTo>
                      <a:pt x="960" y="29"/>
                      <a:pt x="894" y="0"/>
                      <a:pt x="83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5" name="Google Shape;2875;p30"/>
              <p:cNvSpPr/>
              <p:nvPr/>
            </p:nvSpPr>
            <p:spPr>
              <a:xfrm>
                <a:off x="8699021" y="4929799"/>
                <a:ext cx="47059" cy="117632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5840" extrusionOk="0">
                    <a:moveTo>
                      <a:pt x="248" y="1"/>
                    </a:moveTo>
                    <a:cubicBezTo>
                      <a:pt x="209" y="1"/>
                      <a:pt x="169" y="12"/>
                      <a:pt x="134" y="36"/>
                    </a:cubicBezTo>
                    <a:cubicBezTo>
                      <a:pt x="34" y="102"/>
                      <a:pt x="1" y="202"/>
                      <a:pt x="67" y="302"/>
                    </a:cubicBezTo>
                    <a:cubicBezTo>
                      <a:pt x="67" y="336"/>
                      <a:pt x="1869" y="3371"/>
                      <a:pt x="901" y="5539"/>
                    </a:cubicBezTo>
                    <a:cubicBezTo>
                      <a:pt x="834" y="5640"/>
                      <a:pt x="901" y="5773"/>
                      <a:pt x="1001" y="5806"/>
                    </a:cubicBezTo>
                    <a:cubicBezTo>
                      <a:pt x="1035" y="5840"/>
                      <a:pt x="1035" y="5840"/>
                      <a:pt x="1068" y="5840"/>
                    </a:cubicBezTo>
                    <a:cubicBezTo>
                      <a:pt x="1168" y="5840"/>
                      <a:pt x="1235" y="5806"/>
                      <a:pt x="1268" y="5706"/>
                    </a:cubicBezTo>
                    <a:cubicBezTo>
                      <a:pt x="2336" y="3338"/>
                      <a:pt x="501" y="236"/>
                      <a:pt x="434" y="102"/>
                    </a:cubicBezTo>
                    <a:cubicBezTo>
                      <a:pt x="391" y="38"/>
                      <a:pt x="320" y="1"/>
                      <a:pt x="24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76" name="Google Shape;2876;p30"/>
          <p:cNvGrpSpPr/>
          <p:nvPr/>
        </p:nvGrpSpPr>
        <p:grpSpPr>
          <a:xfrm flipH="1">
            <a:off x="165825" y="2913383"/>
            <a:ext cx="932262" cy="2042404"/>
            <a:chOff x="8189988" y="2913383"/>
            <a:chExt cx="932262" cy="2042404"/>
          </a:xfrm>
        </p:grpSpPr>
        <p:sp>
          <p:nvSpPr>
            <p:cNvPr id="2877" name="Google Shape;2877;p30"/>
            <p:cNvSpPr/>
            <p:nvPr/>
          </p:nvSpPr>
          <p:spPr>
            <a:xfrm flipH="1">
              <a:off x="8968753" y="3579504"/>
              <a:ext cx="62057" cy="62770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9" y="534"/>
                    <a:pt x="2169" y="735"/>
                  </a:cubicBezTo>
                  <a:cubicBezTo>
                    <a:pt x="2369" y="935"/>
                    <a:pt x="2469" y="1202"/>
                    <a:pt x="2469" y="1468"/>
                  </a:cubicBezTo>
                  <a:cubicBezTo>
                    <a:pt x="2469" y="2036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901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1" y="668"/>
                    <a:pt x="1" y="1435"/>
                  </a:cubicBezTo>
                  <a:cubicBezTo>
                    <a:pt x="1" y="2236"/>
                    <a:pt x="634" y="2903"/>
                    <a:pt x="1435" y="2903"/>
                  </a:cubicBezTo>
                  <a:cubicBezTo>
                    <a:pt x="2235" y="2903"/>
                    <a:pt x="2869" y="2269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202" y="168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0"/>
            <p:cNvSpPr/>
            <p:nvPr/>
          </p:nvSpPr>
          <p:spPr>
            <a:xfrm flipH="1">
              <a:off x="9021252" y="4197983"/>
              <a:ext cx="100999" cy="101712"/>
            </a:xfrm>
            <a:custGeom>
              <a:avLst/>
              <a:gdLst/>
              <a:ahLst/>
              <a:cxnLst/>
              <a:rect l="l" t="t" r="r" b="b"/>
              <a:pathLst>
                <a:path w="4671" h="4704" extrusionOk="0">
                  <a:moveTo>
                    <a:pt x="2502" y="601"/>
                  </a:moveTo>
                  <a:cubicBezTo>
                    <a:pt x="2569" y="801"/>
                    <a:pt x="2635" y="1068"/>
                    <a:pt x="2669" y="1234"/>
                  </a:cubicBezTo>
                  <a:cubicBezTo>
                    <a:pt x="2802" y="1701"/>
                    <a:pt x="2835" y="1835"/>
                    <a:pt x="2869" y="1902"/>
                  </a:cubicBezTo>
                  <a:cubicBezTo>
                    <a:pt x="2936" y="1968"/>
                    <a:pt x="3002" y="2002"/>
                    <a:pt x="3469" y="2168"/>
                  </a:cubicBezTo>
                  <a:cubicBezTo>
                    <a:pt x="3636" y="2235"/>
                    <a:pt x="3903" y="2335"/>
                    <a:pt x="4070" y="2402"/>
                  </a:cubicBezTo>
                  <a:cubicBezTo>
                    <a:pt x="3803" y="2502"/>
                    <a:pt x="3403" y="2669"/>
                    <a:pt x="3002" y="2802"/>
                  </a:cubicBezTo>
                  <a:cubicBezTo>
                    <a:pt x="2969" y="2836"/>
                    <a:pt x="2936" y="2869"/>
                    <a:pt x="2902" y="2902"/>
                  </a:cubicBezTo>
                  <a:cubicBezTo>
                    <a:pt x="2702" y="3336"/>
                    <a:pt x="2469" y="3836"/>
                    <a:pt x="2335" y="4103"/>
                  </a:cubicBezTo>
                  <a:cubicBezTo>
                    <a:pt x="2235" y="3803"/>
                    <a:pt x="2068" y="3303"/>
                    <a:pt x="1968" y="2836"/>
                  </a:cubicBezTo>
                  <a:cubicBezTo>
                    <a:pt x="1935" y="2769"/>
                    <a:pt x="1868" y="2702"/>
                    <a:pt x="1801" y="2702"/>
                  </a:cubicBezTo>
                  <a:cubicBezTo>
                    <a:pt x="1368" y="2602"/>
                    <a:pt x="867" y="2502"/>
                    <a:pt x="601" y="2402"/>
                  </a:cubicBezTo>
                  <a:cubicBezTo>
                    <a:pt x="867" y="2268"/>
                    <a:pt x="1434" y="2002"/>
                    <a:pt x="1901" y="1801"/>
                  </a:cubicBezTo>
                  <a:cubicBezTo>
                    <a:pt x="1968" y="1801"/>
                    <a:pt x="2002" y="1735"/>
                    <a:pt x="2035" y="1701"/>
                  </a:cubicBezTo>
                  <a:cubicBezTo>
                    <a:pt x="2168" y="1301"/>
                    <a:pt x="2368" y="867"/>
                    <a:pt x="2502" y="601"/>
                  </a:cubicBezTo>
                  <a:close/>
                  <a:moveTo>
                    <a:pt x="2569" y="0"/>
                  </a:moveTo>
                  <a:cubicBezTo>
                    <a:pt x="2435" y="0"/>
                    <a:pt x="2235" y="0"/>
                    <a:pt x="1668" y="1468"/>
                  </a:cubicBezTo>
                  <a:cubicBezTo>
                    <a:pt x="100" y="2102"/>
                    <a:pt x="33" y="2302"/>
                    <a:pt x="33" y="2369"/>
                  </a:cubicBezTo>
                  <a:cubicBezTo>
                    <a:pt x="0" y="2435"/>
                    <a:pt x="33" y="2535"/>
                    <a:pt x="67" y="2602"/>
                  </a:cubicBezTo>
                  <a:cubicBezTo>
                    <a:pt x="100" y="2635"/>
                    <a:pt x="234" y="2802"/>
                    <a:pt x="1601" y="3069"/>
                  </a:cubicBezTo>
                  <a:cubicBezTo>
                    <a:pt x="2002" y="4704"/>
                    <a:pt x="2135" y="4704"/>
                    <a:pt x="2302" y="4704"/>
                  </a:cubicBezTo>
                  <a:cubicBezTo>
                    <a:pt x="2435" y="4670"/>
                    <a:pt x="2569" y="4670"/>
                    <a:pt x="3236" y="3169"/>
                  </a:cubicBezTo>
                  <a:cubicBezTo>
                    <a:pt x="3636" y="3036"/>
                    <a:pt x="4437" y="2735"/>
                    <a:pt x="4603" y="2602"/>
                  </a:cubicBezTo>
                  <a:cubicBezTo>
                    <a:pt x="4637" y="2535"/>
                    <a:pt x="4670" y="2435"/>
                    <a:pt x="4670" y="2369"/>
                  </a:cubicBezTo>
                  <a:cubicBezTo>
                    <a:pt x="4637" y="2168"/>
                    <a:pt x="4437" y="2068"/>
                    <a:pt x="3603" y="1768"/>
                  </a:cubicBezTo>
                  <a:cubicBezTo>
                    <a:pt x="3469" y="1735"/>
                    <a:pt x="3302" y="1668"/>
                    <a:pt x="3202" y="1635"/>
                  </a:cubicBezTo>
                  <a:cubicBezTo>
                    <a:pt x="3169" y="1535"/>
                    <a:pt x="3136" y="1334"/>
                    <a:pt x="3069" y="1134"/>
                  </a:cubicBezTo>
                  <a:cubicBezTo>
                    <a:pt x="2936" y="567"/>
                    <a:pt x="2835" y="234"/>
                    <a:pt x="2735" y="100"/>
                  </a:cubicBezTo>
                  <a:cubicBezTo>
                    <a:pt x="2702" y="34"/>
                    <a:pt x="2602" y="0"/>
                    <a:pt x="25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0"/>
            <p:cNvSpPr/>
            <p:nvPr/>
          </p:nvSpPr>
          <p:spPr>
            <a:xfrm flipH="1">
              <a:off x="8785830" y="4496060"/>
              <a:ext cx="211570" cy="189569"/>
            </a:xfrm>
            <a:custGeom>
              <a:avLst/>
              <a:gdLst/>
              <a:ahLst/>
              <a:cxnLst/>
              <a:rect l="l" t="t" r="r" b="b"/>
              <a:pathLst>
                <a:path w="12069" h="10814" extrusionOk="0">
                  <a:moveTo>
                    <a:pt x="2143" y="0"/>
                  </a:moveTo>
                  <a:cubicBezTo>
                    <a:pt x="2009" y="0"/>
                    <a:pt x="1873" y="2"/>
                    <a:pt x="1735" y="6"/>
                  </a:cubicBezTo>
                  <a:cubicBezTo>
                    <a:pt x="1735" y="6"/>
                    <a:pt x="1" y="9246"/>
                    <a:pt x="11809" y="10814"/>
                  </a:cubicBezTo>
                  <a:cubicBezTo>
                    <a:pt x="11809" y="10814"/>
                    <a:pt x="12069" y="0"/>
                    <a:pt x="2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0"/>
            <p:cNvSpPr/>
            <p:nvPr/>
          </p:nvSpPr>
          <p:spPr>
            <a:xfrm flipH="1">
              <a:off x="8792133" y="4547469"/>
              <a:ext cx="129249" cy="138154"/>
            </a:xfrm>
            <a:custGeom>
              <a:avLst/>
              <a:gdLst/>
              <a:ahLst/>
              <a:cxnLst/>
              <a:rect l="l" t="t" r="r" b="b"/>
              <a:pathLst>
                <a:path w="7373" h="7881" extrusionOk="0">
                  <a:moveTo>
                    <a:pt x="238" y="0"/>
                  </a:moveTo>
                  <a:cubicBezTo>
                    <a:pt x="184" y="0"/>
                    <a:pt x="134" y="25"/>
                    <a:pt x="100" y="75"/>
                  </a:cubicBezTo>
                  <a:cubicBezTo>
                    <a:pt x="33" y="142"/>
                    <a:pt x="0" y="275"/>
                    <a:pt x="100" y="342"/>
                  </a:cubicBezTo>
                  <a:cubicBezTo>
                    <a:pt x="167" y="409"/>
                    <a:pt x="6305" y="6647"/>
                    <a:pt x="6972" y="7781"/>
                  </a:cubicBezTo>
                  <a:cubicBezTo>
                    <a:pt x="7005" y="7848"/>
                    <a:pt x="7072" y="7881"/>
                    <a:pt x="7139" y="7881"/>
                  </a:cubicBezTo>
                  <a:cubicBezTo>
                    <a:pt x="7172" y="7881"/>
                    <a:pt x="7205" y="7881"/>
                    <a:pt x="7239" y="7848"/>
                  </a:cubicBezTo>
                  <a:cubicBezTo>
                    <a:pt x="7339" y="7814"/>
                    <a:pt x="7372" y="7681"/>
                    <a:pt x="7305" y="7581"/>
                  </a:cubicBezTo>
                  <a:cubicBezTo>
                    <a:pt x="6638" y="6380"/>
                    <a:pt x="634" y="309"/>
                    <a:pt x="400" y="75"/>
                  </a:cubicBezTo>
                  <a:cubicBezTo>
                    <a:pt x="350" y="25"/>
                    <a:pt x="292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0"/>
            <p:cNvSpPr/>
            <p:nvPr/>
          </p:nvSpPr>
          <p:spPr>
            <a:xfrm flipH="1">
              <a:off x="8714382" y="4004300"/>
              <a:ext cx="117556" cy="918800"/>
            </a:xfrm>
            <a:custGeom>
              <a:avLst/>
              <a:gdLst/>
              <a:ahLst/>
              <a:cxnLst/>
              <a:rect l="l" t="t" r="r" b="b"/>
              <a:pathLst>
                <a:path w="6706" h="52413" extrusionOk="0">
                  <a:moveTo>
                    <a:pt x="6452" y="0"/>
                  </a:moveTo>
                  <a:cubicBezTo>
                    <a:pt x="6363" y="0"/>
                    <a:pt x="6272" y="65"/>
                    <a:pt x="6272" y="176"/>
                  </a:cubicBezTo>
                  <a:cubicBezTo>
                    <a:pt x="6205" y="509"/>
                    <a:pt x="1" y="35568"/>
                    <a:pt x="2869" y="52246"/>
                  </a:cubicBezTo>
                  <a:cubicBezTo>
                    <a:pt x="2869" y="52346"/>
                    <a:pt x="2970" y="52413"/>
                    <a:pt x="3070" y="52413"/>
                  </a:cubicBezTo>
                  <a:lnTo>
                    <a:pt x="3103" y="52413"/>
                  </a:lnTo>
                  <a:cubicBezTo>
                    <a:pt x="3236" y="52380"/>
                    <a:pt x="3303" y="52280"/>
                    <a:pt x="3270" y="52146"/>
                  </a:cubicBezTo>
                  <a:cubicBezTo>
                    <a:pt x="434" y="35568"/>
                    <a:pt x="6605" y="609"/>
                    <a:pt x="6672" y="242"/>
                  </a:cubicBezTo>
                  <a:cubicBezTo>
                    <a:pt x="6706" y="142"/>
                    <a:pt x="6605" y="9"/>
                    <a:pt x="6505" y="9"/>
                  </a:cubicBezTo>
                  <a:cubicBezTo>
                    <a:pt x="6488" y="3"/>
                    <a:pt x="6470" y="0"/>
                    <a:pt x="64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0"/>
            <p:cNvSpPr/>
            <p:nvPr/>
          </p:nvSpPr>
          <p:spPr>
            <a:xfrm flipH="1">
              <a:off x="8506233" y="4468980"/>
              <a:ext cx="168428" cy="486808"/>
            </a:xfrm>
            <a:custGeom>
              <a:avLst/>
              <a:gdLst/>
              <a:ahLst/>
              <a:cxnLst/>
              <a:rect l="l" t="t" r="r" b="b"/>
              <a:pathLst>
                <a:path w="9608" h="27770" extrusionOk="0">
                  <a:moveTo>
                    <a:pt x="9378" y="0"/>
                  </a:moveTo>
                  <a:cubicBezTo>
                    <a:pt x="9324" y="0"/>
                    <a:pt x="9274" y="17"/>
                    <a:pt x="9241" y="50"/>
                  </a:cubicBezTo>
                  <a:cubicBezTo>
                    <a:pt x="9141" y="150"/>
                    <a:pt x="1" y="9824"/>
                    <a:pt x="701" y="27570"/>
                  </a:cubicBezTo>
                  <a:cubicBezTo>
                    <a:pt x="701" y="27670"/>
                    <a:pt x="768" y="27770"/>
                    <a:pt x="901" y="27770"/>
                  </a:cubicBezTo>
                  <a:cubicBezTo>
                    <a:pt x="1035" y="27770"/>
                    <a:pt x="1102" y="27670"/>
                    <a:pt x="1102" y="27536"/>
                  </a:cubicBezTo>
                  <a:cubicBezTo>
                    <a:pt x="434" y="10024"/>
                    <a:pt x="9441" y="450"/>
                    <a:pt x="9541" y="350"/>
                  </a:cubicBezTo>
                  <a:cubicBezTo>
                    <a:pt x="9608" y="250"/>
                    <a:pt x="9608" y="117"/>
                    <a:pt x="9541" y="50"/>
                  </a:cubicBezTo>
                  <a:cubicBezTo>
                    <a:pt x="9491" y="17"/>
                    <a:pt x="9433" y="0"/>
                    <a:pt x="93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0"/>
            <p:cNvSpPr/>
            <p:nvPr/>
          </p:nvSpPr>
          <p:spPr>
            <a:xfrm flipH="1">
              <a:off x="8512885" y="3819153"/>
              <a:ext cx="229994" cy="174406"/>
            </a:xfrm>
            <a:custGeom>
              <a:avLst/>
              <a:gdLst/>
              <a:ahLst/>
              <a:cxnLst/>
              <a:rect l="l" t="t" r="r" b="b"/>
              <a:pathLst>
                <a:path w="13120" h="9949" extrusionOk="0">
                  <a:moveTo>
                    <a:pt x="11735" y="1"/>
                  </a:moveTo>
                  <a:cubicBezTo>
                    <a:pt x="9159" y="1"/>
                    <a:pt x="2344" y="4968"/>
                    <a:pt x="1057" y="7470"/>
                  </a:cubicBezTo>
                  <a:cubicBezTo>
                    <a:pt x="1" y="9524"/>
                    <a:pt x="632" y="9949"/>
                    <a:pt x="1333" y="9949"/>
                  </a:cubicBezTo>
                  <a:cubicBezTo>
                    <a:pt x="1828" y="9949"/>
                    <a:pt x="2358" y="9738"/>
                    <a:pt x="2358" y="9738"/>
                  </a:cubicBezTo>
                  <a:cubicBezTo>
                    <a:pt x="2358" y="9738"/>
                    <a:pt x="2413" y="9741"/>
                    <a:pt x="2515" y="9741"/>
                  </a:cubicBezTo>
                  <a:cubicBezTo>
                    <a:pt x="3523" y="9741"/>
                    <a:pt x="9137" y="9438"/>
                    <a:pt x="12165" y="2866"/>
                  </a:cubicBezTo>
                  <a:cubicBezTo>
                    <a:pt x="13119" y="797"/>
                    <a:pt x="12767" y="1"/>
                    <a:pt x="11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0"/>
            <p:cNvSpPr/>
            <p:nvPr/>
          </p:nvSpPr>
          <p:spPr>
            <a:xfrm flipH="1">
              <a:off x="8513236" y="3815595"/>
              <a:ext cx="226908" cy="181295"/>
            </a:xfrm>
            <a:custGeom>
              <a:avLst/>
              <a:gdLst/>
              <a:ahLst/>
              <a:cxnLst/>
              <a:rect l="l" t="t" r="r" b="b"/>
              <a:pathLst>
                <a:path w="12944" h="10342" extrusionOk="0">
                  <a:moveTo>
                    <a:pt x="11609" y="401"/>
                  </a:moveTo>
                  <a:cubicBezTo>
                    <a:pt x="11909" y="401"/>
                    <a:pt x="12143" y="501"/>
                    <a:pt x="12243" y="668"/>
                  </a:cubicBezTo>
                  <a:cubicBezTo>
                    <a:pt x="12410" y="934"/>
                    <a:pt x="12476" y="1535"/>
                    <a:pt x="11843" y="2969"/>
                  </a:cubicBezTo>
                  <a:cubicBezTo>
                    <a:pt x="8874" y="9407"/>
                    <a:pt x="3403" y="9741"/>
                    <a:pt x="2369" y="9741"/>
                  </a:cubicBezTo>
                  <a:lnTo>
                    <a:pt x="2202" y="9741"/>
                  </a:lnTo>
                  <a:cubicBezTo>
                    <a:pt x="2191" y="9730"/>
                    <a:pt x="2184" y="9726"/>
                    <a:pt x="2178" y="9726"/>
                  </a:cubicBezTo>
                  <a:cubicBezTo>
                    <a:pt x="2165" y="9726"/>
                    <a:pt x="2158" y="9741"/>
                    <a:pt x="2136" y="9741"/>
                  </a:cubicBezTo>
                  <a:cubicBezTo>
                    <a:pt x="2136" y="9741"/>
                    <a:pt x="1635" y="9941"/>
                    <a:pt x="1168" y="9941"/>
                  </a:cubicBezTo>
                  <a:cubicBezTo>
                    <a:pt x="901" y="9941"/>
                    <a:pt x="701" y="9874"/>
                    <a:pt x="635" y="9707"/>
                  </a:cubicBezTo>
                  <a:cubicBezTo>
                    <a:pt x="501" y="9541"/>
                    <a:pt x="434" y="9040"/>
                    <a:pt x="1102" y="7773"/>
                  </a:cubicBezTo>
                  <a:cubicBezTo>
                    <a:pt x="2536" y="4971"/>
                    <a:pt x="9408" y="401"/>
                    <a:pt x="11609" y="401"/>
                  </a:cubicBezTo>
                  <a:close/>
                  <a:moveTo>
                    <a:pt x="11609" y="0"/>
                  </a:moveTo>
                  <a:cubicBezTo>
                    <a:pt x="9274" y="0"/>
                    <a:pt x="2269" y="4604"/>
                    <a:pt x="735" y="7572"/>
                  </a:cubicBezTo>
                  <a:cubicBezTo>
                    <a:pt x="134" y="8707"/>
                    <a:pt x="1" y="9474"/>
                    <a:pt x="268" y="9941"/>
                  </a:cubicBezTo>
                  <a:cubicBezTo>
                    <a:pt x="401" y="10141"/>
                    <a:pt x="635" y="10341"/>
                    <a:pt x="1168" y="10341"/>
                  </a:cubicBezTo>
                  <a:cubicBezTo>
                    <a:pt x="1635" y="10341"/>
                    <a:pt x="2102" y="10208"/>
                    <a:pt x="2236" y="10141"/>
                  </a:cubicBezTo>
                  <a:lnTo>
                    <a:pt x="2369" y="10141"/>
                  </a:lnTo>
                  <a:cubicBezTo>
                    <a:pt x="3470" y="10141"/>
                    <a:pt x="9141" y="9807"/>
                    <a:pt x="12210" y="3136"/>
                  </a:cubicBezTo>
                  <a:cubicBezTo>
                    <a:pt x="12810" y="1835"/>
                    <a:pt x="12943" y="968"/>
                    <a:pt x="12610" y="467"/>
                  </a:cubicBezTo>
                  <a:cubicBezTo>
                    <a:pt x="12410" y="134"/>
                    <a:pt x="12076" y="0"/>
                    <a:pt x="1160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0"/>
            <p:cNvSpPr/>
            <p:nvPr/>
          </p:nvSpPr>
          <p:spPr>
            <a:xfrm flipH="1">
              <a:off x="8620237" y="3711883"/>
              <a:ext cx="143238" cy="248698"/>
            </a:xfrm>
            <a:custGeom>
              <a:avLst/>
              <a:gdLst/>
              <a:ahLst/>
              <a:cxnLst/>
              <a:rect l="l" t="t" r="r" b="b"/>
              <a:pathLst>
                <a:path w="8171" h="14187" extrusionOk="0">
                  <a:moveTo>
                    <a:pt x="6210" y="1"/>
                  </a:moveTo>
                  <a:cubicBezTo>
                    <a:pt x="4058" y="1"/>
                    <a:pt x="1" y="8949"/>
                    <a:pt x="131" y="12022"/>
                  </a:cubicBezTo>
                  <a:cubicBezTo>
                    <a:pt x="217" y="13705"/>
                    <a:pt x="644" y="14186"/>
                    <a:pt x="1104" y="14186"/>
                  </a:cubicBezTo>
                  <a:cubicBezTo>
                    <a:pt x="1722" y="14186"/>
                    <a:pt x="2399" y="13323"/>
                    <a:pt x="2399" y="13323"/>
                  </a:cubicBezTo>
                  <a:cubicBezTo>
                    <a:pt x="2399" y="13323"/>
                    <a:pt x="8170" y="10387"/>
                    <a:pt x="7436" y="2448"/>
                  </a:cubicBezTo>
                  <a:cubicBezTo>
                    <a:pt x="7268" y="707"/>
                    <a:pt x="6814" y="1"/>
                    <a:pt x="6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0"/>
            <p:cNvSpPr/>
            <p:nvPr/>
          </p:nvSpPr>
          <p:spPr>
            <a:xfrm flipH="1">
              <a:off x="8622585" y="3708009"/>
              <a:ext cx="144447" cy="256148"/>
            </a:xfrm>
            <a:custGeom>
              <a:avLst/>
              <a:gdLst/>
              <a:ahLst/>
              <a:cxnLst/>
              <a:rect l="l" t="t" r="r" b="b"/>
              <a:pathLst>
                <a:path w="8240" h="14612" extrusionOk="0">
                  <a:moveTo>
                    <a:pt x="6405" y="434"/>
                  </a:moveTo>
                  <a:cubicBezTo>
                    <a:pt x="6939" y="434"/>
                    <a:pt x="7272" y="1235"/>
                    <a:pt x="7406" y="2669"/>
                  </a:cubicBezTo>
                  <a:cubicBezTo>
                    <a:pt x="8140" y="10375"/>
                    <a:pt x="2569" y="13310"/>
                    <a:pt x="2502" y="13344"/>
                  </a:cubicBezTo>
                  <a:cubicBezTo>
                    <a:pt x="2469" y="13377"/>
                    <a:pt x="2435" y="13377"/>
                    <a:pt x="2435" y="13410"/>
                  </a:cubicBezTo>
                  <a:cubicBezTo>
                    <a:pt x="2269" y="13610"/>
                    <a:pt x="1735" y="14177"/>
                    <a:pt x="1301" y="14177"/>
                  </a:cubicBezTo>
                  <a:cubicBezTo>
                    <a:pt x="868" y="14177"/>
                    <a:pt x="601" y="13477"/>
                    <a:pt x="567" y="12243"/>
                  </a:cubicBezTo>
                  <a:cubicBezTo>
                    <a:pt x="434" y="9774"/>
                    <a:pt x="3136" y="3370"/>
                    <a:pt x="5237" y="1168"/>
                  </a:cubicBezTo>
                  <a:cubicBezTo>
                    <a:pt x="5704" y="668"/>
                    <a:pt x="6105" y="434"/>
                    <a:pt x="6405" y="434"/>
                  </a:cubicBezTo>
                  <a:close/>
                  <a:moveTo>
                    <a:pt x="6405" y="1"/>
                  </a:moveTo>
                  <a:cubicBezTo>
                    <a:pt x="5971" y="1"/>
                    <a:pt x="5471" y="301"/>
                    <a:pt x="4937" y="868"/>
                  </a:cubicBezTo>
                  <a:cubicBezTo>
                    <a:pt x="2736" y="3170"/>
                    <a:pt x="0" y="9674"/>
                    <a:pt x="134" y="12243"/>
                  </a:cubicBezTo>
                  <a:cubicBezTo>
                    <a:pt x="201" y="13811"/>
                    <a:pt x="601" y="14611"/>
                    <a:pt x="1301" y="14611"/>
                  </a:cubicBezTo>
                  <a:cubicBezTo>
                    <a:pt x="1935" y="14611"/>
                    <a:pt x="2569" y="13877"/>
                    <a:pt x="2736" y="13710"/>
                  </a:cubicBezTo>
                  <a:cubicBezTo>
                    <a:pt x="2969" y="13577"/>
                    <a:pt x="4303" y="12810"/>
                    <a:pt x="5571" y="11209"/>
                  </a:cubicBezTo>
                  <a:cubicBezTo>
                    <a:pt x="6805" y="9608"/>
                    <a:pt x="8240" y="6806"/>
                    <a:pt x="7839" y="2636"/>
                  </a:cubicBezTo>
                  <a:cubicBezTo>
                    <a:pt x="7673" y="901"/>
                    <a:pt x="7206" y="1"/>
                    <a:pt x="64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0"/>
            <p:cNvSpPr/>
            <p:nvPr/>
          </p:nvSpPr>
          <p:spPr>
            <a:xfrm flipH="1">
              <a:off x="8701508" y="3722996"/>
              <a:ext cx="182785" cy="251433"/>
            </a:xfrm>
            <a:custGeom>
              <a:avLst/>
              <a:gdLst/>
              <a:ahLst/>
              <a:cxnLst/>
              <a:rect l="l" t="t" r="r" b="b"/>
              <a:pathLst>
                <a:path w="10427" h="14343" extrusionOk="0">
                  <a:moveTo>
                    <a:pt x="2582" y="1"/>
                  </a:moveTo>
                  <a:cubicBezTo>
                    <a:pt x="0" y="1"/>
                    <a:pt x="3145" y="10827"/>
                    <a:pt x="5456" y="13222"/>
                  </a:cubicBezTo>
                  <a:cubicBezTo>
                    <a:pt x="6265" y="14051"/>
                    <a:pt x="6820" y="14343"/>
                    <a:pt x="7201" y="14343"/>
                  </a:cubicBezTo>
                  <a:cubicBezTo>
                    <a:pt x="8107" y="14343"/>
                    <a:pt x="8025" y="12689"/>
                    <a:pt x="8025" y="12689"/>
                  </a:cubicBezTo>
                  <a:cubicBezTo>
                    <a:pt x="8025" y="12689"/>
                    <a:pt x="10426" y="6684"/>
                    <a:pt x="4622" y="1214"/>
                  </a:cubicBezTo>
                  <a:cubicBezTo>
                    <a:pt x="3722" y="366"/>
                    <a:pt x="3056" y="1"/>
                    <a:pt x="25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0"/>
            <p:cNvSpPr/>
            <p:nvPr/>
          </p:nvSpPr>
          <p:spPr>
            <a:xfrm flipH="1">
              <a:off x="8707364" y="3719700"/>
              <a:ext cx="166079" cy="258480"/>
            </a:xfrm>
            <a:custGeom>
              <a:avLst/>
              <a:gdLst/>
              <a:ahLst/>
              <a:cxnLst/>
              <a:rect l="l" t="t" r="r" b="b"/>
              <a:pathLst>
                <a:path w="9474" h="14745" extrusionOk="0">
                  <a:moveTo>
                    <a:pt x="1968" y="401"/>
                  </a:moveTo>
                  <a:cubicBezTo>
                    <a:pt x="2269" y="401"/>
                    <a:pt x="2836" y="601"/>
                    <a:pt x="3836" y="1569"/>
                  </a:cubicBezTo>
                  <a:cubicBezTo>
                    <a:pt x="9474" y="6839"/>
                    <a:pt x="7239" y="12743"/>
                    <a:pt x="7206" y="12810"/>
                  </a:cubicBezTo>
                  <a:cubicBezTo>
                    <a:pt x="7206" y="12843"/>
                    <a:pt x="7172" y="12877"/>
                    <a:pt x="7172" y="12910"/>
                  </a:cubicBezTo>
                  <a:cubicBezTo>
                    <a:pt x="7206" y="13177"/>
                    <a:pt x="7172" y="13911"/>
                    <a:pt x="6905" y="14211"/>
                  </a:cubicBezTo>
                  <a:cubicBezTo>
                    <a:pt x="6805" y="14278"/>
                    <a:pt x="6705" y="14344"/>
                    <a:pt x="6605" y="14344"/>
                  </a:cubicBezTo>
                  <a:cubicBezTo>
                    <a:pt x="6338" y="14344"/>
                    <a:pt x="5871" y="14144"/>
                    <a:pt x="5004" y="13277"/>
                  </a:cubicBezTo>
                  <a:cubicBezTo>
                    <a:pt x="3069" y="11276"/>
                    <a:pt x="467" y="3036"/>
                    <a:pt x="1401" y="835"/>
                  </a:cubicBezTo>
                  <a:cubicBezTo>
                    <a:pt x="1568" y="434"/>
                    <a:pt x="1802" y="401"/>
                    <a:pt x="1968" y="401"/>
                  </a:cubicBezTo>
                  <a:close/>
                  <a:moveTo>
                    <a:pt x="1968" y="1"/>
                  </a:moveTo>
                  <a:cubicBezTo>
                    <a:pt x="1668" y="1"/>
                    <a:pt x="1235" y="101"/>
                    <a:pt x="1001" y="701"/>
                  </a:cubicBezTo>
                  <a:cubicBezTo>
                    <a:pt x="0" y="3036"/>
                    <a:pt x="2669" y="11476"/>
                    <a:pt x="4704" y="13544"/>
                  </a:cubicBezTo>
                  <a:cubicBezTo>
                    <a:pt x="5471" y="14344"/>
                    <a:pt x="6105" y="14745"/>
                    <a:pt x="6605" y="14745"/>
                  </a:cubicBezTo>
                  <a:cubicBezTo>
                    <a:pt x="6839" y="14745"/>
                    <a:pt x="7039" y="14645"/>
                    <a:pt x="7206" y="14478"/>
                  </a:cubicBezTo>
                  <a:cubicBezTo>
                    <a:pt x="7606" y="14044"/>
                    <a:pt x="7606" y="13144"/>
                    <a:pt x="7606" y="12910"/>
                  </a:cubicBezTo>
                  <a:cubicBezTo>
                    <a:pt x="7706" y="12643"/>
                    <a:pt x="8206" y="11209"/>
                    <a:pt x="8073" y="9174"/>
                  </a:cubicBezTo>
                  <a:cubicBezTo>
                    <a:pt x="7973" y="7139"/>
                    <a:pt x="7172" y="4104"/>
                    <a:pt x="4137" y="1235"/>
                  </a:cubicBezTo>
                  <a:cubicBezTo>
                    <a:pt x="3236" y="401"/>
                    <a:pt x="2502" y="1"/>
                    <a:pt x="19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0"/>
            <p:cNvSpPr/>
            <p:nvPr/>
          </p:nvSpPr>
          <p:spPr>
            <a:xfrm flipH="1">
              <a:off x="8748734" y="3812019"/>
              <a:ext cx="270821" cy="189692"/>
            </a:xfrm>
            <a:custGeom>
              <a:avLst/>
              <a:gdLst/>
              <a:ahLst/>
              <a:cxnLst/>
              <a:rect l="l" t="t" r="r" b="b"/>
              <a:pathLst>
                <a:path w="15449" h="10821" extrusionOk="0">
                  <a:moveTo>
                    <a:pt x="4323" y="0"/>
                  </a:moveTo>
                  <a:cubicBezTo>
                    <a:pt x="1" y="0"/>
                    <a:pt x="8862" y="9385"/>
                    <a:pt x="12273" y="10512"/>
                  </a:cubicBezTo>
                  <a:cubicBezTo>
                    <a:pt x="12934" y="10730"/>
                    <a:pt x="13424" y="10820"/>
                    <a:pt x="13782" y="10820"/>
                  </a:cubicBezTo>
                  <a:cubicBezTo>
                    <a:pt x="15449" y="10820"/>
                    <a:pt x="14274" y="8877"/>
                    <a:pt x="14274" y="8877"/>
                  </a:cubicBezTo>
                  <a:cubicBezTo>
                    <a:pt x="14274" y="8877"/>
                    <a:pt x="13607" y="2406"/>
                    <a:pt x="5935" y="271"/>
                  </a:cubicBezTo>
                  <a:cubicBezTo>
                    <a:pt x="5267" y="85"/>
                    <a:pt x="4735" y="0"/>
                    <a:pt x="43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0"/>
            <p:cNvSpPr/>
            <p:nvPr/>
          </p:nvSpPr>
          <p:spPr>
            <a:xfrm flipH="1">
              <a:off x="8754717" y="3808584"/>
              <a:ext cx="219879" cy="196494"/>
            </a:xfrm>
            <a:custGeom>
              <a:avLst/>
              <a:gdLst/>
              <a:ahLst/>
              <a:cxnLst/>
              <a:rect l="l" t="t" r="r" b="b"/>
              <a:pathLst>
                <a:path w="12543" h="11209" extrusionOk="0">
                  <a:moveTo>
                    <a:pt x="1769" y="400"/>
                  </a:moveTo>
                  <a:cubicBezTo>
                    <a:pt x="2169" y="400"/>
                    <a:pt x="2703" y="500"/>
                    <a:pt x="3336" y="667"/>
                  </a:cubicBezTo>
                  <a:cubicBezTo>
                    <a:pt x="10775" y="2769"/>
                    <a:pt x="11509" y="9040"/>
                    <a:pt x="11509" y="9107"/>
                  </a:cubicBezTo>
                  <a:cubicBezTo>
                    <a:pt x="11509" y="9140"/>
                    <a:pt x="11542" y="9140"/>
                    <a:pt x="11542" y="9173"/>
                  </a:cubicBezTo>
                  <a:cubicBezTo>
                    <a:pt x="11676" y="9407"/>
                    <a:pt x="12043" y="10207"/>
                    <a:pt x="11842" y="10574"/>
                  </a:cubicBezTo>
                  <a:cubicBezTo>
                    <a:pt x="11742" y="10741"/>
                    <a:pt x="11542" y="10808"/>
                    <a:pt x="11209" y="10808"/>
                  </a:cubicBezTo>
                  <a:cubicBezTo>
                    <a:pt x="10842" y="10808"/>
                    <a:pt x="10375" y="10708"/>
                    <a:pt x="9774" y="10508"/>
                  </a:cubicBezTo>
                  <a:cubicBezTo>
                    <a:pt x="8473" y="10074"/>
                    <a:pt x="6205" y="8339"/>
                    <a:pt x="4104" y="6138"/>
                  </a:cubicBezTo>
                  <a:cubicBezTo>
                    <a:pt x="1969" y="3903"/>
                    <a:pt x="668" y="1835"/>
                    <a:pt x="835" y="934"/>
                  </a:cubicBezTo>
                  <a:cubicBezTo>
                    <a:pt x="835" y="801"/>
                    <a:pt x="901" y="400"/>
                    <a:pt x="1769" y="400"/>
                  </a:cubicBezTo>
                  <a:close/>
                  <a:moveTo>
                    <a:pt x="1769" y="0"/>
                  </a:moveTo>
                  <a:cubicBezTo>
                    <a:pt x="768" y="0"/>
                    <a:pt x="468" y="467"/>
                    <a:pt x="401" y="867"/>
                  </a:cubicBezTo>
                  <a:cubicBezTo>
                    <a:pt x="1" y="3336"/>
                    <a:pt x="6939" y="10007"/>
                    <a:pt x="9641" y="10908"/>
                  </a:cubicBezTo>
                  <a:cubicBezTo>
                    <a:pt x="10275" y="11108"/>
                    <a:pt x="10808" y="11208"/>
                    <a:pt x="11209" y="11208"/>
                  </a:cubicBezTo>
                  <a:cubicBezTo>
                    <a:pt x="11709" y="11208"/>
                    <a:pt x="12043" y="11075"/>
                    <a:pt x="12209" y="10775"/>
                  </a:cubicBezTo>
                  <a:cubicBezTo>
                    <a:pt x="12543" y="10174"/>
                    <a:pt x="12043" y="9240"/>
                    <a:pt x="11909" y="9007"/>
                  </a:cubicBezTo>
                  <a:cubicBezTo>
                    <a:pt x="11876" y="8706"/>
                    <a:pt x="11642" y="7205"/>
                    <a:pt x="10608" y="5471"/>
                  </a:cubicBezTo>
                  <a:cubicBezTo>
                    <a:pt x="9574" y="3736"/>
                    <a:pt x="7473" y="1401"/>
                    <a:pt x="3436" y="267"/>
                  </a:cubicBezTo>
                  <a:cubicBezTo>
                    <a:pt x="2769" y="100"/>
                    <a:pt x="2202" y="0"/>
                    <a:pt x="17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30"/>
            <p:cNvSpPr/>
            <p:nvPr/>
          </p:nvSpPr>
          <p:spPr>
            <a:xfrm flipH="1">
              <a:off x="8724287" y="3911700"/>
              <a:ext cx="374388" cy="103024"/>
            </a:xfrm>
            <a:custGeom>
              <a:avLst/>
              <a:gdLst/>
              <a:ahLst/>
              <a:cxnLst/>
              <a:rect l="l" t="t" r="r" b="b"/>
              <a:pathLst>
                <a:path w="21357" h="5877" extrusionOk="0">
                  <a:moveTo>
                    <a:pt x="10739" y="1"/>
                  </a:moveTo>
                  <a:cubicBezTo>
                    <a:pt x="9512" y="1"/>
                    <a:pt x="8146" y="197"/>
                    <a:pt x="6646" y="688"/>
                  </a:cubicBezTo>
                  <a:cubicBezTo>
                    <a:pt x="0" y="2884"/>
                    <a:pt x="10519" y="5877"/>
                    <a:pt x="15763" y="5877"/>
                  </a:cubicBezTo>
                  <a:cubicBezTo>
                    <a:pt x="16494" y="5877"/>
                    <a:pt x="17122" y="5819"/>
                    <a:pt x="17587" y="5692"/>
                  </a:cubicBezTo>
                  <a:cubicBezTo>
                    <a:pt x="21356" y="4625"/>
                    <a:pt x="18354" y="3190"/>
                    <a:pt x="18354" y="3190"/>
                  </a:cubicBezTo>
                  <a:cubicBezTo>
                    <a:pt x="18354" y="3190"/>
                    <a:pt x="15679" y="1"/>
                    <a:pt x="107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30"/>
            <p:cNvSpPr/>
            <p:nvPr/>
          </p:nvSpPr>
          <p:spPr>
            <a:xfrm flipH="1">
              <a:off x="8752362" y="3907967"/>
              <a:ext cx="273100" cy="110544"/>
            </a:xfrm>
            <a:custGeom>
              <a:avLst/>
              <a:gdLst/>
              <a:ahLst/>
              <a:cxnLst/>
              <a:rect l="l" t="t" r="r" b="b"/>
              <a:pathLst>
                <a:path w="15579" h="6306" extrusionOk="0">
                  <a:moveTo>
                    <a:pt x="6572" y="434"/>
                  </a:moveTo>
                  <a:cubicBezTo>
                    <a:pt x="11342" y="434"/>
                    <a:pt x="13977" y="3503"/>
                    <a:pt x="14011" y="3537"/>
                  </a:cubicBezTo>
                  <a:cubicBezTo>
                    <a:pt x="14044" y="3570"/>
                    <a:pt x="14044" y="3603"/>
                    <a:pt x="14077" y="3603"/>
                  </a:cubicBezTo>
                  <a:cubicBezTo>
                    <a:pt x="14344" y="3737"/>
                    <a:pt x="15145" y="4204"/>
                    <a:pt x="15111" y="4638"/>
                  </a:cubicBezTo>
                  <a:cubicBezTo>
                    <a:pt x="15078" y="4871"/>
                    <a:pt x="14844" y="5271"/>
                    <a:pt x="13343" y="5705"/>
                  </a:cubicBezTo>
                  <a:cubicBezTo>
                    <a:pt x="12910" y="5805"/>
                    <a:pt x="12309" y="5872"/>
                    <a:pt x="11542" y="5872"/>
                  </a:cubicBezTo>
                  <a:cubicBezTo>
                    <a:pt x="7406" y="5872"/>
                    <a:pt x="768" y="4104"/>
                    <a:pt x="534" y="2569"/>
                  </a:cubicBezTo>
                  <a:cubicBezTo>
                    <a:pt x="468" y="2069"/>
                    <a:pt x="1168" y="1535"/>
                    <a:pt x="2502" y="1102"/>
                  </a:cubicBezTo>
                  <a:cubicBezTo>
                    <a:pt x="3903" y="668"/>
                    <a:pt x="5271" y="434"/>
                    <a:pt x="6572" y="434"/>
                  </a:cubicBezTo>
                  <a:close/>
                  <a:moveTo>
                    <a:pt x="6572" y="1"/>
                  </a:moveTo>
                  <a:cubicBezTo>
                    <a:pt x="5204" y="1"/>
                    <a:pt x="3803" y="234"/>
                    <a:pt x="2402" y="701"/>
                  </a:cubicBezTo>
                  <a:cubicBezTo>
                    <a:pt x="734" y="1235"/>
                    <a:pt x="1" y="1869"/>
                    <a:pt x="134" y="2636"/>
                  </a:cubicBezTo>
                  <a:cubicBezTo>
                    <a:pt x="468" y="4704"/>
                    <a:pt x="7940" y="6305"/>
                    <a:pt x="11542" y="6305"/>
                  </a:cubicBezTo>
                  <a:cubicBezTo>
                    <a:pt x="12343" y="6305"/>
                    <a:pt x="12976" y="6239"/>
                    <a:pt x="13443" y="6105"/>
                  </a:cubicBezTo>
                  <a:cubicBezTo>
                    <a:pt x="14778" y="5738"/>
                    <a:pt x="15478" y="5271"/>
                    <a:pt x="15512" y="4671"/>
                  </a:cubicBezTo>
                  <a:cubicBezTo>
                    <a:pt x="15578" y="3937"/>
                    <a:pt x="14544" y="3370"/>
                    <a:pt x="14311" y="3236"/>
                  </a:cubicBezTo>
                  <a:cubicBezTo>
                    <a:pt x="13977" y="2870"/>
                    <a:pt x="11342" y="1"/>
                    <a:pt x="65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0"/>
            <p:cNvSpPr/>
            <p:nvPr/>
          </p:nvSpPr>
          <p:spPr>
            <a:xfrm flipH="1">
              <a:off x="8719307" y="3987560"/>
              <a:ext cx="251889" cy="151389"/>
            </a:xfrm>
            <a:custGeom>
              <a:avLst/>
              <a:gdLst/>
              <a:ahLst/>
              <a:cxnLst/>
              <a:rect l="l" t="t" r="r" b="b"/>
              <a:pathLst>
                <a:path w="14369" h="8636" extrusionOk="0">
                  <a:moveTo>
                    <a:pt x="12664" y="0"/>
                  </a:moveTo>
                  <a:cubicBezTo>
                    <a:pt x="12256" y="0"/>
                    <a:pt x="11882" y="97"/>
                    <a:pt x="11882" y="97"/>
                  </a:cubicBezTo>
                  <a:cubicBezTo>
                    <a:pt x="11882" y="97"/>
                    <a:pt x="11481" y="25"/>
                    <a:pt x="10813" y="25"/>
                  </a:cubicBezTo>
                  <a:cubicBezTo>
                    <a:pt x="8821" y="25"/>
                    <a:pt x="4456" y="661"/>
                    <a:pt x="1308" y="5734"/>
                  </a:cubicBezTo>
                  <a:cubicBezTo>
                    <a:pt x="1" y="7840"/>
                    <a:pt x="413" y="8636"/>
                    <a:pt x="1669" y="8636"/>
                  </a:cubicBezTo>
                  <a:cubicBezTo>
                    <a:pt x="4452" y="8636"/>
                    <a:pt x="11376" y="4728"/>
                    <a:pt x="12916" y="2498"/>
                  </a:cubicBezTo>
                  <a:cubicBezTo>
                    <a:pt x="14369" y="363"/>
                    <a:pt x="13454" y="0"/>
                    <a:pt x="126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0"/>
            <p:cNvSpPr/>
            <p:nvPr/>
          </p:nvSpPr>
          <p:spPr>
            <a:xfrm flipH="1">
              <a:off x="8724882" y="3983985"/>
              <a:ext cx="243860" cy="158489"/>
            </a:xfrm>
            <a:custGeom>
              <a:avLst/>
              <a:gdLst/>
              <a:ahLst/>
              <a:cxnLst/>
              <a:rect l="l" t="t" r="r" b="b"/>
              <a:pathLst>
                <a:path w="13911" h="9041" extrusionOk="0">
                  <a:moveTo>
                    <a:pt x="12542" y="401"/>
                  </a:moveTo>
                  <a:cubicBezTo>
                    <a:pt x="12809" y="401"/>
                    <a:pt x="13176" y="467"/>
                    <a:pt x="13276" y="701"/>
                  </a:cubicBezTo>
                  <a:cubicBezTo>
                    <a:pt x="13376" y="868"/>
                    <a:pt x="13410" y="1368"/>
                    <a:pt x="12609" y="2569"/>
                  </a:cubicBezTo>
                  <a:cubicBezTo>
                    <a:pt x="11175" y="4670"/>
                    <a:pt x="4337" y="8606"/>
                    <a:pt x="1535" y="8606"/>
                  </a:cubicBezTo>
                  <a:cubicBezTo>
                    <a:pt x="1068" y="8606"/>
                    <a:pt x="767" y="8506"/>
                    <a:pt x="667" y="8273"/>
                  </a:cubicBezTo>
                  <a:cubicBezTo>
                    <a:pt x="501" y="8006"/>
                    <a:pt x="501" y="7406"/>
                    <a:pt x="1334" y="6038"/>
                  </a:cubicBezTo>
                  <a:cubicBezTo>
                    <a:pt x="4370" y="1168"/>
                    <a:pt x="8473" y="434"/>
                    <a:pt x="10674" y="434"/>
                  </a:cubicBezTo>
                  <a:cubicBezTo>
                    <a:pt x="11308" y="434"/>
                    <a:pt x="11709" y="501"/>
                    <a:pt x="11709" y="501"/>
                  </a:cubicBezTo>
                  <a:lnTo>
                    <a:pt x="11809" y="501"/>
                  </a:lnTo>
                  <a:cubicBezTo>
                    <a:pt x="11809" y="501"/>
                    <a:pt x="12176" y="401"/>
                    <a:pt x="12542" y="401"/>
                  </a:cubicBezTo>
                  <a:close/>
                  <a:moveTo>
                    <a:pt x="12542" y="0"/>
                  </a:moveTo>
                  <a:cubicBezTo>
                    <a:pt x="12209" y="0"/>
                    <a:pt x="11875" y="67"/>
                    <a:pt x="11742" y="100"/>
                  </a:cubicBezTo>
                  <a:cubicBezTo>
                    <a:pt x="11608" y="67"/>
                    <a:pt x="11242" y="34"/>
                    <a:pt x="10674" y="34"/>
                  </a:cubicBezTo>
                  <a:cubicBezTo>
                    <a:pt x="8840" y="34"/>
                    <a:pt x="4237" y="601"/>
                    <a:pt x="1001" y="5804"/>
                  </a:cubicBezTo>
                  <a:cubicBezTo>
                    <a:pt x="234" y="7072"/>
                    <a:pt x="0" y="7939"/>
                    <a:pt x="300" y="8473"/>
                  </a:cubicBezTo>
                  <a:cubicBezTo>
                    <a:pt x="501" y="8840"/>
                    <a:pt x="901" y="9040"/>
                    <a:pt x="1535" y="9040"/>
                  </a:cubicBezTo>
                  <a:cubicBezTo>
                    <a:pt x="4470" y="9040"/>
                    <a:pt x="11442" y="5004"/>
                    <a:pt x="12943" y="2802"/>
                  </a:cubicBezTo>
                  <a:cubicBezTo>
                    <a:pt x="13677" y="1735"/>
                    <a:pt x="13910" y="968"/>
                    <a:pt x="13643" y="501"/>
                  </a:cubicBezTo>
                  <a:cubicBezTo>
                    <a:pt x="13543" y="267"/>
                    <a:pt x="13243" y="0"/>
                    <a:pt x="125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0"/>
            <p:cNvSpPr/>
            <p:nvPr/>
          </p:nvSpPr>
          <p:spPr>
            <a:xfrm flipH="1">
              <a:off x="8708138" y="3979953"/>
              <a:ext cx="143676" cy="248172"/>
            </a:xfrm>
            <a:custGeom>
              <a:avLst/>
              <a:gdLst/>
              <a:ahLst/>
              <a:cxnLst/>
              <a:rect l="l" t="t" r="r" b="b"/>
              <a:pathLst>
                <a:path w="8196" h="14157" extrusionOk="0">
                  <a:moveTo>
                    <a:pt x="7093" y="0"/>
                  </a:moveTo>
                  <a:cubicBezTo>
                    <a:pt x="6483" y="0"/>
                    <a:pt x="5805" y="864"/>
                    <a:pt x="5805" y="864"/>
                  </a:cubicBezTo>
                  <a:cubicBezTo>
                    <a:pt x="5805" y="864"/>
                    <a:pt x="1" y="3800"/>
                    <a:pt x="734" y="11705"/>
                  </a:cubicBezTo>
                  <a:cubicBezTo>
                    <a:pt x="896" y="13449"/>
                    <a:pt x="1348" y="14157"/>
                    <a:pt x="1955" y="14157"/>
                  </a:cubicBezTo>
                  <a:cubicBezTo>
                    <a:pt x="4107" y="14157"/>
                    <a:pt x="8196" y="5236"/>
                    <a:pt x="8040" y="2165"/>
                  </a:cubicBezTo>
                  <a:cubicBezTo>
                    <a:pt x="7968" y="482"/>
                    <a:pt x="7550" y="0"/>
                    <a:pt x="70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30"/>
            <p:cNvSpPr/>
            <p:nvPr/>
          </p:nvSpPr>
          <p:spPr>
            <a:xfrm flipH="1">
              <a:off x="8705018" y="3976378"/>
              <a:ext cx="144447" cy="255552"/>
            </a:xfrm>
            <a:custGeom>
              <a:avLst/>
              <a:gdLst/>
              <a:ahLst/>
              <a:cxnLst/>
              <a:rect l="l" t="t" r="r" b="b"/>
              <a:pathLst>
                <a:path w="8240" h="14578" extrusionOk="0">
                  <a:moveTo>
                    <a:pt x="6972" y="434"/>
                  </a:moveTo>
                  <a:cubicBezTo>
                    <a:pt x="7405" y="434"/>
                    <a:pt x="7672" y="1135"/>
                    <a:pt x="7706" y="2369"/>
                  </a:cubicBezTo>
                  <a:cubicBezTo>
                    <a:pt x="7839" y="4837"/>
                    <a:pt x="5104" y="11242"/>
                    <a:pt x="3002" y="13410"/>
                  </a:cubicBezTo>
                  <a:cubicBezTo>
                    <a:pt x="2535" y="13911"/>
                    <a:pt x="2135" y="14177"/>
                    <a:pt x="1801" y="14177"/>
                  </a:cubicBezTo>
                  <a:cubicBezTo>
                    <a:pt x="1301" y="14177"/>
                    <a:pt x="934" y="13377"/>
                    <a:pt x="801" y="11909"/>
                  </a:cubicBezTo>
                  <a:cubicBezTo>
                    <a:pt x="100" y="4204"/>
                    <a:pt x="5704" y="1268"/>
                    <a:pt x="5771" y="1268"/>
                  </a:cubicBezTo>
                  <a:cubicBezTo>
                    <a:pt x="5804" y="1235"/>
                    <a:pt x="5804" y="1235"/>
                    <a:pt x="5838" y="1202"/>
                  </a:cubicBezTo>
                  <a:cubicBezTo>
                    <a:pt x="6004" y="968"/>
                    <a:pt x="6538" y="434"/>
                    <a:pt x="6972" y="434"/>
                  </a:cubicBezTo>
                  <a:close/>
                  <a:moveTo>
                    <a:pt x="6972" y="1"/>
                  </a:moveTo>
                  <a:cubicBezTo>
                    <a:pt x="6338" y="1"/>
                    <a:pt x="5704" y="735"/>
                    <a:pt x="5537" y="901"/>
                  </a:cubicBezTo>
                  <a:cubicBezTo>
                    <a:pt x="5270" y="1035"/>
                    <a:pt x="3970" y="1802"/>
                    <a:pt x="2702" y="3403"/>
                  </a:cubicBezTo>
                  <a:cubicBezTo>
                    <a:pt x="1434" y="5004"/>
                    <a:pt x="0" y="7773"/>
                    <a:pt x="400" y="11943"/>
                  </a:cubicBezTo>
                  <a:cubicBezTo>
                    <a:pt x="567" y="13710"/>
                    <a:pt x="1034" y="14578"/>
                    <a:pt x="1801" y="14578"/>
                  </a:cubicBezTo>
                  <a:cubicBezTo>
                    <a:pt x="2235" y="14578"/>
                    <a:pt x="2735" y="14278"/>
                    <a:pt x="3302" y="13710"/>
                  </a:cubicBezTo>
                  <a:cubicBezTo>
                    <a:pt x="5504" y="11409"/>
                    <a:pt x="8239" y="4938"/>
                    <a:pt x="8139" y="2369"/>
                  </a:cubicBezTo>
                  <a:cubicBezTo>
                    <a:pt x="8072" y="801"/>
                    <a:pt x="7672" y="1"/>
                    <a:pt x="69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30"/>
            <p:cNvSpPr/>
            <p:nvPr/>
          </p:nvSpPr>
          <p:spPr>
            <a:xfrm flipH="1">
              <a:off x="8570783" y="3988191"/>
              <a:ext cx="202103" cy="236024"/>
            </a:xfrm>
            <a:custGeom>
              <a:avLst/>
              <a:gdLst/>
              <a:ahLst/>
              <a:cxnLst/>
              <a:rect l="l" t="t" r="r" b="b"/>
              <a:pathLst>
                <a:path w="11529" h="13464" extrusionOk="0">
                  <a:moveTo>
                    <a:pt x="2097" y="0"/>
                  </a:moveTo>
                  <a:cubicBezTo>
                    <a:pt x="1058" y="0"/>
                    <a:pt x="1435" y="1762"/>
                    <a:pt x="1435" y="1762"/>
                  </a:cubicBezTo>
                  <a:cubicBezTo>
                    <a:pt x="1435" y="1762"/>
                    <a:pt x="1" y="8100"/>
                    <a:pt x="6606" y="12569"/>
                  </a:cubicBezTo>
                  <a:cubicBezTo>
                    <a:pt x="7514" y="13192"/>
                    <a:pt x="8179" y="13464"/>
                    <a:pt x="8642" y="13464"/>
                  </a:cubicBezTo>
                  <a:cubicBezTo>
                    <a:pt x="11528" y="13464"/>
                    <a:pt x="6572" y="2902"/>
                    <a:pt x="3870" y="861"/>
                  </a:cubicBezTo>
                  <a:cubicBezTo>
                    <a:pt x="3036" y="231"/>
                    <a:pt x="2474" y="0"/>
                    <a:pt x="2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0"/>
            <p:cNvSpPr/>
            <p:nvPr/>
          </p:nvSpPr>
          <p:spPr>
            <a:xfrm flipH="1">
              <a:off x="8590418" y="3984581"/>
              <a:ext cx="176615" cy="243264"/>
            </a:xfrm>
            <a:custGeom>
              <a:avLst/>
              <a:gdLst/>
              <a:ahLst/>
              <a:cxnLst/>
              <a:rect l="l" t="t" r="r" b="b"/>
              <a:pathLst>
                <a:path w="10075" h="13877" extrusionOk="0">
                  <a:moveTo>
                    <a:pt x="1768" y="400"/>
                  </a:moveTo>
                  <a:cubicBezTo>
                    <a:pt x="2035" y="400"/>
                    <a:pt x="2502" y="567"/>
                    <a:pt x="3403" y="1234"/>
                  </a:cubicBezTo>
                  <a:cubicBezTo>
                    <a:pt x="5671" y="2902"/>
                    <a:pt x="9607" y="10841"/>
                    <a:pt x="8907" y="13009"/>
                  </a:cubicBezTo>
                  <a:cubicBezTo>
                    <a:pt x="8807" y="13309"/>
                    <a:pt x="8607" y="13476"/>
                    <a:pt x="8306" y="13476"/>
                  </a:cubicBezTo>
                  <a:cubicBezTo>
                    <a:pt x="7839" y="13476"/>
                    <a:pt x="7206" y="13176"/>
                    <a:pt x="6372" y="12609"/>
                  </a:cubicBezTo>
                  <a:cubicBezTo>
                    <a:pt x="0" y="8272"/>
                    <a:pt x="1301" y="2068"/>
                    <a:pt x="1301" y="2001"/>
                  </a:cubicBezTo>
                  <a:cubicBezTo>
                    <a:pt x="1301" y="2001"/>
                    <a:pt x="1301" y="1968"/>
                    <a:pt x="1301" y="1934"/>
                  </a:cubicBezTo>
                  <a:cubicBezTo>
                    <a:pt x="1235" y="1668"/>
                    <a:pt x="1168" y="900"/>
                    <a:pt x="1401" y="567"/>
                  </a:cubicBezTo>
                  <a:cubicBezTo>
                    <a:pt x="1501" y="467"/>
                    <a:pt x="1602" y="400"/>
                    <a:pt x="1768" y="400"/>
                  </a:cubicBezTo>
                  <a:close/>
                  <a:moveTo>
                    <a:pt x="1753" y="0"/>
                  </a:moveTo>
                  <a:cubicBezTo>
                    <a:pt x="1478" y="0"/>
                    <a:pt x="1262" y="102"/>
                    <a:pt x="1101" y="300"/>
                  </a:cubicBezTo>
                  <a:cubicBezTo>
                    <a:pt x="701" y="800"/>
                    <a:pt x="834" y="1734"/>
                    <a:pt x="901" y="1968"/>
                  </a:cubicBezTo>
                  <a:cubicBezTo>
                    <a:pt x="834" y="2235"/>
                    <a:pt x="567" y="3736"/>
                    <a:pt x="1001" y="5737"/>
                  </a:cubicBezTo>
                  <a:cubicBezTo>
                    <a:pt x="1435" y="7739"/>
                    <a:pt x="2669" y="10607"/>
                    <a:pt x="6138" y="12942"/>
                  </a:cubicBezTo>
                  <a:cubicBezTo>
                    <a:pt x="7039" y="13576"/>
                    <a:pt x="7773" y="13876"/>
                    <a:pt x="8306" y="13876"/>
                  </a:cubicBezTo>
                  <a:cubicBezTo>
                    <a:pt x="8773" y="13876"/>
                    <a:pt x="9140" y="13643"/>
                    <a:pt x="9274" y="13142"/>
                  </a:cubicBezTo>
                  <a:cubicBezTo>
                    <a:pt x="10074" y="10807"/>
                    <a:pt x="6071" y="2702"/>
                    <a:pt x="3670" y="900"/>
                  </a:cubicBezTo>
                  <a:cubicBezTo>
                    <a:pt x="2852" y="292"/>
                    <a:pt x="2218" y="0"/>
                    <a:pt x="175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0"/>
            <p:cNvSpPr/>
            <p:nvPr/>
          </p:nvSpPr>
          <p:spPr>
            <a:xfrm flipH="1">
              <a:off x="8422005" y="3986228"/>
              <a:ext cx="361924" cy="142782"/>
            </a:xfrm>
            <a:custGeom>
              <a:avLst/>
              <a:gdLst/>
              <a:ahLst/>
              <a:cxnLst/>
              <a:rect l="l" t="t" r="r" b="b"/>
              <a:pathLst>
                <a:path w="20646" h="8145" extrusionOk="0">
                  <a:moveTo>
                    <a:pt x="3478" y="0"/>
                  </a:moveTo>
                  <a:cubicBezTo>
                    <a:pt x="1" y="0"/>
                    <a:pt x="2299" y="2141"/>
                    <a:pt x="2299" y="2141"/>
                  </a:cubicBezTo>
                  <a:cubicBezTo>
                    <a:pt x="2299" y="2141"/>
                    <a:pt x="4687" y="8145"/>
                    <a:pt x="12607" y="8145"/>
                  </a:cubicBezTo>
                  <a:cubicBezTo>
                    <a:pt x="12629" y="8145"/>
                    <a:pt x="12651" y="8145"/>
                    <a:pt x="12673" y="8145"/>
                  </a:cubicBezTo>
                  <a:cubicBezTo>
                    <a:pt x="20645" y="8078"/>
                    <a:pt x="7736" y="173"/>
                    <a:pt x="3800" y="6"/>
                  </a:cubicBezTo>
                  <a:cubicBezTo>
                    <a:pt x="3687" y="2"/>
                    <a:pt x="3580" y="0"/>
                    <a:pt x="34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0"/>
            <p:cNvSpPr/>
            <p:nvPr/>
          </p:nvSpPr>
          <p:spPr>
            <a:xfrm flipH="1">
              <a:off x="8512655" y="3982810"/>
              <a:ext cx="251450" cy="149724"/>
            </a:xfrm>
            <a:custGeom>
              <a:avLst/>
              <a:gdLst/>
              <a:ahLst/>
              <a:cxnLst/>
              <a:rect l="l" t="t" r="r" b="b"/>
              <a:pathLst>
                <a:path w="14344" h="8541" extrusionOk="0">
                  <a:moveTo>
                    <a:pt x="2302" y="401"/>
                  </a:moveTo>
                  <a:cubicBezTo>
                    <a:pt x="2402" y="401"/>
                    <a:pt x="2535" y="401"/>
                    <a:pt x="2669" y="434"/>
                  </a:cubicBezTo>
                  <a:cubicBezTo>
                    <a:pt x="4036" y="468"/>
                    <a:pt x="6805" y="1602"/>
                    <a:pt x="9440" y="3170"/>
                  </a:cubicBezTo>
                  <a:cubicBezTo>
                    <a:pt x="12142" y="4771"/>
                    <a:pt x="13910" y="6405"/>
                    <a:pt x="13877" y="7272"/>
                  </a:cubicBezTo>
                  <a:cubicBezTo>
                    <a:pt x="13877" y="7973"/>
                    <a:pt x="12609" y="8106"/>
                    <a:pt x="11542" y="8106"/>
                  </a:cubicBezTo>
                  <a:lnTo>
                    <a:pt x="11475" y="8106"/>
                  </a:lnTo>
                  <a:cubicBezTo>
                    <a:pt x="3803" y="8106"/>
                    <a:pt x="1401" y="2336"/>
                    <a:pt x="1368" y="2269"/>
                  </a:cubicBezTo>
                  <a:cubicBezTo>
                    <a:pt x="1368" y="2236"/>
                    <a:pt x="1334" y="2202"/>
                    <a:pt x="1301" y="2202"/>
                  </a:cubicBezTo>
                  <a:cubicBezTo>
                    <a:pt x="1101" y="1969"/>
                    <a:pt x="501" y="1302"/>
                    <a:pt x="667" y="901"/>
                  </a:cubicBezTo>
                  <a:cubicBezTo>
                    <a:pt x="767" y="568"/>
                    <a:pt x="1368" y="401"/>
                    <a:pt x="2302" y="401"/>
                  </a:cubicBezTo>
                  <a:close/>
                  <a:moveTo>
                    <a:pt x="2302" y="1"/>
                  </a:moveTo>
                  <a:cubicBezTo>
                    <a:pt x="1134" y="1"/>
                    <a:pt x="467" y="234"/>
                    <a:pt x="267" y="734"/>
                  </a:cubicBezTo>
                  <a:cubicBezTo>
                    <a:pt x="0" y="1435"/>
                    <a:pt x="801" y="2269"/>
                    <a:pt x="1001" y="2469"/>
                  </a:cubicBezTo>
                  <a:cubicBezTo>
                    <a:pt x="1101" y="2736"/>
                    <a:pt x="1735" y="4104"/>
                    <a:pt x="3202" y="5471"/>
                  </a:cubicBezTo>
                  <a:cubicBezTo>
                    <a:pt x="4704" y="6872"/>
                    <a:pt x="7305" y="8540"/>
                    <a:pt x="11475" y="8540"/>
                  </a:cubicBezTo>
                  <a:lnTo>
                    <a:pt x="11542" y="8540"/>
                  </a:lnTo>
                  <a:cubicBezTo>
                    <a:pt x="13376" y="8540"/>
                    <a:pt x="14277" y="8106"/>
                    <a:pt x="14310" y="7272"/>
                  </a:cubicBezTo>
                  <a:cubicBezTo>
                    <a:pt x="14344" y="4837"/>
                    <a:pt x="5671" y="134"/>
                    <a:pt x="26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30"/>
            <p:cNvSpPr/>
            <p:nvPr/>
          </p:nvSpPr>
          <p:spPr>
            <a:xfrm flipH="1">
              <a:off x="8389911" y="3942356"/>
              <a:ext cx="361328" cy="95714"/>
            </a:xfrm>
            <a:custGeom>
              <a:avLst/>
              <a:gdLst/>
              <a:ahLst/>
              <a:cxnLst/>
              <a:rect l="l" t="t" r="r" b="b"/>
              <a:pathLst>
                <a:path w="20612" h="5460" extrusionOk="0">
                  <a:moveTo>
                    <a:pt x="7664" y="1"/>
                  </a:moveTo>
                  <a:cubicBezTo>
                    <a:pt x="5982" y="1"/>
                    <a:pt x="4492" y="162"/>
                    <a:pt x="3636" y="507"/>
                  </a:cubicBezTo>
                  <a:cubicBezTo>
                    <a:pt x="0" y="2008"/>
                    <a:pt x="3169" y="3076"/>
                    <a:pt x="3169" y="3076"/>
                  </a:cubicBezTo>
                  <a:cubicBezTo>
                    <a:pt x="3169" y="3076"/>
                    <a:pt x="5677" y="5459"/>
                    <a:pt x="9836" y="5459"/>
                  </a:cubicBezTo>
                  <a:cubicBezTo>
                    <a:pt x="11372" y="5459"/>
                    <a:pt x="13134" y="5134"/>
                    <a:pt x="15077" y="4243"/>
                  </a:cubicBezTo>
                  <a:cubicBezTo>
                    <a:pt x="20611" y="1693"/>
                    <a:pt x="13123" y="1"/>
                    <a:pt x="76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30"/>
            <p:cNvSpPr/>
            <p:nvPr/>
          </p:nvSpPr>
          <p:spPr>
            <a:xfrm flipH="1">
              <a:off x="8446572" y="3938956"/>
              <a:ext cx="275449" cy="102936"/>
            </a:xfrm>
            <a:custGeom>
              <a:avLst/>
              <a:gdLst/>
              <a:ahLst/>
              <a:cxnLst/>
              <a:rect l="l" t="t" r="r" b="b"/>
              <a:pathLst>
                <a:path w="15713" h="5872" extrusionOk="0">
                  <a:moveTo>
                    <a:pt x="6072" y="401"/>
                  </a:moveTo>
                  <a:cubicBezTo>
                    <a:pt x="10108" y="401"/>
                    <a:pt x="14878" y="1335"/>
                    <a:pt x="15145" y="2603"/>
                  </a:cubicBezTo>
                  <a:cubicBezTo>
                    <a:pt x="15245" y="3070"/>
                    <a:pt x="14611" y="3637"/>
                    <a:pt x="13344" y="4237"/>
                  </a:cubicBezTo>
                  <a:cubicBezTo>
                    <a:pt x="11576" y="5038"/>
                    <a:pt x="9841" y="5438"/>
                    <a:pt x="8140" y="5438"/>
                  </a:cubicBezTo>
                  <a:cubicBezTo>
                    <a:pt x="4137" y="5438"/>
                    <a:pt x="1669" y="3136"/>
                    <a:pt x="1635" y="3136"/>
                  </a:cubicBezTo>
                  <a:cubicBezTo>
                    <a:pt x="1635" y="3103"/>
                    <a:pt x="1602" y="3070"/>
                    <a:pt x="1569" y="3070"/>
                  </a:cubicBezTo>
                  <a:cubicBezTo>
                    <a:pt x="1268" y="2970"/>
                    <a:pt x="435" y="2603"/>
                    <a:pt x="435" y="2169"/>
                  </a:cubicBezTo>
                  <a:cubicBezTo>
                    <a:pt x="435" y="1936"/>
                    <a:pt x="635" y="1502"/>
                    <a:pt x="2069" y="901"/>
                  </a:cubicBezTo>
                  <a:cubicBezTo>
                    <a:pt x="2836" y="601"/>
                    <a:pt x="4271" y="401"/>
                    <a:pt x="6072" y="401"/>
                  </a:cubicBezTo>
                  <a:close/>
                  <a:moveTo>
                    <a:pt x="6072" y="1"/>
                  </a:moveTo>
                  <a:cubicBezTo>
                    <a:pt x="4204" y="1"/>
                    <a:pt x="2736" y="168"/>
                    <a:pt x="1902" y="534"/>
                  </a:cubicBezTo>
                  <a:cubicBezTo>
                    <a:pt x="601" y="1035"/>
                    <a:pt x="1" y="1569"/>
                    <a:pt x="1" y="2169"/>
                  </a:cubicBezTo>
                  <a:cubicBezTo>
                    <a:pt x="34" y="2903"/>
                    <a:pt x="1135" y="3370"/>
                    <a:pt x="1402" y="3470"/>
                  </a:cubicBezTo>
                  <a:cubicBezTo>
                    <a:pt x="1702" y="3737"/>
                    <a:pt x="4171" y="5872"/>
                    <a:pt x="8140" y="5872"/>
                  </a:cubicBezTo>
                  <a:cubicBezTo>
                    <a:pt x="9908" y="5872"/>
                    <a:pt x="11709" y="5438"/>
                    <a:pt x="13511" y="4604"/>
                  </a:cubicBezTo>
                  <a:cubicBezTo>
                    <a:pt x="15045" y="3904"/>
                    <a:pt x="15712" y="3203"/>
                    <a:pt x="15545" y="2503"/>
                  </a:cubicBezTo>
                  <a:cubicBezTo>
                    <a:pt x="15178" y="801"/>
                    <a:pt x="9674" y="1"/>
                    <a:pt x="60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0"/>
            <p:cNvSpPr/>
            <p:nvPr/>
          </p:nvSpPr>
          <p:spPr>
            <a:xfrm flipH="1">
              <a:off x="8627832" y="3898502"/>
              <a:ext cx="234814" cy="162170"/>
            </a:xfrm>
            <a:custGeom>
              <a:avLst/>
              <a:gdLst/>
              <a:ahLst/>
              <a:cxnLst/>
              <a:rect l="l" t="t" r="r" b="b"/>
              <a:pathLst>
                <a:path w="13395" h="9251" extrusionOk="0">
                  <a:moveTo>
                    <a:pt x="6720" y="1"/>
                  </a:moveTo>
                  <a:cubicBezTo>
                    <a:pt x="5551" y="1"/>
                    <a:pt x="4248" y="482"/>
                    <a:pt x="3054" y="2009"/>
                  </a:cubicBezTo>
                  <a:cubicBezTo>
                    <a:pt x="1" y="5911"/>
                    <a:pt x="4046" y="9250"/>
                    <a:pt x="8043" y="9250"/>
                  </a:cubicBezTo>
                  <a:cubicBezTo>
                    <a:pt x="8282" y="9250"/>
                    <a:pt x="8521" y="9238"/>
                    <a:pt x="8758" y="9214"/>
                  </a:cubicBezTo>
                  <a:cubicBezTo>
                    <a:pt x="12961" y="8780"/>
                    <a:pt x="13394" y="3877"/>
                    <a:pt x="10326" y="1408"/>
                  </a:cubicBezTo>
                  <a:cubicBezTo>
                    <a:pt x="10326" y="1408"/>
                    <a:pt x="8719" y="1"/>
                    <a:pt x="67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0"/>
            <p:cNvSpPr/>
            <p:nvPr/>
          </p:nvSpPr>
          <p:spPr>
            <a:xfrm flipH="1">
              <a:off x="8733690" y="3925898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63" y="0"/>
                  </a:moveTo>
                  <a:cubicBezTo>
                    <a:pt x="695" y="0"/>
                    <a:pt x="414" y="82"/>
                    <a:pt x="134" y="245"/>
                  </a:cubicBezTo>
                  <a:cubicBezTo>
                    <a:pt x="34" y="312"/>
                    <a:pt x="1" y="446"/>
                    <a:pt x="68" y="546"/>
                  </a:cubicBezTo>
                  <a:cubicBezTo>
                    <a:pt x="111" y="610"/>
                    <a:pt x="182" y="647"/>
                    <a:pt x="244" y="647"/>
                  </a:cubicBezTo>
                  <a:cubicBezTo>
                    <a:pt x="279" y="647"/>
                    <a:pt x="311" y="636"/>
                    <a:pt x="334" y="612"/>
                  </a:cubicBezTo>
                  <a:cubicBezTo>
                    <a:pt x="544" y="473"/>
                    <a:pt x="753" y="414"/>
                    <a:pt x="951" y="414"/>
                  </a:cubicBezTo>
                  <a:cubicBezTo>
                    <a:pt x="1037" y="414"/>
                    <a:pt x="1121" y="425"/>
                    <a:pt x="1202" y="446"/>
                  </a:cubicBezTo>
                  <a:cubicBezTo>
                    <a:pt x="1602" y="546"/>
                    <a:pt x="1835" y="913"/>
                    <a:pt x="1835" y="946"/>
                  </a:cubicBezTo>
                  <a:cubicBezTo>
                    <a:pt x="1869" y="1013"/>
                    <a:pt x="1936" y="1046"/>
                    <a:pt x="2002" y="1046"/>
                  </a:cubicBezTo>
                  <a:cubicBezTo>
                    <a:pt x="2036" y="1046"/>
                    <a:pt x="2069" y="1013"/>
                    <a:pt x="2102" y="1013"/>
                  </a:cubicBezTo>
                  <a:cubicBezTo>
                    <a:pt x="2202" y="946"/>
                    <a:pt x="2236" y="812"/>
                    <a:pt x="2169" y="712"/>
                  </a:cubicBezTo>
                  <a:cubicBezTo>
                    <a:pt x="2169" y="712"/>
                    <a:pt x="1869" y="179"/>
                    <a:pt x="1302" y="45"/>
                  </a:cubicBezTo>
                  <a:cubicBezTo>
                    <a:pt x="1192" y="15"/>
                    <a:pt x="1079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0"/>
            <p:cNvSpPr/>
            <p:nvPr/>
          </p:nvSpPr>
          <p:spPr>
            <a:xfrm flipH="1">
              <a:off x="8709712" y="3973836"/>
              <a:ext cx="39197" cy="18354"/>
            </a:xfrm>
            <a:custGeom>
              <a:avLst/>
              <a:gdLst/>
              <a:ahLst/>
              <a:cxnLst/>
              <a:rect l="l" t="t" r="r" b="b"/>
              <a:pathLst>
                <a:path w="2236" h="1047" extrusionOk="0">
                  <a:moveTo>
                    <a:pt x="937" y="1"/>
                  </a:moveTo>
                  <a:cubicBezTo>
                    <a:pt x="678" y="1"/>
                    <a:pt x="414" y="82"/>
                    <a:pt x="134" y="246"/>
                  </a:cubicBezTo>
                  <a:cubicBezTo>
                    <a:pt x="34" y="312"/>
                    <a:pt x="0" y="446"/>
                    <a:pt x="67" y="546"/>
                  </a:cubicBezTo>
                  <a:cubicBezTo>
                    <a:pt x="89" y="611"/>
                    <a:pt x="152" y="647"/>
                    <a:pt x="221" y="647"/>
                  </a:cubicBezTo>
                  <a:cubicBezTo>
                    <a:pt x="259" y="647"/>
                    <a:pt x="299" y="636"/>
                    <a:pt x="334" y="613"/>
                  </a:cubicBezTo>
                  <a:cubicBezTo>
                    <a:pt x="557" y="489"/>
                    <a:pt x="779" y="420"/>
                    <a:pt x="975" y="420"/>
                  </a:cubicBezTo>
                  <a:cubicBezTo>
                    <a:pt x="1043" y="420"/>
                    <a:pt x="1108" y="429"/>
                    <a:pt x="1168" y="446"/>
                  </a:cubicBezTo>
                  <a:cubicBezTo>
                    <a:pt x="1568" y="546"/>
                    <a:pt x="1802" y="946"/>
                    <a:pt x="1802" y="946"/>
                  </a:cubicBezTo>
                  <a:cubicBezTo>
                    <a:pt x="1835" y="1013"/>
                    <a:pt x="1935" y="1046"/>
                    <a:pt x="2002" y="1046"/>
                  </a:cubicBezTo>
                  <a:cubicBezTo>
                    <a:pt x="2035" y="1046"/>
                    <a:pt x="2069" y="1046"/>
                    <a:pt x="2102" y="1013"/>
                  </a:cubicBezTo>
                  <a:cubicBezTo>
                    <a:pt x="2202" y="946"/>
                    <a:pt x="2235" y="813"/>
                    <a:pt x="2169" y="713"/>
                  </a:cubicBezTo>
                  <a:cubicBezTo>
                    <a:pt x="2169" y="713"/>
                    <a:pt x="1868" y="179"/>
                    <a:pt x="1268" y="46"/>
                  </a:cubicBezTo>
                  <a:cubicBezTo>
                    <a:pt x="1158" y="16"/>
                    <a:pt x="1048" y="1"/>
                    <a:pt x="9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30"/>
            <p:cNvSpPr/>
            <p:nvPr/>
          </p:nvSpPr>
          <p:spPr>
            <a:xfrm flipH="1">
              <a:off x="8679318" y="3944021"/>
              <a:ext cx="39180" cy="18354"/>
            </a:xfrm>
            <a:custGeom>
              <a:avLst/>
              <a:gdLst/>
              <a:ahLst/>
              <a:cxnLst/>
              <a:rect l="l" t="t" r="r" b="b"/>
              <a:pathLst>
                <a:path w="2235" h="1047" extrusionOk="0">
                  <a:moveTo>
                    <a:pt x="963" y="0"/>
                  </a:moveTo>
                  <a:cubicBezTo>
                    <a:pt x="694" y="0"/>
                    <a:pt x="414" y="82"/>
                    <a:pt x="133" y="245"/>
                  </a:cubicBezTo>
                  <a:cubicBezTo>
                    <a:pt x="33" y="312"/>
                    <a:pt x="0" y="446"/>
                    <a:pt x="67" y="546"/>
                  </a:cubicBezTo>
                  <a:cubicBezTo>
                    <a:pt x="110" y="610"/>
                    <a:pt x="167" y="647"/>
                    <a:pt x="229" y="647"/>
                  </a:cubicBezTo>
                  <a:cubicBezTo>
                    <a:pt x="263" y="647"/>
                    <a:pt x="298" y="636"/>
                    <a:pt x="334" y="612"/>
                  </a:cubicBezTo>
                  <a:cubicBezTo>
                    <a:pt x="543" y="473"/>
                    <a:pt x="752" y="414"/>
                    <a:pt x="939" y="414"/>
                  </a:cubicBezTo>
                  <a:cubicBezTo>
                    <a:pt x="1020" y="414"/>
                    <a:pt x="1097" y="425"/>
                    <a:pt x="1168" y="446"/>
                  </a:cubicBezTo>
                  <a:cubicBezTo>
                    <a:pt x="1601" y="546"/>
                    <a:pt x="1835" y="913"/>
                    <a:pt x="1835" y="946"/>
                  </a:cubicBezTo>
                  <a:cubicBezTo>
                    <a:pt x="1868" y="1013"/>
                    <a:pt x="1935" y="1046"/>
                    <a:pt x="2001" y="1046"/>
                  </a:cubicBezTo>
                  <a:cubicBezTo>
                    <a:pt x="2035" y="1046"/>
                    <a:pt x="2068" y="1013"/>
                    <a:pt x="2102" y="1013"/>
                  </a:cubicBezTo>
                  <a:cubicBezTo>
                    <a:pt x="2202" y="946"/>
                    <a:pt x="2235" y="813"/>
                    <a:pt x="2168" y="712"/>
                  </a:cubicBezTo>
                  <a:cubicBezTo>
                    <a:pt x="2168" y="712"/>
                    <a:pt x="1868" y="179"/>
                    <a:pt x="1301" y="45"/>
                  </a:cubicBezTo>
                  <a:cubicBezTo>
                    <a:pt x="1191" y="15"/>
                    <a:pt x="1078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30"/>
            <p:cNvSpPr/>
            <p:nvPr/>
          </p:nvSpPr>
          <p:spPr>
            <a:xfrm flipH="1">
              <a:off x="8660020" y="3982039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0"/>
                  </a:moveTo>
                  <a:cubicBezTo>
                    <a:pt x="701" y="0"/>
                    <a:pt x="418" y="89"/>
                    <a:pt x="134" y="278"/>
                  </a:cubicBezTo>
                  <a:cubicBezTo>
                    <a:pt x="34" y="311"/>
                    <a:pt x="1" y="445"/>
                    <a:pt x="68" y="545"/>
                  </a:cubicBezTo>
                  <a:cubicBezTo>
                    <a:pt x="111" y="610"/>
                    <a:pt x="182" y="646"/>
                    <a:pt x="253" y="646"/>
                  </a:cubicBezTo>
                  <a:cubicBezTo>
                    <a:pt x="293" y="646"/>
                    <a:pt x="332" y="635"/>
                    <a:pt x="368" y="612"/>
                  </a:cubicBezTo>
                  <a:cubicBezTo>
                    <a:pt x="590" y="488"/>
                    <a:pt x="795" y="419"/>
                    <a:pt x="994" y="419"/>
                  </a:cubicBezTo>
                  <a:cubicBezTo>
                    <a:pt x="1064" y="419"/>
                    <a:pt x="1133" y="428"/>
                    <a:pt x="1202" y="445"/>
                  </a:cubicBezTo>
                  <a:cubicBezTo>
                    <a:pt x="1602" y="545"/>
                    <a:pt x="1835" y="945"/>
                    <a:pt x="1835" y="945"/>
                  </a:cubicBezTo>
                  <a:cubicBezTo>
                    <a:pt x="1869" y="1012"/>
                    <a:pt x="1936" y="1045"/>
                    <a:pt x="2002" y="1045"/>
                  </a:cubicBezTo>
                  <a:cubicBezTo>
                    <a:pt x="2036" y="1045"/>
                    <a:pt x="2069" y="1045"/>
                    <a:pt x="2102" y="1012"/>
                  </a:cubicBezTo>
                  <a:cubicBezTo>
                    <a:pt x="2202" y="979"/>
                    <a:pt x="2236" y="845"/>
                    <a:pt x="2202" y="745"/>
                  </a:cubicBezTo>
                  <a:cubicBezTo>
                    <a:pt x="2169" y="712"/>
                    <a:pt x="1869" y="211"/>
                    <a:pt x="1302" y="45"/>
                  </a:cubicBezTo>
                  <a:cubicBezTo>
                    <a:pt x="1195" y="15"/>
                    <a:pt x="1085" y="0"/>
                    <a:pt x="97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0"/>
            <p:cNvSpPr/>
            <p:nvPr/>
          </p:nvSpPr>
          <p:spPr>
            <a:xfrm flipH="1">
              <a:off x="8692762" y="4020040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47" y="1"/>
                  </a:moveTo>
                  <a:cubicBezTo>
                    <a:pt x="685" y="1"/>
                    <a:pt x="418" y="89"/>
                    <a:pt x="134" y="278"/>
                  </a:cubicBezTo>
                  <a:cubicBezTo>
                    <a:pt x="34" y="312"/>
                    <a:pt x="1" y="445"/>
                    <a:pt x="34" y="545"/>
                  </a:cubicBezTo>
                  <a:cubicBezTo>
                    <a:pt x="77" y="610"/>
                    <a:pt x="148" y="647"/>
                    <a:pt x="220" y="647"/>
                  </a:cubicBezTo>
                  <a:cubicBezTo>
                    <a:pt x="259" y="647"/>
                    <a:pt x="299" y="635"/>
                    <a:pt x="334" y="612"/>
                  </a:cubicBezTo>
                  <a:cubicBezTo>
                    <a:pt x="557" y="488"/>
                    <a:pt x="761" y="420"/>
                    <a:pt x="961" y="420"/>
                  </a:cubicBezTo>
                  <a:cubicBezTo>
                    <a:pt x="1030" y="420"/>
                    <a:pt x="1099" y="428"/>
                    <a:pt x="1168" y="445"/>
                  </a:cubicBezTo>
                  <a:cubicBezTo>
                    <a:pt x="1569" y="545"/>
                    <a:pt x="1802" y="945"/>
                    <a:pt x="1802" y="945"/>
                  </a:cubicBezTo>
                  <a:cubicBezTo>
                    <a:pt x="1835" y="1012"/>
                    <a:pt x="1902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268" y="45"/>
                  </a:cubicBezTo>
                  <a:cubicBezTo>
                    <a:pt x="1161" y="16"/>
                    <a:pt x="1055" y="1"/>
                    <a:pt x="9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0"/>
            <p:cNvSpPr/>
            <p:nvPr/>
          </p:nvSpPr>
          <p:spPr>
            <a:xfrm flipH="1">
              <a:off x="8751813" y="4013607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1"/>
                  </a:moveTo>
                  <a:cubicBezTo>
                    <a:pt x="701" y="1"/>
                    <a:pt x="418" y="89"/>
                    <a:pt x="134" y="278"/>
                  </a:cubicBezTo>
                  <a:cubicBezTo>
                    <a:pt x="34" y="312"/>
                    <a:pt x="1" y="445"/>
                    <a:pt x="67" y="545"/>
                  </a:cubicBezTo>
                  <a:cubicBezTo>
                    <a:pt x="111" y="610"/>
                    <a:pt x="168" y="647"/>
                    <a:pt x="229" y="647"/>
                  </a:cubicBezTo>
                  <a:cubicBezTo>
                    <a:pt x="263" y="647"/>
                    <a:pt x="299" y="636"/>
                    <a:pt x="334" y="612"/>
                  </a:cubicBezTo>
                  <a:cubicBezTo>
                    <a:pt x="557" y="488"/>
                    <a:pt x="780" y="420"/>
                    <a:pt x="975" y="420"/>
                  </a:cubicBezTo>
                  <a:cubicBezTo>
                    <a:pt x="1043" y="420"/>
                    <a:pt x="1108" y="428"/>
                    <a:pt x="1168" y="445"/>
                  </a:cubicBezTo>
                  <a:cubicBezTo>
                    <a:pt x="1602" y="545"/>
                    <a:pt x="1835" y="946"/>
                    <a:pt x="1835" y="946"/>
                  </a:cubicBezTo>
                  <a:cubicBezTo>
                    <a:pt x="1869" y="1012"/>
                    <a:pt x="1935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302" y="45"/>
                  </a:cubicBezTo>
                  <a:cubicBezTo>
                    <a:pt x="1195" y="16"/>
                    <a:pt x="1085" y="1"/>
                    <a:pt x="97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0"/>
            <p:cNvSpPr/>
            <p:nvPr/>
          </p:nvSpPr>
          <p:spPr>
            <a:xfrm flipH="1">
              <a:off x="8769359" y="3972784"/>
              <a:ext cx="39180" cy="18231"/>
            </a:xfrm>
            <a:custGeom>
              <a:avLst/>
              <a:gdLst/>
              <a:ahLst/>
              <a:cxnLst/>
              <a:rect l="l" t="t" r="r" b="b"/>
              <a:pathLst>
                <a:path w="2235" h="1040" extrusionOk="0">
                  <a:moveTo>
                    <a:pt x="1007" y="0"/>
                  </a:moveTo>
                  <a:cubicBezTo>
                    <a:pt x="725" y="0"/>
                    <a:pt x="429" y="100"/>
                    <a:pt x="133" y="272"/>
                  </a:cubicBezTo>
                  <a:cubicBezTo>
                    <a:pt x="33" y="339"/>
                    <a:pt x="0" y="439"/>
                    <a:pt x="67" y="539"/>
                  </a:cubicBezTo>
                  <a:cubicBezTo>
                    <a:pt x="110" y="604"/>
                    <a:pt x="181" y="641"/>
                    <a:pt x="253" y="641"/>
                  </a:cubicBezTo>
                  <a:cubicBezTo>
                    <a:pt x="292" y="641"/>
                    <a:pt x="332" y="630"/>
                    <a:pt x="367" y="606"/>
                  </a:cubicBezTo>
                  <a:cubicBezTo>
                    <a:pt x="590" y="482"/>
                    <a:pt x="794" y="414"/>
                    <a:pt x="994" y="414"/>
                  </a:cubicBezTo>
                  <a:cubicBezTo>
                    <a:pt x="1063" y="414"/>
                    <a:pt x="1132" y="422"/>
                    <a:pt x="1201" y="439"/>
                  </a:cubicBezTo>
                  <a:cubicBezTo>
                    <a:pt x="1601" y="573"/>
                    <a:pt x="1835" y="940"/>
                    <a:pt x="1835" y="940"/>
                  </a:cubicBezTo>
                  <a:cubicBezTo>
                    <a:pt x="1868" y="1006"/>
                    <a:pt x="1935" y="1040"/>
                    <a:pt x="2001" y="1040"/>
                  </a:cubicBezTo>
                  <a:lnTo>
                    <a:pt x="2102" y="1040"/>
                  </a:lnTo>
                  <a:cubicBezTo>
                    <a:pt x="2202" y="973"/>
                    <a:pt x="2235" y="839"/>
                    <a:pt x="2202" y="739"/>
                  </a:cubicBezTo>
                  <a:cubicBezTo>
                    <a:pt x="2168" y="706"/>
                    <a:pt x="1868" y="206"/>
                    <a:pt x="1301" y="39"/>
                  </a:cubicBezTo>
                  <a:cubicBezTo>
                    <a:pt x="1205" y="13"/>
                    <a:pt x="1107" y="0"/>
                    <a:pt x="10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30"/>
            <p:cNvSpPr/>
            <p:nvPr/>
          </p:nvSpPr>
          <p:spPr>
            <a:xfrm flipH="1">
              <a:off x="8427298" y="4692074"/>
              <a:ext cx="225716" cy="144745"/>
            </a:xfrm>
            <a:custGeom>
              <a:avLst/>
              <a:gdLst/>
              <a:ahLst/>
              <a:cxnLst/>
              <a:rect l="l" t="t" r="r" b="b"/>
              <a:pathLst>
                <a:path w="12876" h="8257" extrusionOk="0">
                  <a:moveTo>
                    <a:pt x="9398" y="0"/>
                  </a:moveTo>
                  <a:cubicBezTo>
                    <a:pt x="6527" y="0"/>
                    <a:pt x="2527" y="1346"/>
                    <a:pt x="0" y="7870"/>
                  </a:cubicBezTo>
                  <a:cubicBezTo>
                    <a:pt x="0" y="7870"/>
                    <a:pt x="1429" y="8256"/>
                    <a:pt x="3349" y="8256"/>
                  </a:cubicBezTo>
                  <a:cubicBezTo>
                    <a:pt x="6691" y="8256"/>
                    <a:pt x="11520" y="7085"/>
                    <a:pt x="12876" y="665"/>
                  </a:cubicBezTo>
                  <a:cubicBezTo>
                    <a:pt x="12876" y="665"/>
                    <a:pt x="11416" y="0"/>
                    <a:pt x="93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30"/>
            <p:cNvSpPr/>
            <p:nvPr/>
          </p:nvSpPr>
          <p:spPr>
            <a:xfrm flipH="1">
              <a:off x="8488110" y="4735262"/>
              <a:ext cx="164326" cy="93610"/>
            </a:xfrm>
            <a:custGeom>
              <a:avLst/>
              <a:gdLst/>
              <a:ahLst/>
              <a:cxnLst/>
              <a:rect l="l" t="t" r="r" b="b"/>
              <a:pathLst>
                <a:path w="9374" h="5340" extrusionOk="0">
                  <a:moveTo>
                    <a:pt x="9130" y="1"/>
                  </a:moveTo>
                  <a:cubicBezTo>
                    <a:pt x="9096" y="1"/>
                    <a:pt x="9064" y="12"/>
                    <a:pt x="9040" y="36"/>
                  </a:cubicBezTo>
                  <a:cubicBezTo>
                    <a:pt x="8940" y="69"/>
                    <a:pt x="1435" y="4572"/>
                    <a:pt x="167" y="4939"/>
                  </a:cubicBezTo>
                  <a:cubicBezTo>
                    <a:pt x="67" y="4973"/>
                    <a:pt x="0" y="5073"/>
                    <a:pt x="34" y="5206"/>
                  </a:cubicBezTo>
                  <a:cubicBezTo>
                    <a:pt x="67" y="5273"/>
                    <a:pt x="134" y="5339"/>
                    <a:pt x="234" y="5339"/>
                  </a:cubicBezTo>
                  <a:lnTo>
                    <a:pt x="301" y="5339"/>
                  </a:lnTo>
                  <a:cubicBezTo>
                    <a:pt x="1602" y="4939"/>
                    <a:pt x="8940" y="569"/>
                    <a:pt x="9240" y="403"/>
                  </a:cubicBezTo>
                  <a:cubicBezTo>
                    <a:pt x="9340" y="336"/>
                    <a:pt x="9374" y="202"/>
                    <a:pt x="9307" y="102"/>
                  </a:cubicBezTo>
                  <a:cubicBezTo>
                    <a:pt x="9264" y="38"/>
                    <a:pt x="9193" y="1"/>
                    <a:pt x="91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30"/>
            <p:cNvSpPr/>
            <p:nvPr/>
          </p:nvSpPr>
          <p:spPr>
            <a:xfrm flipH="1">
              <a:off x="8310350" y="4326654"/>
              <a:ext cx="247296" cy="155894"/>
            </a:xfrm>
            <a:custGeom>
              <a:avLst/>
              <a:gdLst/>
              <a:ahLst/>
              <a:cxnLst/>
              <a:rect l="l" t="t" r="r" b="b"/>
              <a:pathLst>
                <a:path w="14107" h="8893" extrusionOk="0">
                  <a:moveTo>
                    <a:pt x="12502" y="1"/>
                  </a:moveTo>
                  <a:cubicBezTo>
                    <a:pt x="9761" y="1"/>
                    <a:pt x="2846" y="4110"/>
                    <a:pt x="1364" y="6402"/>
                  </a:cubicBezTo>
                  <a:cubicBezTo>
                    <a:pt x="0" y="8511"/>
                    <a:pt x="814" y="8892"/>
                    <a:pt x="1580" y="8892"/>
                  </a:cubicBezTo>
                  <a:cubicBezTo>
                    <a:pt x="2013" y="8892"/>
                    <a:pt x="2431" y="8771"/>
                    <a:pt x="2431" y="8771"/>
                  </a:cubicBezTo>
                  <a:cubicBezTo>
                    <a:pt x="2431" y="8771"/>
                    <a:pt x="2757" y="8821"/>
                    <a:pt x="3308" y="8821"/>
                  </a:cubicBezTo>
                  <a:cubicBezTo>
                    <a:pt x="5200" y="8821"/>
                    <a:pt x="9746" y="8221"/>
                    <a:pt x="12872" y="2900"/>
                  </a:cubicBezTo>
                  <a:cubicBezTo>
                    <a:pt x="14106" y="798"/>
                    <a:pt x="13709" y="1"/>
                    <a:pt x="125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30"/>
            <p:cNvSpPr/>
            <p:nvPr/>
          </p:nvSpPr>
          <p:spPr>
            <a:xfrm flipH="1">
              <a:off x="8312103" y="4323096"/>
              <a:ext cx="240932" cy="163169"/>
            </a:xfrm>
            <a:custGeom>
              <a:avLst/>
              <a:gdLst/>
              <a:ahLst/>
              <a:cxnLst/>
              <a:rect l="l" t="t" r="r" b="b"/>
              <a:pathLst>
                <a:path w="13744" h="9308" extrusionOk="0">
                  <a:moveTo>
                    <a:pt x="12242" y="434"/>
                  </a:moveTo>
                  <a:cubicBezTo>
                    <a:pt x="12676" y="434"/>
                    <a:pt x="12943" y="534"/>
                    <a:pt x="13076" y="734"/>
                  </a:cubicBezTo>
                  <a:cubicBezTo>
                    <a:pt x="13210" y="1001"/>
                    <a:pt x="13243" y="1635"/>
                    <a:pt x="12442" y="3003"/>
                  </a:cubicBezTo>
                  <a:cubicBezTo>
                    <a:pt x="9340" y="8273"/>
                    <a:pt x="4837" y="8840"/>
                    <a:pt x="3036" y="8840"/>
                  </a:cubicBezTo>
                  <a:cubicBezTo>
                    <a:pt x="2502" y="8840"/>
                    <a:pt x="2202" y="8773"/>
                    <a:pt x="2202" y="8773"/>
                  </a:cubicBezTo>
                  <a:lnTo>
                    <a:pt x="2102" y="8773"/>
                  </a:lnTo>
                  <a:cubicBezTo>
                    <a:pt x="2102" y="8773"/>
                    <a:pt x="1701" y="8907"/>
                    <a:pt x="1301" y="8907"/>
                  </a:cubicBezTo>
                  <a:cubicBezTo>
                    <a:pt x="1068" y="8907"/>
                    <a:pt x="734" y="8840"/>
                    <a:pt x="634" y="8640"/>
                  </a:cubicBezTo>
                  <a:cubicBezTo>
                    <a:pt x="534" y="8440"/>
                    <a:pt x="467" y="7973"/>
                    <a:pt x="1268" y="6739"/>
                  </a:cubicBezTo>
                  <a:cubicBezTo>
                    <a:pt x="2669" y="4570"/>
                    <a:pt x="9474" y="434"/>
                    <a:pt x="12242" y="434"/>
                  </a:cubicBezTo>
                  <a:close/>
                  <a:moveTo>
                    <a:pt x="12242" y="0"/>
                  </a:moveTo>
                  <a:cubicBezTo>
                    <a:pt x="9307" y="0"/>
                    <a:pt x="2402" y="4203"/>
                    <a:pt x="934" y="6505"/>
                  </a:cubicBezTo>
                  <a:cubicBezTo>
                    <a:pt x="200" y="7606"/>
                    <a:pt x="0" y="8340"/>
                    <a:pt x="267" y="8840"/>
                  </a:cubicBezTo>
                  <a:cubicBezTo>
                    <a:pt x="367" y="9040"/>
                    <a:pt x="667" y="9307"/>
                    <a:pt x="1301" y="9307"/>
                  </a:cubicBezTo>
                  <a:cubicBezTo>
                    <a:pt x="1701" y="9307"/>
                    <a:pt x="2068" y="9240"/>
                    <a:pt x="2168" y="9207"/>
                  </a:cubicBezTo>
                  <a:cubicBezTo>
                    <a:pt x="2302" y="9207"/>
                    <a:pt x="2602" y="9240"/>
                    <a:pt x="3036" y="9240"/>
                  </a:cubicBezTo>
                  <a:cubicBezTo>
                    <a:pt x="4904" y="9240"/>
                    <a:pt x="9607" y="8673"/>
                    <a:pt x="12776" y="3236"/>
                  </a:cubicBezTo>
                  <a:cubicBezTo>
                    <a:pt x="13543" y="1969"/>
                    <a:pt x="13743" y="1068"/>
                    <a:pt x="13443" y="534"/>
                  </a:cubicBezTo>
                  <a:cubicBezTo>
                    <a:pt x="13243" y="201"/>
                    <a:pt x="12843" y="0"/>
                    <a:pt x="122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30"/>
            <p:cNvSpPr/>
            <p:nvPr/>
          </p:nvSpPr>
          <p:spPr>
            <a:xfrm flipH="1">
              <a:off x="8423662" y="4208656"/>
              <a:ext cx="145569" cy="238636"/>
            </a:xfrm>
            <a:custGeom>
              <a:avLst/>
              <a:gdLst/>
              <a:ahLst/>
              <a:cxnLst/>
              <a:rect l="l" t="t" r="r" b="b"/>
              <a:pathLst>
                <a:path w="8304" h="13613" extrusionOk="0">
                  <a:moveTo>
                    <a:pt x="7241" y="1"/>
                  </a:moveTo>
                  <a:cubicBezTo>
                    <a:pt x="5060" y="1"/>
                    <a:pt x="245" y="8331"/>
                    <a:pt x="90" y="11366"/>
                  </a:cubicBezTo>
                  <a:cubicBezTo>
                    <a:pt x="1" y="13126"/>
                    <a:pt x="411" y="13612"/>
                    <a:pt x="892" y="13612"/>
                  </a:cubicBezTo>
                  <a:cubicBezTo>
                    <a:pt x="1488" y="13612"/>
                    <a:pt x="2192" y="12867"/>
                    <a:pt x="2192" y="12867"/>
                  </a:cubicBezTo>
                  <a:cubicBezTo>
                    <a:pt x="2192" y="12867"/>
                    <a:pt x="8263" y="10532"/>
                    <a:pt x="8296" y="2560"/>
                  </a:cubicBezTo>
                  <a:cubicBezTo>
                    <a:pt x="8304" y="735"/>
                    <a:pt x="7888" y="1"/>
                    <a:pt x="7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30"/>
            <p:cNvSpPr/>
            <p:nvPr/>
          </p:nvSpPr>
          <p:spPr>
            <a:xfrm flipH="1">
              <a:off x="8420279" y="4204993"/>
              <a:ext cx="152055" cy="246191"/>
            </a:xfrm>
            <a:custGeom>
              <a:avLst/>
              <a:gdLst/>
              <a:ahLst/>
              <a:cxnLst/>
              <a:rect l="l" t="t" r="r" b="b"/>
              <a:pathLst>
                <a:path w="8674" h="14044" extrusionOk="0">
                  <a:moveTo>
                    <a:pt x="7406" y="401"/>
                  </a:moveTo>
                  <a:cubicBezTo>
                    <a:pt x="7539" y="401"/>
                    <a:pt x="7672" y="467"/>
                    <a:pt x="7773" y="567"/>
                  </a:cubicBezTo>
                  <a:cubicBezTo>
                    <a:pt x="8006" y="801"/>
                    <a:pt x="8273" y="1335"/>
                    <a:pt x="8240" y="2769"/>
                  </a:cubicBezTo>
                  <a:cubicBezTo>
                    <a:pt x="8206" y="10474"/>
                    <a:pt x="2369" y="12876"/>
                    <a:pt x="2302" y="12910"/>
                  </a:cubicBezTo>
                  <a:cubicBezTo>
                    <a:pt x="2269" y="12910"/>
                    <a:pt x="2235" y="12910"/>
                    <a:pt x="2235" y="12943"/>
                  </a:cubicBezTo>
                  <a:cubicBezTo>
                    <a:pt x="2035" y="13143"/>
                    <a:pt x="1501" y="13610"/>
                    <a:pt x="1068" y="13610"/>
                  </a:cubicBezTo>
                  <a:cubicBezTo>
                    <a:pt x="968" y="13610"/>
                    <a:pt x="868" y="13577"/>
                    <a:pt x="801" y="13477"/>
                  </a:cubicBezTo>
                  <a:cubicBezTo>
                    <a:pt x="601" y="13310"/>
                    <a:pt x="401" y="12809"/>
                    <a:pt x="467" y="11575"/>
                  </a:cubicBezTo>
                  <a:cubicBezTo>
                    <a:pt x="634" y="8640"/>
                    <a:pt x="5404" y="401"/>
                    <a:pt x="7406" y="401"/>
                  </a:cubicBezTo>
                  <a:close/>
                  <a:moveTo>
                    <a:pt x="7406" y="0"/>
                  </a:moveTo>
                  <a:cubicBezTo>
                    <a:pt x="4971" y="0"/>
                    <a:pt x="200" y="8606"/>
                    <a:pt x="67" y="11575"/>
                  </a:cubicBezTo>
                  <a:cubicBezTo>
                    <a:pt x="0" y="12709"/>
                    <a:pt x="134" y="13410"/>
                    <a:pt x="467" y="13777"/>
                  </a:cubicBezTo>
                  <a:cubicBezTo>
                    <a:pt x="634" y="13944"/>
                    <a:pt x="834" y="14044"/>
                    <a:pt x="1068" y="14044"/>
                  </a:cubicBezTo>
                  <a:cubicBezTo>
                    <a:pt x="1702" y="14044"/>
                    <a:pt x="2335" y="13443"/>
                    <a:pt x="2502" y="13276"/>
                  </a:cubicBezTo>
                  <a:cubicBezTo>
                    <a:pt x="2769" y="13143"/>
                    <a:pt x="4137" y="12543"/>
                    <a:pt x="5571" y="11075"/>
                  </a:cubicBezTo>
                  <a:cubicBezTo>
                    <a:pt x="6972" y="9574"/>
                    <a:pt x="8640" y="6939"/>
                    <a:pt x="8673" y="2769"/>
                  </a:cubicBezTo>
                  <a:cubicBezTo>
                    <a:pt x="8673" y="1501"/>
                    <a:pt x="8473" y="667"/>
                    <a:pt x="8073" y="267"/>
                  </a:cubicBezTo>
                  <a:cubicBezTo>
                    <a:pt x="7906" y="100"/>
                    <a:pt x="7672" y="0"/>
                    <a:pt x="740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30"/>
            <p:cNvSpPr/>
            <p:nvPr/>
          </p:nvSpPr>
          <p:spPr>
            <a:xfrm flipH="1">
              <a:off x="8500378" y="4201926"/>
              <a:ext cx="169568" cy="257989"/>
            </a:xfrm>
            <a:custGeom>
              <a:avLst/>
              <a:gdLst/>
              <a:ahLst/>
              <a:cxnLst/>
              <a:rect l="l" t="t" r="r" b="b"/>
              <a:pathLst>
                <a:path w="9673" h="14717" extrusionOk="0">
                  <a:moveTo>
                    <a:pt x="2439" y="1"/>
                  </a:moveTo>
                  <a:cubicBezTo>
                    <a:pt x="0" y="1"/>
                    <a:pt x="2039" y="10854"/>
                    <a:pt x="4102" y="13418"/>
                  </a:cubicBezTo>
                  <a:cubicBezTo>
                    <a:pt x="4869" y="14385"/>
                    <a:pt x="5408" y="14716"/>
                    <a:pt x="5786" y="14716"/>
                  </a:cubicBezTo>
                  <a:cubicBezTo>
                    <a:pt x="6608" y="14716"/>
                    <a:pt x="6670" y="13151"/>
                    <a:pt x="6670" y="13151"/>
                  </a:cubicBezTo>
                  <a:cubicBezTo>
                    <a:pt x="6670" y="13151"/>
                    <a:pt x="9672" y="7414"/>
                    <a:pt x="4435" y="1410"/>
                  </a:cubicBezTo>
                  <a:cubicBezTo>
                    <a:pt x="3574" y="422"/>
                    <a:pt x="2920" y="1"/>
                    <a:pt x="2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30"/>
            <p:cNvSpPr/>
            <p:nvPr/>
          </p:nvSpPr>
          <p:spPr>
            <a:xfrm flipH="1">
              <a:off x="8506234" y="4197982"/>
              <a:ext cx="157893" cy="265492"/>
            </a:xfrm>
            <a:custGeom>
              <a:avLst/>
              <a:gdLst/>
              <a:ahLst/>
              <a:cxnLst/>
              <a:rect l="l" t="t" r="r" b="b"/>
              <a:pathLst>
                <a:path w="9007" h="15145" extrusionOk="0">
                  <a:moveTo>
                    <a:pt x="2102" y="434"/>
                  </a:moveTo>
                  <a:cubicBezTo>
                    <a:pt x="2402" y="434"/>
                    <a:pt x="2969" y="667"/>
                    <a:pt x="3936" y="1768"/>
                  </a:cubicBezTo>
                  <a:cubicBezTo>
                    <a:pt x="9007" y="7572"/>
                    <a:pt x="6205" y="13243"/>
                    <a:pt x="6171" y="13276"/>
                  </a:cubicBezTo>
                  <a:cubicBezTo>
                    <a:pt x="6138" y="13310"/>
                    <a:pt x="6138" y="13343"/>
                    <a:pt x="6138" y="13376"/>
                  </a:cubicBezTo>
                  <a:cubicBezTo>
                    <a:pt x="6138" y="13743"/>
                    <a:pt x="5971" y="14744"/>
                    <a:pt x="5471" y="14744"/>
                  </a:cubicBezTo>
                  <a:cubicBezTo>
                    <a:pt x="5204" y="14744"/>
                    <a:pt x="4737" y="14544"/>
                    <a:pt x="3936" y="13510"/>
                  </a:cubicBezTo>
                  <a:cubicBezTo>
                    <a:pt x="2235" y="11408"/>
                    <a:pt x="434" y="3102"/>
                    <a:pt x="1535" y="867"/>
                  </a:cubicBezTo>
                  <a:cubicBezTo>
                    <a:pt x="1668" y="567"/>
                    <a:pt x="1868" y="434"/>
                    <a:pt x="2102" y="434"/>
                  </a:cubicBezTo>
                  <a:close/>
                  <a:moveTo>
                    <a:pt x="2102" y="0"/>
                  </a:moveTo>
                  <a:cubicBezTo>
                    <a:pt x="1802" y="0"/>
                    <a:pt x="1435" y="133"/>
                    <a:pt x="1134" y="701"/>
                  </a:cubicBezTo>
                  <a:cubicBezTo>
                    <a:pt x="0" y="3069"/>
                    <a:pt x="1802" y="11542"/>
                    <a:pt x="3603" y="13777"/>
                  </a:cubicBezTo>
                  <a:cubicBezTo>
                    <a:pt x="4337" y="14711"/>
                    <a:pt x="4937" y="15144"/>
                    <a:pt x="5471" y="15144"/>
                  </a:cubicBezTo>
                  <a:cubicBezTo>
                    <a:pt x="6405" y="15144"/>
                    <a:pt x="6538" y="13710"/>
                    <a:pt x="6538" y="13443"/>
                  </a:cubicBezTo>
                  <a:cubicBezTo>
                    <a:pt x="6672" y="13176"/>
                    <a:pt x="7305" y="11808"/>
                    <a:pt x="7406" y="9774"/>
                  </a:cubicBezTo>
                  <a:cubicBezTo>
                    <a:pt x="7472" y="7739"/>
                    <a:pt x="7005" y="4637"/>
                    <a:pt x="4237" y="1468"/>
                  </a:cubicBezTo>
                  <a:cubicBezTo>
                    <a:pt x="3369" y="500"/>
                    <a:pt x="2669" y="0"/>
                    <a:pt x="21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30"/>
            <p:cNvSpPr/>
            <p:nvPr/>
          </p:nvSpPr>
          <p:spPr>
            <a:xfrm flipH="1">
              <a:off x="8564731" y="4279609"/>
              <a:ext cx="243685" cy="205469"/>
            </a:xfrm>
            <a:custGeom>
              <a:avLst/>
              <a:gdLst/>
              <a:ahLst/>
              <a:cxnLst/>
              <a:rect l="l" t="t" r="r" b="b"/>
              <a:pathLst>
                <a:path w="13901" h="11721" extrusionOk="0">
                  <a:moveTo>
                    <a:pt x="3730" y="0"/>
                  </a:moveTo>
                  <a:cubicBezTo>
                    <a:pt x="1" y="0"/>
                    <a:pt x="7643" y="9853"/>
                    <a:pt x="10834" y="11254"/>
                  </a:cubicBezTo>
                  <a:cubicBezTo>
                    <a:pt x="11586" y="11589"/>
                    <a:pt x="12118" y="11721"/>
                    <a:pt x="12490" y="11721"/>
                  </a:cubicBezTo>
                  <a:cubicBezTo>
                    <a:pt x="13900" y="11721"/>
                    <a:pt x="13002" y="9820"/>
                    <a:pt x="13002" y="9820"/>
                  </a:cubicBezTo>
                  <a:cubicBezTo>
                    <a:pt x="13002" y="9820"/>
                    <a:pt x="13002" y="3349"/>
                    <a:pt x="5564" y="447"/>
                  </a:cubicBezTo>
                  <a:cubicBezTo>
                    <a:pt x="4775" y="139"/>
                    <a:pt x="4173" y="0"/>
                    <a:pt x="37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30"/>
            <p:cNvSpPr/>
            <p:nvPr/>
          </p:nvSpPr>
          <p:spPr>
            <a:xfrm flipH="1">
              <a:off x="8568207" y="4276314"/>
              <a:ext cx="201174" cy="212288"/>
            </a:xfrm>
            <a:custGeom>
              <a:avLst/>
              <a:gdLst/>
              <a:ahLst/>
              <a:cxnLst/>
              <a:rect l="l" t="t" r="r" b="b"/>
              <a:pathLst>
                <a:path w="11476" h="12110" extrusionOk="0">
                  <a:moveTo>
                    <a:pt x="1502" y="401"/>
                  </a:moveTo>
                  <a:cubicBezTo>
                    <a:pt x="1936" y="401"/>
                    <a:pt x="2536" y="535"/>
                    <a:pt x="3270" y="835"/>
                  </a:cubicBezTo>
                  <a:cubicBezTo>
                    <a:pt x="10475" y="3637"/>
                    <a:pt x="10575" y="9975"/>
                    <a:pt x="10575" y="10008"/>
                  </a:cubicBezTo>
                  <a:cubicBezTo>
                    <a:pt x="10575" y="10041"/>
                    <a:pt x="10575" y="10075"/>
                    <a:pt x="10609" y="10108"/>
                  </a:cubicBezTo>
                  <a:cubicBezTo>
                    <a:pt x="10709" y="10342"/>
                    <a:pt x="11009" y="11142"/>
                    <a:pt x="10775" y="11509"/>
                  </a:cubicBezTo>
                  <a:cubicBezTo>
                    <a:pt x="10675" y="11643"/>
                    <a:pt x="10542" y="11709"/>
                    <a:pt x="10275" y="11709"/>
                  </a:cubicBezTo>
                  <a:cubicBezTo>
                    <a:pt x="9908" y="11709"/>
                    <a:pt x="9374" y="11542"/>
                    <a:pt x="8707" y="11276"/>
                  </a:cubicBezTo>
                  <a:cubicBezTo>
                    <a:pt x="6072" y="10108"/>
                    <a:pt x="301" y="2970"/>
                    <a:pt x="735" y="902"/>
                  </a:cubicBezTo>
                  <a:cubicBezTo>
                    <a:pt x="768" y="668"/>
                    <a:pt x="902" y="401"/>
                    <a:pt x="1502" y="401"/>
                  </a:cubicBezTo>
                  <a:close/>
                  <a:moveTo>
                    <a:pt x="1502" y="1"/>
                  </a:moveTo>
                  <a:cubicBezTo>
                    <a:pt x="668" y="1"/>
                    <a:pt x="401" y="435"/>
                    <a:pt x="335" y="801"/>
                  </a:cubicBezTo>
                  <a:cubicBezTo>
                    <a:pt x="1" y="2403"/>
                    <a:pt x="2469" y="5705"/>
                    <a:pt x="3203" y="6672"/>
                  </a:cubicBezTo>
                  <a:cubicBezTo>
                    <a:pt x="4771" y="8674"/>
                    <a:pt x="7039" y="10975"/>
                    <a:pt x="8540" y="11643"/>
                  </a:cubicBezTo>
                  <a:cubicBezTo>
                    <a:pt x="9274" y="11976"/>
                    <a:pt x="9841" y="12110"/>
                    <a:pt x="10275" y="12110"/>
                  </a:cubicBezTo>
                  <a:cubicBezTo>
                    <a:pt x="10675" y="12110"/>
                    <a:pt x="10975" y="11976"/>
                    <a:pt x="11142" y="11743"/>
                  </a:cubicBezTo>
                  <a:cubicBezTo>
                    <a:pt x="11476" y="11176"/>
                    <a:pt x="11109" y="10208"/>
                    <a:pt x="11009" y="9975"/>
                  </a:cubicBezTo>
                  <a:cubicBezTo>
                    <a:pt x="10975" y="9674"/>
                    <a:pt x="10909" y="8173"/>
                    <a:pt x="10041" y="6339"/>
                  </a:cubicBezTo>
                  <a:cubicBezTo>
                    <a:pt x="9174" y="4471"/>
                    <a:pt x="7306" y="1969"/>
                    <a:pt x="3403" y="435"/>
                  </a:cubicBezTo>
                  <a:cubicBezTo>
                    <a:pt x="2636" y="134"/>
                    <a:pt x="2002" y="1"/>
                    <a:pt x="15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30"/>
            <p:cNvSpPr/>
            <p:nvPr/>
          </p:nvSpPr>
          <p:spPr>
            <a:xfrm flipH="1">
              <a:off x="8537774" y="4381393"/>
              <a:ext cx="377719" cy="113051"/>
            </a:xfrm>
            <a:custGeom>
              <a:avLst/>
              <a:gdLst/>
              <a:ahLst/>
              <a:cxnLst/>
              <a:rect l="l" t="t" r="r" b="b"/>
              <a:pathLst>
                <a:path w="21547" h="6449" extrusionOk="0">
                  <a:moveTo>
                    <a:pt x="10258" y="1"/>
                  </a:moveTo>
                  <a:cubicBezTo>
                    <a:pt x="9340" y="1"/>
                    <a:pt x="8344" y="104"/>
                    <a:pt x="7270" y="344"/>
                  </a:cubicBezTo>
                  <a:cubicBezTo>
                    <a:pt x="0" y="1966"/>
                    <a:pt x="12048" y="6448"/>
                    <a:pt x="16804" y="6448"/>
                  </a:cubicBezTo>
                  <a:cubicBezTo>
                    <a:pt x="17133" y="6448"/>
                    <a:pt x="17427" y="6427"/>
                    <a:pt x="17677" y="6381"/>
                  </a:cubicBezTo>
                  <a:cubicBezTo>
                    <a:pt x="21546" y="5714"/>
                    <a:pt x="18678" y="4013"/>
                    <a:pt x="18678" y="4013"/>
                  </a:cubicBezTo>
                  <a:cubicBezTo>
                    <a:pt x="18678" y="4013"/>
                    <a:pt x="15978" y="1"/>
                    <a:pt x="102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30"/>
            <p:cNvSpPr/>
            <p:nvPr/>
          </p:nvSpPr>
          <p:spPr>
            <a:xfrm flipH="1">
              <a:off x="8564693" y="4378063"/>
              <a:ext cx="268402" cy="119888"/>
            </a:xfrm>
            <a:custGeom>
              <a:avLst/>
              <a:gdLst/>
              <a:ahLst/>
              <a:cxnLst/>
              <a:rect l="l" t="t" r="r" b="b"/>
              <a:pathLst>
                <a:path w="15311" h="6839" extrusionOk="0">
                  <a:moveTo>
                    <a:pt x="5537" y="400"/>
                  </a:moveTo>
                  <a:cubicBezTo>
                    <a:pt x="11075" y="400"/>
                    <a:pt x="13777" y="4270"/>
                    <a:pt x="13810" y="4303"/>
                  </a:cubicBezTo>
                  <a:cubicBezTo>
                    <a:pt x="13810" y="4336"/>
                    <a:pt x="13843" y="4336"/>
                    <a:pt x="13877" y="4370"/>
                  </a:cubicBezTo>
                  <a:cubicBezTo>
                    <a:pt x="14143" y="4537"/>
                    <a:pt x="14844" y="5070"/>
                    <a:pt x="14777" y="5504"/>
                  </a:cubicBezTo>
                  <a:cubicBezTo>
                    <a:pt x="14744" y="5704"/>
                    <a:pt x="14444" y="6104"/>
                    <a:pt x="12943" y="6371"/>
                  </a:cubicBezTo>
                  <a:cubicBezTo>
                    <a:pt x="12709" y="6405"/>
                    <a:pt x="12442" y="6438"/>
                    <a:pt x="12109" y="6438"/>
                  </a:cubicBezTo>
                  <a:cubicBezTo>
                    <a:pt x="8373" y="6438"/>
                    <a:pt x="667" y="3736"/>
                    <a:pt x="500" y="2001"/>
                  </a:cubicBezTo>
                  <a:cubicBezTo>
                    <a:pt x="434" y="1501"/>
                    <a:pt x="1201" y="1067"/>
                    <a:pt x="2602" y="734"/>
                  </a:cubicBezTo>
                  <a:cubicBezTo>
                    <a:pt x="3603" y="500"/>
                    <a:pt x="4603" y="400"/>
                    <a:pt x="5537" y="400"/>
                  </a:cubicBezTo>
                  <a:close/>
                  <a:moveTo>
                    <a:pt x="5537" y="0"/>
                  </a:moveTo>
                  <a:cubicBezTo>
                    <a:pt x="4570" y="0"/>
                    <a:pt x="3536" y="100"/>
                    <a:pt x="2502" y="334"/>
                  </a:cubicBezTo>
                  <a:cubicBezTo>
                    <a:pt x="801" y="701"/>
                    <a:pt x="0" y="1301"/>
                    <a:pt x="67" y="2068"/>
                  </a:cubicBezTo>
                  <a:cubicBezTo>
                    <a:pt x="300" y="4170"/>
                    <a:pt x="8406" y="6838"/>
                    <a:pt x="12109" y="6838"/>
                  </a:cubicBezTo>
                  <a:cubicBezTo>
                    <a:pt x="12442" y="6838"/>
                    <a:pt x="12742" y="6838"/>
                    <a:pt x="13009" y="6772"/>
                  </a:cubicBezTo>
                  <a:cubicBezTo>
                    <a:pt x="14377" y="6538"/>
                    <a:pt x="15077" y="6138"/>
                    <a:pt x="15178" y="5571"/>
                  </a:cubicBezTo>
                  <a:cubicBezTo>
                    <a:pt x="15311" y="4837"/>
                    <a:pt x="14344" y="4170"/>
                    <a:pt x="14110" y="4036"/>
                  </a:cubicBezTo>
                  <a:cubicBezTo>
                    <a:pt x="13810" y="3603"/>
                    <a:pt x="11008" y="0"/>
                    <a:pt x="55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30"/>
            <p:cNvSpPr/>
            <p:nvPr/>
          </p:nvSpPr>
          <p:spPr>
            <a:xfrm flipH="1">
              <a:off x="8529023" y="4469961"/>
              <a:ext cx="270278" cy="135542"/>
            </a:xfrm>
            <a:custGeom>
              <a:avLst/>
              <a:gdLst/>
              <a:ahLst/>
              <a:cxnLst/>
              <a:rect l="l" t="t" r="r" b="b"/>
              <a:pathLst>
                <a:path w="15418" h="7732" extrusionOk="0">
                  <a:moveTo>
                    <a:pt x="10699" y="1"/>
                  </a:moveTo>
                  <a:cubicBezTo>
                    <a:pt x="8457" y="1"/>
                    <a:pt x="4767" y="729"/>
                    <a:pt x="1641" y="4798"/>
                  </a:cubicBezTo>
                  <a:cubicBezTo>
                    <a:pt x="1" y="6936"/>
                    <a:pt x="548" y="7731"/>
                    <a:pt x="2086" y="7731"/>
                  </a:cubicBezTo>
                  <a:cubicBezTo>
                    <a:pt x="5083" y="7731"/>
                    <a:pt x="11841" y="4713"/>
                    <a:pt x="13516" y="2729"/>
                  </a:cubicBezTo>
                  <a:cubicBezTo>
                    <a:pt x="15418" y="478"/>
                    <a:pt x="14036" y="196"/>
                    <a:pt x="13226" y="196"/>
                  </a:cubicBezTo>
                  <a:cubicBezTo>
                    <a:pt x="12956" y="196"/>
                    <a:pt x="12749" y="228"/>
                    <a:pt x="12749" y="228"/>
                  </a:cubicBezTo>
                  <a:cubicBezTo>
                    <a:pt x="12749" y="228"/>
                    <a:pt x="11949" y="1"/>
                    <a:pt x="10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30"/>
            <p:cNvSpPr/>
            <p:nvPr/>
          </p:nvSpPr>
          <p:spPr>
            <a:xfrm flipH="1">
              <a:off x="8538964" y="4466333"/>
              <a:ext cx="255552" cy="142712"/>
            </a:xfrm>
            <a:custGeom>
              <a:avLst/>
              <a:gdLst/>
              <a:ahLst/>
              <a:cxnLst/>
              <a:rect l="l" t="t" r="r" b="b"/>
              <a:pathLst>
                <a:path w="14578" h="8141" extrusionOk="0">
                  <a:moveTo>
                    <a:pt x="10408" y="435"/>
                  </a:moveTo>
                  <a:cubicBezTo>
                    <a:pt x="11609" y="435"/>
                    <a:pt x="12409" y="635"/>
                    <a:pt x="12409" y="668"/>
                  </a:cubicBezTo>
                  <a:lnTo>
                    <a:pt x="12510" y="668"/>
                  </a:lnTo>
                  <a:cubicBezTo>
                    <a:pt x="12510" y="668"/>
                    <a:pt x="12710" y="635"/>
                    <a:pt x="12977" y="635"/>
                  </a:cubicBezTo>
                  <a:cubicBezTo>
                    <a:pt x="13277" y="635"/>
                    <a:pt x="13810" y="668"/>
                    <a:pt x="13944" y="968"/>
                  </a:cubicBezTo>
                  <a:cubicBezTo>
                    <a:pt x="14044" y="1168"/>
                    <a:pt x="14044" y="1669"/>
                    <a:pt x="13077" y="2803"/>
                  </a:cubicBezTo>
                  <a:cubicBezTo>
                    <a:pt x="11409" y="4771"/>
                    <a:pt x="4671" y="7740"/>
                    <a:pt x="1835" y="7740"/>
                  </a:cubicBezTo>
                  <a:cubicBezTo>
                    <a:pt x="1368" y="7740"/>
                    <a:pt x="835" y="7673"/>
                    <a:pt x="634" y="7306"/>
                  </a:cubicBezTo>
                  <a:cubicBezTo>
                    <a:pt x="468" y="6906"/>
                    <a:pt x="768" y="6139"/>
                    <a:pt x="1535" y="5138"/>
                  </a:cubicBezTo>
                  <a:cubicBezTo>
                    <a:pt x="4537" y="1235"/>
                    <a:pt x="8006" y="435"/>
                    <a:pt x="10408" y="435"/>
                  </a:cubicBezTo>
                  <a:close/>
                  <a:moveTo>
                    <a:pt x="10408" y="1"/>
                  </a:moveTo>
                  <a:cubicBezTo>
                    <a:pt x="7906" y="1"/>
                    <a:pt x="4304" y="868"/>
                    <a:pt x="1235" y="4871"/>
                  </a:cubicBezTo>
                  <a:cubicBezTo>
                    <a:pt x="301" y="6072"/>
                    <a:pt x="1" y="6939"/>
                    <a:pt x="267" y="7506"/>
                  </a:cubicBezTo>
                  <a:cubicBezTo>
                    <a:pt x="501" y="7940"/>
                    <a:pt x="1001" y="8140"/>
                    <a:pt x="1835" y="8140"/>
                  </a:cubicBezTo>
                  <a:cubicBezTo>
                    <a:pt x="4837" y="8140"/>
                    <a:pt x="11642" y="5171"/>
                    <a:pt x="13410" y="3070"/>
                  </a:cubicBezTo>
                  <a:cubicBezTo>
                    <a:pt x="14244" y="2036"/>
                    <a:pt x="14578" y="1302"/>
                    <a:pt x="14311" y="802"/>
                  </a:cubicBezTo>
                  <a:cubicBezTo>
                    <a:pt x="14144" y="401"/>
                    <a:pt x="13677" y="201"/>
                    <a:pt x="12977" y="201"/>
                  </a:cubicBezTo>
                  <a:cubicBezTo>
                    <a:pt x="12743" y="201"/>
                    <a:pt x="12576" y="234"/>
                    <a:pt x="12476" y="234"/>
                  </a:cubicBezTo>
                  <a:cubicBezTo>
                    <a:pt x="12309" y="201"/>
                    <a:pt x="11509" y="1"/>
                    <a:pt x="1040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30"/>
            <p:cNvSpPr/>
            <p:nvPr/>
          </p:nvSpPr>
          <p:spPr>
            <a:xfrm flipH="1">
              <a:off x="8525131" y="4468489"/>
              <a:ext cx="146288" cy="238128"/>
            </a:xfrm>
            <a:custGeom>
              <a:avLst/>
              <a:gdLst/>
              <a:ahLst/>
              <a:cxnLst/>
              <a:rect l="l" t="t" r="r" b="b"/>
              <a:pathLst>
                <a:path w="8345" h="13584" extrusionOk="0">
                  <a:moveTo>
                    <a:pt x="7439" y="1"/>
                  </a:moveTo>
                  <a:cubicBezTo>
                    <a:pt x="6834" y="1"/>
                    <a:pt x="6120" y="745"/>
                    <a:pt x="6120" y="745"/>
                  </a:cubicBezTo>
                  <a:cubicBezTo>
                    <a:pt x="6120" y="745"/>
                    <a:pt x="83" y="3080"/>
                    <a:pt x="16" y="11019"/>
                  </a:cubicBezTo>
                  <a:cubicBezTo>
                    <a:pt x="1" y="12848"/>
                    <a:pt x="413" y="13583"/>
                    <a:pt x="1062" y="13583"/>
                  </a:cubicBezTo>
                  <a:cubicBezTo>
                    <a:pt x="3240" y="13583"/>
                    <a:pt x="8075" y="5280"/>
                    <a:pt x="8255" y="2246"/>
                  </a:cubicBezTo>
                  <a:cubicBezTo>
                    <a:pt x="8345" y="487"/>
                    <a:pt x="7928" y="1"/>
                    <a:pt x="7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30"/>
            <p:cNvSpPr/>
            <p:nvPr/>
          </p:nvSpPr>
          <p:spPr>
            <a:xfrm flipH="1">
              <a:off x="8522010" y="4464580"/>
              <a:ext cx="153230" cy="245613"/>
            </a:xfrm>
            <a:custGeom>
              <a:avLst/>
              <a:gdLst/>
              <a:ahLst/>
              <a:cxnLst/>
              <a:rect l="l" t="t" r="r" b="b"/>
              <a:pathLst>
                <a:path w="8741" h="14011" extrusionOk="0">
                  <a:moveTo>
                    <a:pt x="7639" y="435"/>
                  </a:moveTo>
                  <a:cubicBezTo>
                    <a:pt x="7773" y="435"/>
                    <a:pt x="7873" y="468"/>
                    <a:pt x="7939" y="568"/>
                  </a:cubicBezTo>
                  <a:cubicBezTo>
                    <a:pt x="8106" y="735"/>
                    <a:pt x="8306" y="1235"/>
                    <a:pt x="8240" y="2469"/>
                  </a:cubicBezTo>
                  <a:cubicBezTo>
                    <a:pt x="8106" y="5405"/>
                    <a:pt x="3303" y="13611"/>
                    <a:pt x="1268" y="13611"/>
                  </a:cubicBezTo>
                  <a:cubicBezTo>
                    <a:pt x="1135" y="13611"/>
                    <a:pt x="1001" y="13544"/>
                    <a:pt x="901" y="13444"/>
                  </a:cubicBezTo>
                  <a:cubicBezTo>
                    <a:pt x="701" y="13244"/>
                    <a:pt x="434" y="12677"/>
                    <a:pt x="434" y="11242"/>
                  </a:cubicBezTo>
                  <a:cubicBezTo>
                    <a:pt x="501" y="3537"/>
                    <a:pt x="6372" y="1168"/>
                    <a:pt x="6438" y="1135"/>
                  </a:cubicBezTo>
                  <a:cubicBezTo>
                    <a:pt x="6472" y="1135"/>
                    <a:pt x="6472" y="1102"/>
                    <a:pt x="6505" y="1102"/>
                  </a:cubicBezTo>
                  <a:cubicBezTo>
                    <a:pt x="6672" y="902"/>
                    <a:pt x="7239" y="435"/>
                    <a:pt x="7639" y="435"/>
                  </a:cubicBezTo>
                  <a:close/>
                  <a:moveTo>
                    <a:pt x="7639" y="1"/>
                  </a:moveTo>
                  <a:cubicBezTo>
                    <a:pt x="7039" y="1"/>
                    <a:pt x="6405" y="601"/>
                    <a:pt x="6238" y="768"/>
                  </a:cubicBezTo>
                  <a:cubicBezTo>
                    <a:pt x="5971" y="868"/>
                    <a:pt x="4570" y="1502"/>
                    <a:pt x="3169" y="2970"/>
                  </a:cubicBezTo>
                  <a:cubicBezTo>
                    <a:pt x="1768" y="4437"/>
                    <a:pt x="67" y="7073"/>
                    <a:pt x="34" y="11242"/>
                  </a:cubicBezTo>
                  <a:cubicBezTo>
                    <a:pt x="0" y="12510"/>
                    <a:pt x="201" y="13344"/>
                    <a:pt x="601" y="13744"/>
                  </a:cubicBezTo>
                  <a:cubicBezTo>
                    <a:pt x="801" y="13911"/>
                    <a:pt x="1001" y="14011"/>
                    <a:pt x="1268" y="14011"/>
                  </a:cubicBezTo>
                  <a:cubicBezTo>
                    <a:pt x="3703" y="14011"/>
                    <a:pt x="8507" y="5438"/>
                    <a:pt x="8673" y="2469"/>
                  </a:cubicBezTo>
                  <a:cubicBezTo>
                    <a:pt x="8740" y="1369"/>
                    <a:pt x="8607" y="635"/>
                    <a:pt x="8240" y="268"/>
                  </a:cubicBezTo>
                  <a:cubicBezTo>
                    <a:pt x="8106" y="101"/>
                    <a:pt x="7873" y="1"/>
                    <a:pt x="76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30"/>
            <p:cNvSpPr/>
            <p:nvPr/>
          </p:nvSpPr>
          <p:spPr>
            <a:xfrm flipH="1">
              <a:off x="8409845" y="4475693"/>
              <a:ext cx="189973" cy="246156"/>
            </a:xfrm>
            <a:custGeom>
              <a:avLst/>
              <a:gdLst/>
              <a:ahLst/>
              <a:cxnLst/>
              <a:rect l="l" t="t" r="r" b="b"/>
              <a:pathLst>
                <a:path w="10837" h="14042" extrusionOk="0">
                  <a:moveTo>
                    <a:pt x="2799" y="0"/>
                  </a:moveTo>
                  <a:cubicBezTo>
                    <a:pt x="1848" y="0"/>
                    <a:pt x="2035" y="1702"/>
                    <a:pt x="2035" y="1702"/>
                  </a:cubicBezTo>
                  <a:cubicBezTo>
                    <a:pt x="2035" y="1702"/>
                    <a:pt x="1" y="7840"/>
                    <a:pt x="6105" y="12943"/>
                  </a:cubicBezTo>
                  <a:cubicBezTo>
                    <a:pt x="7016" y="13710"/>
                    <a:pt x="7686" y="14041"/>
                    <a:pt x="8156" y="14041"/>
                  </a:cubicBezTo>
                  <a:cubicBezTo>
                    <a:pt x="10836" y="14041"/>
                    <a:pt x="7039" y="3277"/>
                    <a:pt x="4570" y="1035"/>
                  </a:cubicBezTo>
                  <a:cubicBezTo>
                    <a:pt x="3741" y="272"/>
                    <a:pt x="3179" y="0"/>
                    <a:pt x="27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30"/>
            <p:cNvSpPr/>
            <p:nvPr/>
          </p:nvSpPr>
          <p:spPr>
            <a:xfrm flipH="1">
              <a:off x="8423782" y="4472187"/>
              <a:ext cx="170181" cy="253221"/>
            </a:xfrm>
            <a:custGeom>
              <a:avLst/>
              <a:gdLst/>
              <a:ahLst/>
              <a:cxnLst/>
              <a:rect l="l" t="t" r="r" b="b"/>
              <a:pathLst>
                <a:path w="9708" h="14445" extrusionOk="0">
                  <a:moveTo>
                    <a:pt x="2469" y="401"/>
                  </a:moveTo>
                  <a:cubicBezTo>
                    <a:pt x="2702" y="401"/>
                    <a:pt x="3202" y="568"/>
                    <a:pt x="4070" y="1368"/>
                  </a:cubicBezTo>
                  <a:cubicBezTo>
                    <a:pt x="6505" y="3603"/>
                    <a:pt x="9140" y="11709"/>
                    <a:pt x="8406" y="13610"/>
                  </a:cubicBezTo>
                  <a:cubicBezTo>
                    <a:pt x="8239" y="14011"/>
                    <a:pt x="8006" y="14044"/>
                    <a:pt x="7839" y="14044"/>
                  </a:cubicBezTo>
                  <a:cubicBezTo>
                    <a:pt x="7505" y="14044"/>
                    <a:pt x="6938" y="13844"/>
                    <a:pt x="5904" y="13010"/>
                  </a:cubicBezTo>
                  <a:cubicBezTo>
                    <a:pt x="0" y="8040"/>
                    <a:pt x="1901" y="2002"/>
                    <a:pt x="1901" y="1969"/>
                  </a:cubicBezTo>
                  <a:cubicBezTo>
                    <a:pt x="1901" y="1935"/>
                    <a:pt x="1935" y="1902"/>
                    <a:pt x="1901" y="1869"/>
                  </a:cubicBezTo>
                  <a:cubicBezTo>
                    <a:pt x="1901" y="1602"/>
                    <a:pt x="1868" y="868"/>
                    <a:pt x="2135" y="534"/>
                  </a:cubicBezTo>
                  <a:cubicBezTo>
                    <a:pt x="2235" y="434"/>
                    <a:pt x="2335" y="401"/>
                    <a:pt x="2469" y="401"/>
                  </a:cubicBezTo>
                  <a:close/>
                  <a:moveTo>
                    <a:pt x="2469" y="1"/>
                  </a:moveTo>
                  <a:cubicBezTo>
                    <a:pt x="2202" y="1"/>
                    <a:pt x="2002" y="67"/>
                    <a:pt x="1835" y="267"/>
                  </a:cubicBezTo>
                  <a:cubicBezTo>
                    <a:pt x="1434" y="734"/>
                    <a:pt x="1468" y="1635"/>
                    <a:pt x="1501" y="1869"/>
                  </a:cubicBezTo>
                  <a:cubicBezTo>
                    <a:pt x="1401" y="2135"/>
                    <a:pt x="1001" y="3603"/>
                    <a:pt x="1234" y="5638"/>
                  </a:cubicBezTo>
                  <a:cubicBezTo>
                    <a:pt x="1468" y="7673"/>
                    <a:pt x="2435" y="10642"/>
                    <a:pt x="5637" y="13310"/>
                  </a:cubicBezTo>
                  <a:cubicBezTo>
                    <a:pt x="6571" y="14077"/>
                    <a:pt x="7272" y="14444"/>
                    <a:pt x="7839" y="14444"/>
                  </a:cubicBezTo>
                  <a:cubicBezTo>
                    <a:pt x="8139" y="14444"/>
                    <a:pt x="8573" y="14344"/>
                    <a:pt x="8773" y="13744"/>
                  </a:cubicBezTo>
                  <a:cubicBezTo>
                    <a:pt x="9707" y="11375"/>
                    <a:pt x="6571" y="3069"/>
                    <a:pt x="4370" y="1068"/>
                  </a:cubicBezTo>
                  <a:cubicBezTo>
                    <a:pt x="3569" y="334"/>
                    <a:pt x="2936" y="1"/>
                    <a:pt x="24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30"/>
            <p:cNvSpPr/>
            <p:nvPr/>
          </p:nvSpPr>
          <p:spPr>
            <a:xfrm flipH="1">
              <a:off x="8266819" y="4474396"/>
              <a:ext cx="324743" cy="159348"/>
            </a:xfrm>
            <a:custGeom>
              <a:avLst/>
              <a:gdLst/>
              <a:ahLst/>
              <a:cxnLst/>
              <a:rect l="l" t="t" r="r" b="b"/>
              <a:pathLst>
                <a:path w="18525" h="9090" extrusionOk="0">
                  <a:moveTo>
                    <a:pt x="2509" y="0"/>
                  </a:moveTo>
                  <a:cubicBezTo>
                    <a:pt x="0" y="0"/>
                    <a:pt x="1798" y="2043"/>
                    <a:pt x="1798" y="2043"/>
                  </a:cubicBezTo>
                  <a:cubicBezTo>
                    <a:pt x="1798" y="2043"/>
                    <a:pt x="3599" y="8281"/>
                    <a:pt x="11538" y="9048"/>
                  </a:cubicBezTo>
                  <a:cubicBezTo>
                    <a:pt x="11843" y="9076"/>
                    <a:pt x="12118" y="9090"/>
                    <a:pt x="12365" y="9090"/>
                  </a:cubicBezTo>
                  <a:cubicBezTo>
                    <a:pt x="18525" y="9090"/>
                    <a:pt x="7218" y="620"/>
                    <a:pt x="3466" y="75"/>
                  </a:cubicBezTo>
                  <a:cubicBezTo>
                    <a:pt x="3093" y="23"/>
                    <a:pt x="2776" y="0"/>
                    <a:pt x="25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30"/>
            <p:cNvSpPr/>
            <p:nvPr/>
          </p:nvSpPr>
          <p:spPr>
            <a:xfrm flipH="1">
              <a:off x="8336660" y="4470767"/>
              <a:ext cx="242107" cy="166342"/>
            </a:xfrm>
            <a:custGeom>
              <a:avLst/>
              <a:gdLst/>
              <a:ahLst/>
              <a:cxnLst/>
              <a:rect l="l" t="t" r="r" b="b"/>
              <a:pathLst>
                <a:path w="13811" h="9489" extrusionOk="0">
                  <a:moveTo>
                    <a:pt x="1768" y="415"/>
                  </a:moveTo>
                  <a:cubicBezTo>
                    <a:pt x="2035" y="415"/>
                    <a:pt x="2369" y="448"/>
                    <a:pt x="2702" y="482"/>
                  </a:cubicBezTo>
                  <a:cubicBezTo>
                    <a:pt x="5604" y="915"/>
                    <a:pt x="13377" y="6386"/>
                    <a:pt x="13210" y="8388"/>
                  </a:cubicBezTo>
                  <a:cubicBezTo>
                    <a:pt x="13177" y="8855"/>
                    <a:pt x="12643" y="9088"/>
                    <a:pt x="11642" y="9088"/>
                  </a:cubicBezTo>
                  <a:cubicBezTo>
                    <a:pt x="11375" y="9088"/>
                    <a:pt x="11108" y="9055"/>
                    <a:pt x="10808" y="9021"/>
                  </a:cubicBezTo>
                  <a:cubicBezTo>
                    <a:pt x="3136" y="8321"/>
                    <a:pt x="1268" y="2250"/>
                    <a:pt x="1268" y="2216"/>
                  </a:cubicBezTo>
                  <a:cubicBezTo>
                    <a:pt x="1235" y="2183"/>
                    <a:pt x="1235" y="2150"/>
                    <a:pt x="1201" y="2116"/>
                  </a:cubicBezTo>
                  <a:cubicBezTo>
                    <a:pt x="1001" y="1916"/>
                    <a:pt x="501" y="1182"/>
                    <a:pt x="668" y="782"/>
                  </a:cubicBezTo>
                  <a:cubicBezTo>
                    <a:pt x="801" y="482"/>
                    <a:pt x="1335" y="415"/>
                    <a:pt x="1768" y="415"/>
                  </a:cubicBezTo>
                  <a:close/>
                  <a:moveTo>
                    <a:pt x="1761" y="0"/>
                  </a:moveTo>
                  <a:cubicBezTo>
                    <a:pt x="962" y="0"/>
                    <a:pt x="471" y="201"/>
                    <a:pt x="301" y="615"/>
                  </a:cubicBezTo>
                  <a:cubicBezTo>
                    <a:pt x="0" y="1282"/>
                    <a:pt x="701" y="2150"/>
                    <a:pt x="868" y="2350"/>
                  </a:cubicBezTo>
                  <a:cubicBezTo>
                    <a:pt x="968" y="2650"/>
                    <a:pt x="1468" y="4084"/>
                    <a:pt x="2802" y="5619"/>
                  </a:cubicBezTo>
                  <a:cubicBezTo>
                    <a:pt x="4137" y="7153"/>
                    <a:pt x="6605" y="9055"/>
                    <a:pt x="10775" y="9455"/>
                  </a:cubicBezTo>
                  <a:cubicBezTo>
                    <a:pt x="11075" y="9488"/>
                    <a:pt x="11375" y="9488"/>
                    <a:pt x="11642" y="9488"/>
                  </a:cubicBezTo>
                  <a:cubicBezTo>
                    <a:pt x="12910" y="9488"/>
                    <a:pt x="13577" y="9121"/>
                    <a:pt x="13644" y="8421"/>
                  </a:cubicBezTo>
                  <a:cubicBezTo>
                    <a:pt x="13810" y="6019"/>
                    <a:pt x="5671" y="482"/>
                    <a:pt x="2769" y="82"/>
                  </a:cubicBezTo>
                  <a:cubicBezTo>
                    <a:pt x="2392" y="28"/>
                    <a:pt x="2055" y="0"/>
                    <a:pt x="1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30"/>
            <p:cNvSpPr/>
            <p:nvPr/>
          </p:nvSpPr>
          <p:spPr>
            <a:xfrm flipH="1">
              <a:off x="8189988" y="4440129"/>
              <a:ext cx="373582" cy="101551"/>
            </a:xfrm>
            <a:custGeom>
              <a:avLst/>
              <a:gdLst/>
              <a:ahLst/>
              <a:cxnLst/>
              <a:rect l="l" t="t" r="r" b="b"/>
              <a:pathLst>
                <a:path w="21311" h="5793" extrusionOk="0">
                  <a:moveTo>
                    <a:pt x="5873" y="1"/>
                  </a:moveTo>
                  <a:cubicBezTo>
                    <a:pt x="5020" y="1"/>
                    <a:pt x="4290" y="72"/>
                    <a:pt x="3770" y="228"/>
                  </a:cubicBezTo>
                  <a:cubicBezTo>
                    <a:pt x="1" y="1329"/>
                    <a:pt x="3070" y="2730"/>
                    <a:pt x="3070" y="2730"/>
                  </a:cubicBezTo>
                  <a:cubicBezTo>
                    <a:pt x="3070" y="2730"/>
                    <a:pt x="5695" y="5793"/>
                    <a:pt x="10517" y="5793"/>
                  </a:cubicBezTo>
                  <a:cubicBezTo>
                    <a:pt x="11797" y="5793"/>
                    <a:pt x="13231" y="5577"/>
                    <a:pt x="14811" y="5032"/>
                  </a:cubicBezTo>
                  <a:cubicBezTo>
                    <a:pt x="21310" y="2789"/>
                    <a:pt x="11200" y="1"/>
                    <a:pt x="5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30"/>
            <p:cNvSpPr/>
            <p:nvPr/>
          </p:nvSpPr>
          <p:spPr>
            <a:xfrm flipH="1">
              <a:off x="8261234" y="4436518"/>
              <a:ext cx="273678" cy="108791"/>
            </a:xfrm>
            <a:custGeom>
              <a:avLst/>
              <a:gdLst/>
              <a:ahLst/>
              <a:cxnLst/>
              <a:rect l="l" t="t" r="r" b="b"/>
              <a:pathLst>
                <a:path w="15612" h="6206" extrusionOk="0">
                  <a:moveTo>
                    <a:pt x="4237" y="401"/>
                  </a:moveTo>
                  <a:cubicBezTo>
                    <a:pt x="8373" y="401"/>
                    <a:pt x="14811" y="2069"/>
                    <a:pt x="15078" y="3570"/>
                  </a:cubicBezTo>
                  <a:cubicBezTo>
                    <a:pt x="15144" y="4070"/>
                    <a:pt x="14444" y="4571"/>
                    <a:pt x="13110" y="5038"/>
                  </a:cubicBezTo>
                  <a:cubicBezTo>
                    <a:pt x="11675" y="5538"/>
                    <a:pt x="10241" y="5805"/>
                    <a:pt x="8907" y="5805"/>
                  </a:cubicBezTo>
                  <a:cubicBezTo>
                    <a:pt x="4237" y="5805"/>
                    <a:pt x="1601" y="2803"/>
                    <a:pt x="1568" y="2803"/>
                  </a:cubicBezTo>
                  <a:cubicBezTo>
                    <a:pt x="1568" y="2769"/>
                    <a:pt x="1535" y="2736"/>
                    <a:pt x="1501" y="2736"/>
                  </a:cubicBezTo>
                  <a:cubicBezTo>
                    <a:pt x="1234" y="2603"/>
                    <a:pt x="434" y="2136"/>
                    <a:pt x="467" y="1702"/>
                  </a:cubicBezTo>
                  <a:cubicBezTo>
                    <a:pt x="501" y="1502"/>
                    <a:pt x="734" y="1068"/>
                    <a:pt x="2202" y="635"/>
                  </a:cubicBezTo>
                  <a:cubicBezTo>
                    <a:pt x="2702" y="501"/>
                    <a:pt x="3369" y="401"/>
                    <a:pt x="4237" y="401"/>
                  </a:cubicBezTo>
                  <a:close/>
                  <a:moveTo>
                    <a:pt x="4237" y="1"/>
                  </a:moveTo>
                  <a:cubicBezTo>
                    <a:pt x="3336" y="1"/>
                    <a:pt x="2602" y="67"/>
                    <a:pt x="2102" y="234"/>
                  </a:cubicBezTo>
                  <a:cubicBezTo>
                    <a:pt x="767" y="635"/>
                    <a:pt x="100" y="1102"/>
                    <a:pt x="67" y="1669"/>
                  </a:cubicBezTo>
                  <a:cubicBezTo>
                    <a:pt x="0" y="2436"/>
                    <a:pt x="1034" y="2970"/>
                    <a:pt x="1301" y="3103"/>
                  </a:cubicBezTo>
                  <a:cubicBezTo>
                    <a:pt x="1601" y="3470"/>
                    <a:pt x="4237" y="6205"/>
                    <a:pt x="8907" y="6205"/>
                  </a:cubicBezTo>
                  <a:cubicBezTo>
                    <a:pt x="10308" y="6205"/>
                    <a:pt x="11775" y="5938"/>
                    <a:pt x="13243" y="5438"/>
                  </a:cubicBezTo>
                  <a:cubicBezTo>
                    <a:pt x="14878" y="4871"/>
                    <a:pt x="15611" y="4237"/>
                    <a:pt x="15478" y="3503"/>
                  </a:cubicBezTo>
                  <a:cubicBezTo>
                    <a:pt x="15144" y="1468"/>
                    <a:pt x="7873" y="1"/>
                    <a:pt x="42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30"/>
            <p:cNvSpPr/>
            <p:nvPr/>
          </p:nvSpPr>
          <p:spPr>
            <a:xfrm flipH="1">
              <a:off x="8438987" y="4385284"/>
              <a:ext cx="240669" cy="164712"/>
            </a:xfrm>
            <a:custGeom>
              <a:avLst/>
              <a:gdLst/>
              <a:ahLst/>
              <a:cxnLst/>
              <a:rect l="l" t="t" r="r" b="b"/>
              <a:pathLst>
                <a:path w="13729" h="9396" extrusionOk="0">
                  <a:moveTo>
                    <a:pt x="7034" y="0"/>
                  </a:moveTo>
                  <a:cubicBezTo>
                    <a:pt x="5975" y="0"/>
                    <a:pt x="4795" y="418"/>
                    <a:pt x="3622" y="1656"/>
                  </a:cubicBezTo>
                  <a:cubicBezTo>
                    <a:pt x="1" y="5443"/>
                    <a:pt x="4286" y="9395"/>
                    <a:pt x="8505" y="9395"/>
                  </a:cubicBezTo>
                  <a:cubicBezTo>
                    <a:pt x="8523" y="9395"/>
                    <a:pt x="8541" y="9395"/>
                    <a:pt x="8558" y="9395"/>
                  </a:cubicBezTo>
                  <a:cubicBezTo>
                    <a:pt x="12795" y="9362"/>
                    <a:pt x="13729" y="4558"/>
                    <a:pt x="10893" y="1790"/>
                  </a:cubicBezTo>
                  <a:cubicBezTo>
                    <a:pt x="10893" y="1790"/>
                    <a:pt x="9225" y="0"/>
                    <a:pt x="7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30"/>
            <p:cNvSpPr/>
            <p:nvPr/>
          </p:nvSpPr>
          <p:spPr>
            <a:xfrm flipH="1">
              <a:off x="8541918" y="4411734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78" y="0"/>
                  </a:moveTo>
                  <a:cubicBezTo>
                    <a:pt x="642" y="0"/>
                    <a:pt x="394" y="60"/>
                    <a:pt x="134" y="181"/>
                  </a:cubicBezTo>
                  <a:cubicBezTo>
                    <a:pt x="34" y="214"/>
                    <a:pt x="0" y="347"/>
                    <a:pt x="34" y="447"/>
                  </a:cubicBezTo>
                  <a:cubicBezTo>
                    <a:pt x="84" y="522"/>
                    <a:pt x="171" y="560"/>
                    <a:pt x="254" y="560"/>
                  </a:cubicBezTo>
                  <a:cubicBezTo>
                    <a:pt x="282" y="560"/>
                    <a:pt x="309" y="556"/>
                    <a:pt x="334" y="547"/>
                  </a:cubicBezTo>
                  <a:cubicBezTo>
                    <a:pt x="518" y="445"/>
                    <a:pt x="702" y="406"/>
                    <a:pt x="870" y="406"/>
                  </a:cubicBezTo>
                  <a:cubicBezTo>
                    <a:pt x="977" y="406"/>
                    <a:pt x="1077" y="422"/>
                    <a:pt x="1168" y="447"/>
                  </a:cubicBezTo>
                  <a:cubicBezTo>
                    <a:pt x="1568" y="614"/>
                    <a:pt x="1768" y="1014"/>
                    <a:pt x="1768" y="1014"/>
                  </a:cubicBezTo>
                  <a:cubicBezTo>
                    <a:pt x="1802" y="1081"/>
                    <a:pt x="1868" y="1148"/>
                    <a:pt x="1968" y="1148"/>
                  </a:cubicBezTo>
                  <a:cubicBezTo>
                    <a:pt x="1968" y="1148"/>
                    <a:pt x="2002" y="1148"/>
                    <a:pt x="2035" y="1115"/>
                  </a:cubicBezTo>
                  <a:cubicBezTo>
                    <a:pt x="2135" y="1081"/>
                    <a:pt x="2202" y="948"/>
                    <a:pt x="2135" y="848"/>
                  </a:cubicBezTo>
                  <a:cubicBezTo>
                    <a:pt x="2135" y="814"/>
                    <a:pt x="1902" y="281"/>
                    <a:pt x="1335" y="80"/>
                  </a:cubicBezTo>
                  <a:cubicBezTo>
                    <a:pt x="1188" y="27"/>
                    <a:pt x="1036" y="0"/>
                    <a:pt x="8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30"/>
            <p:cNvSpPr/>
            <p:nvPr/>
          </p:nvSpPr>
          <p:spPr>
            <a:xfrm flipH="1">
              <a:off x="8523199" y="4461425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7" y="248"/>
                    <a:pt x="1" y="381"/>
                    <a:pt x="67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90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1" y="425"/>
                    <a:pt x="1102" y="444"/>
                    <a:pt x="1202" y="481"/>
                  </a:cubicBezTo>
                  <a:cubicBezTo>
                    <a:pt x="1569" y="615"/>
                    <a:pt x="1769" y="1048"/>
                    <a:pt x="1769" y="1048"/>
                  </a:cubicBezTo>
                  <a:cubicBezTo>
                    <a:pt x="1802" y="1115"/>
                    <a:pt x="1902" y="1148"/>
                    <a:pt x="1969" y="1148"/>
                  </a:cubicBezTo>
                  <a:lnTo>
                    <a:pt x="2036" y="1148"/>
                  </a:lnTo>
                  <a:cubicBezTo>
                    <a:pt x="2169" y="1082"/>
                    <a:pt x="2202" y="981"/>
                    <a:pt x="2169" y="881"/>
                  </a:cubicBezTo>
                  <a:cubicBezTo>
                    <a:pt x="2136" y="848"/>
                    <a:pt x="1902" y="314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30"/>
            <p:cNvSpPr/>
            <p:nvPr/>
          </p:nvSpPr>
          <p:spPr>
            <a:xfrm flipH="1">
              <a:off x="8489878" y="4435116"/>
              <a:ext cx="38601" cy="20142"/>
            </a:xfrm>
            <a:custGeom>
              <a:avLst/>
              <a:gdLst/>
              <a:ahLst/>
              <a:cxnLst/>
              <a:rect l="l" t="t" r="r" b="b"/>
              <a:pathLst>
                <a:path w="2202" h="1149" extrusionOk="0">
                  <a:moveTo>
                    <a:pt x="890" y="1"/>
                  </a:moveTo>
                  <a:cubicBezTo>
                    <a:pt x="663" y="1"/>
                    <a:pt x="427" y="61"/>
                    <a:pt x="167" y="181"/>
                  </a:cubicBezTo>
                  <a:cubicBezTo>
                    <a:pt x="67" y="214"/>
                    <a:pt x="0" y="348"/>
                    <a:pt x="67" y="448"/>
                  </a:cubicBezTo>
                  <a:cubicBezTo>
                    <a:pt x="92" y="523"/>
                    <a:pt x="173" y="560"/>
                    <a:pt x="254" y="560"/>
                  </a:cubicBezTo>
                  <a:cubicBezTo>
                    <a:pt x="282" y="560"/>
                    <a:pt x="309" y="556"/>
                    <a:pt x="334" y="548"/>
                  </a:cubicBezTo>
                  <a:cubicBezTo>
                    <a:pt x="538" y="446"/>
                    <a:pt x="717" y="406"/>
                    <a:pt x="887" y="406"/>
                  </a:cubicBezTo>
                  <a:cubicBezTo>
                    <a:pt x="994" y="406"/>
                    <a:pt x="1098" y="422"/>
                    <a:pt x="1201" y="448"/>
                  </a:cubicBezTo>
                  <a:cubicBezTo>
                    <a:pt x="1601" y="614"/>
                    <a:pt x="1768" y="1015"/>
                    <a:pt x="1768" y="1015"/>
                  </a:cubicBezTo>
                  <a:cubicBezTo>
                    <a:pt x="1801" y="1081"/>
                    <a:pt x="1901" y="1148"/>
                    <a:pt x="1968" y="1148"/>
                  </a:cubicBezTo>
                  <a:cubicBezTo>
                    <a:pt x="2002" y="1148"/>
                    <a:pt x="2035" y="1148"/>
                    <a:pt x="2068" y="1115"/>
                  </a:cubicBezTo>
                  <a:cubicBezTo>
                    <a:pt x="2168" y="1081"/>
                    <a:pt x="2202" y="948"/>
                    <a:pt x="2168" y="848"/>
                  </a:cubicBezTo>
                  <a:cubicBezTo>
                    <a:pt x="2135" y="815"/>
                    <a:pt x="1901" y="281"/>
                    <a:pt x="1334" y="81"/>
                  </a:cubicBezTo>
                  <a:cubicBezTo>
                    <a:pt x="1188" y="27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30"/>
            <p:cNvSpPr/>
            <p:nvPr/>
          </p:nvSpPr>
          <p:spPr>
            <a:xfrm flipH="1">
              <a:off x="8474086" y="4474886"/>
              <a:ext cx="38619" cy="20124"/>
            </a:xfrm>
            <a:custGeom>
              <a:avLst/>
              <a:gdLst/>
              <a:ahLst/>
              <a:cxnLst/>
              <a:rect l="l" t="t" r="r" b="b"/>
              <a:pathLst>
                <a:path w="2203" h="1148" extrusionOk="0">
                  <a:moveTo>
                    <a:pt x="881" y="0"/>
                  </a:moveTo>
                  <a:cubicBezTo>
                    <a:pt x="648" y="0"/>
                    <a:pt x="408" y="60"/>
                    <a:pt x="168" y="180"/>
                  </a:cubicBezTo>
                  <a:cubicBezTo>
                    <a:pt x="34" y="247"/>
                    <a:pt x="1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9" y="571"/>
                    <a:pt x="334" y="547"/>
                  </a:cubicBezTo>
                  <a:cubicBezTo>
                    <a:pt x="516" y="466"/>
                    <a:pt x="698" y="422"/>
                    <a:pt x="865" y="422"/>
                  </a:cubicBezTo>
                  <a:cubicBezTo>
                    <a:pt x="974" y="422"/>
                    <a:pt x="1076" y="441"/>
                    <a:pt x="1168" y="480"/>
                  </a:cubicBezTo>
                  <a:cubicBezTo>
                    <a:pt x="1569" y="614"/>
                    <a:pt x="1769" y="1014"/>
                    <a:pt x="1769" y="1047"/>
                  </a:cubicBezTo>
                  <a:cubicBezTo>
                    <a:pt x="1802" y="1114"/>
                    <a:pt x="1869" y="1147"/>
                    <a:pt x="1969" y="1147"/>
                  </a:cubicBezTo>
                  <a:lnTo>
                    <a:pt x="2036" y="1147"/>
                  </a:lnTo>
                  <a:cubicBezTo>
                    <a:pt x="2136" y="1081"/>
                    <a:pt x="2202" y="981"/>
                    <a:pt x="2136" y="847"/>
                  </a:cubicBezTo>
                  <a:cubicBezTo>
                    <a:pt x="2136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30"/>
            <p:cNvSpPr/>
            <p:nvPr/>
          </p:nvSpPr>
          <p:spPr>
            <a:xfrm flipH="1">
              <a:off x="8510929" y="4509381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80" y="0"/>
                  </a:moveTo>
                  <a:cubicBezTo>
                    <a:pt x="647" y="0"/>
                    <a:pt x="407" y="60"/>
                    <a:pt x="167" y="180"/>
                  </a:cubicBezTo>
                  <a:cubicBezTo>
                    <a:pt x="67" y="247"/>
                    <a:pt x="0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8" y="571"/>
                    <a:pt x="334" y="547"/>
                  </a:cubicBezTo>
                  <a:cubicBezTo>
                    <a:pt x="536" y="466"/>
                    <a:pt x="713" y="422"/>
                    <a:pt x="881" y="422"/>
                  </a:cubicBezTo>
                  <a:cubicBezTo>
                    <a:pt x="991" y="422"/>
                    <a:pt x="1096" y="441"/>
                    <a:pt x="1201" y="480"/>
                  </a:cubicBezTo>
                  <a:cubicBezTo>
                    <a:pt x="1568" y="614"/>
                    <a:pt x="1768" y="1014"/>
                    <a:pt x="1768" y="1047"/>
                  </a:cubicBezTo>
                  <a:cubicBezTo>
                    <a:pt x="1802" y="1114"/>
                    <a:pt x="1868" y="1148"/>
                    <a:pt x="1968" y="1148"/>
                  </a:cubicBezTo>
                  <a:lnTo>
                    <a:pt x="2035" y="1148"/>
                  </a:lnTo>
                  <a:cubicBezTo>
                    <a:pt x="2168" y="1081"/>
                    <a:pt x="2202" y="981"/>
                    <a:pt x="2168" y="847"/>
                  </a:cubicBezTo>
                  <a:cubicBezTo>
                    <a:pt x="2135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30"/>
            <p:cNvSpPr/>
            <p:nvPr/>
          </p:nvSpPr>
          <p:spPr>
            <a:xfrm flipH="1">
              <a:off x="8568806" y="4497094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8" y="247"/>
                    <a:pt x="1" y="347"/>
                    <a:pt x="68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89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2" y="425"/>
                    <a:pt x="1102" y="443"/>
                    <a:pt x="1202" y="481"/>
                  </a:cubicBezTo>
                  <a:cubicBezTo>
                    <a:pt x="1569" y="614"/>
                    <a:pt x="1769" y="1015"/>
                    <a:pt x="1769" y="1048"/>
                  </a:cubicBezTo>
                  <a:cubicBezTo>
                    <a:pt x="1802" y="1115"/>
                    <a:pt x="1869" y="1148"/>
                    <a:pt x="1969" y="1148"/>
                  </a:cubicBezTo>
                  <a:lnTo>
                    <a:pt x="2036" y="1148"/>
                  </a:lnTo>
                  <a:cubicBezTo>
                    <a:pt x="2169" y="1081"/>
                    <a:pt x="2202" y="981"/>
                    <a:pt x="2169" y="848"/>
                  </a:cubicBezTo>
                  <a:cubicBezTo>
                    <a:pt x="2136" y="848"/>
                    <a:pt x="1902" y="281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30"/>
            <p:cNvSpPr/>
            <p:nvPr/>
          </p:nvSpPr>
          <p:spPr>
            <a:xfrm flipH="1">
              <a:off x="8582250" y="4454992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90" y="1"/>
                  </a:moveTo>
                  <a:cubicBezTo>
                    <a:pt x="664" y="1"/>
                    <a:pt x="428" y="61"/>
                    <a:pt x="167" y="181"/>
                  </a:cubicBezTo>
                  <a:cubicBezTo>
                    <a:pt x="67" y="214"/>
                    <a:pt x="1" y="348"/>
                    <a:pt x="67" y="448"/>
                  </a:cubicBezTo>
                  <a:cubicBezTo>
                    <a:pt x="91" y="520"/>
                    <a:pt x="167" y="575"/>
                    <a:pt x="246" y="575"/>
                  </a:cubicBezTo>
                  <a:cubicBezTo>
                    <a:pt x="276" y="575"/>
                    <a:pt x="306" y="567"/>
                    <a:pt x="334" y="548"/>
                  </a:cubicBezTo>
                  <a:cubicBezTo>
                    <a:pt x="536" y="467"/>
                    <a:pt x="714" y="423"/>
                    <a:pt x="882" y="423"/>
                  </a:cubicBezTo>
                  <a:cubicBezTo>
                    <a:pt x="991" y="423"/>
                    <a:pt x="1096" y="442"/>
                    <a:pt x="1202" y="481"/>
                  </a:cubicBezTo>
                  <a:cubicBezTo>
                    <a:pt x="1568" y="615"/>
                    <a:pt x="1769" y="1015"/>
                    <a:pt x="1769" y="1015"/>
                  </a:cubicBezTo>
                  <a:cubicBezTo>
                    <a:pt x="1802" y="1115"/>
                    <a:pt x="1902" y="1148"/>
                    <a:pt x="1969" y="1148"/>
                  </a:cubicBezTo>
                  <a:cubicBezTo>
                    <a:pt x="2002" y="1148"/>
                    <a:pt x="2035" y="1148"/>
                    <a:pt x="2069" y="1115"/>
                  </a:cubicBezTo>
                  <a:cubicBezTo>
                    <a:pt x="2169" y="1082"/>
                    <a:pt x="2202" y="948"/>
                    <a:pt x="2169" y="848"/>
                  </a:cubicBezTo>
                  <a:cubicBezTo>
                    <a:pt x="2136" y="815"/>
                    <a:pt x="1902" y="281"/>
                    <a:pt x="1335" y="81"/>
                  </a:cubicBezTo>
                  <a:cubicBezTo>
                    <a:pt x="1188" y="28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41" name="Google Shape;2941;p30"/>
            <p:cNvGrpSpPr/>
            <p:nvPr/>
          </p:nvGrpSpPr>
          <p:grpSpPr>
            <a:xfrm flipH="1">
              <a:off x="8593492" y="2913383"/>
              <a:ext cx="303498" cy="654428"/>
              <a:chOff x="8178217" y="3686871"/>
              <a:chExt cx="303498" cy="654428"/>
            </a:xfrm>
          </p:grpSpPr>
          <p:sp>
            <p:nvSpPr>
              <p:cNvPr id="2942" name="Google Shape;2942;p30"/>
              <p:cNvSpPr/>
              <p:nvPr/>
            </p:nvSpPr>
            <p:spPr>
              <a:xfrm flipH="1">
                <a:off x="8379165" y="3766762"/>
                <a:ext cx="100850" cy="75572"/>
              </a:xfrm>
              <a:custGeom>
                <a:avLst/>
                <a:gdLst/>
                <a:ahLst/>
                <a:cxnLst/>
                <a:rect l="l" t="t" r="r" b="b"/>
                <a:pathLst>
                  <a:path w="5753" h="4311" extrusionOk="0">
                    <a:moveTo>
                      <a:pt x="2080" y="0"/>
                    </a:moveTo>
                    <a:cubicBezTo>
                      <a:pt x="1289" y="0"/>
                      <a:pt x="371" y="219"/>
                      <a:pt x="171" y="1185"/>
                    </a:cubicBezTo>
                    <a:cubicBezTo>
                      <a:pt x="1" y="2003"/>
                      <a:pt x="810" y="2300"/>
                      <a:pt x="1628" y="2300"/>
                    </a:cubicBezTo>
                    <a:cubicBezTo>
                      <a:pt x="1810" y="2300"/>
                      <a:pt x="1991" y="2286"/>
                      <a:pt x="2163" y="2259"/>
                    </a:cubicBezTo>
                    <a:lnTo>
                      <a:pt x="2163" y="2259"/>
                    </a:lnTo>
                    <a:cubicBezTo>
                      <a:pt x="1841" y="2922"/>
                      <a:pt x="1691" y="3803"/>
                      <a:pt x="2272" y="4221"/>
                    </a:cubicBezTo>
                    <a:cubicBezTo>
                      <a:pt x="2361" y="4282"/>
                      <a:pt x="2461" y="4310"/>
                      <a:pt x="2567" y="4310"/>
                    </a:cubicBezTo>
                    <a:cubicBezTo>
                      <a:pt x="3742" y="4310"/>
                      <a:pt x="5752" y="885"/>
                      <a:pt x="3306" y="151"/>
                    </a:cubicBezTo>
                    <a:cubicBezTo>
                      <a:pt x="3306" y="151"/>
                      <a:pt x="2736" y="0"/>
                      <a:pt x="20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3" name="Google Shape;2943;p30"/>
              <p:cNvSpPr/>
              <p:nvPr/>
            </p:nvSpPr>
            <p:spPr>
              <a:xfrm flipH="1">
                <a:off x="8396327" y="3762976"/>
                <a:ext cx="85389" cy="8304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37" extrusionOk="0">
                    <a:moveTo>
                      <a:pt x="2969" y="1835"/>
                    </a:moveTo>
                    <a:cubicBezTo>
                      <a:pt x="3036" y="1902"/>
                      <a:pt x="3070" y="1935"/>
                      <a:pt x="3070" y="1935"/>
                    </a:cubicBezTo>
                    <a:cubicBezTo>
                      <a:pt x="3036" y="1968"/>
                      <a:pt x="2936" y="2068"/>
                      <a:pt x="2703" y="2168"/>
                    </a:cubicBezTo>
                    <a:cubicBezTo>
                      <a:pt x="2836" y="1935"/>
                      <a:pt x="2969" y="1835"/>
                      <a:pt x="2969" y="1835"/>
                    </a:cubicBezTo>
                    <a:close/>
                    <a:moveTo>
                      <a:pt x="2202" y="434"/>
                    </a:moveTo>
                    <a:cubicBezTo>
                      <a:pt x="2803" y="434"/>
                      <a:pt x="3336" y="567"/>
                      <a:pt x="3336" y="567"/>
                    </a:cubicBezTo>
                    <a:cubicBezTo>
                      <a:pt x="4304" y="868"/>
                      <a:pt x="4404" y="1601"/>
                      <a:pt x="4337" y="2168"/>
                    </a:cubicBezTo>
                    <a:cubicBezTo>
                      <a:pt x="4170" y="3236"/>
                      <a:pt x="3236" y="4303"/>
                      <a:pt x="2669" y="4303"/>
                    </a:cubicBezTo>
                    <a:cubicBezTo>
                      <a:pt x="2603" y="4303"/>
                      <a:pt x="2536" y="4303"/>
                      <a:pt x="2502" y="4270"/>
                    </a:cubicBezTo>
                    <a:cubicBezTo>
                      <a:pt x="2035" y="3936"/>
                      <a:pt x="2169" y="3236"/>
                      <a:pt x="2402" y="2669"/>
                    </a:cubicBezTo>
                    <a:cubicBezTo>
                      <a:pt x="2736" y="2602"/>
                      <a:pt x="3336" y="2435"/>
                      <a:pt x="3470" y="2035"/>
                    </a:cubicBezTo>
                    <a:cubicBezTo>
                      <a:pt x="3503" y="1935"/>
                      <a:pt x="3503" y="1735"/>
                      <a:pt x="3236" y="1501"/>
                    </a:cubicBezTo>
                    <a:cubicBezTo>
                      <a:pt x="3170" y="1468"/>
                      <a:pt x="3103" y="1435"/>
                      <a:pt x="3003" y="1435"/>
                    </a:cubicBezTo>
                    <a:cubicBezTo>
                      <a:pt x="2703" y="1435"/>
                      <a:pt x="2336" y="1868"/>
                      <a:pt x="2136" y="2269"/>
                    </a:cubicBezTo>
                    <a:cubicBezTo>
                      <a:pt x="2002" y="2302"/>
                      <a:pt x="1869" y="2302"/>
                      <a:pt x="1735" y="2302"/>
                    </a:cubicBezTo>
                    <a:cubicBezTo>
                      <a:pt x="1202" y="2302"/>
                      <a:pt x="768" y="2168"/>
                      <a:pt x="568" y="1935"/>
                    </a:cubicBezTo>
                    <a:cubicBezTo>
                      <a:pt x="468" y="1835"/>
                      <a:pt x="434" y="1668"/>
                      <a:pt x="468" y="1468"/>
                    </a:cubicBezTo>
                    <a:cubicBezTo>
                      <a:pt x="634" y="767"/>
                      <a:pt x="1202" y="434"/>
                      <a:pt x="2202" y="434"/>
                    </a:cubicBezTo>
                    <a:close/>
                    <a:moveTo>
                      <a:pt x="2202" y="0"/>
                    </a:moveTo>
                    <a:cubicBezTo>
                      <a:pt x="1001" y="0"/>
                      <a:pt x="268" y="467"/>
                      <a:pt x="67" y="1368"/>
                    </a:cubicBezTo>
                    <a:cubicBezTo>
                      <a:pt x="1" y="1701"/>
                      <a:pt x="67" y="2002"/>
                      <a:pt x="268" y="2202"/>
                    </a:cubicBezTo>
                    <a:cubicBezTo>
                      <a:pt x="601" y="2669"/>
                      <a:pt x="1335" y="2736"/>
                      <a:pt x="1735" y="2736"/>
                    </a:cubicBezTo>
                    <a:cubicBezTo>
                      <a:pt x="1802" y="2736"/>
                      <a:pt x="1869" y="2736"/>
                      <a:pt x="1935" y="2702"/>
                    </a:cubicBezTo>
                    <a:lnTo>
                      <a:pt x="1935" y="2702"/>
                    </a:lnTo>
                    <a:cubicBezTo>
                      <a:pt x="1669" y="3403"/>
                      <a:pt x="1669" y="4170"/>
                      <a:pt x="2269" y="4604"/>
                    </a:cubicBezTo>
                    <a:cubicBezTo>
                      <a:pt x="2369" y="4670"/>
                      <a:pt x="2536" y="4737"/>
                      <a:pt x="2669" y="4737"/>
                    </a:cubicBezTo>
                    <a:cubicBezTo>
                      <a:pt x="3503" y="4737"/>
                      <a:pt x="4537" y="3436"/>
                      <a:pt x="4737" y="2202"/>
                    </a:cubicBezTo>
                    <a:cubicBezTo>
                      <a:pt x="4871" y="1201"/>
                      <a:pt x="4404" y="467"/>
                      <a:pt x="3436" y="167"/>
                    </a:cubicBezTo>
                    <a:cubicBezTo>
                      <a:pt x="3403" y="167"/>
                      <a:pt x="2869" y="0"/>
                      <a:pt x="220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4" name="Google Shape;2944;p30"/>
              <p:cNvSpPr/>
              <p:nvPr/>
            </p:nvSpPr>
            <p:spPr>
              <a:xfrm flipH="1">
                <a:off x="8328319" y="3690341"/>
                <a:ext cx="87913" cy="75835"/>
              </a:xfrm>
              <a:custGeom>
                <a:avLst/>
                <a:gdLst/>
                <a:ahLst/>
                <a:cxnLst/>
                <a:rect l="l" t="t" r="r" b="b"/>
                <a:pathLst>
                  <a:path w="5015" h="4326" extrusionOk="0">
                    <a:moveTo>
                      <a:pt x="1893" y="1"/>
                    </a:moveTo>
                    <a:cubicBezTo>
                      <a:pt x="1853" y="1"/>
                      <a:pt x="1812" y="3"/>
                      <a:pt x="1769" y="8"/>
                    </a:cubicBezTo>
                    <a:cubicBezTo>
                      <a:pt x="1" y="208"/>
                      <a:pt x="468" y="3010"/>
                      <a:pt x="468" y="3010"/>
                    </a:cubicBezTo>
                    <a:cubicBezTo>
                      <a:pt x="656" y="3975"/>
                      <a:pt x="1305" y="4325"/>
                      <a:pt x="2038" y="4325"/>
                    </a:cubicBezTo>
                    <a:cubicBezTo>
                      <a:pt x="3384" y="4325"/>
                      <a:pt x="5014" y="3144"/>
                      <a:pt x="4604" y="2410"/>
                    </a:cubicBezTo>
                    <a:cubicBezTo>
                      <a:pt x="4394" y="2043"/>
                      <a:pt x="4007" y="1907"/>
                      <a:pt x="3584" y="1907"/>
                    </a:cubicBezTo>
                    <a:cubicBezTo>
                      <a:pt x="3274" y="1907"/>
                      <a:pt x="2945" y="1980"/>
                      <a:pt x="2652" y="2089"/>
                    </a:cubicBezTo>
                    <a:lnTo>
                      <a:pt x="2652" y="2089"/>
                    </a:lnTo>
                    <a:cubicBezTo>
                      <a:pt x="2878" y="1196"/>
                      <a:pt x="2795" y="1"/>
                      <a:pt x="18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5" name="Google Shape;2945;p30"/>
              <p:cNvSpPr/>
              <p:nvPr/>
            </p:nvSpPr>
            <p:spPr>
              <a:xfrm flipH="1">
                <a:off x="8329668" y="3686871"/>
                <a:ext cx="87142" cy="8314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4743" extrusionOk="0">
                    <a:moveTo>
                      <a:pt x="2335" y="2708"/>
                    </a:moveTo>
                    <a:lnTo>
                      <a:pt x="2335" y="2708"/>
                    </a:lnTo>
                    <a:cubicBezTo>
                      <a:pt x="2235" y="2941"/>
                      <a:pt x="2102" y="3041"/>
                      <a:pt x="2069" y="3041"/>
                    </a:cubicBezTo>
                    <a:cubicBezTo>
                      <a:pt x="2069" y="3041"/>
                      <a:pt x="2035" y="3008"/>
                      <a:pt x="2002" y="2975"/>
                    </a:cubicBezTo>
                    <a:cubicBezTo>
                      <a:pt x="2002" y="2941"/>
                      <a:pt x="2102" y="2841"/>
                      <a:pt x="2335" y="2708"/>
                    </a:cubicBezTo>
                    <a:close/>
                    <a:moveTo>
                      <a:pt x="1935" y="406"/>
                    </a:moveTo>
                    <a:cubicBezTo>
                      <a:pt x="2135" y="406"/>
                      <a:pt x="2269" y="473"/>
                      <a:pt x="2369" y="640"/>
                    </a:cubicBezTo>
                    <a:cubicBezTo>
                      <a:pt x="2636" y="940"/>
                      <a:pt x="2636" y="1607"/>
                      <a:pt x="2502" y="2141"/>
                    </a:cubicBezTo>
                    <a:cubicBezTo>
                      <a:pt x="2102" y="2307"/>
                      <a:pt x="1702" y="2574"/>
                      <a:pt x="1602" y="2875"/>
                    </a:cubicBezTo>
                    <a:cubicBezTo>
                      <a:pt x="1568" y="2975"/>
                      <a:pt x="1568" y="3108"/>
                      <a:pt x="1635" y="3175"/>
                    </a:cubicBezTo>
                    <a:cubicBezTo>
                      <a:pt x="1802" y="3408"/>
                      <a:pt x="1968" y="3442"/>
                      <a:pt x="2069" y="3442"/>
                    </a:cubicBezTo>
                    <a:cubicBezTo>
                      <a:pt x="2502" y="3442"/>
                      <a:pt x="2769" y="2774"/>
                      <a:pt x="2869" y="2441"/>
                    </a:cubicBezTo>
                    <a:cubicBezTo>
                      <a:pt x="3136" y="2374"/>
                      <a:pt x="3403" y="2307"/>
                      <a:pt x="3636" y="2307"/>
                    </a:cubicBezTo>
                    <a:cubicBezTo>
                      <a:pt x="4037" y="2307"/>
                      <a:pt x="4303" y="2441"/>
                      <a:pt x="4437" y="2708"/>
                    </a:cubicBezTo>
                    <a:cubicBezTo>
                      <a:pt x="4504" y="2808"/>
                      <a:pt x="4504" y="2975"/>
                      <a:pt x="4370" y="3141"/>
                    </a:cubicBezTo>
                    <a:cubicBezTo>
                      <a:pt x="4070" y="3708"/>
                      <a:pt x="3003" y="4309"/>
                      <a:pt x="2069" y="4309"/>
                    </a:cubicBezTo>
                    <a:cubicBezTo>
                      <a:pt x="1301" y="4309"/>
                      <a:pt x="834" y="3942"/>
                      <a:pt x="701" y="3175"/>
                    </a:cubicBezTo>
                    <a:cubicBezTo>
                      <a:pt x="701" y="3175"/>
                      <a:pt x="434" y="1640"/>
                      <a:pt x="1034" y="873"/>
                    </a:cubicBezTo>
                    <a:cubicBezTo>
                      <a:pt x="1235" y="606"/>
                      <a:pt x="1501" y="473"/>
                      <a:pt x="1835" y="439"/>
                    </a:cubicBezTo>
                    <a:cubicBezTo>
                      <a:pt x="1868" y="439"/>
                      <a:pt x="1902" y="406"/>
                      <a:pt x="1935" y="406"/>
                    </a:cubicBezTo>
                    <a:close/>
                    <a:moveTo>
                      <a:pt x="1920" y="1"/>
                    </a:moveTo>
                    <a:cubicBezTo>
                      <a:pt x="1881" y="1"/>
                      <a:pt x="1842" y="2"/>
                      <a:pt x="1802" y="6"/>
                    </a:cubicBezTo>
                    <a:cubicBezTo>
                      <a:pt x="1335" y="73"/>
                      <a:pt x="968" y="273"/>
                      <a:pt x="701" y="606"/>
                    </a:cubicBezTo>
                    <a:cubicBezTo>
                      <a:pt x="0" y="1540"/>
                      <a:pt x="267" y="3175"/>
                      <a:pt x="267" y="3275"/>
                    </a:cubicBezTo>
                    <a:cubicBezTo>
                      <a:pt x="467" y="4209"/>
                      <a:pt x="1101" y="4743"/>
                      <a:pt x="2069" y="4743"/>
                    </a:cubicBezTo>
                    <a:cubicBezTo>
                      <a:pt x="3069" y="4743"/>
                      <a:pt x="4303" y="4075"/>
                      <a:pt x="4737" y="3342"/>
                    </a:cubicBezTo>
                    <a:cubicBezTo>
                      <a:pt x="4971" y="2975"/>
                      <a:pt x="4904" y="2674"/>
                      <a:pt x="4804" y="2508"/>
                    </a:cubicBezTo>
                    <a:cubicBezTo>
                      <a:pt x="4570" y="2107"/>
                      <a:pt x="4170" y="1907"/>
                      <a:pt x="3636" y="1907"/>
                    </a:cubicBezTo>
                    <a:cubicBezTo>
                      <a:pt x="3403" y="1907"/>
                      <a:pt x="3169" y="1941"/>
                      <a:pt x="2969" y="1974"/>
                    </a:cubicBezTo>
                    <a:cubicBezTo>
                      <a:pt x="3069" y="1407"/>
                      <a:pt x="3036" y="773"/>
                      <a:pt x="2702" y="373"/>
                    </a:cubicBezTo>
                    <a:cubicBezTo>
                      <a:pt x="2522" y="133"/>
                      <a:pt x="2262" y="1"/>
                      <a:pt x="192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6" name="Google Shape;2946;p30"/>
              <p:cNvSpPr/>
              <p:nvPr/>
            </p:nvSpPr>
            <p:spPr>
              <a:xfrm flipH="1">
                <a:off x="8318557" y="3775211"/>
                <a:ext cx="78377" cy="65843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56" extrusionOk="0">
                    <a:moveTo>
                      <a:pt x="1937" y="0"/>
                    </a:moveTo>
                    <a:cubicBezTo>
                      <a:pt x="1016" y="0"/>
                      <a:pt x="360" y="513"/>
                      <a:pt x="334" y="903"/>
                    </a:cubicBezTo>
                    <a:cubicBezTo>
                      <a:pt x="334" y="903"/>
                      <a:pt x="1" y="2505"/>
                      <a:pt x="1201" y="3205"/>
                    </a:cubicBezTo>
                    <a:cubicBezTo>
                      <a:pt x="1797" y="3546"/>
                      <a:pt x="2489" y="3756"/>
                      <a:pt x="3058" y="3756"/>
                    </a:cubicBezTo>
                    <a:cubicBezTo>
                      <a:pt x="3605" y="3756"/>
                      <a:pt x="4039" y="3562"/>
                      <a:pt x="4170" y="3105"/>
                    </a:cubicBezTo>
                    <a:cubicBezTo>
                      <a:pt x="4470" y="2138"/>
                      <a:pt x="4103" y="570"/>
                      <a:pt x="2769" y="136"/>
                    </a:cubicBezTo>
                    <a:cubicBezTo>
                      <a:pt x="2476" y="41"/>
                      <a:pt x="2196" y="0"/>
                      <a:pt x="1937" y="0"/>
                    </a:cubicBezTo>
                    <a:close/>
                  </a:path>
                </a:pathLst>
              </a:custGeom>
              <a:solidFill>
                <a:srgbClr val="EDD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7" name="Google Shape;2947;p30"/>
              <p:cNvSpPr/>
              <p:nvPr/>
            </p:nvSpPr>
            <p:spPr>
              <a:xfrm flipH="1">
                <a:off x="8357737" y="3775246"/>
                <a:ext cx="31011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2336" extrusionOk="0">
                    <a:moveTo>
                      <a:pt x="1768" y="1"/>
                    </a:moveTo>
                    <a:lnTo>
                      <a:pt x="1" y="2336"/>
                    </a:lnTo>
                    <a:cubicBezTo>
                      <a:pt x="1" y="2336"/>
                      <a:pt x="1702" y="468"/>
                      <a:pt x="17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8" name="Google Shape;2948;p30"/>
              <p:cNvSpPr/>
              <p:nvPr/>
            </p:nvSpPr>
            <p:spPr>
              <a:xfrm flipH="1">
                <a:off x="8354231" y="3771740"/>
                <a:ext cx="38601" cy="47962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2736" extrusionOk="0">
                    <a:moveTo>
                      <a:pt x="2035" y="1"/>
                    </a:moveTo>
                    <a:cubicBezTo>
                      <a:pt x="1901" y="1"/>
                      <a:pt x="1801" y="67"/>
                      <a:pt x="1801" y="201"/>
                    </a:cubicBezTo>
                    <a:cubicBezTo>
                      <a:pt x="1768" y="434"/>
                      <a:pt x="867" y="1502"/>
                      <a:pt x="67" y="2369"/>
                    </a:cubicBezTo>
                    <a:cubicBezTo>
                      <a:pt x="0" y="2469"/>
                      <a:pt x="0" y="2602"/>
                      <a:pt x="67" y="2669"/>
                    </a:cubicBezTo>
                    <a:cubicBezTo>
                      <a:pt x="100" y="2703"/>
                      <a:pt x="167" y="2736"/>
                      <a:pt x="234" y="2736"/>
                    </a:cubicBezTo>
                    <a:cubicBezTo>
                      <a:pt x="267" y="2736"/>
                      <a:pt x="334" y="2703"/>
                      <a:pt x="367" y="2669"/>
                    </a:cubicBezTo>
                    <a:cubicBezTo>
                      <a:pt x="801" y="2202"/>
                      <a:pt x="2135" y="734"/>
                      <a:pt x="2202" y="234"/>
                    </a:cubicBezTo>
                    <a:cubicBezTo>
                      <a:pt x="2202" y="134"/>
                      <a:pt x="2135" y="34"/>
                      <a:pt x="20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9" name="Google Shape;2949;p30"/>
              <p:cNvSpPr/>
              <p:nvPr/>
            </p:nvSpPr>
            <p:spPr>
              <a:xfrm flipH="1">
                <a:off x="8338439" y="3782275"/>
                <a:ext cx="35691" cy="49137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803" extrusionOk="0">
                    <a:moveTo>
                      <a:pt x="2035" y="0"/>
                    </a:moveTo>
                    <a:lnTo>
                      <a:pt x="0" y="2802"/>
                    </a:lnTo>
                    <a:cubicBezTo>
                      <a:pt x="0" y="2802"/>
                      <a:pt x="1969" y="600"/>
                      <a:pt x="20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0" name="Google Shape;2950;p30"/>
              <p:cNvSpPr/>
              <p:nvPr/>
            </p:nvSpPr>
            <p:spPr>
              <a:xfrm flipH="1">
                <a:off x="8334932" y="3778752"/>
                <a:ext cx="42703" cy="5674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3237" extrusionOk="0">
                    <a:moveTo>
                      <a:pt x="2235" y="1"/>
                    </a:moveTo>
                    <a:cubicBezTo>
                      <a:pt x="2135" y="1"/>
                      <a:pt x="2035" y="68"/>
                      <a:pt x="2035" y="201"/>
                    </a:cubicBezTo>
                    <a:cubicBezTo>
                      <a:pt x="1968" y="535"/>
                      <a:pt x="834" y="1969"/>
                      <a:pt x="67" y="2870"/>
                    </a:cubicBezTo>
                    <a:cubicBezTo>
                      <a:pt x="0" y="2970"/>
                      <a:pt x="0" y="3103"/>
                      <a:pt x="67" y="3170"/>
                    </a:cubicBezTo>
                    <a:cubicBezTo>
                      <a:pt x="134" y="3203"/>
                      <a:pt x="167" y="3237"/>
                      <a:pt x="200" y="3237"/>
                    </a:cubicBezTo>
                    <a:cubicBezTo>
                      <a:pt x="267" y="3237"/>
                      <a:pt x="334" y="3203"/>
                      <a:pt x="367" y="3136"/>
                    </a:cubicBezTo>
                    <a:cubicBezTo>
                      <a:pt x="701" y="2770"/>
                      <a:pt x="2369" y="835"/>
                      <a:pt x="2435" y="234"/>
                    </a:cubicBezTo>
                    <a:cubicBezTo>
                      <a:pt x="2435" y="134"/>
                      <a:pt x="23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1" name="Google Shape;2951;p30"/>
              <p:cNvSpPr/>
              <p:nvPr/>
            </p:nvSpPr>
            <p:spPr>
              <a:xfrm flipH="1">
                <a:off x="8423797" y="3745782"/>
                <a:ext cx="48558" cy="11359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648" extrusionOk="0">
                    <a:moveTo>
                      <a:pt x="1130" y="0"/>
                    </a:moveTo>
                    <a:cubicBezTo>
                      <a:pt x="790" y="0"/>
                      <a:pt x="409" y="76"/>
                      <a:pt x="0" y="281"/>
                    </a:cubicBezTo>
                    <a:lnTo>
                      <a:pt x="2769" y="648"/>
                    </a:lnTo>
                    <a:cubicBezTo>
                      <a:pt x="2769" y="648"/>
                      <a:pt x="2122" y="0"/>
                      <a:pt x="11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2" name="Google Shape;2952;p30"/>
              <p:cNvSpPr/>
              <p:nvPr/>
            </p:nvSpPr>
            <p:spPr>
              <a:xfrm flipH="1">
                <a:off x="8419712" y="3741961"/>
                <a:ext cx="56745" cy="19283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1100" extrusionOk="0">
                    <a:moveTo>
                      <a:pt x="1322" y="0"/>
                    </a:moveTo>
                    <a:cubicBezTo>
                      <a:pt x="960" y="0"/>
                      <a:pt x="560" y="82"/>
                      <a:pt x="134" y="299"/>
                    </a:cubicBezTo>
                    <a:cubicBezTo>
                      <a:pt x="34" y="365"/>
                      <a:pt x="1" y="499"/>
                      <a:pt x="68" y="599"/>
                    </a:cubicBezTo>
                    <a:cubicBezTo>
                      <a:pt x="89" y="663"/>
                      <a:pt x="152" y="700"/>
                      <a:pt x="222" y="700"/>
                    </a:cubicBezTo>
                    <a:cubicBezTo>
                      <a:pt x="259" y="700"/>
                      <a:pt x="299" y="689"/>
                      <a:pt x="334" y="666"/>
                    </a:cubicBezTo>
                    <a:cubicBezTo>
                      <a:pt x="696" y="489"/>
                      <a:pt x="1034" y="423"/>
                      <a:pt x="1338" y="423"/>
                    </a:cubicBezTo>
                    <a:cubicBezTo>
                      <a:pt x="2241" y="423"/>
                      <a:pt x="2845" y="1008"/>
                      <a:pt x="2870" y="1032"/>
                    </a:cubicBezTo>
                    <a:cubicBezTo>
                      <a:pt x="2903" y="1066"/>
                      <a:pt x="2970" y="1099"/>
                      <a:pt x="3003" y="1099"/>
                    </a:cubicBezTo>
                    <a:cubicBezTo>
                      <a:pt x="3070" y="1099"/>
                      <a:pt x="3103" y="1066"/>
                      <a:pt x="3170" y="1032"/>
                    </a:cubicBezTo>
                    <a:cubicBezTo>
                      <a:pt x="3237" y="932"/>
                      <a:pt x="3237" y="799"/>
                      <a:pt x="3170" y="732"/>
                    </a:cubicBezTo>
                    <a:cubicBezTo>
                      <a:pt x="3145" y="732"/>
                      <a:pt x="2407" y="0"/>
                      <a:pt x="132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3" name="Google Shape;2953;p30"/>
              <p:cNvSpPr/>
              <p:nvPr/>
            </p:nvSpPr>
            <p:spPr>
              <a:xfrm flipH="1">
                <a:off x="8326749" y="3797471"/>
                <a:ext cx="27505" cy="38601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202" extrusionOk="0">
                    <a:moveTo>
                      <a:pt x="1568" y="0"/>
                    </a:moveTo>
                    <a:lnTo>
                      <a:pt x="1" y="2202"/>
                    </a:lnTo>
                    <a:cubicBezTo>
                      <a:pt x="1" y="2202"/>
                      <a:pt x="1535" y="701"/>
                      <a:pt x="15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4" name="Google Shape;2954;p30"/>
              <p:cNvSpPr/>
              <p:nvPr/>
            </p:nvSpPr>
            <p:spPr>
              <a:xfrm flipH="1">
                <a:off x="8322664" y="3793370"/>
                <a:ext cx="35674" cy="46227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2637" extrusionOk="0">
                    <a:moveTo>
                      <a:pt x="1835" y="1"/>
                    </a:moveTo>
                    <a:cubicBezTo>
                      <a:pt x="1701" y="1"/>
                      <a:pt x="1601" y="101"/>
                      <a:pt x="1601" y="201"/>
                    </a:cubicBezTo>
                    <a:cubicBezTo>
                      <a:pt x="1568" y="668"/>
                      <a:pt x="634" y="1735"/>
                      <a:pt x="67" y="2269"/>
                    </a:cubicBezTo>
                    <a:cubicBezTo>
                      <a:pt x="0" y="2369"/>
                      <a:pt x="0" y="2503"/>
                      <a:pt x="67" y="2569"/>
                    </a:cubicBezTo>
                    <a:cubicBezTo>
                      <a:pt x="100" y="2636"/>
                      <a:pt x="167" y="2636"/>
                      <a:pt x="234" y="2636"/>
                    </a:cubicBezTo>
                    <a:cubicBezTo>
                      <a:pt x="267" y="2636"/>
                      <a:pt x="334" y="2636"/>
                      <a:pt x="367" y="2569"/>
                    </a:cubicBezTo>
                    <a:cubicBezTo>
                      <a:pt x="534" y="2436"/>
                      <a:pt x="1968" y="1002"/>
                      <a:pt x="2002" y="234"/>
                    </a:cubicBezTo>
                    <a:cubicBezTo>
                      <a:pt x="2035" y="134"/>
                      <a:pt x="1935" y="34"/>
                      <a:pt x="18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5" name="Google Shape;2955;p30"/>
              <p:cNvSpPr/>
              <p:nvPr/>
            </p:nvSpPr>
            <p:spPr>
              <a:xfrm flipH="1">
                <a:off x="8416789" y="3705082"/>
                <a:ext cx="28679" cy="47384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2703" extrusionOk="0">
                    <a:moveTo>
                      <a:pt x="635" y="1"/>
                    </a:moveTo>
                    <a:lnTo>
                      <a:pt x="635" y="1"/>
                    </a:lnTo>
                    <a:cubicBezTo>
                      <a:pt x="635" y="1"/>
                      <a:pt x="1" y="1435"/>
                      <a:pt x="1635" y="2703"/>
                    </a:cubicBezTo>
                    <a:lnTo>
                      <a:pt x="6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6" name="Google Shape;2956;p30"/>
              <p:cNvSpPr/>
              <p:nvPr/>
            </p:nvSpPr>
            <p:spPr>
              <a:xfrm flipH="1">
                <a:off x="8412704" y="3701366"/>
                <a:ext cx="36848" cy="54606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3115" extrusionOk="0">
                    <a:moveTo>
                      <a:pt x="888" y="0"/>
                    </a:moveTo>
                    <a:cubicBezTo>
                      <a:pt x="805" y="0"/>
                      <a:pt x="718" y="38"/>
                      <a:pt x="667" y="113"/>
                    </a:cubicBezTo>
                    <a:cubicBezTo>
                      <a:pt x="667" y="146"/>
                      <a:pt x="0" y="1747"/>
                      <a:pt x="1768" y="3082"/>
                    </a:cubicBezTo>
                    <a:cubicBezTo>
                      <a:pt x="1802" y="3082"/>
                      <a:pt x="1835" y="3115"/>
                      <a:pt x="1868" y="3115"/>
                    </a:cubicBezTo>
                    <a:cubicBezTo>
                      <a:pt x="1935" y="3115"/>
                      <a:pt x="2002" y="3082"/>
                      <a:pt x="2035" y="3015"/>
                    </a:cubicBezTo>
                    <a:cubicBezTo>
                      <a:pt x="2102" y="2948"/>
                      <a:pt x="2102" y="2815"/>
                      <a:pt x="2002" y="2748"/>
                    </a:cubicBezTo>
                    <a:cubicBezTo>
                      <a:pt x="501" y="1614"/>
                      <a:pt x="1034" y="346"/>
                      <a:pt x="1068" y="280"/>
                    </a:cubicBezTo>
                    <a:cubicBezTo>
                      <a:pt x="1101" y="180"/>
                      <a:pt x="1068" y="79"/>
                      <a:pt x="968" y="13"/>
                    </a:cubicBezTo>
                    <a:cubicBezTo>
                      <a:pt x="943" y="4"/>
                      <a:pt x="916" y="0"/>
                      <a:pt x="88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7" name="Google Shape;2957;p30"/>
              <p:cNvSpPr/>
              <p:nvPr/>
            </p:nvSpPr>
            <p:spPr>
              <a:xfrm flipH="1">
                <a:off x="8178217" y="3845655"/>
                <a:ext cx="173687" cy="495643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28274" extrusionOk="0">
                    <a:moveTo>
                      <a:pt x="1683" y="0"/>
                    </a:moveTo>
                    <a:cubicBezTo>
                      <a:pt x="1612" y="0"/>
                      <a:pt x="1543" y="23"/>
                      <a:pt x="1501" y="87"/>
                    </a:cubicBezTo>
                    <a:cubicBezTo>
                      <a:pt x="1434" y="187"/>
                      <a:pt x="1468" y="320"/>
                      <a:pt x="1568" y="387"/>
                    </a:cubicBezTo>
                    <a:cubicBezTo>
                      <a:pt x="1568" y="387"/>
                      <a:pt x="1835" y="554"/>
                      <a:pt x="2202" y="887"/>
                    </a:cubicBezTo>
                    <a:cubicBezTo>
                      <a:pt x="2235" y="921"/>
                      <a:pt x="2302" y="921"/>
                      <a:pt x="2335" y="921"/>
                    </a:cubicBezTo>
                    <a:cubicBezTo>
                      <a:pt x="2402" y="921"/>
                      <a:pt x="2468" y="921"/>
                      <a:pt x="2502" y="854"/>
                    </a:cubicBezTo>
                    <a:cubicBezTo>
                      <a:pt x="2569" y="787"/>
                      <a:pt x="2569" y="654"/>
                      <a:pt x="2468" y="587"/>
                    </a:cubicBezTo>
                    <a:cubicBezTo>
                      <a:pt x="2102" y="220"/>
                      <a:pt x="1801" y="53"/>
                      <a:pt x="1801" y="20"/>
                    </a:cubicBezTo>
                    <a:cubicBezTo>
                      <a:pt x="1765" y="8"/>
                      <a:pt x="1724" y="0"/>
                      <a:pt x="1683" y="0"/>
                    </a:cubicBezTo>
                    <a:close/>
                    <a:moveTo>
                      <a:pt x="2923" y="1108"/>
                    </a:moveTo>
                    <a:cubicBezTo>
                      <a:pt x="2875" y="1108"/>
                      <a:pt x="2832" y="1124"/>
                      <a:pt x="2802" y="1154"/>
                    </a:cubicBezTo>
                    <a:cubicBezTo>
                      <a:pt x="2702" y="1254"/>
                      <a:pt x="2702" y="1388"/>
                      <a:pt x="2769" y="1454"/>
                    </a:cubicBezTo>
                    <a:cubicBezTo>
                      <a:pt x="2969" y="1654"/>
                      <a:pt x="3136" y="1888"/>
                      <a:pt x="3269" y="2088"/>
                    </a:cubicBezTo>
                    <a:cubicBezTo>
                      <a:pt x="3302" y="2155"/>
                      <a:pt x="3369" y="2188"/>
                      <a:pt x="3436" y="2188"/>
                    </a:cubicBezTo>
                    <a:cubicBezTo>
                      <a:pt x="3503" y="2188"/>
                      <a:pt x="3536" y="2155"/>
                      <a:pt x="3569" y="2155"/>
                    </a:cubicBezTo>
                    <a:cubicBezTo>
                      <a:pt x="3669" y="2088"/>
                      <a:pt x="3669" y="1955"/>
                      <a:pt x="3603" y="1855"/>
                    </a:cubicBezTo>
                    <a:cubicBezTo>
                      <a:pt x="3469" y="1621"/>
                      <a:pt x="3269" y="1388"/>
                      <a:pt x="3102" y="1187"/>
                    </a:cubicBezTo>
                    <a:cubicBezTo>
                      <a:pt x="3047" y="1132"/>
                      <a:pt x="2982" y="1108"/>
                      <a:pt x="2923" y="1108"/>
                    </a:cubicBezTo>
                    <a:close/>
                    <a:moveTo>
                      <a:pt x="3863" y="2476"/>
                    </a:moveTo>
                    <a:cubicBezTo>
                      <a:pt x="3834" y="2476"/>
                      <a:pt x="3803" y="2480"/>
                      <a:pt x="3769" y="2488"/>
                    </a:cubicBezTo>
                    <a:cubicBezTo>
                      <a:pt x="3669" y="2555"/>
                      <a:pt x="3636" y="2689"/>
                      <a:pt x="3703" y="2789"/>
                    </a:cubicBezTo>
                    <a:cubicBezTo>
                      <a:pt x="3836" y="3022"/>
                      <a:pt x="3936" y="3256"/>
                      <a:pt x="4036" y="3522"/>
                    </a:cubicBezTo>
                    <a:cubicBezTo>
                      <a:pt x="4070" y="3589"/>
                      <a:pt x="4136" y="3656"/>
                      <a:pt x="4236" y="3656"/>
                    </a:cubicBezTo>
                    <a:cubicBezTo>
                      <a:pt x="4236" y="3656"/>
                      <a:pt x="4270" y="3656"/>
                      <a:pt x="4303" y="3623"/>
                    </a:cubicBezTo>
                    <a:cubicBezTo>
                      <a:pt x="4403" y="3589"/>
                      <a:pt x="4470" y="3489"/>
                      <a:pt x="4437" y="3356"/>
                    </a:cubicBezTo>
                    <a:cubicBezTo>
                      <a:pt x="4336" y="3089"/>
                      <a:pt x="4203" y="2855"/>
                      <a:pt x="4070" y="2588"/>
                    </a:cubicBezTo>
                    <a:cubicBezTo>
                      <a:pt x="4020" y="2513"/>
                      <a:pt x="3951" y="2476"/>
                      <a:pt x="3863" y="2476"/>
                    </a:cubicBezTo>
                    <a:close/>
                    <a:moveTo>
                      <a:pt x="4403" y="4023"/>
                    </a:moveTo>
                    <a:cubicBezTo>
                      <a:pt x="4303" y="4056"/>
                      <a:pt x="4236" y="4190"/>
                      <a:pt x="4270" y="4290"/>
                    </a:cubicBezTo>
                    <a:cubicBezTo>
                      <a:pt x="4336" y="4557"/>
                      <a:pt x="4370" y="4823"/>
                      <a:pt x="4403" y="5090"/>
                    </a:cubicBezTo>
                    <a:cubicBezTo>
                      <a:pt x="4403" y="5190"/>
                      <a:pt x="4503" y="5257"/>
                      <a:pt x="4603" y="5257"/>
                    </a:cubicBezTo>
                    <a:cubicBezTo>
                      <a:pt x="4737" y="5257"/>
                      <a:pt x="4803" y="5157"/>
                      <a:pt x="4803" y="5057"/>
                    </a:cubicBezTo>
                    <a:cubicBezTo>
                      <a:pt x="4770" y="4757"/>
                      <a:pt x="4737" y="4456"/>
                      <a:pt x="4670" y="4190"/>
                    </a:cubicBezTo>
                    <a:cubicBezTo>
                      <a:pt x="4637" y="4090"/>
                      <a:pt x="4537" y="4023"/>
                      <a:pt x="4403" y="4023"/>
                    </a:cubicBezTo>
                    <a:close/>
                    <a:moveTo>
                      <a:pt x="4637" y="5691"/>
                    </a:moveTo>
                    <a:cubicBezTo>
                      <a:pt x="4503" y="5691"/>
                      <a:pt x="4403" y="5791"/>
                      <a:pt x="4403" y="5891"/>
                    </a:cubicBezTo>
                    <a:cubicBezTo>
                      <a:pt x="4403" y="6158"/>
                      <a:pt x="4370" y="6425"/>
                      <a:pt x="4336" y="6691"/>
                    </a:cubicBezTo>
                    <a:cubicBezTo>
                      <a:pt x="4336" y="6825"/>
                      <a:pt x="4403" y="6925"/>
                      <a:pt x="4503" y="6925"/>
                    </a:cubicBezTo>
                    <a:lnTo>
                      <a:pt x="4537" y="6925"/>
                    </a:lnTo>
                    <a:cubicBezTo>
                      <a:pt x="4637" y="6925"/>
                      <a:pt x="4737" y="6858"/>
                      <a:pt x="4737" y="6758"/>
                    </a:cubicBezTo>
                    <a:cubicBezTo>
                      <a:pt x="4803" y="6458"/>
                      <a:pt x="4837" y="6191"/>
                      <a:pt x="4837" y="5891"/>
                    </a:cubicBezTo>
                    <a:cubicBezTo>
                      <a:pt x="4837" y="5791"/>
                      <a:pt x="4737" y="5691"/>
                      <a:pt x="4637" y="5691"/>
                    </a:cubicBezTo>
                    <a:close/>
                    <a:moveTo>
                      <a:pt x="4437" y="7325"/>
                    </a:moveTo>
                    <a:cubicBezTo>
                      <a:pt x="4303" y="7325"/>
                      <a:pt x="4203" y="7392"/>
                      <a:pt x="4170" y="7492"/>
                    </a:cubicBezTo>
                    <a:cubicBezTo>
                      <a:pt x="4103" y="7759"/>
                      <a:pt x="4036" y="8026"/>
                      <a:pt x="3936" y="8259"/>
                    </a:cubicBezTo>
                    <a:cubicBezTo>
                      <a:pt x="3903" y="8359"/>
                      <a:pt x="3936" y="8493"/>
                      <a:pt x="4070" y="8526"/>
                    </a:cubicBezTo>
                    <a:cubicBezTo>
                      <a:pt x="4070" y="8526"/>
                      <a:pt x="4103" y="8559"/>
                      <a:pt x="4136" y="8559"/>
                    </a:cubicBezTo>
                    <a:cubicBezTo>
                      <a:pt x="4203" y="8559"/>
                      <a:pt x="4303" y="8493"/>
                      <a:pt x="4336" y="8426"/>
                    </a:cubicBezTo>
                    <a:cubicBezTo>
                      <a:pt x="4403" y="8159"/>
                      <a:pt x="4503" y="7892"/>
                      <a:pt x="4570" y="7592"/>
                    </a:cubicBezTo>
                    <a:cubicBezTo>
                      <a:pt x="4603" y="7492"/>
                      <a:pt x="4537" y="7359"/>
                      <a:pt x="4437" y="7325"/>
                    </a:cubicBezTo>
                    <a:close/>
                    <a:moveTo>
                      <a:pt x="1701" y="9160"/>
                    </a:moveTo>
                    <a:cubicBezTo>
                      <a:pt x="1601" y="9160"/>
                      <a:pt x="1501" y="9260"/>
                      <a:pt x="1534" y="9393"/>
                    </a:cubicBezTo>
                    <a:cubicBezTo>
                      <a:pt x="1534" y="9493"/>
                      <a:pt x="1635" y="9594"/>
                      <a:pt x="1735" y="9594"/>
                    </a:cubicBezTo>
                    <a:cubicBezTo>
                      <a:pt x="1845" y="9580"/>
                      <a:pt x="1956" y="9572"/>
                      <a:pt x="2066" y="9572"/>
                    </a:cubicBezTo>
                    <a:cubicBezTo>
                      <a:pt x="2223" y="9572"/>
                      <a:pt x="2379" y="9588"/>
                      <a:pt x="2535" y="9627"/>
                    </a:cubicBezTo>
                    <a:lnTo>
                      <a:pt x="2569" y="9627"/>
                    </a:lnTo>
                    <a:cubicBezTo>
                      <a:pt x="2669" y="9627"/>
                      <a:pt x="2735" y="9527"/>
                      <a:pt x="2769" y="9427"/>
                    </a:cubicBezTo>
                    <a:cubicBezTo>
                      <a:pt x="2769" y="9327"/>
                      <a:pt x="2702" y="9227"/>
                      <a:pt x="2602" y="9193"/>
                    </a:cubicBezTo>
                    <a:cubicBezTo>
                      <a:pt x="2302" y="9160"/>
                      <a:pt x="2001" y="9160"/>
                      <a:pt x="1701" y="9160"/>
                    </a:cubicBezTo>
                    <a:close/>
                    <a:moveTo>
                      <a:pt x="902" y="9318"/>
                    </a:moveTo>
                    <a:cubicBezTo>
                      <a:pt x="880" y="9318"/>
                      <a:pt x="858" y="9321"/>
                      <a:pt x="834" y="9327"/>
                    </a:cubicBezTo>
                    <a:cubicBezTo>
                      <a:pt x="467" y="9460"/>
                      <a:pt x="200" y="9627"/>
                      <a:pt x="67" y="9860"/>
                    </a:cubicBezTo>
                    <a:cubicBezTo>
                      <a:pt x="0" y="9960"/>
                      <a:pt x="33" y="10094"/>
                      <a:pt x="133" y="10161"/>
                    </a:cubicBezTo>
                    <a:cubicBezTo>
                      <a:pt x="167" y="10161"/>
                      <a:pt x="200" y="10194"/>
                      <a:pt x="234" y="10194"/>
                    </a:cubicBezTo>
                    <a:cubicBezTo>
                      <a:pt x="300" y="10194"/>
                      <a:pt x="367" y="10161"/>
                      <a:pt x="400" y="10094"/>
                    </a:cubicBezTo>
                    <a:cubicBezTo>
                      <a:pt x="500" y="9960"/>
                      <a:pt x="701" y="9827"/>
                      <a:pt x="967" y="9727"/>
                    </a:cubicBezTo>
                    <a:cubicBezTo>
                      <a:pt x="1101" y="9694"/>
                      <a:pt x="1134" y="9560"/>
                      <a:pt x="1101" y="9460"/>
                    </a:cubicBezTo>
                    <a:cubicBezTo>
                      <a:pt x="1073" y="9378"/>
                      <a:pt x="1001" y="9318"/>
                      <a:pt x="902" y="9318"/>
                    </a:cubicBezTo>
                    <a:close/>
                    <a:moveTo>
                      <a:pt x="3765" y="8892"/>
                    </a:moveTo>
                    <a:cubicBezTo>
                      <a:pt x="3703" y="8892"/>
                      <a:pt x="3646" y="8928"/>
                      <a:pt x="3603" y="8993"/>
                    </a:cubicBezTo>
                    <a:cubicBezTo>
                      <a:pt x="3536" y="9127"/>
                      <a:pt x="3436" y="9293"/>
                      <a:pt x="3369" y="9393"/>
                    </a:cubicBezTo>
                    <a:cubicBezTo>
                      <a:pt x="3269" y="9427"/>
                      <a:pt x="3202" y="9460"/>
                      <a:pt x="3169" y="9560"/>
                    </a:cubicBezTo>
                    <a:cubicBezTo>
                      <a:pt x="3169" y="9594"/>
                      <a:pt x="3169" y="9627"/>
                      <a:pt x="3169" y="9660"/>
                    </a:cubicBezTo>
                    <a:cubicBezTo>
                      <a:pt x="3102" y="9760"/>
                      <a:pt x="3102" y="9894"/>
                      <a:pt x="3202" y="9960"/>
                    </a:cubicBezTo>
                    <a:cubicBezTo>
                      <a:pt x="3247" y="9990"/>
                      <a:pt x="3299" y="10007"/>
                      <a:pt x="3348" y="10007"/>
                    </a:cubicBezTo>
                    <a:cubicBezTo>
                      <a:pt x="3409" y="10007"/>
                      <a:pt x="3466" y="9982"/>
                      <a:pt x="3503" y="9927"/>
                    </a:cubicBezTo>
                    <a:cubicBezTo>
                      <a:pt x="3503" y="9927"/>
                      <a:pt x="3503" y="9894"/>
                      <a:pt x="3503" y="9894"/>
                    </a:cubicBezTo>
                    <a:cubicBezTo>
                      <a:pt x="3669" y="9960"/>
                      <a:pt x="3836" y="10061"/>
                      <a:pt x="4003" y="10161"/>
                    </a:cubicBezTo>
                    <a:cubicBezTo>
                      <a:pt x="4036" y="10161"/>
                      <a:pt x="4070" y="10194"/>
                      <a:pt x="4103" y="10194"/>
                    </a:cubicBezTo>
                    <a:cubicBezTo>
                      <a:pt x="4203" y="10194"/>
                      <a:pt x="4270" y="10161"/>
                      <a:pt x="4303" y="10094"/>
                    </a:cubicBezTo>
                    <a:cubicBezTo>
                      <a:pt x="4370" y="9994"/>
                      <a:pt x="4336" y="9860"/>
                      <a:pt x="4236" y="9794"/>
                    </a:cubicBezTo>
                    <a:cubicBezTo>
                      <a:pt x="4070" y="9694"/>
                      <a:pt x="3903" y="9627"/>
                      <a:pt x="3769" y="9560"/>
                    </a:cubicBezTo>
                    <a:cubicBezTo>
                      <a:pt x="3836" y="9427"/>
                      <a:pt x="3903" y="9327"/>
                      <a:pt x="3970" y="9193"/>
                    </a:cubicBezTo>
                    <a:cubicBezTo>
                      <a:pt x="4036" y="9093"/>
                      <a:pt x="4003" y="8960"/>
                      <a:pt x="3869" y="8926"/>
                    </a:cubicBezTo>
                    <a:cubicBezTo>
                      <a:pt x="3834" y="8903"/>
                      <a:pt x="3799" y="8892"/>
                      <a:pt x="3765" y="8892"/>
                    </a:cubicBezTo>
                    <a:close/>
                    <a:moveTo>
                      <a:pt x="2748" y="10181"/>
                    </a:moveTo>
                    <a:cubicBezTo>
                      <a:pt x="2699" y="10181"/>
                      <a:pt x="2647" y="10197"/>
                      <a:pt x="2602" y="10227"/>
                    </a:cubicBezTo>
                    <a:cubicBezTo>
                      <a:pt x="2402" y="10394"/>
                      <a:pt x="2168" y="10528"/>
                      <a:pt x="1935" y="10594"/>
                    </a:cubicBezTo>
                    <a:cubicBezTo>
                      <a:pt x="1835" y="10628"/>
                      <a:pt x="1801" y="10761"/>
                      <a:pt x="1835" y="10861"/>
                    </a:cubicBezTo>
                    <a:cubicBezTo>
                      <a:pt x="1868" y="10961"/>
                      <a:pt x="1935" y="10995"/>
                      <a:pt x="2035" y="10995"/>
                    </a:cubicBezTo>
                    <a:lnTo>
                      <a:pt x="2102" y="10995"/>
                    </a:lnTo>
                    <a:cubicBezTo>
                      <a:pt x="2368" y="10894"/>
                      <a:pt x="2635" y="10728"/>
                      <a:pt x="2869" y="10561"/>
                    </a:cubicBezTo>
                    <a:cubicBezTo>
                      <a:pt x="2969" y="10461"/>
                      <a:pt x="2969" y="10361"/>
                      <a:pt x="2902" y="10261"/>
                    </a:cubicBezTo>
                    <a:cubicBezTo>
                      <a:pt x="2865" y="10206"/>
                      <a:pt x="2808" y="10181"/>
                      <a:pt x="2748" y="10181"/>
                    </a:cubicBezTo>
                    <a:close/>
                    <a:moveTo>
                      <a:pt x="444" y="10493"/>
                    </a:moveTo>
                    <a:cubicBezTo>
                      <a:pt x="381" y="10493"/>
                      <a:pt x="310" y="10530"/>
                      <a:pt x="267" y="10594"/>
                    </a:cubicBezTo>
                    <a:cubicBezTo>
                      <a:pt x="200" y="10661"/>
                      <a:pt x="200" y="10794"/>
                      <a:pt x="300" y="10861"/>
                    </a:cubicBezTo>
                    <a:cubicBezTo>
                      <a:pt x="534" y="11061"/>
                      <a:pt x="834" y="11161"/>
                      <a:pt x="1201" y="11161"/>
                    </a:cubicBezTo>
                    <a:cubicBezTo>
                      <a:pt x="1334" y="11161"/>
                      <a:pt x="1401" y="11061"/>
                      <a:pt x="1401" y="10961"/>
                    </a:cubicBezTo>
                    <a:cubicBezTo>
                      <a:pt x="1434" y="10828"/>
                      <a:pt x="1334" y="10728"/>
                      <a:pt x="1201" y="10728"/>
                    </a:cubicBezTo>
                    <a:cubicBezTo>
                      <a:pt x="934" y="10728"/>
                      <a:pt x="701" y="10661"/>
                      <a:pt x="534" y="10528"/>
                    </a:cubicBezTo>
                    <a:cubicBezTo>
                      <a:pt x="510" y="10504"/>
                      <a:pt x="478" y="10493"/>
                      <a:pt x="444" y="10493"/>
                    </a:cubicBezTo>
                    <a:close/>
                    <a:moveTo>
                      <a:pt x="4790" y="10264"/>
                    </a:moveTo>
                    <a:cubicBezTo>
                      <a:pt x="4730" y="10264"/>
                      <a:pt x="4673" y="10291"/>
                      <a:pt x="4637" y="10327"/>
                    </a:cubicBezTo>
                    <a:cubicBezTo>
                      <a:pt x="4570" y="10427"/>
                      <a:pt x="4570" y="10561"/>
                      <a:pt x="4637" y="10628"/>
                    </a:cubicBezTo>
                    <a:cubicBezTo>
                      <a:pt x="4837" y="10794"/>
                      <a:pt x="5037" y="10995"/>
                      <a:pt x="5204" y="11195"/>
                    </a:cubicBezTo>
                    <a:cubicBezTo>
                      <a:pt x="5237" y="11261"/>
                      <a:pt x="5304" y="11295"/>
                      <a:pt x="5371" y="11295"/>
                    </a:cubicBezTo>
                    <a:cubicBezTo>
                      <a:pt x="5404" y="11295"/>
                      <a:pt x="5437" y="11261"/>
                      <a:pt x="5471" y="11228"/>
                    </a:cubicBezTo>
                    <a:cubicBezTo>
                      <a:pt x="5571" y="11161"/>
                      <a:pt x="5604" y="11028"/>
                      <a:pt x="5504" y="10961"/>
                    </a:cubicBezTo>
                    <a:cubicBezTo>
                      <a:pt x="5337" y="10728"/>
                      <a:pt x="5137" y="10494"/>
                      <a:pt x="4937" y="10327"/>
                    </a:cubicBezTo>
                    <a:cubicBezTo>
                      <a:pt x="4892" y="10282"/>
                      <a:pt x="4840" y="10264"/>
                      <a:pt x="4790" y="10264"/>
                    </a:cubicBezTo>
                    <a:close/>
                    <a:moveTo>
                      <a:pt x="5819" y="11560"/>
                    </a:moveTo>
                    <a:cubicBezTo>
                      <a:pt x="5779" y="11560"/>
                      <a:pt x="5740" y="11571"/>
                      <a:pt x="5704" y="11595"/>
                    </a:cubicBezTo>
                    <a:cubicBezTo>
                      <a:pt x="5604" y="11628"/>
                      <a:pt x="5571" y="11762"/>
                      <a:pt x="5637" y="11862"/>
                    </a:cubicBezTo>
                    <a:cubicBezTo>
                      <a:pt x="5771" y="12095"/>
                      <a:pt x="5904" y="12329"/>
                      <a:pt x="6004" y="12596"/>
                    </a:cubicBezTo>
                    <a:cubicBezTo>
                      <a:pt x="6038" y="12662"/>
                      <a:pt x="6104" y="12729"/>
                      <a:pt x="6171" y="12729"/>
                    </a:cubicBezTo>
                    <a:cubicBezTo>
                      <a:pt x="6204" y="12729"/>
                      <a:pt x="6238" y="12729"/>
                      <a:pt x="6271" y="12696"/>
                    </a:cubicBezTo>
                    <a:cubicBezTo>
                      <a:pt x="6371" y="12662"/>
                      <a:pt x="6438" y="12529"/>
                      <a:pt x="6371" y="12429"/>
                    </a:cubicBezTo>
                    <a:cubicBezTo>
                      <a:pt x="6271" y="12162"/>
                      <a:pt x="6138" y="11895"/>
                      <a:pt x="6004" y="11662"/>
                    </a:cubicBezTo>
                    <a:cubicBezTo>
                      <a:pt x="5961" y="11597"/>
                      <a:pt x="5890" y="11560"/>
                      <a:pt x="5819" y="11560"/>
                    </a:cubicBezTo>
                    <a:close/>
                    <a:moveTo>
                      <a:pt x="6460" y="13087"/>
                    </a:moveTo>
                    <a:cubicBezTo>
                      <a:pt x="6441" y="13087"/>
                      <a:pt x="6422" y="13090"/>
                      <a:pt x="6405" y="13096"/>
                    </a:cubicBezTo>
                    <a:cubicBezTo>
                      <a:pt x="6305" y="13129"/>
                      <a:pt x="6238" y="13263"/>
                      <a:pt x="6271" y="13363"/>
                    </a:cubicBezTo>
                    <a:cubicBezTo>
                      <a:pt x="6338" y="13630"/>
                      <a:pt x="6405" y="13897"/>
                      <a:pt x="6438" y="14130"/>
                    </a:cubicBezTo>
                    <a:cubicBezTo>
                      <a:pt x="6438" y="14264"/>
                      <a:pt x="6538" y="14330"/>
                      <a:pt x="6638" y="14330"/>
                    </a:cubicBezTo>
                    <a:lnTo>
                      <a:pt x="6671" y="14330"/>
                    </a:lnTo>
                    <a:cubicBezTo>
                      <a:pt x="6772" y="14297"/>
                      <a:pt x="6872" y="14197"/>
                      <a:pt x="6838" y="14097"/>
                    </a:cubicBezTo>
                    <a:cubicBezTo>
                      <a:pt x="6805" y="13797"/>
                      <a:pt x="6738" y="13530"/>
                      <a:pt x="6671" y="13229"/>
                    </a:cubicBezTo>
                    <a:cubicBezTo>
                      <a:pt x="6644" y="13147"/>
                      <a:pt x="6549" y="13087"/>
                      <a:pt x="6460" y="13087"/>
                    </a:cubicBezTo>
                    <a:close/>
                    <a:moveTo>
                      <a:pt x="6705" y="14731"/>
                    </a:moveTo>
                    <a:cubicBezTo>
                      <a:pt x="6571" y="14731"/>
                      <a:pt x="6471" y="14831"/>
                      <a:pt x="6471" y="14931"/>
                    </a:cubicBezTo>
                    <a:cubicBezTo>
                      <a:pt x="6471" y="15198"/>
                      <a:pt x="6471" y="15464"/>
                      <a:pt x="6405" y="15731"/>
                    </a:cubicBezTo>
                    <a:cubicBezTo>
                      <a:pt x="6371" y="15865"/>
                      <a:pt x="6471" y="15965"/>
                      <a:pt x="6571" y="15965"/>
                    </a:cubicBezTo>
                    <a:cubicBezTo>
                      <a:pt x="6571" y="15998"/>
                      <a:pt x="6605" y="15998"/>
                      <a:pt x="6605" y="15998"/>
                    </a:cubicBezTo>
                    <a:cubicBezTo>
                      <a:pt x="6705" y="15998"/>
                      <a:pt x="6805" y="15898"/>
                      <a:pt x="6805" y="15831"/>
                    </a:cubicBezTo>
                    <a:cubicBezTo>
                      <a:pt x="6872" y="15531"/>
                      <a:pt x="6905" y="15231"/>
                      <a:pt x="6905" y="14964"/>
                    </a:cubicBezTo>
                    <a:cubicBezTo>
                      <a:pt x="6905" y="14831"/>
                      <a:pt x="6805" y="14731"/>
                      <a:pt x="6705" y="14731"/>
                    </a:cubicBezTo>
                    <a:close/>
                    <a:moveTo>
                      <a:pt x="6385" y="16356"/>
                    </a:moveTo>
                    <a:cubicBezTo>
                      <a:pt x="6303" y="16356"/>
                      <a:pt x="6226" y="16416"/>
                      <a:pt x="6171" y="16498"/>
                    </a:cubicBezTo>
                    <a:cubicBezTo>
                      <a:pt x="6071" y="16732"/>
                      <a:pt x="5971" y="16965"/>
                      <a:pt x="5804" y="17199"/>
                    </a:cubicBezTo>
                    <a:cubicBezTo>
                      <a:pt x="5737" y="17299"/>
                      <a:pt x="5771" y="17432"/>
                      <a:pt x="5871" y="17499"/>
                    </a:cubicBezTo>
                    <a:cubicBezTo>
                      <a:pt x="5904" y="17499"/>
                      <a:pt x="5938" y="17533"/>
                      <a:pt x="5971" y="17533"/>
                    </a:cubicBezTo>
                    <a:cubicBezTo>
                      <a:pt x="6038" y="17533"/>
                      <a:pt x="6104" y="17499"/>
                      <a:pt x="6171" y="17432"/>
                    </a:cubicBezTo>
                    <a:cubicBezTo>
                      <a:pt x="6305" y="17166"/>
                      <a:pt x="6471" y="16932"/>
                      <a:pt x="6571" y="16665"/>
                    </a:cubicBezTo>
                    <a:cubicBezTo>
                      <a:pt x="6605" y="16532"/>
                      <a:pt x="6571" y="16432"/>
                      <a:pt x="6438" y="16365"/>
                    </a:cubicBezTo>
                    <a:cubicBezTo>
                      <a:pt x="6420" y="16359"/>
                      <a:pt x="6402" y="16356"/>
                      <a:pt x="6385" y="16356"/>
                    </a:cubicBezTo>
                    <a:close/>
                    <a:moveTo>
                      <a:pt x="5054" y="17241"/>
                    </a:moveTo>
                    <a:cubicBezTo>
                      <a:pt x="4904" y="17241"/>
                      <a:pt x="4753" y="17249"/>
                      <a:pt x="4603" y="17266"/>
                    </a:cubicBezTo>
                    <a:cubicBezTo>
                      <a:pt x="4503" y="17299"/>
                      <a:pt x="4403" y="17399"/>
                      <a:pt x="4437" y="17533"/>
                    </a:cubicBezTo>
                    <a:cubicBezTo>
                      <a:pt x="4437" y="17633"/>
                      <a:pt x="4537" y="17699"/>
                      <a:pt x="4637" y="17699"/>
                    </a:cubicBezTo>
                    <a:lnTo>
                      <a:pt x="4670" y="17699"/>
                    </a:lnTo>
                    <a:cubicBezTo>
                      <a:pt x="4904" y="17666"/>
                      <a:pt x="5170" y="17666"/>
                      <a:pt x="5437" y="17666"/>
                    </a:cubicBezTo>
                    <a:cubicBezTo>
                      <a:pt x="5455" y="17670"/>
                      <a:pt x="5472" y="17672"/>
                      <a:pt x="5489" y="17672"/>
                    </a:cubicBezTo>
                    <a:cubicBezTo>
                      <a:pt x="5596" y="17672"/>
                      <a:pt x="5671" y="17586"/>
                      <a:pt x="5671" y="17499"/>
                    </a:cubicBezTo>
                    <a:cubicBezTo>
                      <a:pt x="5704" y="17366"/>
                      <a:pt x="5604" y="17266"/>
                      <a:pt x="5504" y="17266"/>
                    </a:cubicBezTo>
                    <a:cubicBezTo>
                      <a:pt x="5354" y="17249"/>
                      <a:pt x="5204" y="17241"/>
                      <a:pt x="5054" y="17241"/>
                    </a:cubicBezTo>
                    <a:close/>
                    <a:moveTo>
                      <a:pt x="6259" y="17440"/>
                    </a:moveTo>
                    <a:cubicBezTo>
                      <a:pt x="6189" y="17440"/>
                      <a:pt x="6129" y="17502"/>
                      <a:pt x="6104" y="17599"/>
                    </a:cubicBezTo>
                    <a:cubicBezTo>
                      <a:pt x="6038" y="17699"/>
                      <a:pt x="6104" y="17799"/>
                      <a:pt x="6238" y="17833"/>
                    </a:cubicBezTo>
                    <a:cubicBezTo>
                      <a:pt x="6471" y="17933"/>
                      <a:pt x="6705" y="18033"/>
                      <a:pt x="6938" y="18166"/>
                    </a:cubicBezTo>
                    <a:cubicBezTo>
                      <a:pt x="6972" y="18200"/>
                      <a:pt x="7005" y="18200"/>
                      <a:pt x="7038" y="18200"/>
                    </a:cubicBezTo>
                    <a:cubicBezTo>
                      <a:pt x="7105" y="18200"/>
                      <a:pt x="7205" y="18166"/>
                      <a:pt x="7239" y="18100"/>
                    </a:cubicBezTo>
                    <a:cubicBezTo>
                      <a:pt x="7272" y="18000"/>
                      <a:pt x="7239" y="17866"/>
                      <a:pt x="7138" y="17799"/>
                    </a:cubicBezTo>
                    <a:cubicBezTo>
                      <a:pt x="6905" y="17666"/>
                      <a:pt x="6638" y="17533"/>
                      <a:pt x="6338" y="17466"/>
                    </a:cubicBezTo>
                    <a:cubicBezTo>
                      <a:pt x="6311" y="17448"/>
                      <a:pt x="6284" y="17440"/>
                      <a:pt x="6259" y="17440"/>
                    </a:cubicBezTo>
                    <a:close/>
                    <a:moveTo>
                      <a:pt x="3852" y="17506"/>
                    </a:moveTo>
                    <a:cubicBezTo>
                      <a:pt x="3825" y="17506"/>
                      <a:pt x="3797" y="17514"/>
                      <a:pt x="3769" y="17533"/>
                    </a:cubicBezTo>
                    <a:cubicBezTo>
                      <a:pt x="3436" y="17699"/>
                      <a:pt x="3202" y="17899"/>
                      <a:pt x="3036" y="18133"/>
                    </a:cubicBezTo>
                    <a:cubicBezTo>
                      <a:pt x="2969" y="18233"/>
                      <a:pt x="3002" y="18366"/>
                      <a:pt x="3102" y="18433"/>
                    </a:cubicBezTo>
                    <a:cubicBezTo>
                      <a:pt x="3136" y="18433"/>
                      <a:pt x="3169" y="18467"/>
                      <a:pt x="3202" y="18467"/>
                    </a:cubicBezTo>
                    <a:cubicBezTo>
                      <a:pt x="3269" y="18467"/>
                      <a:pt x="3336" y="18433"/>
                      <a:pt x="3369" y="18366"/>
                    </a:cubicBezTo>
                    <a:cubicBezTo>
                      <a:pt x="3503" y="18166"/>
                      <a:pt x="3669" y="18033"/>
                      <a:pt x="3936" y="17899"/>
                    </a:cubicBezTo>
                    <a:cubicBezTo>
                      <a:pt x="4036" y="17866"/>
                      <a:pt x="4070" y="17733"/>
                      <a:pt x="4036" y="17633"/>
                    </a:cubicBezTo>
                    <a:cubicBezTo>
                      <a:pt x="3988" y="17560"/>
                      <a:pt x="3923" y="17506"/>
                      <a:pt x="3852" y="17506"/>
                    </a:cubicBezTo>
                    <a:close/>
                    <a:moveTo>
                      <a:pt x="5466" y="17749"/>
                    </a:moveTo>
                    <a:cubicBezTo>
                      <a:pt x="5412" y="17749"/>
                      <a:pt x="5354" y="17766"/>
                      <a:pt x="5304" y="17799"/>
                    </a:cubicBezTo>
                    <a:cubicBezTo>
                      <a:pt x="5137" y="18000"/>
                      <a:pt x="4937" y="18166"/>
                      <a:pt x="4703" y="18333"/>
                    </a:cubicBezTo>
                    <a:cubicBezTo>
                      <a:pt x="4603" y="18400"/>
                      <a:pt x="4570" y="18500"/>
                      <a:pt x="4637" y="18600"/>
                    </a:cubicBezTo>
                    <a:cubicBezTo>
                      <a:pt x="4703" y="18667"/>
                      <a:pt x="4770" y="18700"/>
                      <a:pt x="4837" y="18700"/>
                    </a:cubicBezTo>
                    <a:cubicBezTo>
                      <a:pt x="4870" y="18700"/>
                      <a:pt x="4904" y="18700"/>
                      <a:pt x="4937" y="18667"/>
                    </a:cubicBezTo>
                    <a:cubicBezTo>
                      <a:pt x="5170" y="18500"/>
                      <a:pt x="5404" y="18300"/>
                      <a:pt x="5604" y="18100"/>
                    </a:cubicBezTo>
                    <a:cubicBezTo>
                      <a:pt x="5704" y="18033"/>
                      <a:pt x="5704" y="17899"/>
                      <a:pt x="5604" y="17799"/>
                    </a:cubicBezTo>
                    <a:cubicBezTo>
                      <a:pt x="5571" y="17766"/>
                      <a:pt x="5521" y="17749"/>
                      <a:pt x="5466" y="17749"/>
                    </a:cubicBezTo>
                    <a:close/>
                    <a:moveTo>
                      <a:pt x="4070" y="18658"/>
                    </a:moveTo>
                    <a:cubicBezTo>
                      <a:pt x="4049" y="18658"/>
                      <a:pt x="4026" y="18661"/>
                      <a:pt x="4003" y="18667"/>
                    </a:cubicBezTo>
                    <a:cubicBezTo>
                      <a:pt x="3803" y="18742"/>
                      <a:pt x="3603" y="18779"/>
                      <a:pt x="3459" y="18779"/>
                    </a:cubicBezTo>
                    <a:cubicBezTo>
                      <a:pt x="3411" y="18779"/>
                      <a:pt x="3369" y="18775"/>
                      <a:pt x="3336" y="18767"/>
                    </a:cubicBezTo>
                    <a:cubicBezTo>
                      <a:pt x="3311" y="18758"/>
                      <a:pt x="3284" y="18754"/>
                      <a:pt x="3256" y="18754"/>
                    </a:cubicBezTo>
                    <a:cubicBezTo>
                      <a:pt x="3175" y="18754"/>
                      <a:pt x="3094" y="18792"/>
                      <a:pt x="3069" y="18867"/>
                    </a:cubicBezTo>
                    <a:cubicBezTo>
                      <a:pt x="3036" y="19000"/>
                      <a:pt x="3102" y="19100"/>
                      <a:pt x="3202" y="19167"/>
                    </a:cubicBezTo>
                    <a:cubicBezTo>
                      <a:pt x="3269" y="19200"/>
                      <a:pt x="3402" y="19200"/>
                      <a:pt x="3503" y="19200"/>
                    </a:cubicBezTo>
                    <a:cubicBezTo>
                      <a:pt x="3703" y="19200"/>
                      <a:pt x="3936" y="19167"/>
                      <a:pt x="4170" y="19067"/>
                    </a:cubicBezTo>
                    <a:cubicBezTo>
                      <a:pt x="4270" y="19034"/>
                      <a:pt x="4336" y="18900"/>
                      <a:pt x="4270" y="18800"/>
                    </a:cubicBezTo>
                    <a:cubicBezTo>
                      <a:pt x="4242" y="18718"/>
                      <a:pt x="4170" y="18658"/>
                      <a:pt x="4070" y="18658"/>
                    </a:cubicBezTo>
                    <a:close/>
                    <a:moveTo>
                      <a:pt x="7726" y="18253"/>
                    </a:moveTo>
                    <a:cubicBezTo>
                      <a:pt x="7666" y="18253"/>
                      <a:pt x="7609" y="18278"/>
                      <a:pt x="7572" y="18333"/>
                    </a:cubicBezTo>
                    <a:cubicBezTo>
                      <a:pt x="7505" y="18400"/>
                      <a:pt x="7505" y="18533"/>
                      <a:pt x="7605" y="18633"/>
                    </a:cubicBezTo>
                    <a:cubicBezTo>
                      <a:pt x="7806" y="18800"/>
                      <a:pt x="7972" y="18967"/>
                      <a:pt x="8173" y="19167"/>
                    </a:cubicBezTo>
                    <a:cubicBezTo>
                      <a:pt x="8206" y="19234"/>
                      <a:pt x="8273" y="19267"/>
                      <a:pt x="8339" y="19267"/>
                    </a:cubicBezTo>
                    <a:cubicBezTo>
                      <a:pt x="8373" y="19267"/>
                      <a:pt x="8406" y="19234"/>
                      <a:pt x="8473" y="19200"/>
                    </a:cubicBezTo>
                    <a:cubicBezTo>
                      <a:pt x="8539" y="19134"/>
                      <a:pt x="8573" y="19000"/>
                      <a:pt x="8473" y="18900"/>
                    </a:cubicBezTo>
                    <a:cubicBezTo>
                      <a:pt x="8306" y="18700"/>
                      <a:pt x="8072" y="18467"/>
                      <a:pt x="7872" y="18300"/>
                    </a:cubicBezTo>
                    <a:cubicBezTo>
                      <a:pt x="7827" y="18270"/>
                      <a:pt x="7776" y="18253"/>
                      <a:pt x="7726" y="18253"/>
                    </a:cubicBezTo>
                    <a:close/>
                    <a:moveTo>
                      <a:pt x="8821" y="19499"/>
                    </a:moveTo>
                    <a:cubicBezTo>
                      <a:pt x="8781" y="19499"/>
                      <a:pt x="8742" y="19510"/>
                      <a:pt x="8706" y="19534"/>
                    </a:cubicBezTo>
                    <a:cubicBezTo>
                      <a:pt x="8606" y="19601"/>
                      <a:pt x="8573" y="19734"/>
                      <a:pt x="8640" y="19834"/>
                    </a:cubicBezTo>
                    <a:cubicBezTo>
                      <a:pt x="8773" y="20034"/>
                      <a:pt x="8906" y="20234"/>
                      <a:pt x="9006" y="20468"/>
                    </a:cubicBezTo>
                    <a:lnTo>
                      <a:pt x="9040" y="20535"/>
                    </a:lnTo>
                    <a:cubicBezTo>
                      <a:pt x="9073" y="20601"/>
                      <a:pt x="9140" y="20635"/>
                      <a:pt x="9240" y="20635"/>
                    </a:cubicBezTo>
                    <a:lnTo>
                      <a:pt x="9307" y="20635"/>
                    </a:lnTo>
                    <a:cubicBezTo>
                      <a:pt x="9407" y="20568"/>
                      <a:pt x="9473" y="20468"/>
                      <a:pt x="9407" y="20335"/>
                    </a:cubicBezTo>
                    <a:lnTo>
                      <a:pt x="9373" y="20268"/>
                    </a:lnTo>
                    <a:cubicBezTo>
                      <a:pt x="9273" y="20034"/>
                      <a:pt x="9140" y="19801"/>
                      <a:pt x="9006" y="19601"/>
                    </a:cubicBezTo>
                    <a:cubicBezTo>
                      <a:pt x="8963" y="19536"/>
                      <a:pt x="8892" y="19499"/>
                      <a:pt x="8821" y="19499"/>
                    </a:cubicBezTo>
                    <a:close/>
                    <a:moveTo>
                      <a:pt x="9526" y="21026"/>
                    </a:moveTo>
                    <a:cubicBezTo>
                      <a:pt x="9509" y="21026"/>
                      <a:pt x="9491" y="21029"/>
                      <a:pt x="9473" y="21035"/>
                    </a:cubicBezTo>
                    <a:cubicBezTo>
                      <a:pt x="9340" y="21035"/>
                      <a:pt x="9273" y="21168"/>
                      <a:pt x="9307" y="21269"/>
                    </a:cubicBezTo>
                    <a:cubicBezTo>
                      <a:pt x="9373" y="21535"/>
                      <a:pt x="9440" y="21802"/>
                      <a:pt x="9473" y="22069"/>
                    </a:cubicBezTo>
                    <a:cubicBezTo>
                      <a:pt x="9473" y="22169"/>
                      <a:pt x="9574" y="22236"/>
                      <a:pt x="9674" y="22236"/>
                    </a:cubicBezTo>
                    <a:lnTo>
                      <a:pt x="9707" y="22236"/>
                    </a:lnTo>
                    <a:cubicBezTo>
                      <a:pt x="9807" y="22236"/>
                      <a:pt x="9907" y="22136"/>
                      <a:pt x="9874" y="22002"/>
                    </a:cubicBezTo>
                    <a:cubicBezTo>
                      <a:pt x="9840" y="21736"/>
                      <a:pt x="9807" y="21435"/>
                      <a:pt x="9707" y="21168"/>
                    </a:cubicBezTo>
                    <a:cubicBezTo>
                      <a:pt x="9679" y="21086"/>
                      <a:pt x="9607" y="21026"/>
                      <a:pt x="9526" y="21026"/>
                    </a:cubicBezTo>
                    <a:close/>
                    <a:moveTo>
                      <a:pt x="9658" y="22663"/>
                    </a:moveTo>
                    <a:cubicBezTo>
                      <a:pt x="9557" y="22663"/>
                      <a:pt x="9502" y="22754"/>
                      <a:pt x="9473" y="22870"/>
                    </a:cubicBezTo>
                    <a:cubicBezTo>
                      <a:pt x="9473" y="23137"/>
                      <a:pt x="9440" y="23403"/>
                      <a:pt x="9373" y="23670"/>
                    </a:cubicBezTo>
                    <a:cubicBezTo>
                      <a:pt x="9373" y="23770"/>
                      <a:pt x="9440" y="23870"/>
                      <a:pt x="9540" y="23904"/>
                    </a:cubicBezTo>
                    <a:lnTo>
                      <a:pt x="9607" y="23904"/>
                    </a:lnTo>
                    <a:cubicBezTo>
                      <a:pt x="9707" y="23904"/>
                      <a:pt x="9774" y="23837"/>
                      <a:pt x="9807" y="23737"/>
                    </a:cubicBezTo>
                    <a:cubicBezTo>
                      <a:pt x="9840" y="23470"/>
                      <a:pt x="9874" y="23170"/>
                      <a:pt x="9907" y="22870"/>
                    </a:cubicBezTo>
                    <a:cubicBezTo>
                      <a:pt x="9907" y="22770"/>
                      <a:pt x="9807" y="22670"/>
                      <a:pt x="9707" y="22670"/>
                    </a:cubicBezTo>
                    <a:cubicBezTo>
                      <a:pt x="9689" y="22665"/>
                      <a:pt x="9673" y="22663"/>
                      <a:pt x="9658" y="22663"/>
                    </a:cubicBezTo>
                    <a:close/>
                    <a:moveTo>
                      <a:pt x="9385" y="24295"/>
                    </a:moveTo>
                    <a:cubicBezTo>
                      <a:pt x="9296" y="24295"/>
                      <a:pt x="9201" y="24355"/>
                      <a:pt x="9173" y="24437"/>
                    </a:cubicBezTo>
                    <a:cubicBezTo>
                      <a:pt x="9107" y="24704"/>
                      <a:pt x="9006" y="24938"/>
                      <a:pt x="8873" y="25171"/>
                    </a:cubicBezTo>
                    <a:cubicBezTo>
                      <a:pt x="8840" y="25305"/>
                      <a:pt x="8873" y="25405"/>
                      <a:pt x="8973" y="25472"/>
                    </a:cubicBezTo>
                    <a:lnTo>
                      <a:pt x="9073" y="25472"/>
                    </a:lnTo>
                    <a:cubicBezTo>
                      <a:pt x="9140" y="25472"/>
                      <a:pt x="9207" y="25438"/>
                      <a:pt x="9273" y="25371"/>
                    </a:cubicBezTo>
                    <a:cubicBezTo>
                      <a:pt x="9373" y="25105"/>
                      <a:pt x="9473" y="24838"/>
                      <a:pt x="9574" y="24571"/>
                    </a:cubicBezTo>
                    <a:cubicBezTo>
                      <a:pt x="9607" y="24471"/>
                      <a:pt x="9574" y="24337"/>
                      <a:pt x="9440" y="24304"/>
                    </a:cubicBezTo>
                    <a:cubicBezTo>
                      <a:pt x="9422" y="24298"/>
                      <a:pt x="9404" y="24295"/>
                      <a:pt x="9385" y="24295"/>
                    </a:cubicBezTo>
                    <a:close/>
                    <a:moveTo>
                      <a:pt x="8658" y="25804"/>
                    </a:moveTo>
                    <a:cubicBezTo>
                      <a:pt x="8587" y="25804"/>
                      <a:pt x="8516" y="25841"/>
                      <a:pt x="8473" y="25905"/>
                    </a:cubicBezTo>
                    <a:cubicBezTo>
                      <a:pt x="8339" y="26105"/>
                      <a:pt x="8173" y="26339"/>
                      <a:pt x="8006" y="26539"/>
                    </a:cubicBezTo>
                    <a:cubicBezTo>
                      <a:pt x="7939" y="26606"/>
                      <a:pt x="7939" y="26739"/>
                      <a:pt x="8006" y="26839"/>
                    </a:cubicBezTo>
                    <a:cubicBezTo>
                      <a:pt x="8072" y="26873"/>
                      <a:pt x="8106" y="26873"/>
                      <a:pt x="8173" y="26873"/>
                    </a:cubicBezTo>
                    <a:cubicBezTo>
                      <a:pt x="8206" y="26873"/>
                      <a:pt x="8273" y="26839"/>
                      <a:pt x="8306" y="26806"/>
                    </a:cubicBezTo>
                    <a:cubicBezTo>
                      <a:pt x="8506" y="26606"/>
                      <a:pt x="8673" y="26372"/>
                      <a:pt x="8840" y="26105"/>
                    </a:cubicBezTo>
                    <a:cubicBezTo>
                      <a:pt x="8906" y="26005"/>
                      <a:pt x="8873" y="25905"/>
                      <a:pt x="8773" y="25838"/>
                    </a:cubicBezTo>
                    <a:cubicBezTo>
                      <a:pt x="8737" y="25815"/>
                      <a:pt x="8698" y="25804"/>
                      <a:pt x="8658" y="25804"/>
                    </a:cubicBezTo>
                    <a:close/>
                    <a:moveTo>
                      <a:pt x="7537" y="27036"/>
                    </a:moveTo>
                    <a:cubicBezTo>
                      <a:pt x="7499" y="27036"/>
                      <a:pt x="7464" y="27047"/>
                      <a:pt x="7439" y="27073"/>
                    </a:cubicBezTo>
                    <a:cubicBezTo>
                      <a:pt x="7205" y="27273"/>
                      <a:pt x="7005" y="27406"/>
                      <a:pt x="6772" y="27540"/>
                    </a:cubicBezTo>
                    <a:cubicBezTo>
                      <a:pt x="6671" y="27573"/>
                      <a:pt x="6638" y="27706"/>
                      <a:pt x="6671" y="27807"/>
                    </a:cubicBezTo>
                    <a:cubicBezTo>
                      <a:pt x="6705" y="27873"/>
                      <a:pt x="6805" y="27907"/>
                      <a:pt x="6872" y="27907"/>
                    </a:cubicBezTo>
                    <a:lnTo>
                      <a:pt x="6972" y="27907"/>
                    </a:lnTo>
                    <a:cubicBezTo>
                      <a:pt x="7205" y="27773"/>
                      <a:pt x="7472" y="27606"/>
                      <a:pt x="7706" y="27406"/>
                    </a:cubicBezTo>
                    <a:cubicBezTo>
                      <a:pt x="7772" y="27340"/>
                      <a:pt x="7806" y="27206"/>
                      <a:pt x="7706" y="27106"/>
                    </a:cubicBezTo>
                    <a:cubicBezTo>
                      <a:pt x="7664" y="27065"/>
                      <a:pt x="7598" y="27036"/>
                      <a:pt x="7537" y="27036"/>
                    </a:cubicBezTo>
                    <a:close/>
                    <a:moveTo>
                      <a:pt x="4189" y="27372"/>
                    </a:moveTo>
                    <a:cubicBezTo>
                      <a:pt x="4117" y="27372"/>
                      <a:pt x="4046" y="27408"/>
                      <a:pt x="4003" y="27473"/>
                    </a:cubicBezTo>
                    <a:cubicBezTo>
                      <a:pt x="3936" y="27573"/>
                      <a:pt x="3970" y="27706"/>
                      <a:pt x="4070" y="27773"/>
                    </a:cubicBezTo>
                    <a:cubicBezTo>
                      <a:pt x="4170" y="27840"/>
                      <a:pt x="4270" y="27907"/>
                      <a:pt x="4370" y="27940"/>
                    </a:cubicBezTo>
                    <a:cubicBezTo>
                      <a:pt x="4403" y="27973"/>
                      <a:pt x="4437" y="27973"/>
                      <a:pt x="4470" y="27973"/>
                    </a:cubicBezTo>
                    <a:cubicBezTo>
                      <a:pt x="4537" y="27973"/>
                      <a:pt x="4603" y="27940"/>
                      <a:pt x="4670" y="27873"/>
                    </a:cubicBezTo>
                    <a:cubicBezTo>
                      <a:pt x="4703" y="27773"/>
                      <a:pt x="4670" y="27640"/>
                      <a:pt x="4570" y="27573"/>
                    </a:cubicBezTo>
                    <a:cubicBezTo>
                      <a:pt x="4470" y="27540"/>
                      <a:pt x="4403" y="27473"/>
                      <a:pt x="4303" y="27406"/>
                    </a:cubicBezTo>
                    <a:cubicBezTo>
                      <a:pt x="4268" y="27383"/>
                      <a:pt x="4228" y="27372"/>
                      <a:pt x="4189" y="27372"/>
                    </a:cubicBezTo>
                    <a:close/>
                    <a:moveTo>
                      <a:pt x="6105" y="27798"/>
                    </a:moveTo>
                    <a:cubicBezTo>
                      <a:pt x="6084" y="27798"/>
                      <a:pt x="6061" y="27801"/>
                      <a:pt x="6038" y="27807"/>
                    </a:cubicBezTo>
                    <a:cubicBezTo>
                      <a:pt x="5873" y="27830"/>
                      <a:pt x="5691" y="27854"/>
                      <a:pt x="5516" y="27854"/>
                    </a:cubicBezTo>
                    <a:cubicBezTo>
                      <a:pt x="5443" y="27854"/>
                      <a:pt x="5372" y="27850"/>
                      <a:pt x="5304" y="27840"/>
                    </a:cubicBezTo>
                    <a:cubicBezTo>
                      <a:pt x="5281" y="27834"/>
                      <a:pt x="5259" y="27831"/>
                      <a:pt x="5238" y="27831"/>
                    </a:cubicBezTo>
                    <a:cubicBezTo>
                      <a:pt x="5138" y="27831"/>
                      <a:pt x="5065" y="27896"/>
                      <a:pt x="5037" y="28007"/>
                    </a:cubicBezTo>
                    <a:cubicBezTo>
                      <a:pt x="5037" y="28107"/>
                      <a:pt x="5104" y="28207"/>
                      <a:pt x="5237" y="28240"/>
                    </a:cubicBezTo>
                    <a:cubicBezTo>
                      <a:pt x="5337" y="28240"/>
                      <a:pt x="5471" y="28274"/>
                      <a:pt x="5571" y="28274"/>
                    </a:cubicBezTo>
                    <a:cubicBezTo>
                      <a:pt x="5771" y="28274"/>
                      <a:pt x="5938" y="28240"/>
                      <a:pt x="6138" y="28207"/>
                    </a:cubicBezTo>
                    <a:cubicBezTo>
                      <a:pt x="6238" y="28173"/>
                      <a:pt x="6305" y="28073"/>
                      <a:pt x="6305" y="27940"/>
                    </a:cubicBezTo>
                    <a:cubicBezTo>
                      <a:pt x="6277" y="27858"/>
                      <a:pt x="6204" y="27798"/>
                      <a:pt x="6105" y="2779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958" name="Google Shape;2958;p30"/>
          <p:cNvSpPr/>
          <p:nvPr/>
        </p:nvSpPr>
        <p:spPr>
          <a:xfrm>
            <a:off x="875150" y="1318578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9" name="Google Shape;2959;p30"/>
          <p:cNvSpPr/>
          <p:nvPr/>
        </p:nvSpPr>
        <p:spPr>
          <a:xfrm flipH="1">
            <a:off x="6280610" y="1109101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0" name="Google Shape;2960;p30"/>
          <p:cNvSpPr/>
          <p:nvPr/>
        </p:nvSpPr>
        <p:spPr>
          <a:xfrm>
            <a:off x="6894809" y="2913364"/>
            <a:ext cx="1027984" cy="318292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2_1"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2" name="Google Shape;2962;p31"/>
          <p:cNvGrpSpPr/>
          <p:nvPr/>
        </p:nvGrpSpPr>
        <p:grpSpPr>
          <a:xfrm>
            <a:off x="-31332" y="834127"/>
            <a:ext cx="9175031" cy="4538153"/>
            <a:chOff x="131" y="-474086"/>
            <a:chExt cx="9143942" cy="5236733"/>
          </a:xfrm>
        </p:grpSpPr>
        <p:sp>
          <p:nvSpPr>
            <p:cNvPr id="2963" name="Google Shape;2963;p31"/>
            <p:cNvSpPr/>
            <p:nvPr/>
          </p:nvSpPr>
          <p:spPr>
            <a:xfrm>
              <a:off x="131" y="-474086"/>
              <a:ext cx="4276328" cy="4653499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31"/>
            <p:cNvSpPr/>
            <p:nvPr/>
          </p:nvSpPr>
          <p:spPr>
            <a:xfrm>
              <a:off x="3307783" y="754708"/>
              <a:ext cx="5836289" cy="4007940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5" name="Google Shape;2965;p31"/>
          <p:cNvGrpSpPr/>
          <p:nvPr/>
        </p:nvGrpSpPr>
        <p:grpSpPr>
          <a:xfrm>
            <a:off x="-65450" y="3592910"/>
            <a:ext cx="9236161" cy="1590441"/>
            <a:chOff x="-65450" y="4543325"/>
            <a:chExt cx="9236161" cy="639168"/>
          </a:xfrm>
        </p:grpSpPr>
        <p:sp>
          <p:nvSpPr>
            <p:cNvPr id="2966" name="Google Shape;2966;p31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31"/>
            <p:cNvSpPr/>
            <p:nvPr/>
          </p:nvSpPr>
          <p:spPr>
            <a:xfrm>
              <a:off x="-65450" y="4670975"/>
              <a:ext cx="9209483" cy="5113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8" name="Google Shape;2968;p31"/>
          <p:cNvGrpSpPr/>
          <p:nvPr/>
        </p:nvGrpSpPr>
        <p:grpSpPr>
          <a:xfrm>
            <a:off x="6869298" y="3288564"/>
            <a:ext cx="402839" cy="477041"/>
            <a:chOff x="4572005" y="4329235"/>
            <a:chExt cx="402839" cy="477041"/>
          </a:xfrm>
        </p:grpSpPr>
        <p:sp>
          <p:nvSpPr>
            <p:cNvPr id="2969" name="Google Shape;2969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4" name="Google Shape;2974;p31"/>
          <p:cNvGrpSpPr/>
          <p:nvPr/>
        </p:nvGrpSpPr>
        <p:grpSpPr>
          <a:xfrm>
            <a:off x="6623664" y="3366512"/>
            <a:ext cx="337015" cy="399092"/>
            <a:chOff x="4572005" y="4329235"/>
            <a:chExt cx="402839" cy="477041"/>
          </a:xfrm>
        </p:grpSpPr>
        <p:sp>
          <p:nvSpPr>
            <p:cNvPr id="2975" name="Google Shape;2975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0" name="Google Shape;2980;p31"/>
          <p:cNvGrpSpPr/>
          <p:nvPr/>
        </p:nvGrpSpPr>
        <p:grpSpPr>
          <a:xfrm flipH="1">
            <a:off x="8121966" y="718350"/>
            <a:ext cx="664025" cy="297950"/>
            <a:chOff x="6561950" y="201375"/>
            <a:chExt cx="664025" cy="297950"/>
          </a:xfrm>
        </p:grpSpPr>
        <p:sp>
          <p:nvSpPr>
            <p:cNvPr id="2981" name="Google Shape;2981;p31"/>
            <p:cNvSpPr/>
            <p:nvPr/>
          </p:nvSpPr>
          <p:spPr>
            <a:xfrm>
              <a:off x="6561950" y="28095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31"/>
            <p:cNvSpPr/>
            <p:nvPr/>
          </p:nvSpPr>
          <p:spPr>
            <a:xfrm>
              <a:off x="6662700" y="22127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31"/>
            <p:cNvSpPr/>
            <p:nvPr/>
          </p:nvSpPr>
          <p:spPr>
            <a:xfrm>
              <a:off x="6583825" y="24307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31"/>
            <p:cNvSpPr/>
            <p:nvPr/>
          </p:nvSpPr>
          <p:spPr>
            <a:xfrm>
              <a:off x="6643875" y="20137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31"/>
            <p:cNvSpPr/>
            <p:nvPr/>
          </p:nvSpPr>
          <p:spPr>
            <a:xfrm>
              <a:off x="6757275" y="31550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6" name="Google Shape;2986;p31"/>
          <p:cNvGrpSpPr/>
          <p:nvPr/>
        </p:nvGrpSpPr>
        <p:grpSpPr>
          <a:xfrm>
            <a:off x="6785264" y="3454808"/>
            <a:ext cx="337015" cy="399092"/>
            <a:chOff x="4572005" y="4329235"/>
            <a:chExt cx="402839" cy="477041"/>
          </a:xfrm>
        </p:grpSpPr>
        <p:sp>
          <p:nvSpPr>
            <p:cNvPr id="2987" name="Google Shape;2987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92" name="Google Shape;2992;p31"/>
          <p:cNvGrpSpPr/>
          <p:nvPr/>
        </p:nvGrpSpPr>
        <p:grpSpPr>
          <a:xfrm>
            <a:off x="7537582" y="3674004"/>
            <a:ext cx="1567300" cy="1413960"/>
            <a:chOff x="2485333" y="3736351"/>
            <a:chExt cx="1383319" cy="1247869"/>
          </a:xfrm>
        </p:grpSpPr>
        <p:sp>
          <p:nvSpPr>
            <p:cNvPr id="2993" name="Google Shape;2993;p31"/>
            <p:cNvSpPr/>
            <p:nvPr/>
          </p:nvSpPr>
          <p:spPr>
            <a:xfrm>
              <a:off x="3143197" y="3806603"/>
              <a:ext cx="114274" cy="55573"/>
            </a:xfrm>
            <a:custGeom>
              <a:avLst/>
              <a:gdLst/>
              <a:ahLst/>
              <a:cxnLst/>
              <a:rect l="l" t="t" r="r" b="b"/>
              <a:pathLst>
                <a:path w="7598" h="3695" extrusionOk="0">
                  <a:moveTo>
                    <a:pt x="4687" y="0"/>
                  </a:moveTo>
                  <a:cubicBezTo>
                    <a:pt x="4616" y="0"/>
                    <a:pt x="4544" y="3"/>
                    <a:pt x="4470" y="9"/>
                  </a:cubicBezTo>
                  <a:cubicBezTo>
                    <a:pt x="4470" y="9"/>
                    <a:pt x="0" y="343"/>
                    <a:pt x="1735" y="3078"/>
                  </a:cubicBezTo>
                  <a:cubicBezTo>
                    <a:pt x="1947" y="3412"/>
                    <a:pt x="2251" y="3544"/>
                    <a:pt x="2590" y="3544"/>
                  </a:cubicBezTo>
                  <a:cubicBezTo>
                    <a:pt x="3373" y="3544"/>
                    <a:pt x="4344" y="2840"/>
                    <a:pt x="4814" y="2292"/>
                  </a:cubicBezTo>
                  <a:lnTo>
                    <a:pt x="4814" y="2292"/>
                  </a:lnTo>
                  <a:cubicBezTo>
                    <a:pt x="4848" y="2821"/>
                    <a:pt x="5144" y="3514"/>
                    <a:pt x="6038" y="3679"/>
                  </a:cubicBezTo>
                  <a:cubicBezTo>
                    <a:pt x="6094" y="3689"/>
                    <a:pt x="6148" y="3694"/>
                    <a:pt x="6200" y="3694"/>
                  </a:cubicBezTo>
                  <a:cubicBezTo>
                    <a:pt x="7597" y="3694"/>
                    <a:pt x="7139" y="0"/>
                    <a:pt x="4687" y="0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31"/>
            <p:cNvSpPr/>
            <p:nvPr/>
          </p:nvSpPr>
          <p:spPr>
            <a:xfrm>
              <a:off x="3157245" y="3736351"/>
              <a:ext cx="122456" cy="69349"/>
            </a:xfrm>
            <a:custGeom>
              <a:avLst/>
              <a:gdLst/>
              <a:ahLst/>
              <a:cxnLst/>
              <a:rect l="l" t="t" r="r" b="b"/>
              <a:pathLst>
                <a:path w="8142" h="4611" extrusionOk="0">
                  <a:moveTo>
                    <a:pt x="3340" y="1"/>
                  </a:moveTo>
                  <a:cubicBezTo>
                    <a:pt x="3199" y="1"/>
                    <a:pt x="3053" y="35"/>
                    <a:pt x="2902" y="110"/>
                  </a:cubicBezTo>
                  <a:cubicBezTo>
                    <a:pt x="0" y="1545"/>
                    <a:pt x="3603" y="4180"/>
                    <a:pt x="3603" y="4180"/>
                  </a:cubicBezTo>
                  <a:cubicBezTo>
                    <a:pt x="4028" y="4485"/>
                    <a:pt x="4467" y="4611"/>
                    <a:pt x="4887" y="4611"/>
                  </a:cubicBezTo>
                  <a:cubicBezTo>
                    <a:pt x="6677" y="4611"/>
                    <a:pt x="8141" y="2331"/>
                    <a:pt x="6872" y="1845"/>
                  </a:cubicBezTo>
                  <a:cubicBezTo>
                    <a:pt x="6663" y="1765"/>
                    <a:pt x="6469" y="1731"/>
                    <a:pt x="6291" y="1731"/>
                  </a:cubicBezTo>
                  <a:cubicBezTo>
                    <a:pt x="5727" y="1731"/>
                    <a:pt x="5319" y="2075"/>
                    <a:pt x="5091" y="2412"/>
                  </a:cubicBezTo>
                  <a:lnTo>
                    <a:pt x="5091" y="2412"/>
                  </a:lnTo>
                  <a:cubicBezTo>
                    <a:pt x="4953" y="1516"/>
                    <a:pt x="4275" y="1"/>
                    <a:pt x="3340" y="1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31"/>
            <p:cNvSpPr/>
            <p:nvPr/>
          </p:nvSpPr>
          <p:spPr>
            <a:xfrm>
              <a:off x="3167773" y="3760460"/>
              <a:ext cx="35133" cy="40773"/>
            </a:xfrm>
            <a:custGeom>
              <a:avLst/>
              <a:gdLst/>
              <a:ahLst/>
              <a:cxnLst/>
              <a:rect l="l" t="t" r="r" b="b"/>
              <a:pathLst>
                <a:path w="2336" h="2711" extrusionOk="0">
                  <a:moveTo>
                    <a:pt x="314" y="0"/>
                  </a:moveTo>
                  <a:cubicBezTo>
                    <a:pt x="225" y="0"/>
                    <a:pt x="128" y="65"/>
                    <a:pt x="101" y="175"/>
                  </a:cubicBezTo>
                  <a:cubicBezTo>
                    <a:pt x="1" y="742"/>
                    <a:pt x="67" y="1243"/>
                    <a:pt x="334" y="1643"/>
                  </a:cubicBezTo>
                  <a:cubicBezTo>
                    <a:pt x="901" y="2477"/>
                    <a:pt x="2035" y="2677"/>
                    <a:pt x="2102" y="2710"/>
                  </a:cubicBezTo>
                  <a:lnTo>
                    <a:pt x="2136" y="2710"/>
                  </a:lnTo>
                  <a:cubicBezTo>
                    <a:pt x="2236" y="2710"/>
                    <a:pt x="2302" y="2644"/>
                    <a:pt x="2336" y="2544"/>
                  </a:cubicBezTo>
                  <a:cubicBezTo>
                    <a:pt x="2336" y="2410"/>
                    <a:pt x="2269" y="2310"/>
                    <a:pt x="2169" y="2277"/>
                  </a:cubicBezTo>
                  <a:cubicBezTo>
                    <a:pt x="2136" y="2277"/>
                    <a:pt x="1135" y="2110"/>
                    <a:pt x="701" y="1410"/>
                  </a:cubicBezTo>
                  <a:cubicBezTo>
                    <a:pt x="468" y="1109"/>
                    <a:pt x="434" y="709"/>
                    <a:pt x="534" y="242"/>
                  </a:cubicBezTo>
                  <a:cubicBezTo>
                    <a:pt x="534" y="142"/>
                    <a:pt x="468" y="42"/>
                    <a:pt x="368" y="9"/>
                  </a:cubicBezTo>
                  <a:cubicBezTo>
                    <a:pt x="350" y="3"/>
                    <a:pt x="332" y="0"/>
                    <a:pt x="31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31"/>
            <p:cNvSpPr/>
            <p:nvPr/>
          </p:nvSpPr>
          <p:spPr>
            <a:xfrm>
              <a:off x="3154237" y="3797519"/>
              <a:ext cx="47165" cy="24786"/>
            </a:xfrm>
            <a:custGeom>
              <a:avLst/>
              <a:gdLst/>
              <a:ahLst/>
              <a:cxnLst/>
              <a:rect l="l" t="t" r="r" b="b"/>
              <a:pathLst>
                <a:path w="3136" h="1648" extrusionOk="0">
                  <a:moveTo>
                    <a:pt x="1641" y="0"/>
                  </a:moveTo>
                  <a:cubicBezTo>
                    <a:pt x="1241" y="0"/>
                    <a:pt x="907" y="92"/>
                    <a:pt x="634" y="280"/>
                  </a:cubicBezTo>
                  <a:cubicBezTo>
                    <a:pt x="33" y="713"/>
                    <a:pt x="0" y="1414"/>
                    <a:pt x="0" y="1447"/>
                  </a:cubicBezTo>
                  <a:cubicBezTo>
                    <a:pt x="0" y="1547"/>
                    <a:pt x="100" y="1647"/>
                    <a:pt x="234" y="1647"/>
                  </a:cubicBezTo>
                  <a:cubicBezTo>
                    <a:pt x="334" y="1647"/>
                    <a:pt x="434" y="1547"/>
                    <a:pt x="434" y="1447"/>
                  </a:cubicBezTo>
                  <a:cubicBezTo>
                    <a:pt x="434" y="1447"/>
                    <a:pt x="467" y="914"/>
                    <a:pt x="867" y="647"/>
                  </a:cubicBezTo>
                  <a:cubicBezTo>
                    <a:pt x="1067" y="497"/>
                    <a:pt x="1343" y="422"/>
                    <a:pt x="1676" y="422"/>
                  </a:cubicBezTo>
                  <a:cubicBezTo>
                    <a:pt x="2010" y="422"/>
                    <a:pt x="2402" y="497"/>
                    <a:pt x="2835" y="647"/>
                  </a:cubicBezTo>
                  <a:cubicBezTo>
                    <a:pt x="2853" y="653"/>
                    <a:pt x="2872" y="655"/>
                    <a:pt x="2891" y="655"/>
                  </a:cubicBezTo>
                  <a:cubicBezTo>
                    <a:pt x="2980" y="655"/>
                    <a:pt x="3075" y="596"/>
                    <a:pt x="3102" y="513"/>
                  </a:cubicBezTo>
                  <a:cubicBezTo>
                    <a:pt x="3136" y="380"/>
                    <a:pt x="3069" y="280"/>
                    <a:pt x="2969" y="246"/>
                  </a:cubicBezTo>
                  <a:cubicBezTo>
                    <a:pt x="2464" y="84"/>
                    <a:pt x="2023" y="0"/>
                    <a:pt x="16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31"/>
            <p:cNvSpPr/>
            <p:nvPr/>
          </p:nvSpPr>
          <p:spPr>
            <a:xfrm>
              <a:off x="3193867" y="3809220"/>
              <a:ext cx="48669" cy="38668"/>
            </a:xfrm>
            <a:custGeom>
              <a:avLst/>
              <a:gdLst/>
              <a:ahLst/>
              <a:cxnLst/>
              <a:rect l="l" t="t" r="r" b="b"/>
              <a:pathLst>
                <a:path w="3236" h="2571" extrusionOk="0">
                  <a:moveTo>
                    <a:pt x="1249" y="1"/>
                  </a:moveTo>
                  <a:cubicBezTo>
                    <a:pt x="1209" y="1"/>
                    <a:pt x="1170" y="12"/>
                    <a:pt x="1134" y="36"/>
                  </a:cubicBezTo>
                  <a:cubicBezTo>
                    <a:pt x="801" y="269"/>
                    <a:pt x="0" y="869"/>
                    <a:pt x="34" y="1336"/>
                  </a:cubicBezTo>
                  <a:cubicBezTo>
                    <a:pt x="34" y="1437"/>
                    <a:pt x="100" y="1537"/>
                    <a:pt x="200" y="1603"/>
                  </a:cubicBezTo>
                  <a:cubicBezTo>
                    <a:pt x="265" y="1644"/>
                    <a:pt x="353" y="1661"/>
                    <a:pt x="457" y="1661"/>
                  </a:cubicBezTo>
                  <a:cubicBezTo>
                    <a:pt x="779" y="1661"/>
                    <a:pt x="1248" y="1496"/>
                    <a:pt x="1601" y="1370"/>
                  </a:cubicBezTo>
                  <a:cubicBezTo>
                    <a:pt x="1802" y="1870"/>
                    <a:pt x="2135" y="2537"/>
                    <a:pt x="2502" y="2571"/>
                  </a:cubicBezTo>
                  <a:lnTo>
                    <a:pt x="2535" y="2571"/>
                  </a:lnTo>
                  <a:cubicBezTo>
                    <a:pt x="2635" y="2571"/>
                    <a:pt x="2736" y="2537"/>
                    <a:pt x="2836" y="2404"/>
                  </a:cubicBezTo>
                  <a:cubicBezTo>
                    <a:pt x="3236" y="1870"/>
                    <a:pt x="2869" y="936"/>
                    <a:pt x="2802" y="836"/>
                  </a:cubicBezTo>
                  <a:cubicBezTo>
                    <a:pt x="2778" y="764"/>
                    <a:pt x="2702" y="709"/>
                    <a:pt x="2624" y="709"/>
                  </a:cubicBezTo>
                  <a:cubicBezTo>
                    <a:pt x="2594" y="709"/>
                    <a:pt x="2563" y="717"/>
                    <a:pt x="2535" y="736"/>
                  </a:cubicBezTo>
                  <a:cubicBezTo>
                    <a:pt x="2435" y="769"/>
                    <a:pt x="2369" y="903"/>
                    <a:pt x="2435" y="1003"/>
                  </a:cubicBezTo>
                  <a:cubicBezTo>
                    <a:pt x="2502" y="1203"/>
                    <a:pt x="2702" y="1837"/>
                    <a:pt x="2502" y="2137"/>
                  </a:cubicBezTo>
                  <a:cubicBezTo>
                    <a:pt x="2369" y="2037"/>
                    <a:pt x="2102" y="1537"/>
                    <a:pt x="1902" y="1003"/>
                  </a:cubicBezTo>
                  <a:cubicBezTo>
                    <a:pt x="1902" y="970"/>
                    <a:pt x="1835" y="936"/>
                    <a:pt x="1802" y="903"/>
                  </a:cubicBezTo>
                  <a:cubicBezTo>
                    <a:pt x="1768" y="886"/>
                    <a:pt x="1735" y="878"/>
                    <a:pt x="1706" y="878"/>
                  </a:cubicBezTo>
                  <a:cubicBezTo>
                    <a:pt x="1676" y="878"/>
                    <a:pt x="1651" y="886"/>
                    <a:pt x="1635" y="903"/>
                  </a:cubicBezTo>
                  <a:cubicBezTo>
                    <a:pt x="1168" y="1103"/>
                    <a:pt x="667" y="1236"/>
                    <a:pt x="467" y="1236"/>
                  </a:cubicBezTo>
                  <a:cubicBezTo>
                    <a:pt x="534" y="1070"/>
                    <a:pt x="934" y="669"/>
                    <a:pt x="1368" y="402"/>
                  </a:cubicBezTo>
                  <a:cubicBezTo>
                    <a:pt x="1468" y="336"/>
                    <a:pt x="1468" y="202"/>
                    <a:pt x="1435" y="102"/>
                  </a:cubicBezTo>
                  <a:cubicBezTo>
                    <a:pt x="1392" y="38"/>
                    <a:pt x="1321" y="1"/>
                    <a:pt x="12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31"/>
            <p:cNvSpPr/>
            <p:nvPr/>
          </p:nvSpPr>
          <p:spPr>
            <a:xfrm>
              <a:off x="3199883" y="3764867"/>
              <a:ext cx="53196" cy="40382"/>
            </a:xfrm>
            <a:custGeom>
              <a:avLst/>
              <a:gdLst/>
              <a:ahLst/>
              <a:cxnLst/>
              <a:rect l="l" t="t" r="r" b="b"/>
              <a:pathLst>
                <a:path w="3537" h="2685" extrusionOk="0">
                  <a:moveTo>
                    <a:pt x="505" y="1"/>
                  </a:moveTo>
                  <a:cubicBezTo>
                    <a:pt x="469" y="1"/>
                    <a:pt x="434" y="5"/>
                    <a:pt x="401" y="16"/>
                  </a:cubicBezTo>
                  <a:cubicBezTo>
                    <a:pt x="301" y="49"/>
                    <a:pt x="234" y="116"/>
                    <a:pt x="201" y="216"/>
                  </a:cubicBezTo>
                  <a:cubicBezTo>
                    <a:pt x="1" y="616"/>
                    <a:pt x="434" y="1717"/>
                    <a:pt x="568" y="2051"/>
                  </a:cubicBezTo>
                  <a:cubicBezTo>
                    <a:pt x="618" y="2126"/>
                    <a:pt x="686" y="2163"/>
                    <a:pt x="774" y="2163"/>
                  </a:cubicBezTo>
                  <a:cubicBezTo>
                    <a:pt x="803" y="2163"/>
                    <a:pt x="834" y="2159"/>
                    <a:pt x="868" y="2151"/>
                  </a:cubicBezTo>
                  <a:cubicBezTo>
                    <a:pt x="968" y="2084"/>
                    <a:pt x="1001" y="1984"/>
                    <a:pt x="968" y="1884"/>
                  </a:cubicBezTo>
                  <a:cubicBezTo>
                    <a:pt x="701" y="1250"/>
                    <a:pt x="534" y="616"/>
                    <a:pt x="568" y="416"/>
                  </a:cubicBezTo>
                  <a:lnTo>
                    <a:pt x="568" y="416"/>
                  </a:lnTo>
                  <a:cubicBezTo>
                    <a:pt x="768" y="516"/>
                    <a:pt x="1268" y="1117"/>
                    <a:pt x="1702" y="1750"/>
                  </a:cubicBezTo>
                  <a:cubicBezTo>
                    <a:pt x="1752" y="1825"/>
                    <a:pt x="1821" y="1863"/>
                    <a:pt x="1894" y="1863"/>
                  </a:cubicBezTo>
                  <a:cubicBezTo>
                    <a:pt x="1919" y="1863"/>
                    <a:pt x="1944" y="1859"/>
                    <a:pt x="1969" y="1850"/>
                  </a:cubicBezTo>
                  <a:cubicBezTo>
                    <a:pt x="2302" y="1684"/>
                    <a:pt x="2702" y="1517"/>
                    <a:pt x="2936" y="1450"/>
                  </a:cubicBezTo>
                  <a:lnTo>
                    <a:pt x="2936" y="1450"/>
                  </a:lnTo>
                  <a:cubicBezTo>
                    <a:pt x="2803" y="1684"/>
                    <a:pt x="2536" y="2051"/>
                    <a:pt x="2269" y="2351"/>
                  </a:cubicBezTo>
                  <a:cubicBezTo>
                    <a:pt x="2202" y="2451"/>
                    <a:pt x="2202" y="2584"/>
                    <a:pt x="2302" y="2651"/>
                  </a:cubicBezTo>
                  <a:cubicBezTo>
                    <a:pt x="2336" y="2684"/>
                    <a:pt x="2369" y="2684"/>
                    <a:pt x="2436" y="2684"/>
                  </a:cubicBezTo>
                  <a:cubicBezTo>
                    <a:pt x="2502" y="2684"/>
                    <a:pt x="2536" y="2684"/>
                    <a:pt x="2602" y="2618"/>
                  </a:cubicBezTo>
                  <a:cubicBezTo>
                    <a:pt x="3536" y="1517"/>
                    <a:pt x="3470" y="1283"/>
                    <a:pt x="3436" y="1183"/>
                  </a:cubicBezTo>
                  <a:cubicBezTo>
                    <a:pt x="3436" y="1117"/>
                    <a:pt x="3370" y="1050"/>
                    <a:pt x="3303" y="1016"/>
                  </a:cubicBezTo>
                  <a:cubicBezTo>
                    <a:pt x="3269" y="1005"/>
                    <a:pt x="3229" y="1000"/>
                    <a:pt x="3181" y="1000"/>
                  </a:cubicBezTo>
                  <a:cubicBezTo>
                    <a:pt x="2948" y="1000"/>
                    <a:pt x="2551" y="1134"/>
                    <a:pt x="1969" y="1383"/>
                  </a:cubicBezTo>
                  <a:cubicBezTo>
                    <a:pt x="1507" y="706"/>
                    <a:pt x="931" y="1"/>
                    <a:pt x="5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31"/>
            <p:cNvSpPr/>
            <p:nvPr/>
          </p:nvSpPr>
          <p:spPr>
            <a:xfrm>
              <a:off x="2485333" y="4460031"/>
              <a:ext cx="91714" cy="80915"/>
            </a:xfrm>
            <a:custGeom>
              <a:avLst/>
              <a:gdLst/>
              <a:ahLst/>
              <a:cxnLst/>
              <a:rect l="l" t="t" r="r" b="b"/>
              <a:pathLst>
                <a:path w="6098" h="5380" extrusionOk="0">
                  <a:moveTo>
                    <a:pt x="1838" y="0"/>
                  </a:moveTo>
                  <a:cubicBezTo>
                    <a:pt x="1236" y="0"/>
                    <a:pt x="684" y="343"/>
                    <a:pt x="377" y="1362"/>
                  </a:cubicBezTo>
                  <a:cubicBezTo>
                    <a:pt x="1" y="2591"/>
                    <a:pt x="1943" y="3160"/>
                    <a:pt x="2987" y="3168"/>
                  </a:cubicBezTo>
                  <a:lnTo>
                    <a:pt x="2987" y="3168"/>
                  </a:lnTo>
                  <a:cubicBezTo>
                    <a:pt x="2599" y="3536"/>
                    <a:pt x="2255" y="4212"/>
                    <a:pt x="2712" y="4998"/>
                  </a:cubicBezTo>
                  <a:cubicBezTo>
                    <a:pt x="2863" y="5264"/>
                    <a:pt x="3082" y="5380"/>
                    <a:pt x="3328" y="5380"/>
                  </a:cubicBezTo>
                  <a:cubicBezTo>
                    <a:pt x="4439" y="5380"/>
                    <a:pt x="6097" y="3013"/>
                    <a:pt x="4513" y="1429"/>
                  </a:cubicBezTo>
                  <a:cubicBezTo>
                    <a:pt x="4513" y="1429"/>
                    <a:pt x="3070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31"/>
            <p:cNvSpPr/>
            <p:nvPr/>
          </p:nvSpPr>
          <p:spPr>
            <a:xfrm>
              <a:off x="2555374" y="4425935"/>
              <a:ext cx="66447" cy="83322"/>
            </a:xfrm>
            <a:custGeom>
              <a:avLst/>
              <a:gdLst/>
              <a:ahLst/>
              <a:cxnLst/>
              <a:rect l="l" t="t" r="r" b="b"/>
              <a:pathLst>
                <a:path w="4418" h="5540" extrusionOk="0">
                  <a:moveTo>
                    <a:pt x="1931" y="0"/>
                  </a:moveTo>
                  <a:cubicBezTo>
                    <a:pt x="1" y="0"/>
                    <a:pt x="256" y="3429"/>
                    <a:pt x="256" y="3429"/>
                  </a:cubicBezTo>
                  <a:cubicBezTo>
                    <a:pt x="384" y="4921"/>
                    <a:pt x="1701" y="5539"/>
                    <a:pt x="2781" y="5539"/>
                  </a:cubicBezTo>
                  <a:cubicBezTo>
                    <a:pt x="3682" y="5539"/>
                    <a:pt x="4417" y="5109"/>
                    <a:pt x="4159" y="4396"/>
                  </a:cubicBezTo>
                  <a:cubicBezTo>
                    <a:pt x="3881" y="3610"/>
                    <a:pt x="3257" y="3387"/>
                    <a:pt x="2749" y="3387"/>
                  </a:cubicBezTo>
                  <a:cubicBezTo>
                    <a:pt x="2690" y="3387"/>
                    <a:pt x="2632" y="3390"/>
                    <a:pt x="2577" y="3396"/>
                  </a:cubicBezTo>
                  <a:lnTo>
                    <a:pt x="2577" y="3396"/>
                  </a:lnTo>
                  <a:cubicBezTo>
                    <a:pt x="3243" y="2617"/>
                    <a:pt x="4076" y="756"/>
                    <a:pt x="2892" y="227"/>
                  </a:cubicBezTo>
                  <a:cubicBezTo>
                    <a:pt x="2523" y="69"/>
                    <a:pt x="2205" y="0"/>
                    <a:pt x="1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31"/>
            <p:cNvSpPr/>
            <p:nvPr/>
          </p:nvSpPr>
          <p:spPr>
            <a:xfrm>
              <a:off x="2540665" y="4421619"/>
              <a:ext cx="24094" cy="49376"/>
            </a:xfrm>
            <a:custGeom>
              <a:avLst/>
              <a:gdLst/>
              <a:ahLst/>
              <a:cxnLst/>
              <a:rect l="l" t="t" r="r" b="b"/>
              <a:pathLst>
                <a:path w="1602" h="3283" extrusionOk="0">
                  <a:moveTo>
                    <a:pt x="1342" y="1"/>
                  </a:moveTo>
                  <a:cubicBezTo>
                    <a:pt x="1318" y="1"/>
                    <a:pt x="1293" y="5"/>
                    <a:pt x="1268" y="13"/>
                  </a:cubicBezTo>
                  <a:cubicBezTo>
                    <a:pt x="734" y="280"/>
                    <a:pt x="401" y="680"/>
                    <a:pt x="267" y="1147"/>
                  </a:cubicBezTo>
                  <a:cubicBezTo>
                    <a:pt x="0" y="2115"/>
                    <a:pt x="601" y="3116"/>
                    <a:pt x="601" y="3149"/>
                  </a:cubicBezTo>
                  <a:cubicBezTo>
                    <a:pt x="667" y="3216"/>
                    <a:pt x="734" y="3282"/>
                    <a:pt x="801" y="3282"/>
                  </a:cubicBezTo>
                  <a:cubicBezTo>
                    <a:pt x="834" y="3282"/>
                    <a:pt x="868" y="3249"/>
                    <a:pt x="901" y="3249"/>
                  </a:cubicBezTo>
                  <a:cubicBezTo>
                    <a:pt x="1001" y="3182"/>
                    <a:pt x="1034" y="3049"/>
                    <a:pt x="968" y="2949"/>
                  </a:cubicBezTo>
                  <a:cubicBezTo>
                    <a:pt x="968" y="2949"/>
                    <a:pt x="467" y="2048"/>
                    <a:pt x="667" y="1281"/>
                  </a:cubicBezTo>
                  <a:cubicBezTo>
                    <a:pt x="767" y="914"/>
                    <a:pt x="1034" y="614"/>
                    <a:pt x="1435" y="380"/>
                  </a:cubicBezTo>
                  <a:cubicBezTo>
                    <a:pt x="1568" y="347"/>
                    <a:pt x="1601" y="213"/>
                    <a:pt x="1535" y="113"/>
                  </a:cubicBezTo>
                  <a:cubicBezTo>
                    <a:pt x="1485" y="38"/>
                    <a:pt x="1416" y="1"/>
                    <a:pt x="134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31"/>
            <p:cNvSpPr/>
            <p:nvPr/>
          </p:nvSpPr>
          <p:spPr>
            <a:xfrm>
              <a:off x="2505546" y="4442314"/>
              <a:ext cx="44669" cy="31193"/>
            </a:xfrm>
            <a:custGeom>
              <a:avLst/>
              <a:gdLst/>
              <a:ahLst/>
              <a:cxnLst/>
              <a:rect l="l" t="t" r="r" b="b"/>
              <a:pathLst>
                <a:path w="2970" h="2074" extrusionOk="0">
                  <a:moveTo>
                    <a:pt x="1043" y="0"/>
                  </a:moveTo>
                  <a:cubicBezTo>
                    <a:pt x="508" y="0"/>
                    <a:pt x="128" y="305"/>
                    <a:pt x="100" y="305"/>
                  </a:cubicBezTo>
                  <a:cubicBezTo>
                    <a:pt x="0" y="372"/>
                    <a:pt x="0" y="505"/>
                    <a:pt x="67" y="605"/>
                  </a:cubicBezTo>
                  <a:cubicBezTo>
                    <a:pt x="104" y="661"/>
                    <a:pt x="161" y="685"/>
                    <a:pt x="221" y="685"/>
                  </a:cubicBezTo>
                  <a:cubicBezTo>
                    <a:pt x="270" y="685"/>
                    <a:pt x="322" y="669"/>
                    <a:pt x="367" y="639"/>
                  </a:cubicBezTo>
                  <a:cubicBezTo>
                    <a:pt x="367" y="639"/>
                    <a:pt x="645" y="407"/>
                    <a:pt x="1027" y="407"/>
                  </a:cubicBezTo>
                  <a:cubicBezTo>
                    <a:pt x="1104" y="407"/>
                    <a:pt x="1184" y="416"/>
                    <a:pt x="1268" y="439"/>
                  </a:cubicBezTo>
                  <a:cubicBezTo>
                    <a:pt x="1735" y="572"/>
                    <a:pt x="2202" y="1072"/>
                    <a:pt x="2535" y="1940"/>
                  </a:cubicBezTo>
                  <a:cubicBezTo>
                    <a:pt x="2569" y="2006"/>
                    <a:pt x="2669" y="2073"/>
                    <a:pt x="2736" y="2073"/>
                  </a:cubicBezTo>
                  <a:cubicBezTo>
                    <a:pt x="2769" y="2073"/>
                    <a:pt x="2802" y="2073"/>
                    <a:pt x="2802" y="2040"/>
                  </a:cubicBezTo>
                  <a:cubicBezTo>
                    <a:pt x="2936" y="2006"/>
                    <a:pt x="2969" y="1873"/>
                    <a:pt x="2936" y="1773"/>
                  </a:cubicBezTo>
                  <a:cubicBezTo>
                    <a:pt x="2535" y="772"/>
                    <a:pt x="2002" y="205"/>
                    <a:pt x="1368" y="38"/>
                  </a:cubicBezTo>
                  <a:cubicBezTo>
                    <a:pt x="1255" y="11"/>
                    <a:pt x="1146" y="0"/>
                    <a:pt x="104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31"/>
            <p:cNvSpPr/>
            <p:nvPr/>
          </p:nvSpPr>
          <p:spPr>
            <a:xfrm>
              <a:off x="2523609" y="4481283"/>
              <a:ext cx="35133" cy="45391"/>
            </a:xfrm>
            <a:custGeom>
              <a:avLst/>
              <a:gdLst/>
              <a:ahLst/>
              <a:cxnLst/>
              <a:rect l="l" t="t" r="r" b="b"/>
              <a:pathLst>
                <a:path w="2336" h="3018" extrusionOk="0">
                  <a:moveTo>
                    <a:pt x="737" y="0"/>
                  </a:moveTo>
                  <a:cubicBezTo>
                    <a:pt x="474" y="0"/>
                    <a:pt x="235" y="48"/>
                    <a:pt x="100" y="183"/>
                  </a:cubicBezTo>
                  <a:cubicBezTo>
                    <a:pt x="33" y="249"/>
                    <a:pt x="0" y="349"/>
                    <a:pt x="33" y="483"/>
                  </a:cubicBezTo>
                  <a:cubicBezTo>
                    <a:pt x="67" y="783"/>
                    <a:pt x="667" y="1150"/>
                    <a:pt x="1101" y="1383"/>
                  </a:cubicBezTo>
                  <a:cubicBezTo>
                    <a:pt x="867" y="1850"/>
                    <a:pt x="567" y="2551"/>
                    <a:pt x="767" y="2851"/>
                  </a:cubicBezTo>
                  <a:cubicBezTo>
                    <a:pt x="801" y="2918"/>
                    <a:pt x="901" y="3018"/>
                    <a:pt x="1068" y="3018"/>
                  </a:cubicBezTo>
                  <a:lnTo>
                    <a:pt x="1134" y="3018"/>
                  </a:lnTo>
                  <a:cubicBezTo>
                    <a:pt x="1801" y="2951"/>
                    <a:pt x="2235" y="2051"/>
                    <a:pt x="2302" y="1951"/>
                  </a:cubicBezTo>
                  <a:cubicBezTo>
                    <a:pt x="2335" y="1850"/>
                    <a:pt x="2302" y="1750"/>
                    <a:pt x="2202" y="1684"/>
                  </a:cubicBezTo>
                  <a:cubicBezTo>
                    <a:pt x="2177" y="1675"/>
                    <a:pt x="2150" y="1671"/>
                    <a:pt x="2122" y="1671"/>
                  </a:cubicBezTo>
                  <a:cubicBezTo>
                    <a:pt x="2041" y="1671"/>
                    <a:pt x="1960" y="1709"/>
                    <a:pt x="1935" y="1784"/>
                  </a:cubicBezTo>
                  <a:cubicBezTo>
                    <a:pt x="1835" y="1984"/>
                    <a:pt x="1468" y="2518"/>
                    <a:pt x="1101" y="2584"/>
                  </a:cubicBezTo>
                  <a:cubicBezTo>
                    <a:pt x="1101" y="2418"/>
                    <a:pt x="1301" y="1884"/>
                    <a:pt x="1568" y="1383"/>
                  </a:cubicBezTo>
                  <a:cubicBezTo>
                    <a:pt x="1601" y="1350"/>
                    <a:pt x="1601" y="1283"/>
                    <a:pt x="1601" y="1217"/>
                  </a:cubicBezTo>
                  <a:cubicBezTo>
                    <a:pt x="1568" y="1183"/>
                    <a:pt x="1535" y="1117"/>
                    <a:pt x="1468" y="1117"/>
                  </a:cubicBezTo>
                  <a:cubicBezTo>
                    <a:pt x="1034" y="883"/>
                    <a:pt x="601" y="583"/>
                    <a:pt x="467" y="449"/>
                  </a:cubicBezTo>
                  <a:cubicBezTo>
                    <a:pt x="521" y="432"/>
                    <a:pt x="598" y="423"/>
                    <a:pt x="693" y="423"/>
                  </a:cubicBezTo>
                  <a:cubicBezTo>
                    <a:pt x="951" y="423"/>
                    <a:pt x="1335" y="485"/>
                    <a:pt x="1701" y="583"/>
                  </a:cubicBezTo>
                  <a:cubicBezTo>
                    <a:pt x="1718" y="589"/>
                    <a:pt x="1737" y="591"/>
                    <a:pt x="1755" y="591"/>
                  </a:cubicBezTo>
                  <a:cubicBezTo>
                    <a:pt x="1843" y="591"/>
                    <a:pt x="1935" y="527"/>
                    <a:pt x="1935" y="416"/>
                  </a:cubicBezTo>
                  <a:cubicBezTo>
                    <a:pt x="1968" y="316"/>
                    <a:pt x="1901" y="216"/>
                    <a:pt x="1801" y="183"/>
                  </a:cubicBezTo>
                  <a:cubicBezTo>
                    <a:pt x="1563" y="103"/>
                    <a:pt x="1124" y="0"/>
                    <a:pt x="7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31"/>
            <p:cNvSpPr/>
            <p:nvPr/>
          </p:nvSpPr>
          <p:spPr>
            <a:xfrm>
              <a:off x="2559720" y="4450075"/>
              <a:ext cx="39149" cy="51527"/>
            </a:xfrm>
            <a:custGeom>
              <a:avLst/>
              <a:gdLst/>
              <a:ahLst/>
              <a:cxnLst/>
              <a:rect l="l" t="t" r="r" b="b"/>
              <a:pathLst>
                <a:path w="2603" h="3426" extrusionOk="0">
                  <a:moveTo>
                    <a:pt x="1293" y="1"/>
                  </a:moveTo>
                  <a:cubicBezTo>
                    <a:pt x="1251" y="1"/>
                    <a:pt x="1210" y="9"/>
                    <a:pt x="1168" y="23"/>
                  </a:cubicBezTo>
                  <a:cubicBezTo>
                    <a:pt x="735" y="156"/>
                    <a:pt x="201" y="1190"/>
                    <a:pt x="34" y="1490"/>
                  </a:cubicBezTo>
                  <a:cubicBezTo>
                    <a:pt x="1" y="1624"/>
                    <a:pt x="34" y="1724"/>
                    <a:pt x="134" y="1791"/>
                  </a:cubicBezTo>
                  <a:cubicBezTo>
                    <a:pt x="159" y="1799"/>
                    <a:pt x="186" y="1803"/>
                    <a:pt x="213" y="1803"/>
                  </a:cubicBezTo>
                  <a:cubicBezTo>
                    <a:pt x="295" y="1803"/>
                    <a:pt x="376" y="1766"/>
                    <a:pt x="401" y="1691"/>
                  </a:cubicBezTo>
                  <a:cubicBezTo>
                    <a:pt x="701" y="1090"/>
                    <a:pt x="1068" y="556"/>
                    <a:pt x="1235" y="423"/>
                  </a:cubicBezTo>
                  <a:lnTo>
                    <a:pt x="1235" y="423"/>
                  </a:lnTo>
                  <a:cubicBezTo>
                    <a:pt x="1302" y="656"/>
                    <a:pt x="1202" y="1424"/>
                    <a:pt x="968" y="2191"/>
                  </a:cubicBezTo>
                  <a:cubicBezTo>
                    <a:pt x="935" y="2291"/>
                    <a:pt x="1002" y="2391"/>
                    <a:pt x="1102" y="2458"/>
                  </a:cubicBezTo>
                  <a:cubicBezTo>
                    <a:pt x="1435" y="2591"/>
                    <a:pt x="1802" y="2791"/>
                    <a:pt x="2036" y="2925"/>
                  </a:cubicBezTo>
                  <a:cubicBezTo>
                    <a:pt x="1769" y="2958"/>
                    <a:pt x="1302" y="2991"/>
                    <a:pt x="901" y="2991"/>
                  </a:cubicBezTo>
                  <a:cubicBezTo>
                    <a:pt x="768" y="2991"/>
                    <a:pt x="668" y="3092"/>
                    <a:pt x="701" y="3225"/>
                  </a:cubicBezTo>
                  <a:cubicBezTo>
                    <a:pt x="701" y="3325"/>
                    <a:pt x="768" y="3425"/>
                    <a:pt x="901" y="3425"/>
                  </a:cubicBezTo>
                  <a:cubicBezTo>
                    <a:pt x="2336" y="3392"/>
                    <a:pt x="2503" y="3225"/>
                    <a:pt x="2536" y="3125"/>
                  </a:cubicBezTo>
                  <a:cubicBezTo>
                    <a:pt x="2603" y="3058"/>
                    <a:pt x="2603" y="2991"/>
                    <a:pt x="2569" y="2925"/>
                  </a:cubicBezTo>
                  <a:cubicBezTo>
                    <a:pt x="2503" y="2725"/>
                    <a:pt x="2136" y="2458"/>
                    <a:pt x="1435" y="2124"/>
                  </a:cubicBezTo>
                  <a:cubicBezTo>
                    <a:pt x="1669" y="1290"/>
                    <a:pt x="1835" y="290"/>
                    <a:pt x="1469" y="56"/>
                  </a:cubicBezTo>
                  <a:cubicBezTo>
                    <a:pt x="1410" y="17"/>
                    <a:pt x="1351" y="1"/>
                    <a:pt x="129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31"/>
            <p:cNvSpPr/>
            <p:nvPr/>
          </p:nvSpPr>
          <p:spPr>
            <a:xfrm>
              <a:off x="3600925" y="4699197"/>
              <a:ext cx="97730" cy="78103"/>
            </a:xfrm>
            <a:custGeom>
              <a:avLst/>
              <a:gdLst/>
              <a:ahLst/>
              <a:cxnLst/>
              <a:rect l="l" t="t" r="r" b="b"/>
              <a:pathLst>
                <a:path w="6498" h="5193" extrusionOk="0">
                  <a:moveTo>
                    <a:pt x="3477" y="1"/>
                  </a:moveTo>
                  <a:cubicBezTo>
                    <a:pt x="3427" y="1"/>
                    <a:pt x="3376" y="2"/>
                    <a:pt x="3324" y="4"/>
                  </a:cubicBezTo>
                  <a:cubicBezTo>
                    <a:pt x="2043" y="79"/>
                    <a:pt x="2161" y="2102"/>
                    <a:pt x="2511" y="3083"/>
                  </a:cubicBezTo>
                  <a:lnTo>
                    <a:pt x="2511" y="3083"/>
                  </a:lnTo>
                  <a:cubicBezTo>
                    <a:pt x="2306" y="2980"/>
                    <a:pt x="2050" y="2903"/>
                    <a:pt x="1779" y="2903"/>
                  </a:cubicBezTo>
                  <a:cubicBezTo>
                    <a:pt x="1415" y="2903"/>
                    <a:pt x="1024" y="3041"/>
                    <a:pt x="688" y="3440"/>
                  </a:cubicBezTo>
                  <a:cubicBezTo>
                    <a:pt x="1" y="4231"/>
                    <a:pt x="1266" y="5193"/>
                    <a:pt x="2597" y="5193"/>
                  </a:cubicBezTo>
                  <a:cubicBezTo>
                    <a:pt x="3396" y="5193"/>
                    <a:pt x="4220" y="4846"/>
                    <a:pt x="4658" y="3907"/>
                  </a:cubicBezTo>
                  <a:cubicBezTo>
                    <a:pt x="4658" y="3907"/>
                    <a:pt x="6498" y="1"/>
                    <a:pt x="3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31"/>
            <p:cNvSpPr/>
            <p:nvPr/>
          </p:nvSpPr>
          <p:spPr>
            <a:xfrm>
              <a:off x="3643819" y="4755176"/>
              <a:ext cx="92797" cy="70252"/>
            </a:xfrm>
            <a:custGeom>
              <a:avLst/>
              <a:gdLst/>
              <a:ahLst/>
              <a:cxnLst/>
              <a:rect l="l" t="t" r="r" b="b"/>
              <a:pathLst>
                <a:path w="6170" h="4671" extrusionOk="0">
                  <a:moveTo>
                    <a:pt x="4402" y="0"/>
                  </a:moveTo>
                  <a:cubicBezTo>
                    <a:pt x="3355" y="0"/>
                    <a:pt x="2206" y="518"/>
                    <a:pt x="2206" y="518"/>
                  </a:cubicBezTo>
                  <a:cubicBezTo>
                    <a:pt x="0" y="1518"/>
                    <a:pt x="984" y="4671"/>
                    <a:pt x="2140" y="4671"/>
                  </a:cubicBezTo>
                  <a:cubicBezTo>
                    <a:pt x="2295" y="4671"/>
                    <a:pt x="2453" y="4614"/>
                    <a:pt x="2606" y="4488"/>
                  </a:cubicBezTo>
                  <a:cubicBezTo>
                    <a:pt x="3299" y="3904"/>
                    <a:pt x="3215" y="3152"/>
                    <a:pt x="2985" y="2671"/>
                  </a:cubicBezTo>
                  <a:lnTo>
                    <a:pt x="2985" y="2671"/>
                  </a:lnTo>
                  <a:cubicBezTo>
                    <a:pt x="3380" y="2821"/>
                    <a:pt x="3948" y="2937"/>
                    <a:pt x="4491" y="2937"/>
                  </a:cubicBezTo>
                  <a:cubicBezTo>
                    <a:pt x="5289" y="2937"/>
                    <a:pt x="6031" y="2685"/>
                    <a:pt x="6076" y="1919"/>
                  </a:cubicBezTo>
                  <a:cubicBezTo>
                    <a:pt x="6169" y="403"/>
                    <a:pt x="5326" y="0"/>
                    <a:pt x="44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31"/>
            <p:cNvSpPr/>
            <p:nvPr/>
          </p:nvSpPr>
          <p:spPr>
            <a:xfrm>
              <a:off x="3680005" y="4736316"/>
              <a:ext cx="50685" cy="20139"/>
            </a:xfrm>
            <a:custGeom>
              <a:avLst/>
              <a:gdLst/>
              <a:ahLst/>
              <a:cxnLst/>
              <a:rect l="l" t="t" r="r" b="b"/>
              <a:pathLst>
                <a:path w="3370" h="1339" extrusionOk="0">
                  <a:moveTo>
                    <a:pt x="1992" y="0"/>
                  </a:moveTo>
                  <a:cubicBezTo>
                    <a:pt x="1951" y="0"/>
                    <a:pt x="1910" y="2"/>
                    <a:pt x="1868" y="4"/>
                  </a:cubicBezTo>
                  <a:cubicBezTo>
                    <a:pt x="868" y="71"/>
                    <a:pt x="134" y="938"/>
                    <a:pt x="100" y="972"/>
                  </a:cubicBezTo>
                  <a:cubicBezTo>
                    <a:pt x="0" y="1072"/>
                    <a:pt x="34" y="1205"/>
                    <a:pt x="100" y="1272"/>
                  </a:cubicBezTo>
                  <a:cubicBezTo>
                    <a:pt x="167" y="1305"/>
                    <a:pt x="200" y="1339"/>
                    <a:pt x="234" y="1339"/>
                  </a:cubicBezTo>
                  <a:cubicBezTo>
                    <a:pt x="301" y="1339"/>
                    <a:pt x="367" y="1305"/>
                    <a:pt x="401" y="1239"/>
                  </a:cubicBezTo>
                  <a:cubicBezTo>
                    <a:pt x="401" y="1239"/>
                    <a:pt x="1068" y="471"/>
                    <a:pt x="1902" y="405"/>
                  </a:cubicBezTo>
                  <a:cubicBezTo>
                    <a:pt x="1933" y="402"/>
                    <a:pt x="1964" y="400"/>
                    <a:pt x="1995" y="400"/>
                  </a:cubicBezTo>
                  <a:cubicBezTo>
                    <a:pt x="2331" y="400"/>
                    <a:pt x="2667" y="563"/>
                    <a:pt x="3002" y="838"/>
                  </a:cubicBezTo>
                  <a:cubicBezTo>
                    <a:pt x="3036" y="872"/>
                    <a:pt x="3086" y="888"/>
                    <a:pt x="3136" y="888"/>
                  </a:cubicBezTo>
                  <a:cubicBezTo>
                    <a:pt x="3186" y="888"/>
                    <a:pt x="3236" y="872"/>
                    <a:pt x="3269" y="838"/>
                  </a:cubicBezTo>
                  <a:cubicBezTo>
                    <a:pt x="3369" y="738"/>
                    <a:pt x="3369" y="605"/>
                    <a:pt x="3269" y="538"/>
                  </a:cubicBezTo>
                  <a:cubicBezTo>
                    <a:pt x="2872" y="171"/>
                    <a:pt x="2446" y="0"/>
                    <a:pt x="199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31"/>
            <p:cNvSpPr/>
            <p:nvPr/>
          </p:nvSpPr>
          <p:spPr>
            <a:xfrm>
              <a:off x="3675989" y="4702747"/>
              <a:ext cx="23086" cy="48700"/>
            </a:xfrm>
            <a:custGeom>
              <a:avLst/>
              <a:gdLst/>
              <a:ahLst/>
              <a:cxnLst/>
              <a:rect l="l" t="t" r="r" b="b"/>
              <a:pathLst>
                <a:path w="1535" h="3238" extrusionOk="0">
                  <a:moveTo>
                    <a:pt x="687" y="0"/>
                  </a:moveTo>
                  <a:cubicBezTo>
                    <a:pt x="615" y="0"/>
                    <a:pt x="544" y="37"/>
                    <a:pt x="501" y="101"/>
                  </a:cubicBezTo>
                  <a:cubicBezTo>
                    <a:pt x="434" y="202"/>
                    <a:pt x="467" y="335"/>
                    <a:pt x="568" y="402"/>
                  </a:cubicBezTo>
                  <a:cubicBezTo>
                    <a:pt x="568" y="402"/>
                    <a:pt x="1001" y="669"/>
                    <a:pt x="1068" y="1169"/>
                  </a:cubicBezTo>
                  <a:cubicBezTo>
                    <a:pt x="1101" y="1669"/>
                    <a:pt x="768" y="2270"/>
                    <a:pt x="67" y="2870"/>
                  </a:cubicBezTo>
                  <a:cubicBezTo>
                    <a:pt x="0" y="2970"/>
                    <a:pt x="0" y="3104"/>
                    <a:pt x="67" y="3170"/>
                  </a:cubicBezTo>
                  <a:cubicBezTo>
                    <a:pt x="101" y="3237"/>
                    <a:pt x="167" y="3237"/>
                    <a:pt x="234" y="3237"/>
                  </a:cubicBezTo>
                  <a:cubicBezTo>
                    <a:pt x="267" y="3237"/>
                    <a:pt x="334" y="3237"/>
                    <a:pt x="367" y="3204"/>
                  </a:cubicBezTo>
                  <a:cubicBezTo>
                    <a:pt x="1168" y="2470"/>
                    <a:pt x="1535" y="1769"/>
                    <a:pt x="1468" y="1136"/>
                  </a:cubicBezTo>
                  <a:cubicBezTo>
                    <a:pt x="1401" y="402"/>
                    <a:pt x="834" y="68"/>
                    <a:pt x="801" y="35"/>
                  </a:cubicBezTo>
                  <a:cubicBezTo>
                    <a:pt x="766" y="11"/>
                    <a:pt x="726" y="0"/>
                    <a:pt x="68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31"/>
            <p:cNvSpPr/>
            <p:nvPr/>
          </p:nvSpPr>
          <p:spPr>
            <a:xfrm>
              <a:off x="3622808" y="4732481"/>
              <a:ext cx="45165" cy="40533"/>
            </a:xfrm>
            <a:custGeom>
              <a:avLst/>
              <a:gdLst/>
              <a:ahLst/>
              <a:cxnLst/>
              <a:rect l="l" t="t" r="r" b="b"/>
              <a:pathLst>
                <a:path w="3003" h="2695" extrusionOk="0">
                  <a:moveTo>
                    <a:pt x="2265" y="1"/>
                  </a:moveTo>
                  <a:cubicBezTo>
                    <a:pt x="2211" y="1"/>
                    <a:pt x="2152" y="9"/>
                    <a:pt x="2102" y="26"/>
                  </a:cubicBezTo>
                  <a:cubicBezTo>
                    <a:pt x="1835" y="193"/>
                    <a:pt x="1702" y="860"/>
                    <a:pt x="1635" y="1360"/>
                  </a:cubicBezTo>
                  <a:cubicBezTo>
                    <a:pt x="1427" y="1334"/>
                    <a:pt x="1183" y="1313"/>
                    <a:pt x="951" y="1313"/>
                  </a:cubicBezTo>
                  <a:cubicBezTo>
                    <a:pt x="589" y="1313"/>
                    <a:pt x="256" y="1364"/>
                    <a:pt x="134" y="1527"/>
                  </a:cubicBezTo>
                  <a:cubicBezTo>
                    <a:pt x="67" y="1594"/>
                    <a:pt x="1" y="1727"/>
                    <a:pt x="101" y="1927"/>
                  </a:cubicBezTo>
                  <a:cubicBezTo>
                    <a:pt x="368" y="2528"/>
                    <a:pt x="1368" y="2661"/>
                    <a:pt x="1468" y="2694"/>
                  </a:cubicBezTo>
                  <a:lnTo>
                    <a:pt x="1502" y="2694"/>
                  </a:lnTo>
                  <a:cubicBezTo>
                    <a:pt x="1602" y="2694"/>
                    <a:pt x="1702" y="2594"/>
                    <a:pt x="1702" y="2494"/>
                  </a:cubicBezTo>
                  <a:cubicBezTo>
                    <a:pt x="1702" y="2394"/>
                    <a:pt x="1635" y="2294"/>
                    <a:pt x="1502" y="2261"/>
                  </a:cubicBezTo>
                  <a:cubicBezTo>
                    <a:pt x="1302" y="2227"/>
                    <a:pt x="668" y="2094"/>
                    <a:pt x="501" y="1794"/>
                  </a:cubicBezTo>
                  <a:cubicBezTo>
                    <a:pt x="584" y="1760"/>
                    <a:pt x="768" y="1744"/>
                    <a:pt x="997" y="1744"/>
                  </a:cubicBezTo>
                  <a:cubicBezTo>
                    <a:pt x="1226" y="1744"/>
                    <a:pt x="1502" y="1760"/>
                    <a:pt x="1769" y="1794"/>
                  </a:cubicBezTo>
                  <a:cubicBezTo>
                    <a:pt x="1788" y="1804"/>
                    <a:pt x="1805" y="1808"/>
                    <a:pt x="1820" y="1808"/>
                  </a:cubicBezTo>
                  <a:cubicBezTo>
                    <a:pt x="1858" y="1808"/>
                    <a:pt x="1888" y="1784"/>
                    <a:pt x="1935" y="1760"/>
                  </a:cubicBezTo>
                  <a:cubicBezTo>
                    <a:pt x="1969" y="1727"/>
                    <a:pt x="2002" y="1694"/>
                    <a:pt x="2002" y="1627"/>
                  </a:cubicBezTo>
                  <a:cubicBezTo>
                    <a:pt x="2069" y="1127"/>
                    <a:pt x="2202" y="626"/>
                    <a:pt x="2302" y="459"/>
                  </a:cubicBezTo>
                  <a:cubicBezTo>
                    <a:pt x="2402" y="593"/>
                    <a:pt x="2536" y="1127"/>
                    <a:pt x="2569" y="1660"/>
                  </a:cubicBezTo>
                  <a:cubicBezTo>
                    <a:pt x="2598" y="1747"/>
                    <a:pt x="2677" y="1834"/>
                    <a:pt x="2763" y="1834"/>
                  </a:cubicBezTo>
                  <a:cubicBezTo>
                    <a:pt x="2776" y="1834"/>
                    <a:pt x="2789" y="1832"/>
                    <a:pt x="2803" y="1827"/>
                  </a:cubicBezTo>
                  <a:cubicBezTo>
                    <a:pt x="2903" y="1827"/>
                    <a:pt x="3003" y="1727"/>
                    <a:pt x="3003" y="1627"/>
                  </a:cubicBezTo>
                  <a:cubicBezTo>
                    <a:pt x="2969" y="1193"/>
                    <a:pt x="2836" y="226"/>
                    <a:pt x="2402" y="26"/>
                  </a:cubicBezTo>
                  <a:cubicBezTo>
                    <a:pt x="2369" y="9"/>
                    <a:pt x="2319" y="1"/>
                    <a:pt x="226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31"/>
            <p:cNvSpPr/>
            <p:nvPr/>
          </p:nvSpPr>
          <p:spPr>
            <a:xfrm>
              <a:off x="3658422" y="4761959"/>
              <a:ext cx="51196" cy="44157"/>
            </a:xfrm>
            <a:custGeom>
              <a:avLst/>
              <a:gdLst/>
              <a:ahLst/>
              <a:cxnLst/>
              <a:rect l="l" t="t" r="r" b="b"/>
              <a:pathLst>
                <a:path w="3404" h="2936" extrusionOk="0">
                  <a:moveTo>
                    <a:pt x="1535" y="1"/>
                  </a:moveTo>
                  <a:cubicBezTo>
                    <a:pt x="1435" y="1"/>
                    <a:pt x="1302" y="67"/>
                    <a:pt x="1302" y="201"/>
                  </a:cubicBezTo>
                  <a:cubicBezTo>
                    <a:pt x="1302" y="301"/>
                    <a:pt x="1369" y="401"/>
                    <a:pt x="1502" y="434"/>
                  </a:cubicBezTo>
                  <a:cubicBezTo>
                    <a:pt x="2136" y="501"/>
                    <a:pt x="2770" y="668"/>
                    <a:pt x="2936" y="801"/>
                  </a:cubicBezTo>
                  <a:cubicBezTo>
                    <a:pt x="2770" y="935"/>
                    <a:pt x="2002" y="1068"/>
                    <a:pt x="1202" y="1135"/>
                  </a:cubicBezTo>
                  <a:cubicBezTo>
                    <a:pt x="1102" y="1135"/>
                    <a:pt x="1002" y="1201"/>
                    <a:pt x="1002" y="1301"/>
                  </a:cubicBezTo>
                  <a:cubicBezTo>
                    <a:pt x="968" y="1668"/>
                    <a:pt x="935" y="2102"/>
                    <a:pt x="868" y="2336"/>
                  </a:cubicBezTo>
                  <a:cubicBezTo>
                    <a:pt x="735" y="2102"/>
                    <a:pt x="568" y="1702"/>
                    <a:pt x="401" y="1301"/>
                  </a:cubicBezTo>
                  <a:cubicBezTo>
                    <a:pt x="377" y="1229"/>
                    <a:pt x="319" y="1175"/>
                    <a:pt x="238" y="1175"/>
                  </a:cubicBezTo>
                  <a:cubicBezTo>
                    <a:pt x="206" y="1175"/>
                    <a:pt x="172" y="1183"/>
                    <a:pt x="134" y="1201"/>
                  </a:cubicBezTo>
                  <a:cubicBezTo>
                    <a:pt x="34" y="1235"/>
                    <a:pt x="1" y="1335"/>
                    <a:pt x="34" y="1468"/>
                  </a:cubicBezTo>
                  <a:cubicBezTo>
                    <a:pt x="535" y="2836"/>
                    <a:pt x="735" y="2903"/>
                    <a:pt x="835" y="2903"/>
                  </a:cubicBezTo>
                  <a:cubicBezTo>
                    <a:pt x="868" y="2903"/>
                    <a:pt x="868" y="2936"/>
                    <a:pt x="902" y="2936"/>
                  </a:cubicBezTo>
                  <a:cubicBezTo>
                    <a:pt x="968" y="2936"/>
                    <a:pt x="1035" y="2903"/>
                    <a:pt x="1068" y="2869"/>
                  </a:cubicBezTo>
                  <a:cubicBezTo>
                    <a:pt x="1235" y="2736"/>
                    <a:pt x="1335" y="2302"/>
                    <a:pt x="1402" y="1535"/>
                  </a:cubicBezTo>
                  <a:cubicBezTo>
                    <a:pt x="2303" y="1468"/>
                    <a:pt x="3270" y="1301"/>
                    <a:pt x="3370" y="868"/>
                  </a:cubicBezTo>
                  <a:cubicBezTo>
                    <a:pt x="3403" y="768"/>
                    <a:pt x="3370" y="668"/>
                    <a:pt x="3303" y="568"/>
                  </a:cubicBezTo>
                  <a:cubicBezTo>
                    <a:pt x="3036" y="201"/>
                    <a:pt x="1902" y="34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31"/>
            <p:cNvSpPr/>
            <p:nvPr/>
          </p:nvSpPr>
          <p:spPr>
            <a:xfrm>
              <a:off x="2521098" y="4309436"/>
              <a:ext cx="43165" cy="43165"/>
            </a:xfrm>
            <a:custGeom>
              <a:avLst/>
              <a:gdLst/>
              <a:ahLst/>
              <a:cxnLst/>
              <a:rect l="l" t="t" r="r" b="b"/>
              <a:pathLst>
                <a:path w="2870" h="2870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35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0"/>
                  </a:moveTo>
                  <a:cubicBezTo>
                    <a:pt x="634" y="0"/>
                    <a:pt x="0" y="634"/>
                    <a:pt x="0" y="1435"/>
                  </a:cubicBezTo>
                  <a:cubicBezTo>
                    <a:pt x="0" y="2235"/>
                    <a:pt x="634" y="2869"/>
                    <a:pt x="1435" y="2869"/>
                  </a:cubicBezTo>
                  <a:cubicBezTo>
                    <a:pt x="2235" y="2869"/>
                    <a:pt x="2869" y="2235"/>
                    <a:pt x="2869" y="1435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31"/>
            <p:cNvSpPr/>
            <p:nvPr/>
          </p:nvSpPr>
          <p:spPr>
            <a:xfrm>
              <a:off x="3825487" y="4167458"/>
              <a:ext cx="43165" cy="43150"/>
            </a:xfrm>
            <a:custGeom>
              <a:avLst/>
              <a:gdLst/>
              <a:ahLst/>
              <a:cxnLst/>
              <a:rect l="l" t="t" r="r" b="b"/>
              <a:pathLst>
                <a:path w="2870" h="2869" extrusionOk="0">
                  <a:moveTo>
                    <a:pt x="1435" y="401"/>
                  </a:moveTo>
                  <a:cubicBezTo>
                    <a:pt x="1702" y="401"/>
                    <a:pt x="1969" y="501"/>
                    <a:pt x="2169" y="701"/>
                  </a:cubicBezTo>
                  <a:cubicBezTo>
                    <a:pt x="2336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01"/>
                    <a:pt x="1435" y="401"/>
                  </a:cubicBezTo>
                  <a:close/>
                  <a:moveTo>
                    <a:pt x="1435" y="0"/>
                  </a:moveTo>
                  <a:cubicBezTo>
                    <a:pt x="635" y="0"/>
                    <a:pt x="1" y="634"/>
                    <a:pt x="1" y="1435"/>
                  </a:cubicBezTo>
                  <a:cubicBezTo>
                    <a:pt x="1" y="2235"/>
                    <a:pt x="635" y="2869"/>
                    <a:pt x="1435" y="2869"/>
                  </a:cubicBezTo>
                  <a:cubicBezTo>
                    <a:pt x="2236" y="2869"/>
                    <a:pt x="2870" y="2235"/>
                    <a:pt x="2870" y="1435"/>
                  </a:cubicBezTo>
                  <a:cubicBezTo>
                    <a:pt x="2870" y="1068"/>
                    <a:pt x="2736" y="701"/>
                    <a:pt x="2469" y="401"/>
                  </a:cubicBezTo>
                  <a:cubicBezTo>
                    <a:pt x="2169" y="134"/>
                    <a:pt x="1836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31"/>
            <p:cNvSpPr/>
            <p:nvPr/>
          </p:nvSpPr>
          <p:spPr>
            <a:xfrm>
              <a:off x="2791006" y="4439171"/>
              <a:ext cx="207717" cy="465277"/>
            </a:xfrm>
            <a:custGeom>
              <a:avLst/>
              <a:gdLst/>
              <a:ahLst/>
              <a:cxnLst/>
              <a:rect l="l" t="t" r="r" b="b"/>
              <a:pathLst>
                <a:path w="13811" h="30936" extrusionOk="0">
                  <a:moveTo>
                    <a:pt x="247" y="1"/>
                  </a:moveTo>
                  <a:cubicBezTo>
                    <a:pt x="197" y="1"/>
                    <a:pt x="145" y="17"/>
                    <a:pt x="101" y="47"/>
                  </a:cubicBezTo>
                  <a:cubicBezTo>
                    <a:pt x="34" y="114"/>
                    <a:pt x="0" y="247"/>
                    <a:pt x="101" y="347"/>
                  </a:cubicBezTo>
                  <a:cubicBezTo>
                    <a:pt x="13243" y="15058"/>
                    <a:pt x="13377" y="30569"/>
                    <a:pt x="13377" y="30736"/>
                  </a:cubicBezTo>
                  <a:cubicBezTo>
                    <a:pt x="13377" y="30836"/>
                    <a:pt x="13477" y="30936"/>
                    <a:pt x="13610" y="30936"/>
                  </a:cubicBezTo>
                  <a:cubicBezTo>
                    <a:pt x="13710" y="30936"/>
                    <a:pt x="13810" y="30836"/>
                    <a:pt x="13810" y="30736"/>
                  </a:cubicBezTo>
                  <a:cubicBezTo>
                    <a:pt x="13810" y="30702"/>
                    <a:pt x="13777" y="26733"/>
                    <a:pt x="12142" y="20996"/>
                  </a:cubicBezTo>
                  <a:cubicBezTo>
                    <a:pt x="10608" y="15725"/>
                    <a:pt x="7339" y="7819"/>
                    <a:pt x="401" y="81"/>
                  </a:cubicBezTo>
                  <a:cubicBezTo>
                    <a:pt x="364" y="25"/>
                    <a:pt x="307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31"/>
            <p:cNvSpPr/>
            <p:nvPr/>
          </p:nvSpPr>
          <p:spPr>
            <a:xfrm>
              <a:off x="2795066" y="4267293"/>
              <a:ext cx="142955" cy="234158"/>
            </a:xfrm>
            <a:custGeom>
              <a:avLst/>
              <a:gdLst/>
              <a:ahLst/>
              <a:cxnLst/>
              <a:rect l="l" t="t" r="r" b="b"/>
              <a:pathLst>
                <a:path w="9505" h="15569" extrusionOk="0">
                  <a:moveTo>
                    <a:pt x="5531" y="0"/>
                  </a:moveTo>
                  <a:cubicBezTo>
                    <a:pt x="4955" y="0"/>
                    <a:pt x="4226" y="281"/>
                    <a:pt x="3100" y="734"/>
                  </a:cubicBezTo>
                  <a:cubicBezTo>
                    <a:pt x="564" y="1768"/>
                    <a:pt x="364" y="1935"/>
                    <a:pt x="331" y="3703"/>
                  </a:cubicBezTo>
                  <a:cubicBezTo>
                    <a:pt x="264" y="5471"/>
                    <a:pt x="64" y="8273"/>
                    <a:pt x="64" y="8273"/>
                  </a:cubicBezTo>
                  <a:cubicBezTo>
                    <a:pt x="446" y="10680"/>
                    <a:pt x="0" y="15568"/>
                    <a:pt x="1935" y="15568"/>
                  </a:cubicBezTo>
                  <a:cubicBezTo>
                    <a:pt x="2199" y="15568"/>
                    <a:pt x="2506" y="15478"/>
                    <a:pt x="2866" y="15278"/>
                  </a:cubicBezTo>
                  <a:cubicBezTo>
                    <a:pt x="9504" y="11575"/>
                    <a:pt x="8837" y="3636"/>
                    <a:pt x="7503" y="1601"/>
                  </a:cubicBezTo>
                  <a:cubicBezTo>
                    <a:pt x="6754" y="459"/>
                    <a:pt x="6267" y="0"/>
                    <a:pt x="5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31"/>
            <p:cNvSpPr/>
            <p:nvPr/>
          </p:nvSpPr>
          <p:spPr>
            <a:xfrm>
              <a:off x="2675619" y="4328296"/>
              <a:ext cx="179111" cy="172719"/>
            </a:xfrm>
            <a:custGeom>
              <a:avLst/>
              <a:gdLst/>
              <a:ahLst/>
              <a:cxnLst/>
              <a:rect l="l" t="t" r="r" b="b"/>
              <a:pathLst>
                <a:path w="11909" h="11484" extrusionOk="0">
                  <a:moveTo>
                    <a:pt x="7675" y="0"/>
                  </a:moveTo>
                  <a:cubicBezTo>
                    <a:pt x="7544" y="0"/>
                    <a:pt x="7410" y="16"/>
                    <a:pt x="7272" y="47"/>
                  </a:cubicBezTo>
                  <a:cubicBezTo>
                    <a:pt x="5104" y="514"/>
                    <a:pt x="5104" y="848"/>
                    <a:pt x="3970" y="3583"/>
                  </a:cubicBezTo>
                  <a:cubicBezTo>
                    <a:pt x="2869" y="6285"/>
                    <a:pt x="0" y="5451"/>
                    <a:pt x="134" y="7819"/>
                  </a:cubicBezTo>
                  <a:cubicBezTo>
                    <a:pt x="204" y="9497"/>
                    <a:pt x="4114" y="11484"/>
                    <a:pt x="7409" y="11484"/>
                  </a:cubicBezTo>
                  <a:cubicBezTo>
                    <a:pt x="8832" y="11484"/>
                    <a:pt x="10140" y="11113"/>
                    <a:pt x="10975" y="10188"/>
                  </a:cubicBezTo>
                  <a:cubicBezTo>
                    <a:pt x="10975" y="10188"/>
                    <a:pt x="11909" y="6852"/>
                    <a:pt x="11408" y="5017"/>
                  </a:cubicBezTo>
                  <a:cubicBezTo>
                    <a:pt x="10909" y="3299"/>
                    <a:pt x="9619" y="0"/>
                    <a:pt x="76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31"/>
            <p:cNvSpPr/>
            <p:nvPr/>
          </p:nvSpPr>
          <p:spPr>
            <a:xfrm>
              <a:off x="2662068" y="4470318"/>
              <a:ext cx="180119" cy="102663"/>
            </a:xfrm>
            <a:custGeom>
              <a:avLst/>
              <a:gdLst/>
              <a:ahLst/>
              <a:cxnLst/>
              <a:rect l="l" t="t" r="r" b="b"/>
              <a:pathLst>
                <a:path w="11976" h="6826" extrusionOk="0">
                  <a:moveTo>
                    <a:pt x="5674" y="0"/>
                  </a:moveTo>
                  <a:cubicBezTo>
                    <a:pt x="5016" y="0"/>
                    <a:pt x="4451" y="128"/>
                    <a:pt x="4137" y="478"/>
                  </a:cubicBezTo>
                  <a:cubicBezTo>
                    <a:pt x="2969" y="1812"/>
                    <a:pt x="1" y="2613"/>
                    <a:pt x="601" y="5181"/>
                  </a:cubicBezTo>
                  <a:cubicBezTo>
                    <a:pt x="852" y="6253"/>
                    <a:pt x="2014" y="6825"/>
                    <a:pt x="3519" y="6825"/>
                  </a:cubicBezTo>
                  <a:cubicBezTo>
                    <a:pt x="5620" y="6825"/>
                    <a:pt x="8389" y="5710"/>
                    <a:pt x="10275" y="3280"/>
                  </a:cubicBezTo>
                  <a:cubicBezTo>
                    <a:pt x="11976" y="1045"/>
                    <a:pt x="9941" y="945"/>
                    <a:pt x="9941" y="945"/>
                  </a:cubicBezTo>
                  <a:cubicBezTo>
                    <a:pt x="9941" y="945"/>
                    <a:pt x="7463" y="0"/>
                    <a:pt x="5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31"/>
            <p:cNvSpPr/>
            <p:nvPr/>
          </p:nvSpPr>
          <p:spPr>
            <a:xfrm>
              <a:off x="2710737" y="4327453"/>
              <a:ext cx="138473" cy="177652"/>
            </a:xfrm>
            <a:custGeom>
              <a:avLst/>
              <a:gdLst/>
              <a:ahLst/>
              <a:cxnLst/>
              <a:rect l="l" t="t" r="r" b="b"/>
              <a:pathLst>
                <a:path w="9207" h="11812" extrusionOk="0">
                  <a:moveTo>
                    <a:pt x="6495" y="0"/>
                  </a:moveTo>
                  <a:cubicBezTo>
                    <a:pt x="6453" y="0"/>
                    <a:pt x="6410" y="11"/>
                    <a:pt x="6372" y="37"/>
                  </a:cubicBezTo>
                  <a:cubicBezTo>
                    <a:pt x="6271" y="103"/>
                    <a:pt x="6271" y="237"/>
                    <a:pt x="6338" y="337"/>
                  </a:cubicBezTo>
                  <a:cubicBezTo>
                    <a:pt x="8740" y="3472"/>
                    <a:pt x="8807" y="9677"/>
                    <a:pt x="8173" y="10778"/>
                  </a:cubicBezTo>
                  <a:cubicBezTo>
                    <a:pt x="7934" y="11234"/>
                    <a:pt x="7836" y="11393"/>
                    <a:pt x="7474" y="11393"/>
                  </a:cubicBezTo>
                  <a:cubicBezTo>
                    <a:pt x="7281" y="11393"/>
                    <a:pt x="7012" y="11348"/>
                    <a:pt x="6605" y="11278"/>
                  </a:cubicBezTo>
                  <a:cubicBezTo>
                    <a:pt x="6138" y="11178"/>
                    <a:pt x="5471" y="11078"/>
                    <a:pt x="4537" y="10978"/>
                  </a:cubicBezTo>
                  <a:cubicBezTo>
                    <a:pt x="1501" y="10644"/>
                    <a:pt x="401" y="9477"/>
                    <a:pt x="401" y="9477"/>
                  </a:cubicBezTo>
                  <a:cubicBezTo>
                    <a:pt x="346" y="9440"/>
                    <a:pt x="281" y="9413"/>
                    <a:pt x="222" y="9413"/>
                  </a:cubicBezTo>
                  <a:cubicBezTo>
                    <a:pt x="174" y="9413"/>
                    <a:pt x="130" y="9431"/>
                    <a:pt x="100" y="9477"/>
                  </a:cubicBezTo>
                  <a:cubicBezTo>
                    <a:pt x="0" y="9543"/>
                    <a:pt x="0" y="9677"/>
                    <a:pt x="67" y="9743"/>
                  </a:cubicBezTo>
                  <a:cubicBezTo>
                    <a:pt x="134" y="9810"/>
                    <a:pt x="1268" y="11044"/>
                    <a:pt x="4470" y="11378"/>
                  </a:cubicBezTo>
                  <a:cubicBezTo>
                    <a:pt x="5404" y="11478"/>
                    <a:pt x="6071" y="11578"/>
                    <a:pt x="6538" y="11678"/>
                  </a:cubicBezTo>
                  <a:cubicBezTo>
                    <a:pt x="6939" y="11745"/>
                    <a:pt x="7239" y="11812"/>
                    <a:pt x="7472" y="11812"/>
                  </a:cubicBezTo>
                  <a:cubicBezTo>
                    <a:pt x="7939" y="11812"/>
                    <a:pt x="8206" y="11611"/>
                    <a:pt x="8540" y="10978"/>
                  </a:cubicBezTo>
                  <a:cubicBezTo>
                    <a:pt x="9207" y="9777"/>
                    <a:pt x="9207" y="3406"/>
                    <a:pt x="6672" y="70"/>
                  </a:cubicBezTo>
                  <a:cubicBezTo>
                    <a:pt x="6630" y="29"/>
                    <a:pt x="6564" y="0"/>
                    <a:pt x="649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31"/>
            <p:cNvSpPr/>
            <p:nvPr/>
          </p:nvSpPr>
          <p:spPr>
            <a:xfrm>
              <a:off x="2837163" y="4387192"/>
              <a:ext cx="37645" cy="97339"/>
            </a:xfrm>
            <a:custGeom>
              <a:avLst/>
              <a:gdLst/>
              <a:ahLst/>
              <a:cxnLst/>
              <a:rect l="l" t="t" r="r" b="b"/>
              <a:pathLst>
                <a:path w="2503" h="6472" extrusionOk="0">
                  <a:moveTo>
                    <a:pt x="2302" y="1"/>
                  </a:moveTo>
                  <a:cubicBezTo>
                    <a:pt x="2169" y="1"/>
                    <a:pt x="2068" y="101"/>
                    <a:pt x="2068" y="201"/>
                  </a:cubicBezTo>
                  <a:cubicBezTo>
                    <a:pt x="2068" y="234"/>
                    <a:pt x="1735" y="4204"/>
                    <a:pt x="67" y="6138"/>
                  </a:cubicBezTo>
                  <a:cubicBezTo>
                    <a:pt x="0" y="6238"/>
                    <a:pt x="0" y="6372"/>
                    <a:pt x="100" y="6439"/>
                  </a:cubicBezTo>
                  <a:cubicBezTo>
                    <a:pt x="134" y="6472"/>
                    <a:pt x="167" y="6472"/>
                    <a:pt x="234" y="6472"/>
                  </a:cubicBezTo>
                  <a:cubicBezTo>
                    <a:pt x="301" y="6472"/>
                    <a:pt x="334" y="6472"/>
                    <a:pt x="401" y="6405"/>
                  </a:cubicBezTo>
                  <a:cubicBezTo>
                    <a:pt x="2135" y="4370"/>
                    <a:pt x="2469" y="401"/>
                    <a:pt x="2469" y="234"/>
                  </a:cubicBezTo>
                  <a:cubicBezTo>
                    <a:pt x="2502" y="134"/>
                    <a:pt x="2402" y="34"/>
                    <a:pt x="23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31"/>
            <p:cNvSpPr/>
            <p:nvPr/>
          </p:nvSpPr>
          <p:spPr>
            <a:xfrm>
              <a:off x="2718257" y="4495510"/>
              <a:ext cx="117417" cy="41706"/>
            </a:xfrm>
            <a:custGeom>
              <a:avLst/>
              <a:gdLst/>
              <a:ahLst/>
              <a:cxnLst/>
              <a:rect l="l" t="t" r="r" b="b"/>
              <a:pathLst>
                <a:path w="7807" h="2773" extrusionOk="0">
                  <a:moveTo>
                    <a:pt x="7563" y="1"/>
                  </a:moveTo>
                  <a:cubicBezTo>
                    <a:pt x="7521" y="1"/>
                    <a:pt x="7478" y="12"/>
                    <a:pt x="7439" y="37"/>
                  </a:cubicBezTo>
                  <a:cubicBezTo>
                    <a:pt x="7439" y="71"/>
                    <a:pt x="6172" y="1071"/>
                    <a:pt x="4304" y="2005"/>
                  </a:cubicBezTo>
                  <a:cubicBezTo>
                    <a:pt x="3832" y="2241"/>
                    <a:pt x="3336" y="2328"/>
                    <a:pt x="2862" y="2328"/>
                  </a:cubicBezTo>
                  <a:cubicBezTo>
                    <a:pt x="1528" y="2328"/>
                    <a:pt x="359" y="1638"/>
                    <a:pt x="334" y="1638"/>
                  </a:cubicBezTo>
                  <a:cubicBezTo>
                    <a:pt x="299" y="1615"/>
                    <a:pt x="259" y="1604"/>
                    <a:pt x="221" y="1604"/>
                  </a:cubicBezTo>
                  <a:cubicBezTo>
                    <a:pt x="152" y="1604"/>
                    <a:pt x="89" y="1640"/>
                    <a:pt x="67" y="1705"/>
                  </a:cubicBezTo>
                  <a:cubicBezTo>
                    <a:pt x="1" y="1805"/>
                    <a:pt x="34" y="1939"/>
                    <a:pt x="134" y="2005"/>
                  </a:cubicBezTo>
                  <a:cubicBezTo>
                    <a:pt x="201" y="2039"/>
                    <a:pt x="1402" y="2772"/>
                    <a:pt x="2836" y="2772"/>
                  </a:cubicBezTo>
                  <a:cubicBezTo>
                    <a:pt x="3370" y="2772"/>
                    <a:pt x="3937" y="2639"/>
                    <a:pt x="4504" y="2372"/>
                  </a:cubicBezTo>
                  <a:cubicBezTo>
                    <a:pt x="6405" y="1405"/>
                    <a:pt x="7639" y="404"/>
                    <a:pt x="7706" y="371"/>
                  </a:cubicBezTo>
                  <a:cubicBezTo>
                    <a:pt x="7806" y="304"/>
                    <a:pt x="7806" y="171"/>
                    <a:pt x="7740" y="71"/>
                  </a:cubicBezTo>
                  <a:cubicBezTo>
                    <a:pt x="7698" y="29"/>
                    <a:pt x="7632" y="1"/>
                    <a:pt x="7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31"/>
            <p:cNvSpPr/>
            <p:nvPr/>
          </p:nvSpPr>
          <p:spPr>
            <a:xfrm>
              <a:off x="2784478" y="4420551"/>
              <a:ext cx="61228" cy="81547"/>
            </a:xfrm>
            <a:custGeom>
              <a:avLst/>
              <a:gdLst/>
              <a:ahLst/>
              <a:cxnLst/>
              <a:rect l="l" t="t" r="r" b="b"/>
              <a:pathLst>
                <a:path w="4071" h="5422" extrusionOk="0">
                  <a:moveTo>
                    <a:pt x="263" y="1"/>
                  </a:moveTo>
                  <a:cubicBezTo>
                    <a:pt x="209" y="1"/>
                    <a:pt x="151" y="18"/>
                    <a:pt x="101" y="51"/>
                  </a:cubicBezTo>
                  <a:cubicBezTo>
                    <a:pt x="34" y="118"/>
                    <a:pt x="1" y="251"/>
                    <a:pt x="101" y="351"/>
                  </a:cubicBezTo>
                  <a:cubicBezTo>
                    <a:pt x="1435" y="1786"/>
                    <a:pt x="3403" y="4354"/>
                    <a:pt x="3003" y="5088"/>
                  </a:cubicBezTo>
                  <a:cubicBezTo>
                    <a:pt x="2936" y="5188"/>
                    <a:pt x="2970" y="5321"/>
                    <a:pt x="3070" y="5388"/>
                  </a:cubicBezTo>
                  <a:cubicBezTo>
                    <a:pt x="3103" y="5388"/>
                    <a:pt x="3136" y="5421"/>
                    <a:pt x="3170" y="5421"/>
                  </a:cubicBezTo>
                  <a:cubicBezTo>
                    <a:pt x="3236" y="5421"/>
                    <a:pt x="3303" y="5355"/>
                    <a:pt x="3337" y="5288"/>
                  </a:cubicBezTo>
                  <a:cubicBezTo>
                    <a:pt x="4070" y="4054"/>
                    <a:pt x="1002" y="718"/>
                    <a:pt x="401" y="51"/>
                  </a:cubicBezTo>
                  <a:cubicBezTo>
                    <a:pt x="368" y="18"/>
                    <a:pt x="318" y="1"/>
                    <a:pt x="2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31"/>
            <p:cNvSpPr/>
            <p:nvPr/>
          </p:nvSpPr>
          <p:spPr>
            <a:xfrm>
              <a:off x="2901384" y="4479508"/>
              <a:ext cx="107867" cy="119959"/>
            </a:xfrm>
            <a:custGeom>
              <a:avLst/>
              <a:gdLst/>
              <a:ahLst/>
              <a:cxnLst/>
              <a:rect l="l" t="t" r="r" b="b"/>
              <a:pathLst>
                <a:path w="7172" h="7976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568"/>
                    <a:pt x="434" y="7973"/>
                    <a:pt x="434" y="7973"/>
                  </a:cubicBezTo>
                  <a:cubicBezTo>
                    <a:pt x="434" y="7973"/>
                    <a:pt x="501" y="7976"/>
                    <a:pt x="622" y="7976"/>
                  </a:cubicBezTo>
                  <a:cubicBezTo>
                    <a:pt x="1416" y="7976"/>
                    <a:pt x="4512" y="7850"/>
                    <a:pt x="5671" y="5938"/>
                  </a:cubicBezTo>
                  <a:cubicBezTo>
                    <a:pt x="7172" y="3403"/>
                    <a:pt x="6705" y="1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31"/>
            <p:cNvSpPr/>
            <p:nvPr/>
          </p:nvSpPr>
          <p:spPr>
            <a:xfrm>
              <a:off x="2904392" y="4514431"/>
              <a:ext cx="73260" cy="87999"/>
            </a:xfrm>
            <a:custGeom>
              <a:avLst/>
              <a:gdLst/>
              <a:ahLst/>
              <a:cxnLst/>
              <a:rect l="l" t="t" r="r" b="b"/>
              <a:pathLst>
                <a:path w="4871" h="5851" extrusionOk="0">
                  <a:moveTo>
                    <a:pt x="4649" y="0"/>
                  </a:moveTo>
                  <a:cubicBezTo>
                    <a:pt x="4600" y="0"/>
                    <a:pt x="4548" y="17"/>
                    <a:pt x="4503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0" y="5851"/>
                    <a:pt x="400" y="5818"/>
                    <a:pt x="434" y="5718"/>
                  </a:cubicBezTo>
                  <a:cubicBezTo>
                    <a:pt x="1334" y="3049"/>
                    <a:pt x="4737" y="414"/>
                    <a:pt x="4770" y="380"/>
                  </a:cubicBezTo>
                  <a:cubicBezTo>
                    <a:pt x="4870" y="314"/>
                    <a:pt x="4870" y="180"/>
                    <a:pt x="4804" y="80"/>
                  </a:cubicBezTo>
                  <a:cubicBezTo>
                    <a:pt x="4767" y="25"/>
                    <a:pt x="4710" y="0"/>
                    <a:pt x="464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31"/>
            <p:cNvSpPr/>
            <p:nvPr/>
          </p:nvSpPr>
          <p:spPr>
            <a:xfrm>
              <a:off x="2824124" y="4711395"/>
              <a:ext cx="148009" cy="77471"/>
            </a:xfrm>
            <a:custGeom>
              <a:avLst/>
              <a:gdLst/>
              <a:ahLst/>
              <a:cxnLst/>
              <a:rect l="l" t="t" r="r" b="b"/>
              <a:pathLst>
                <a:path w="9841" h="5151" extrusionOk="0">
                  <a:moveTo>
                    <a:pt x="3581" y="1"/>
                  </a:moveTo>
                  <a:cubicBezTo>
                    <a:pt x="2513" y="1"/>
                    <a:pt x="1317" y="235"/>
                    <a:pt x="0" y="827"/>
                  </a:cubicBezTo>
                  <a:cubicBezTo>
                    <a:pt x="0" y="827"/>
                    <a:pt x="1701" y="3796"/>
                    <a:pt x="4437" y="4930"/>
                  </a:cubicBezTo>
                  <a:cubicBezTo>
                    <a:pt x="4821" y="5085"/>
                    <a:pt x="5222" y="5150"/>
                    <a:pt x="5622" y="5150"/>
                  </a:cubicBezTo>
                  <a:cubicBezTo>
                    <a:pt x="7723" y="5150"/>
                    <a:pt x="9840" y="3363"/>
                    <a:pt x="9840" y="3363"/>
                  </a:cubicBezTo>
                  <a:cubicBezTo>
                    <a:pt x="9840" y="3363"/>
                    <a:pt x="7627" y="1"/>
                    <a:pt x="3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31"/>
            <p:cNvSpPr/>
            <p:nvPr/>
          </p:nvSpPr>
          <p:spPr>
            <a:xfrm>
              <a:off x="2866762" y="4733864"/>
              <a:ext cx="108875" cy="31629"/>
            </a:xfrm>
            <a:custGeom>
              <a:avLst/>
              <a:gdLst/>
              <a:ahLst/>
              <a:cxnLst/>
              <a:rect l="l" t="t" r="r" b="b"/>
              <a:pathLst>
                <a:path w="7239" h="2103" extrusionOk="0">
                  <a:moveTo>
                    <a:pt x="201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0" y="334"/>
                    <a:pt x="67" y="434"/>
                    <a:pt x="201" y="434"/>
                  </a:cubicBezTo>
                  <a:cubicBezTo>
                    <a:pt x="234" y="434"/>
                    <a:pt x="4537" y="468"/>
                    <a:pt x="6872" y="2035"/>
                  </a:cubicBezTo>
                  <a:cubicBezTo>
                    <a:pt x="6905" y="2069"/>
                    <a:pt x="6972" y="2102"/>
                    <a:pt x="7005" y="2102"/>
                  </a:cubicBezTo>
                  <a:cubicBezTo>
                    <a:pt x="7072" y="2102"/>
                    <a:pt x="7139" y="2069"/>
                    <a:pt x="7172" y="2002"/>
                  </a:cubicBezTo>
                  <a:cubicBezTo>
                    <a:pt x="7239" y="1902"/>
                    <a:pt x="7206" y="1768"/>
                    <a:pt x="7105" y="1702"/>
                  </a:cubicBezTo>
                  <a:cubicBezTo>
                    <a:pt x="4670" y="67"/>
                    <a:pt x="367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31"/>
            <p:cNvSpPr/>
            <p:nvPr/>
          </p:nvSpPr>
          <p:spPr>
            <a:xfrm>
              <a:off x="3312262" y="4419258"/>
              <a:ext cx="227284" cy="521316"/>
            </a:xfrm>
            <a:custGeom>
              <a:avLst/>
              <a:gdLst/>
              <a:ahLst/>
              <a:cxnLst/>
              <a:rect l="l" t="t" r="r" b="b"/>
              <a:pathLst>
                <a:path w="15112" h="34662" extrusionOk="0">
                  <a:moveTo>
                    <a:pt x="14888" y="1"/>
                  </a:moveTo>
                  <a:cubicBezTo>
                    <a:pt x="14819" y="1"/>
                    <a:pt x="14752" y="29"/>
                    <a:pt x="14711" y="70"/>
                  </a:cubicBezTo>
                  <a:cubicBezTo>
                    <a:pt x="14544" y="270"/>
                    <a:pt x="1" y="19317"/>
                    <a:pt x="3937" y="34495"/>
                  </a:cubicBezTo>
                  <a:cubicBezTo>
                    <a:pt x="3970" y="34595"/>
                    <a:pt x="4070" y="34662"/>
                    <a:pt x="4170" y="34662"/>
                  </a:cubicBezTo>
                  <a:lnTo>
                    <a:pt x="4204" y="34662"/>
                  </a:lnTo>
                  <a:cubicBezTo>
                    <a:pt x="4304" y="34628"/>
                    <a:pt x="4370" y="34528"/>
                    <a:pt x="4370" y="34395"/>
                  </a:cubicBezTo>
                  <a:cubicBezTo>
                    <a:pt x="468" y="19417"/>
                    <a:pt x="14878" y="537"/>
                    <a:pt x="15045" y="337"/>
                  </a:cubicBezTo>
                  <a:cubicBezTo>
                    <a:pt x="15111" y="237"/>
                    <a:pt x="15078" y="104"/>
                    <a:pt x="15011" y="37"/>
                  </a:cubicBezTo>
                  <a:cubicBezTo>
                    <a:pt x="14973" y="11"/>
                    <a:pt x="14930" y="1"/>
                    <a:pt x="148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31"/>
            <p:cNvSpPr/>
            <p:nvPr/>
          </p:nvSpPr>
          <p:spPr>
            <a:xfrm>
              <a:off x="3428927" y="4082903"/>
              <a:ext cx="230518" cy="218606"/>
            </a:xfrm>
            <a:custGeom>
              <a:avLst/>
              <a:gdLst/>
              <a:ahLst/>
              <a:cxnLst/>
              <a:rect l="l" t="t" r="r" b="b"/>
              <a:pathLst>
                <a:path w="15327" h="14535" extrusionOk="0">
                  <a:moveTo>
                    <a:pt x="11494" y="0"/>
                  </a:moveTo>
                  <a:cubicBezTo>
                    <a:pt x="9758" y="0"/>
                    <a:pt x="7987" y="1813"/>
                    <a:pt x="6648" y="1813"/>
                  </a:cubicBezTo>
                  <a:cubicBezTo>
                    <a:pt x="6512" y="1813"/>
                    <a:pt x="6380" y="1794"/>
                    <a:pt x="6254" y="1753"/>
                  </a:cubicBezTo>
                  <a:cubicBezTo>
                    <a:pt x="5414" y="1473"/>
                    <a:pt x="4653" y="1339"/>
                    <a:pt x="3993" y="1339"/>
                  </a:cubicBezTo>
                  <a:cubicBezTo>
                    <a:pt x="797" y="1339"/>
                    <a:pt x="1" y="4487"/>
                    <a:pt x="4452" y="9492"/>
                  </a:cubicBezTo>
                  <a:cubicBezTo>
                    <a:pt x="8395" y="13952"/>
                    <a:pt x="9880" y="14535"/>
                    <a:pt x="10387" y="14535"/>
                  </a:cubicBezTo>
                  <a:cubicBezTo>
                    <a:pt x="10566" y="14535"/>
                    <a:pt x="10623" y="14462"/>
                    <a:pt x="10623" y="14462"/>
                  </a:cubicBezTo>
                  <a:cubicBezTo>
                    <a:pt x="12491" y="11627"/>
                    <a:pt x="15327" y="2453"/>
                    <a:pt x="12992" y="552"/>
                  </a:cubicBezTo>
                  <a:cubicBezTo>
                    <a:pt x="12503" y="154"/>
                    <a:pt x="12000" y="0"/>
                    <a:pt x="11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31"/>
            <p:cNvSpPr/>
            <p:nvPr/>
          </p:nvSpPr>
          <p:spPr>
            <a:xfrm>
              <a:off x="3591464" y="4107027"/>
              <a:ext cx="210966" cy="214485"/>
            </a:xfrm>
            <a:custGeom>
              <a:avLst/>
              <a:gdLst/>
              <a:ahLst/>
              <a:cxnLst/>
              <a:rect l="l" t="t" r="r" b="b"/>
              <a:pathLst>
                <a:path w="14027" h="14261" extrusionOk="0">
                  <a:moveTo>
                    <a:pt x="6226" y="0"/>
                  </a:moveTo>
                  <a:cubicBezTo>
                    <a:pt x="4088" y="0"/>
                    <a:pt x="83" y="11790"/>
                    <a:pt x="83" y="11790"/>
                  </a:cubicBezTo>
                  <a:cubicBezTo>
                    <a:pt x="0" y="13562"/>
                    <a:pt x="2083" y="14260"/>
                    <a:pt x="4620" y="14260"/>
                  </a:cubicBezTo>
                  <a:cubicBezTo>
                    <a:pt x="8196" y="14260"/>
                    <a:pt x="12674" y="12874"/>
                    <a:pt x="13259" y="11157"/>
                  </a:cubicBezTo>
                  <a:cubicBezTo>
                    <a:pt x="14026" y="8888"/>
                    <a:pt x="12359" y="6453"/>
                    <a:pt x="10124" y="5786"/>
                  </a:cubicBezTo>
                  <a:cubicBezTo>
                    <a:pt x="8689" y="5319"/>
                    <a:pt x="10657" y="1116"/>
                    <a:pt x="6354" y="15"/>
                  </a:cubicBezTo>
                  <a:cubicBezTo>
                    <a:pt x="6312" y="5"/>
                    <a:pt x="6270" y="0"/>
                    <a:pt x="6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31"/>
            <p:cNvSpPr/>
            <p:nvPr/>
          </p:nvSpPr>
          <p:spPr>
            <a:xfrm>
              <a:off x="3573116" y="4309917"/>
              <a:ext cx="213267" cy="192888"/>
            </a:xfrm>
            <a:custGeom>
              <a:avLst/>
              <a:gdLst/>
              <a:ahLst/>
              <a:cxnLst/>
              <a:rect l="l" t="t" r="r" b="b"/>
              <a:pathLst>
                <a:path w="14180" h="12825" extrusionOk="0">
                  <a:moveTo>
                    <a:pt x="4373" y="1"/>
                  </a:moveTo>
                  <a:cubicBezTo>
                    <a:pt x="3039" y="1"/>
                    <a:pt x="2137" y="135"/>
                    <a:pt x="2137" y="135"/>
                  </a:cubicBezTo>
                  <a:cubicBezTo>
                    <a:pt x="2103" y="119"/>
                    <a:pt x="2068" y="112"/>
                    <a:pt x="2035" y="112"/>
                  </a:cubicBezTo>
                  <a:cubicBezTo>
                    <a:pt x="661" y="112"/>
                    <a:pt x="1" y="12824"/>
                    <a:pt x="2906" y="12824"/>
                  </a:cubicBezTo>
                  <a:cubicBezTo>
                    <a:pt x="2960" y="12824"/>
                    <a:pt x="3015" y="12820"/>
                    <a:pt x="3071" y="12811"/>
                  </a:cubicBezTo>
                  <a:cubicBezTo>
                    <a:pt x="6143" y="12294"/>
                    <a:pt x="5140" y="10805"/>
                    <a:pt x="8386" y="10805"/>
                  </a:cubicBezTo>
                  <a:cubicBezTo>
                    <a:pt x="8489" y="10805"/>
                    <a:pt x="8597" y="10806"/>
                    <a:pt x="8708" y="10809"/>
                  </a:cubicBezTo>
                  <a:cubicBezTo>
                    <a:pt x="8851" y="10812"/>
                    <a:pt x="8989" y="10813"/>
                    <a:pt x="9120" y="10813"/>
                  </a:cubicBezTo>
                  <a:cubicBezTo>
                    <a:pt x="12370" y="10813"/>
                    <a:pt x="12270" y="10002"/>
                    <a:pt x="12078" y="7374"/>
                  </a:cubicBezTo>
                  <a:cubicBezTo>
                    <a:pt x="11844" y="4638"/>
                    <a:pt x="14179" y="3971"/>
                    <a:pt x="12945" y="2770"/>
                  </a:cubicBezTo>
                  <a:cubicBezTo>
                    <a:pt x="10470" y="424"/>
                    <a:pt x="6740" y="1"/>
                    <a:pt x="4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31"/>
            <p:cNvSpPr/>
            <p:nvPr/>
          </p:nvSpPr>
          <p:spPr>
            <a:xfrm>
              <a:off x="3405074" y="4311932"/>
              <a:ext cx="215493" cy="184766"/>
            </a:xfrm>
            <a:custGeom>
              <a:avLst/>
              <a:gdLst/>
              <a:ahLst/>
              <a:cxnLst/>
              <a:rect l="l" t="t" r="r" b="b"/>
              <a:pathLst>
                <a:path w="14328" h="12285" extrusionOk="0">
                  <a:moveTo>
                    <a:pt x="11484" y="0"/>
                  </a:moveTo>
                  <a:cubicBezTo>
                    <a:pt x="11470" y="0"/>
                    <a:pt x="11456" y="1"/>
                    <a:pt x="11442" y="1"/>
                  </a:cubicBezTo>
                  <a:cubicBezTo>
                    <a:pt x="8540" y="101"/>
                    <a:pt x="1402" y="3570"/>
                    <a:pt x="1402" y="3570"/>
                  </a:cubicBezTo>
                  <a:cubicBezTo>
                    <a:pt x="1" y="6773"/>
                    <a:pt x="2536" y="7340"/>
                    <a:pt x="3536" y="8240"/>
                  </a:cubicBezTo>
                  <a:cubicBezTo>
                    <a:pt x="4537" y="9174"/>
                    <a:pt x="3603" y="11309"/>
                    <a:pt x="6038" y="11309"/>
                  </a:cubicBezTo>
                  <a:cubicBezTo>
                    <a:pt x="7798" y="11309"/>
                    <a:pt x="8425" y="12285"/>
                    <a:pt x="9368" y="12285"/>
                  </a:cubicBezTo>
                  <a:cubicBezTo>
                    <a:pt x="9730" y="12285"/>
                    <a:pt x="10138" y="12141"/>
                    <a:pt x="10675" y="11743"/>
                  </a:cubicBezTo>
                  <a:cubicBezTo>
                    <a:pt x="12567" y="10282"/>
                    <a:pt x="14327" y="0"/>
                    <a:pt x="1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31"/>
            <p:cNvSpPr/>
            <p:nvPr/>
          </p:nvSpPr>
          <p:spPr>
            <a:xfrm>
              <a:off x="3341364" y="4183506"/>
              <a:ext cx="246370" cy="159830"/>
            </a:xfrm>
            <a:custGeom>
              <a:avLst/>
              <a:gdLst/>
              <a:ahLst/>
              <a:cxnLst/>
              <a:rect l="l" t="t" r="r" b="b"/>
              <a:pathLst>
                <a:path w="16381" h="10627" extrusionOk="0">
                  <a:moveTo>
                    <a:pt x="5071" y="1"/>
                  </a:moveTo>
                  <a:cubicBezTo>
                    <a:pt x="0" y="268"/>
                    <a:pt x="4337" y="4771"/>
                    <a:pt x="3436" y="6105"/>
                  </a:cubicBezTo>
                  <a:cubicBezTo>
                    <a:pt x="2535" y="7439"/>
                    <a:pt x="134" y="10008"/>
                    <a:pt x="5171" y="10542"/>
                  </a:cubicBezTo>
                  <a:cubicBezTo>
                    <a:pt x="5722" y="10600"/>
                    <a:pt x="6287" y="10626"/>
                    <a:pt x="6856" y="10626"/>
                  </a:cubicBezTo>
                  <a:cubicBezTo>
                    <a:pt x="11513" y="10626"/>
                    <a:pt x="16381" y="8821"/>
                    <a:pt x="15578" y="7573"/>
                  </a:cubicBezTo>
                  <a:cubicBezTo>
                    <a:pt x="11575" y="1335"/>
                    <a:pt x="5071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49563" y="4201674"/>
              <a:ext cx="42157" cy="89217"/>
            </a:xfrm>
            <a:custGeom>
              <a:avLst/>
              <a:gdLst/>
              <a:ahLst/>
              <a:cxnLst/>
              <a:rect l="l" t="t" r="r" b="b"/>
              <a:pathLst>
                <a:path w="2803" h="5932" extrusionOk="0">
                  <a:moveTo>
                    <a:pt x="250" y="0"/>
                  </a:moveTo>
                  <a:cubicBezTo>
                    <a:pt x="223" y="0"/>
                    <a:pt x="195" y="8"/>
                    <a:pt x="167" y="27"/>
                  </a:cubicBezTo>
                  <a:cubicBezTo>
                    <a:pt x="34" y="60"/>
                    <a:pt x="0" y="160"/>
                    <a:pt x="34" y="294"/>
                  </a:cubicBezTo>
                  <a:cubicBezTo>
                    <a:pt x="101" y="461"/>
                    <a:pt x="1635" y="4697"/>
                    <a:pt x="2135" y="5664"/>
                  </a:cubicBezTo>
                  <a:cubicBezTo>
                    <a:pt x="2202" y="5764"/>
                    <a:pt x="2302" y="5931"/>
                    <a:pt x="2469" y="5931"/>
                  </a:cubicBezTo>
                  <a:lnTo>
                    <a:pt x="2536" y="5931"/>
                  </a:lnTo>
                  <a:cubicBezTo>
                    <a:pt x="2802" y="5864"/>
                    <a:pt x="2802" y="5564"/>
                    <a:pt x="2736" y="4096"/>
                  </a:cubicBezTo>
                  <a:cubicBezTo>
                    <a:pt x="2702" y="3162"/>
                    <a:pt x="2636" y="1962"/>
                    <a:pt x="2702" y="994"/>
                  </a:cubicBezTo>
                  <a:cubicBezTo>
                    <a:pt x="2736" y="894"/>
                    <a:pt x="2636" y="794"/>
                    <a:pt x="2536" y="761"/>
                  </a:cubicBezTo>
                  <a:cubicBezTo>
                    <a:pt x="2402" y="761"/>
                    <a:pt x="2302" y="861"/>
                    <a:pt x="2302" y="961"/>
                  </a:cubicBezTo>
                  <a:cubicBezTo>
                    <a:pt x="2202" y="1962"/>
                    <a:pt x="2269" y="3162"/>
                    <a:pt x="2302" y="4130"/>
                  </a:cubicBezTo>
                  <a:cubicBezTo>
                    <a:pt x="2335" y="4463"/>
                    <a:pt x="2335" y="4830"/>
                    <a:pt x="2369" y="5131"/>
                  </a:cubicBezTo>
                  <a:cubicBezTo>
                    <a:pt x="1735" y="3763"/>
                    <a:pt x="434" y="194"/>
                    <a:pt x="434" y="127"/>
                  </a:cubicBezTo>
                  <a:cubicBezTo>
                    <a:pt x="386" y="55"/>
                    <a:pt x="321" y="0"/>
                    <a:pt x="25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592201" y="4220429"/>
              <a:ext cx="95339" cy="80494"/>
            </a:xfrm>
            <a:custGeom>
              <a:avLst/>
              <a:gdLst/>
              <a:ahLst/>
              <a:cxnLst/>
              <a:rect l="l" t="t" r="r" b="b"/>
              <a:pathLst>
                <a:path w="6339" h="5352" extrusionOk="0">
                  <a:moveTo>
                    <a:pt x="4525" y="1"/>
                  </a:moveTo>
                  <a:cubicBezTo>
                    <a:pt x="4464" y="1"/>
                    <a:pt x="4407" y="26"/>
                    <a:pt x="4371" y="81"/>
                  </a:cubicBezTo>
                  <a:cubicBezTo>
                    <a:pt x="1" y="4717"/>
                    <a:pt x="134" y="5051"/>
                    <a:pt x="201" y="5184"/>
                  </a:cubicBezTo>
                  <a:cubicBezTo>
                    <a:pt x="234" y="5285"/>
                    <a:pt x="301" y="5351"/>
                    <a:pt x="401" y="5351"/>
                  </a:cubicBezTo>
                  <a:lnTo>
                    <a:pt x="535" y="5351"/>
                  </a:lnTo>
                  <a:cubicBezTo>
                    <a:pt x="1368" y="5351"/>
                    <a:pt x="5171" y="5018"/>
                    <a:pt x="6239" y="4117"/>
                  </a:cubicBezTo>
                  <a:cubicBezTo>
                    <a:pt x="6339" y="4050"/>
                    <a:pt x="6339" y="3917"/>
                    <a:pt x="6272" y="3850"/>
                  </a:cubicBezTo>
                  <a:cubicBezTo>
                    <a:pt x="6235" y="3795"/>
                    <a:pt x="6178" y="3770"/>
                    <a:pt x="6118" y="3770"/>
                  </a:cubicBezTo>
                  <a:cubicBezTo>
                    <a:pt x="6068" y="3770"/>
                    <a:pt x="6017" y="3787"/>
                    <a:pt x="5972" y="3817"/>
                  </a:cubicBezTo>
                  <a:cubicBezTo>
                    <a:pt x="5071" y="4551"/>
                    <a:pt x="1702" y="4918"/>
                    <a:pt x="668" y="4951"/>
                  </a:cubicBezTo>
                  <a:cubicBezTo>
                    <a:pt x="1102" y="4250"/>
                    <a:pt x="2936" y="2182"/>
                    <a:pt x="4671" y="348"/>
                  </a:cubicBezTo>
                  <a:cubicBezTo>
                    <a:pt x="4738" y="281"/>
                    <a:pt x="4738" y="148"/>
                    <a:pt x="4671" y="47"/>
                  </a:cubicBezTo>
                  <a:cubicBezTo>
                    <a:pt x="4626" y="17"/>
                    <a:pt x="4574" y="1"/>
                    <a:pt x="452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473310" y="4203629"/>
              <a:ext cx="107371" cy="141948"/>
            </a:xfrm>
            <a:custGeom>
              <a:avLst/>
              <a:gdLst/>
              <a:ahLst/>
              <a:cxnLst/>
              <a:rect l="l" t="t" r="r" b="b"/>
              <a:pathLst>
                <a:path w="7139" h="9438" extrusionOk="0">
                  <a:moveTo>
                    <a:pt x="487" y="1"/>
                  </a:moveTo>
                  <a:cubicBezTo>
                    <a:pt x="427" y="1"/>
                    <a:pt x="370" y="27"/>
                    <a:pt x="334" y="64"/>
                  </a:cubicBezTo>
                  <a:cubicBezTo>
                    <a:pt x="267" y="164"/>
                    <a:pt x="267" y="297"/>
                    <a:pt x="334" y="364"/>
                  </a:cubicBezTo>
                  <a:cubicBezTo>
                    <a:pt x="367" y="364"/>
                    <a:pt x="1034" y="964"/>
                    <a:pt x="2702" y="2866"/>
                  </a:cubicBezTo>
                  <a:cubicBezTo>
                    <a:pt x="3469" y="3733"/>
                    <a:pt x="4337" y="4433"/>
                    <a:pt x="5070" y="5067"/>
                  </a:cubicBezTo>
                  <a:cubicBezTo>
                    <a:pt x="5904" y="5768"/>
                    <a:pt x="6638" y="6368"/>
                    <a:pt x="6705" y="6768"/>
                  </a:cubicBezTo>
                  <a:cubicBezTo>
                    <a:pt x="6705" y="6802"/>
                    <a:pt x="6672" y="6835"/>
                    <a:pt x="6605" y="6935"/>
                  </a:cubicBezTo>
                  <a:cubicBezTo>
                    <a:pt x="5913" y="7726"/>
                    <a:pt x="2230" y="9004"/>
                    <a:pt x="306" y="9004"/>
                  </a:cubicBezTo>
                  <a:cubicBezTo>
                    <a:pt x="282" y="9004"/>
                    <a:pt x="258" y="9004"/>
                    <a:pt x="234" y="9003"/>
                  </a:cubicBezTo>
                  <a:cubicBezTo>
                    <a:pt x="100" y="9003"/>
                    <a:pt x="0" y="9103"/>
                    <a:pt x="0" y="9204"/>
                  </a:cubicBezTo>
                  <a:cubicBezTo>
                    <a:pt x="0" y="9337"/>
                    <a:pt x="100" y="9437"/>
                    <a:pt x="200" y="9437"/>
                  </a:cubicBezTo>
                  <a:lnTo>
                    <a:pt x="300" y="9437"/>
                  </a:lnTo>
                  <a:cubicBezTo>
                    <a:pt x="2268" y="9437"/>
                    <a:pt x="6105" y="8136"/>
                    <a:pt x="6905" y="7202"/>
                  </a:cubicBezTo>
                  <a:cubicBezTo>
                    <a:pt x="7072" y="7035"/>
                    <a:pt x="7139" y="6869"/>
                    <a:pt x="7105" y="6702"/>
                  </a:cubicBezTo>
                  <a:cubicBezTo>
                    <a:pt x="7005" y="6168"/>
                    <a:pt x="6305" y="5568"/>
                    <a:pt x="5337" y="4767"/>
                  </a:cubicBezTo>
                  <a:cubicBezTo>
                    <a:pt x="4603" y="4133"/>
                    <a:pt x="3770" y="3433"/>
                    <a:pt x="3002" y="2599"/>
                  </a:cubicBezTo>
                  <a:cubicBezTo>
                    <a:pt x="1301" y="664"/>
                    <a:pt x="667" y="64"/>
                    <a:pt x="634" y="64"/>
                  </a:cubicBezTo>
                  <a:cubicBezTo>
                    <a:pt x="589" y="18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31"/>
            <p:cNvSpPr/>
            <p:nvPr/>
          </p:nvSpPr>
          <p:spPr>
            <a:xfrm>
              <a:off x="3577161" y="4307601"/>
              <a:ext cx="105370" cy="140820"/>
            </a:xfrm>
            <a:custGeom>
              <a:avLst/>
              <a:gdLst/>
              <a:ahLst/>
              <a:cxnLst/>
              <a:rect l="l" t="t" r="r" b="b"/>
              <a:pathLst>
                <a:path w="7006" h="9363" extrusionOk="0">
                  <a:moveTo>
                    <a:pt x="6548" y="0"/>
                  </a:moveTo>
                  <a:cubicBezTo>
                    <a:pt x="6366" y="0"/>
                    <a:pt x="6109" y="17"/>
                    <a:pt x="5738" y="56"/>
                  </a:cubicBezTo>
                  <a:cubicBezTo>
                    <a:pt x="5127" y="115"/>
                    <a:pt x="4331" y="185"/>
                    <a:pt x="3527" y="185"/>
                  </a:cubicBezTo>
                  <a:cubicBezTo>
                    <a:pt x="2969" y="185"/>
                    <a:pt x="2407" y="151"/>
                    <a:pt x="1901" y="56"/>
                  </a:cubicBezTo>
                  <a:cubicBezTo>
                    <a:pt x="1863" y="50"/>
                    <a:pt x="1825" y="47"/>
                    <a:pt x="1787" y="47"/>
                  </a:cubicBezTo>
                  <a:cubicBezTo>
                    <a:pt x="1602" y="47"/>
                    <a:pt x="1440" y="117"/>
                    <a:pt x="1301" y="256"/>
                  </a:cubicBezTo>
                  <a:cubicBezTo>
                    <a:pt x="0" y="1490"/>
                    <a:pt x="801" y="8395"/>
                    <a:pt x="867" y="9162"/>
                  </a:cubicBezTo>
                  <a:cubicBezTo>
                    <a:pt x="901" y="9296"/>
                    <a:pt x="967" y="9362"/>
                    <a:pt x="1068" y="9362"/>
                  </a:cubicBezTo>
                  <a:lnTo>
                    <a:pt x="1101" y="9362"/>
                  </a:lnTo>
                  <a:cubicBezTo>
                    <a:pt x="1234" y="9362"/>
                    <a:pt x="1301" y="9229"/>
                    <a:pt x="1301" y="9129"/>
                  </a:cubicBezTo>
                  <a:cubicBezTo>
                    <a:pt x="1034" y="7061"/>
                    <a:pt x="634" y="1490"/>
                    <a:pt x="1568" y="556"/>
                  </a:cubicBezTo>
                  <a:cubicBezTo>
                    <a:pt x="1641" y="507"/>
                    <a:pt x="1697" y="476"/>
                    <a:pt x="1760" y="476"/>
                  </a:cubicBezTo>
                  <a:cubicBezTo>
                    <a:pt x="1784" y="476"/>
                    <a:pt x="1808" y="480"/>
                    <a:pt x="1835" y="489"/>
                  </a:cubicBezTo>
                  <a:cubicBezTo>
                    <a:pt x="2315" y="565"/>
                    <a:pt x="2843" y="593"/>
                    <a:pt x="3373" y="593"/>
                  </a:cubicBezTo>
                  <a:cubicBezTo>
                    <a:pt x="4239" y="593"/>
                    <a:pt x="5108" y="518"/>
                    <a:pt x="5771" y="456"/>
                  </a:cubicBezTo>
                  <a:cubicBezTo>
                    <a:pt x="6078" y="432"/>
                    <a:pt x="6384" y="409"/>
                    <a:pt x="6573" y="409"/>
                  </a:cubicBezTo>
                  <a:cubicBezTo>
                    <a:pt x="6651" y="409"/>
                    <a:pt x="6709" y="413"/>
                    <a:pt x="6738" y="423"/>
                  </a:cubicBezTo>
                  <a:cubicBezTo>
                    <a:pt x="6761" y="428"/>
                    <a:pt x="6783" y="431"/>
                    <a:pt x="6804" y="431"/>
                  </a:cubicBezTo>
                  <a:cubicBezTo>
                    <a:pt x="6904" y="431"/>
                    <a:pt x="6977" y="366"/>
                    <a:pt x="7005" y="256"/>
                  </a:cubicBezTo>
                  <a:cubicBezTo>
                    <a:pt x="7005" y="156"/>
                    <a:pt x="6938" y="22"/>
                    <a:pt x="6838" y="22"/>
                  </a:cubicBezTo>
                  <a:cubicBezTo>
                    <a:pt x="6769" y="8"/>
                    <a:pt x="6677" y="0"/>
                    <a:pt x="654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31"/>
            <p:cNvSpPr/>
            <p:nvPr/>
          </p:nvSpPr>
          <p:spPr>
            <a:xfrm>
              <a:off x="3592201" y="4184378"/>
              <a:ext cx="41661" cy="108514"/>
            </a:xfrm>
            <a:custGeom>
              <a:avLst/>
              <a:gdLst/>
              <a:ahLst/>
              <a:cxnLst/>
              <a:rect l="l" t="t" r="r" b="b"/>
              <a:pathLst>
                <a:path w="2770" h="7215" extrusionOk="0">
                  <a:moveTo>
                    <a:pt x="2535" y="1"/>
                  </a:moveTo>
                  <a:cubicBezTo>
                    <a:pt x="2436" y="1"/>
                    <a:pt x="2363" y="60"/>
                    <a:pt x="2336" y="143"/>
                  </a:cubicBezTo>
                  <a:cubicBezTo>
                    <a:pt x="2302" y="210"/>
                    <a:pt x="535" y="6014"/>
                    <a:pt x="68" y="6914"/>
                  </a:cubicBezTo>
                  <a:cubicBezTo>
                    <a:pt x="1" y="7014"/>
                    <a:pt x="68" y="7148"/>
                    <a:pt x="168" y="7215"/>
                  </a:cubicBezTo>
                  <a:lnTo>
                    <a:pt x="234" y="7215"/>
                  </a:lnTo>
                  <a:cubicBezTo>
                    <a:pt x="334" y="7215"/>
                    <a:pt x="401" y="7181"/>
                    <a:pt x="434" y="7114"/>
                  </a:cubicBezTo>
                  <a:cubicBezTo>
                    <a:pt x="901" y="6180"/>
                    <a:pt x="2669" y="510"/>
                    <a:pt x="2736" y="276"/>
                  </a:cubicBezTo>
                  <a:cubicBezTo>
                    <a:pt x="2769" y="176"/>
                    <a:pt x="2703" y="43"/>
                    <a:pt x="2603" y="9"/>
                  </a:cubicBezTo>
                  <a:cubicBezTo>
                    <a:pt x="2579" y="3"/>
                    <a:pt x="2556" y="1"/>
                    <a:pt x="2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31"/>
            <p:cNvSpPr/>
            <p:nvPr/>
          </p:nvSpPr>
          <p:spPr>
            <a:xfrm>
              <a:off x="3590201" y="4316414"/>
              <a:ext cx="84299" cy="77817"/>
            </a:xfrm>
            <a:custGeom>
              <a:avLst/>
              <a:gdLst/>
              <a:ahLst/>
              <a:cxnLst/>
              <a:rect l="l" t="t" r="r" b="b"/>
              <a:pathLst>
                <a:path w="5605" h="5174" extrusionOk="0">
                  <a:moveTo>
                    <a:pt x="510" y="0"/>
                  </a:moveTo>
                  <a:cubicBezTo>
                    <a:pt x="442" y="0"/>
                    <a:pt x="375" y="29"/>
                    <a:pt x="334" y="70"/>
                  </a:cubicBezTo>
                  <a:cubicBezTo>
                    <a:pt x="234" y="170"/>
                    <a:pt x="0" y="404"/>
                    <a:pt x="2069" y="5074"/>
                  </a:cubicBezTo>
                  <a:cubicBezTo>
                    <a:pt x="2102" y="5140"/>
                    <a:pt x="2169" y="5174"/>
                    <a:pt x="2269" y="5174"/>
                  </a:cubicBezTo>
                  <a:lnTo>
                    <a:pt x="2335" y="5174"/>
                  </a:lnTo>
                  <a:cubicBezTo>
                    <a:pt x="2435" y="5140"/>
                    <a:pt x="2502" y="5007"/>
                    <a:pt x="2435" y="4907"/>
                  </a:cubicBezTo>
                  <a:cubicBezTo>
                    <a:pt x="1668" y="3172"/>
                    <a:pt x="901" y="1238"/>
                    <a:pt x="734" y="537"/>
                  </a:cubicBezTo>
                  <a:lnTo>
                    <a:pt x="734" y="537"/>
                  </a:lnTo>
                  <a:cubicBezTo>
                    <a:pt x="1235" y="804"/>
                    <a:pt x="2269" y="1404"/>
                    <a:pt x="3236" y="1938"/>
                  </a:cubicBezTo>
                  <a:cubicBezTo>
                    <a:pt x="4070" y="2405"/>
                    <a:pt x="4837" y="2872"/>
                    <a:pt x="5271" y="3072"/>
                  </a:cubicBezTo>
                  <a:cubicBezTo>
                    <a:pt x="5306" y="3096"/>
                    <a:pt x="5346" y="3107"/>
                    <a:pt x="5384" y="3107"/>
                  </a:cubicBezTo>
                  <a:cubicBezTo>
                    <a:pt x="5453" y="3107"/>
                    <a:pt x="5516" y="3070"/>
                    <a:pt x="5538" y="3005"/>
                  </a:cubicBezTo>
                  <a:cubicBezTo>
                    <a:pt x="5604" y="2905"/>
                    <a:pt x="5571" y="2772"/>
                    <a:pt x="5471" y="2705"/>
                  </a:cubicBezTo>
                  <a:cubicBezTo>
                    <a:pt x="5037" y="2505"/>
                    <a:pt x="4270" y="2038"/>
                    <a:pt x="3436" y="1571"/>
                  </a:cubicBezTo>
                  <a:cubicBezTo>
                    <a:pt x="2202" y="871"/>
                    <a:pt x="934" y="170"/>
                    <a:pt x="634" y="37"/>
                  </a:cubicBezTo>
                  <a:cubicBezTo>
                    <a:pt x="596" y="11"/>
                    <a:pt x="553" y="0"/>
                    <a:pt x="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3524476" y="4316956"/>
              <a:ext cx="59212" cy="91323"/>
            </a:xfrm>
            <a:custGeom>
              <a:avLst/>
              <a:gdLst/>
              <a:ahLst/>
              <a:cxnLst/>
              <a:rect l="l" t="t" r="r" b="b"/>
              <a:pathLst>
                <a:path w="3937" h="6072" extrusionOk="0">
                  <a:moveTo>
                    <a:pt x="3470" y="1"/>
                  </a:moveTo>
                  <a:cubicBezTo>
                    <a:pt x="2869" y="34"/>
                    <a:pt x="901" y="2636"/>
                    <a:pt x="67" y="3737"/>
                  </a:cubicBezTo>
                  <a:cubicBezTo>
                    <a:pt x="1" y="3837"/>
                    <a:pt x="34" y="3970"/>
                    <a:pt x="134" y="4037"/>
                  </a:cubicBezTo>
                  <a:cubicBezTo>
                    <a:pt x="172" y="4062"/>
                    <a:pt x="215" y="4073"/>
                    <a:pt x="258" y="4073"/>
                  </a:cubicBezTo>
                  <a:cubicBezTo>
                    <a:pt x="326" y="4073"/>
                    <a:pt x="393" y="4045"/>
                    <a:pt x="434" y="4004"/>
                  </a:cubicBezTo>
                  <a:cubicBezTo>
                    <a:pt x="1502" y="2502"/>
                    <a:pt x="2836" y="868"/>
                    <a:pt x="3370" y="501"/>
                  </a:cubicBezTo>
                  <a:lnTo>
                    <a:pt x="3370" y="501"/>
                  </a:lnTo>
                  <a:cubicBezTo>
                    <a:pt x="3236" y="1001"/>
                    <a:pt x="2636" y="2336"/>
                    <a:pt x="2236" y="3236"/>
                  </a:cubicBezTo>
                  <a:cubicBezTo>
                    <a:pt x="1602" y="4637"/>
                    <a:pt x="1235" y="5505"/>
                    <a:pt x="1201" y="5872"/>
                  </a:cubicBezTo>
                  <a:cubicBezTo>
                    <a:pt x="1201" y="5972"/>
                    <a:pt x="1302" y="6072"/>
                    <a:pt x="1402" y="6072"/>
                  </a:cubicBezTo>
                  <a:cubicBezTo>
                    <a:pt x="1535" y="6072"/>
                    <a:pt x="1635" y="5972"/>
                    <a:pt x="1635" y="5872"/>
                  </a:cubicBezTo>
                  <a:cubicBezTo>
                    <a:pt x="1635" y="5571"/>
                    <a:pt x="2169" y="4437"/>
                    <a:pt x="2602" y="3403"/>
                  </a:cubicBezTo>
                  <a:cubicBezTo>
                    <a:pt x="3670" y="1068"/>
                    <a:pt x="3937" y="334"/>
                    <a:pt x="3703" y="67"/>
                  </a:cubicBezTo>
                  <a:cubicBezTo>
                    <a:pt x="3637" y="1"/>
                    <a:pt x="3536" y="1"/>
                    <a:pt x="34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3487854" y="4268602"/>
              <a:ext cx="93323" cy="47361"/>
            </a:xfrm>
            <a:custGeom>
              <a:avLst/>
              <a:gdLst/>
              <a:ahLst/>
              <a:cxnLst/>
              <a:rect l="l" t="t" r="r" b="b"/>
              <a:pathLst>
                <a:path w="6205" h="3149" extrusionOk="0">
                  <a:moveTo>
                    <a:pt x="789" y="1"/>
                  </a:moveTo>
                  <a:cubicBezTo>
                    <a:pt x="707" y="1"/>
                    <a:pt x="626" y="38"/>
                    <a:pt x="601" y="113"/>
                  </a:cubicBezTo>
                  <a:cubicBezTo>
                    <a:pt x="534" y="247"/>
                    <a:pt x="601" y="347"/>
                    <a:pt x="701" y="414"/>
                  </a:cubicBezTo>
                  <a:cubicBezTo>
                    <a:pt x="868" y="480"/>
                    <a:pt x="4137" y="1915"/>
                    <a:pt x="5438" y="2448"/>
                  </a:cubicBezTo>
                  <a:cubicBezTo>
                    <a:pt x="4693" y="2580"/>
                    <a:pt x="3128" y="2740"/>
                    <a:pt x="1867" y="2740"/>
                  </a:cubicBezTo>
                  <a:cubicBezTo>
                    <a:pt x="1208" y="2740"/>
                    <a:pt x="633" y="2696"/>
                    <a:pt x="301" y="2582"/>
                  </a:cubicBezTo>
                  <a:cubicBezTo>
                    <a:pt x="277" y="2574"/>
                    <a:pt x="253" y="2570"/>
                    <a:pt x="230" y="2570"/>
                  </a:cubicBezTo>
                  <a:cubicBezTo>
                    <a:pt x="155" y="2570"/>
                    <a:pt x="85" y="2613"/>
                    <a:pt x="34" y="2715"/>
                  </a:cubicBezTo>
                  <a:cubicBezTo>
                    <a:pt x="1" y="2815"/>
                    <a:pt x="67" y="2915"/>
                    <a:pt x="167" y="2982"/>
                  </a:cubicBezTo>
                  <a:cubicBezTo>
                    <a:pt x="534" y="3116"/>
                    <a:pt x="1201" y="3149"/>
                    <a:pt x="1969" y="3149"/>
                  </a:cubicBezTo>
                  <a:cubicBezTo>
                    <a:pt x="3670" y="3149"/>
                    <a:pt x="5805" y="2882"/>
                    <a:pt x="6105" y="2649"/>
                  </a:cubicBezTo>
                  <a:cubicBezTo>
                    <a:pt x="6172" y="2615"/>
                    <a:pt x="6205" y="2515"/>
                    <a:pt x="6205" y="2415"/>
                  </a:cubicBezTo>
                  <a:cubicBezTo>
                    <a:pt x="6172" y="2348"/>
                    <a:pt x="6138" y="2282"/>
                    <a:pt x="6005" y="2215"/>
                  </a:cubicBezTo>
                  <a:cubicBezTo>
                    <a:pt x="5338" y="1981"/>
                    <a:pt x="901" y="47"/>
                    <a:pt x="868" y="13"/>
                  </a:cubicBezTo>
                  <a:cubicBezTo>
                    <a:pt x="843" y="5"/>
                    <a:pt x="816" y="1"/>
                    <a:pt x="78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3558918" y="4287928"/>
              <a:ext cx="59393" cy="45195"/>
            </a:xfrm>
            <a:custGeom>
              <a:avLst/>
              <a:gdLst/>
              <a:ahLst/>
              <a:cxnLst/>
              <a:rect l="l" t="t" r="r" b="b"/>
              <a:pathLst>
                <a:path w="3949" h="3005" extrusionOk="0">
                  <a:moveTo>
                    <a:pt x="2232" y="0"/>
                  </a:moveTo>
                  <a:cubicBezTo>
                    <a:pt x="1890" y="0"/>
                    <a:pt x="1647" y="163"/>
                    <a:pt x="1647" y="163"/>
                  </a:cubicBezTo>
                  <a:cubicBezTo>
                    <a:pt x="1" y="1131"/>
                    <a:pt x="1134" y="3005"/>
                    <a:pt x="2176" y="3005"/>
                  </a:cubicBezTo>
                  <a:cubicBezTo>
                    <a:pt x="2211" y="3005"/>
                    <a:pt x="2246" y="3002"/>
                    <a:pt x="2281" y="2998"/>
                  </a:cubicBezTo>
                  <a:cubicBezTo>
                    <a:pt x="3348" y="2831"/>
                    <a:pt x="3948" y="1397"/>
                    <a:pt x="3181" y="496"/>
                  </a:cubicBezTo>
                  <a:cubicBezTo>
                    <a:pt x="2852" y="108"/>
                    <a:pt x="2510" y="0"/>
                    <a:pt x="2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3566122" y="4284845"/>
              <a:ext cx="50685" cy="51196"/>
            </a:xfrm>
            <a:custGeom>
              <a:avLst/>
              <a:gdLst/>
              <a:ahLst/>
              <a:cxnLst/>
              <a:rect l="l" t="t" r="r" b="b"/>
              <a:pathLst>
                <a:path w="3370" h="3404" extrusionOk="0">
                  <a:moveTo>
                    <a:pt x="1735" y="401"/>
                  </a:moveTo>
                  <a:cubicBezTo>
                    <a:pt x="2035" y="401"/>
                    <a:pt x="2302" y="568"/>
                    <a:pt x="2569" y="868"/>
                  </a:cubicBezTo>
                  <a:cubicBezTo>
                    <a:pt x="2869" y="1202"/>
                    <a:pt x="2936" y="1669"/>
                    <a:pt x="2736" y="2136"/>
                  </a:cubicBezTo>
                  <a:cubicBezTo>
                    <a:pt x="2569" y="2603"/>
                    <a:pt x="2202" y="2936"/>
                    <a:pt x="1768" y="3003"/>
                  </a:cubicBezTo>
                  <a:cubicBezTo>
                    <a:pt x="1752" y="3004"/>
                    <a:pt x="1737" y="3005"/>
                    <a:pt x="1721" y="3005"/>
                  </a:cubicBezTo>
                  <a:cubicBezTo>
                    <a:pt x="1266" y="3005"/>
                    <a:pt x="762" y="2550"/>
                    <a:pt x="601" y="2002"/>
                  </a:cubicBezTo>
                  <a:cubicBezTo>
                    <a:pt x="501" y="1669"/>
                    <a:pt x="467" y="1035"/>
                    <a:pt x="1301" y="535"/>
                  </a:cubicBezTo>
                  <a:cubicBezTo>
                    <a:pt x="1301" y="535"/>
                    <a:pt x="1468" y="401"/>
                    <a:pt x="1735" y="401"/>
                  </a:cubicBezTo>
                  <a:close/>
                  <a:moveTo>
                    <a:pt x="1735" y="1"/>
                  </a:moveTo>
                  <a:cubicBezTo>
                    <a:pt x="1335" y="1"/>
                    <a:pt x="1068" y="201"/>
                    <a:pt x="1068" y="201"/>
                  </a:cubicBezTo>
                  <a:cubicBezTo>
                    <a:pt x="300" y="635"/>
                    <a:pt x="0" y="1368"/>
                    <a:pt x="200" y="2102"/>
                  </a:cubicBezTo>
                  <a:cubicBezTo>
                    <a:pt x="401" y="2836"/>
                    <a:pt x="1034" y="3403"/>
                    <a:pt x="1668" y="3403"/>
                  </a:cubicBezTo>
                  <a:lnTo>
                    <a:pt x="1835" y="3403"/>
                  </a:lnTo>
                  <a:cubicBezTo>
                    <a:pt x="2402" y="3337"/>
                    <a:pt x="2902" y="2903"/>
                    <a:pt x="3136" y="2302"/>
                  </a:cubicBezTo>
                  <a:cubicBezTo>
                    <a:pt x="3369" y="1702"/>
                    <a:pt x="3269" y="1035"/>
                    <a:pt x="2869" y="568"/>
                  </a:cubicBezTo>
                  <a:cubicBezTo>
                    <a:pt x="2469" y="101"/>
                    <a:pt x="2035" y="1"/>
                    <a:pt x="1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3377475" y="4683360"/>
              <a:ext cx="147512" cy="77697"/>
            </a:xfrm>
            <a:custGeom>
              <a:avLst/>
              <a:gdLst/>
              <a:ahLst/>
              <a:cxnLst/>
              <a:rect l="l" t="t" r="r" b="b"/>
              <a:pathLst>
                <a:path w="9808" h="5166" extrusionOk="0">
                  <a:moveTo>
                    <a:pt x="6341" y="0"/>
                  </a:moveTo>
                  <a:cubicBezTo>
                    <a:pt x="2200" y="0"/>
                    <a:pt x="1" y="3459"/>
                    <a:pt x="1" y="3459"/>
                  </a:cubicBezTo>
                  <a:cubicBezTo>
                    <a:pt x="1" y="3459"/>
                    <a:pt x="2099" y="5165"/>
                    <a:pt x="4168" y="5165"/>
                  </a:cubicBezTo>
                  <a:cubicBezTo>
                    <a:pt x="4588" y="5165"/>
                    <a:pt x="5006" y="5095"/>
                    <a:pt x="5405" y="4926"/>
                  </a:cubicBezTo>
                  <a:cubicBezTo>
                    <a:pt x="8140" y="3792"/>
                    <a:pt x="9808" y="757"/>
                    <a:pt x="9808" y="757"/>
                  </a:cubicBezTo>
                  <a:cubicBezTo>
                    <a:pt x="8534" y="216"/>
                    <a:pt x="7377" y="0"/>
                    <a:pt x="6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3373971" y="4705770"/>
              <a:ext cx="108378" cy="33133"/>
            </a:xfrm>
            <a:custGeom>
              <a:avLst/>
              <a:gdLst/>
              <a:ahLst/>
              <a:cxnLst/>
              <a:rect l="l" t="t" r="r" b="b"/>
              <a:pathLst>
                <a:path w="7206" h="2203" extrusionOk="0">
                  <a:moveTo>
                    <a:pt x="7005" y="1"/>
                  </a:moveTo>
                  <a:cubicBezTo>
                    <a:pt x="6839" y="1"/>
                    <a:pt x="2536" y="134"/>
                    <a:pt x="101" y="1802"/>
                  </a:cubicBezTo>
                  <a:cubicBezTo>
                    <a:pt x="34" y="1869"/>
                    <a:pt x="0" y="2002"/>
                    <a:pt x="67" y="2102"/>
                  </a:cubicBezTo>
                  <a:cubicBezTo>
                    <a:pt x="101" y="2169"/>
                    <a:pt x="167" y="2202"/>
                    <a:pt x="234" y="2202"/>
                  </a:cubicBezTo>
                  <a:cubicBezTo>
                    <a:pt x="267" y="2202"/>
                    <a:pt x="301" y="2169"/>
                    <a:pt x="367" y="2135"/>
                  </a:cubicBezTo>
                  <a:cubicBezTo>
                    <a:pt x="2669" y="534"/>
                    <a:pt x="6972" y="401"/>
                    <a:pt x="7005" y="401"/>
                  </a:cubicBezTo>
                  <a:cubicBezTo>
                    <a:pt x="7139" y="401"/>
                    <a:pt x="7206" y="334"/>
                    <a:pt x="7206" y="201"/>
                  </a:cubicBezTo>
                  <a:cubicBezTo>
                    <a:pt x="7206" y="101"/>
                    <a:pt x="7106" y="1"/>
                    <a:pt x="70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3352404" y="4440374"/>
              <a:ext cx="111386" cy="133961"/>
            </a:xfrm>
            <a:custGeom>
              <a:avLst/>
              <a:gdLst/>
              <a:ahLst/>
              <a:cxnLst/>
              <a:rect l="l" t="t" r="r" b="b"/>
              <a:pathLst>
                <a:path w="7406" h="8907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1001" y="1"/>
                    <a:pt x="0" y="3303"/>
                    <a:pt x="1068" y="6038"/>
                  </a:cubicBezTo>
                  <a:cubicBezTo>
                    <a:pt x="2035" y="8440"/>
                    <a:pt x="5904" y="8907"/>
                    <a:pt x="5904" y="8907"/>
                  </a:cubicBezTo>
                  <a:cubicBezTo>
                    <a:pt x="5904" y="8907"/>
                    <a:pt x="7405" y="2636"/>
                    <a:pt x="1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3386018" y="4479388"/>
              <a:ext cx="58701" cy="97971"/>
            </a:xfrm>
            <a:custGeom>
              <a:avLst/>
              <a:gdLst/>
              <a:ahLst/>
              <a:cxnLst/>
              <a:rect l="l" t="t" r="r" b="b"/>
              <a:pathLst>
                <a:path w="3903" h="6514" extrusionOk="0">
                  <a:moveTo>
                    <a:pt x="229" y="0"/>
                  </a:moveTo>
                  <a:cubicBezTo>
                    <a:pt x="175" y="0"/>
                    <a:pt x="117" y="25"/>
                    <a:pt x="67" y="75"/>
                  </a:cubicBezTo>
                  <a:cubicBezTo>
                    <a:pt x="0" y="142"/>
                    <a:pt x="0" y="275"/>
                    <a:pt x="67" y="342"/>
                  </a:cubicBezTo>
                  <a:cubicBezTo>
                    <a:pt x="100" y="375"/>
                    <a:pt x="3002" y="3544"/>
                    <a:pt x="3469" y="6346"/>
                  </a:cubicBezTo>
                  <a:cubicBezTo>
                    <a:pt x="3503" y="6446"/>
                    <a:pt x="3569" y="6513"/>
                    <a:pt x="3669" y="6513"/>
                  </a:cubicBezTo>
                  <a:lnTo>
                    <a:pt x="3703" y="6513"/>
                  </a:lnTo>
                  <a:cubicBezTo>
                    <a:pt x="3836" y="6480"/>
                    <a:pt x="3903" y="6380"/>
                    <a:pt x="3869" y="6280"/>
                  </a:cubicBezTo>
                  <a:cubicBezTo>
                    <a:pt x="3402" y="3344"/>
                    <a:pt x="500" y="209"/>
                    <a:pt x="367" y="75"/>
                  </a:cubicBezTo>
                  <a:cubicBezTo>
                    <a:pt x="334" y="25"/>
                    <a:pt x="284" y="0"/>
                    <a:pt x="22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3201883" y="4069939"/>
              <a:ext cx="154040" cy="862108"/>
            </a:xfrm>
            <a:custGeom>
              <a:avLst/>
              <a:gdLst/>
              <a:ahLst/>
              <a:cxnLst/>
              <a:rect l="l" t="t" r="r" b="b"/>
              <a:pathLst>
                <a:path w="10242" h="57321" extrusionOk="0">
                  <a:moveTo>
                    <a:pt x="10000" y="1"/>
                  </a:moveTo>
                  <a:cubicBezTo>
                    <a:pt x="9917" y="1"/>
                    <a:pt x="9833" y="44"/>
                    <a:pt x="9808" y="146"/>
                  </a:cubicBezTo>
                  <a:cubicBezTo>
                    <a:pt x="9708" y="380"/>
                    <a:pt x="1" y="25198"/>
                    <a:pt x="4404" y="57154"/>
                  </a:cubicBezTo>
                  <a:cubicBezTo>
                    <a:pt x="4437" y="57254"/>
                    <a:pt x="4504" y="57321"/>
                    <a:pt x="4604" y="57321"/>
                  </a:cubicBezTo>
                  <a:lnTo>
                    <a:pt x="4638" y="57321"/>
                  </a:lnTo>
                  <a:cubicBezTo>
                    <a:pt x="4771" y="57287"/>
                    <a:pt x="4838" y="57187"/>
                    <a:pt x="4838" y="57087"/>
                  </a:cubicBezTo>
                  <a:cubicBezTo>
                    <a:pt x="435" y="25264"/>
                    <a:pt x="10075" y="547"/>
                    <a:pt x="10175" y="280"/>
                  </a:cubicBezTo>
                  <a:cubicBezTo>
                    <a:pt x="10242" y="180"/>
                    <a:pt x="10175" y="46"/>
                    <a:pt x="10075" y="13"/>
                  </a:cubicBezTo>
                  <a:cubicBezTo>
                    <a:pt x="10051" y="5"/>
                    <a:pt x="10026" y="1"/>
                    <a:pt x="100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3294199" y="3957665"/>
              <a:ext cx="275954" cy="147542"/>
            </a:xfrm>
            <a:custGeom>
              <a:avLst/>
              <a:gdLst/>
              <a:ahLst/>
              <a:cxnLst/>
              <a:rect l="l" t="t" r="r" b="b"/>
              <a:pathLst>
                <a:path w="18348" h="9810" extrusionOk="0">
                  <a:moveTo>
                    <a:pt x="13374" y="1"/>
                  </a:moveTo>
                  <a:cubicBezTo>
                    <a:pt x="12986" y="1"/>
                    <a:pt x="12578" y="164"/>
                    <a:pt x="11976" y="440"/>
                  </a:cubicBezTo>
                  <a:cubicBezTo>
                    <a:pt x="10375" y="1207"/>
                    <a:pt x="7806" y="2308"/>
                    <a:pt x="7806" y="2308"/>
                  </a:cubicBezTo>
                  <a:cubicBezTo>
                    <a:pt x="5571" y="3942"/>
                    <a:pt x="1" y="6110"/>
                    <a:pt x="2869" y="8012"/>
                  </a:cubicBezTo>
                  <a:cubicBezTo>
                    <a:pt x="4833" y="9314"/>
                    <a:pt x="6835" y="9809"/>
                    <a:pt x="8698" y="9809"/>
                  </a:cubicBezTo>
                  <a:cubicBezTo>
                    <a:pt x="12851" y="9809"/>
                    <a:pt x="16317" y="7350"/>
                    <a:pt x="17146" y="5877"/>
                  </a:cubicBezTo>
                  <a:cubicBezTo>
                    <a:pt x="18347" y="3775"/>
                    <a:pt x="18014" y="3375"/>
                    <a:pt x="15912" y="1574"/>
                  </a:cubicBezTo>
                  <a:cubicBezTo>
                    <a:pt x="14600" y="450"/>
                    <a:pt x="14017" y="1"/>
                    <a:pt x="13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3278151" y="3907446"/>
              <a:ext cx="205702" cy="165711"/>
            </a:xfrm>
            <a:custGeom>
              <a:avLst/>
              <a:gdLst/>
              <a:ahLst/>
              <a:cxnLst/>
              <a:rect l="l" t="t" r="r" b="b"/>
              <a:pathLst>
                <a:path w="13677" h="11018" extrusionOk="0">
                  <a:moveTo>
                    <a:pt x="2984" y="0"/>
                  </a:moveTo>
                  <a:cubicBezTo>
                    <a:pt x="2708" y="0"/>
                    <a:pt x="2408" y="81"/>
                    <a:pt x="2068" y="276"/>
                  </a:cubicBezTo>
                  <a:cubicBezTo>
                    <a:pt x="0" y="1477"/>
                    <a:pt x="934" y="9950"/>
                    <a:pt x="4904" y="11017"/>
                  </a:cubicBezTo>
                  <a:cubicBezTo>
                    <a:pt x="4904" y="11017"/>
                    <a:pt x="8306" y="10317"/>
                    <a:pt x="9707" y="9049"/>
                  </a:cubicBezTo>
                  <a:cubicBezTo>
                    <a:pt x="11108" y="7748"/>
                    <a:pt x="13677" y="4779"/>
                    <a:pt x="12242" y="3078"/>
                  </a:cubicBezTo>
                  <a:cubicBezTo>
                    <a:pt x="11297" y="1930"/>
                    <a:pt x="10853" y="1618"/>
                    <a:pt x="9762" y="1618"/>
                  </a:cubicBezTo>
                  <a:cubicBezTo>
                    <a:pt x="9237" y="1618"/>
                    <a:pt x="8561" y="1690"/>
                    <a:pt x="7606" y="1777"/>
                  </a:cubicBezTo>
                  <a:cubicBezTo>
                    <a:pt x="7477" y="1789"/>
                    <a:pt x="7353" y="1794"/>
                    <a:pt x="7233" y="1794"/>
                  </a:cubicBezTo>
                  <a:cubicBezTo>
                    <a:pt x="5075" y="1794"/>
                    <a:pt x="4286" y="0"/>
                    <a:pt x="2984" y="0"/>
                  </a:cubicBezTo>
                  <a:close/>
                </a:path>
              </a:pathLst>
            </a:custGeom>
            <a:solidFill>
              <a:srgbClr val="EDD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31"/>
            <p:cNvSpPr/>
            <p:nvPr/>
          </p:nvSpPr>
          <p:spPr>
            <a:xfrm>
              <a:off x="3184828" y="3943542"/>
              <a:ext cx="161244" cy="126892"/>
            </a:xfrm>
            <a:custGeom>
              <a:avLst/>
              <a:gdLst/>
              <a:ahLst/>
              <a:cxnLst/>
              <a:rect l="l" t="t" r="r" b="b"/>
              <a:pathLst>
                <a:path w="10721" h="8437" extrusionOk="0">
                  <a:moveTo>
                    <a:pt x="3661" y="0"/>
                  </a:moveTo>
                  <a:cubicBezTo>
                    <a:pt x="3120" y="0"/>
                    <a:pt x="2575" y="177"/>
                    <a:pt x="2036" y="645"/>
                  </a:cubicBezTo>
                  <a:cubicBezTo>
                    <a:pt x="1" y="2346"/>
                    <a:pt x="2936" y="7383"/>
                    <a:pt x="8140" y="8350"/>
                  </a:cubicBezTo>
                  <a:cubicBezTo>
                    <a:pt x="8472" y="8410"/>
                    <a:pt x="8753" y="8437"/>
                    <a:pt x="8989" y="8437"/>
                  </a:cubicBezTo>
                  <a:cubicBezTo>
                    <a:pt x="10720" y="8437"/>
                    <a:pt x="10075" y="7016"/>
                    <a:pt x="10075" y="7016"/>
                  </a:cubicBezTo>
                  <a:cubicBezTo>
                    <a:pt x="10075" y="7016"/>
                    <a:pt x="9508" y="2046"/>
                    <a:pt x="7806" y="1612"/>
                  </a:cubicBezTo>
                  <a:cubicBezTo>
                    <a:pt x="6564" y="1295"/>
                    <a:pt x="5126" y="0"/>
                    <a:pt x="3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31"/>
            <p:cNvSpPr/>
            <p:nvPr/>
          </p:nvSpPr>
          <p:spPr>
            <a:xfrm>
              <a:off x="3290694" y="3953333"/>
              <a:ext cx="184631" cy="123824"/>
            </a:xfrm>
            <a:custGeom>
              <a:avLst/>
              <a:gdLst/>
              <a:ahLst/>
              <a:cxnLst/>
              <a:rect l="l" t="t" r="r" b="b"/>
              <a:pathLst>
                <a:path w="12276" h="8233" extrusionOk="0">
                  <a:moveTo>
                    <a:pt x="779" y="0"/>
                  </a:moveTo>
                  <a:cubicBezTo>
                    <a:pt x="701" y="0"/>
                    <a:pt x="625" y="55"/>
                    <a:pt x="601" y="127"/>
                  </a:cubicBezTo>
                  <a:cubicBezTo>
                    <a:pt x="567" y="194"/>
                    <a:pt x="0" y="1795"/>
                    <a:pt x="1168" y="4797"/>
                  </a:cubicBezTo>
                  <a:cubicBezTo>
                    <a:pt x="1501" y="5664"/>
                    <a:pt x="1701" y="6298"/>
                    <a:pt x="1868" y="6765"/>
                  </a:cubicBezTo>
                  <a:cubicBezTo>
                    <a:pt x="2202" y="7899"/>
                    <a:pt x="2302" y="8166"/>
                    <a:pt x="3403" y="8233"/>
                  </a:cubicBezTo>
                  <a:lnTo>
                    <a:pt x="3436" y="8233"/>
                  </a:lnTo>
                  <a:cubicBezTo>
                    <a:pt x="4870" y="8233"/>
                    <a:pt x="10441" y="5331"/>
                    <a:pt x="12242" y="1561"/>
                  </a:cubicBezTo>
                  <a:cubicBezTo>
                    <a:pt x="12276" y="1461"/>
                    <a:pt x="12242" y="1328"/>
                    <a:pt x="12142" y="1295"/>
                  </a:cubicBezTo>
                  <a:cubicBezTo>
                    <a:pt x="12114" y="1276"/>
                    <a:pt x="12084" y="1268"/>
                    <a:pt x="12053" y="1268"/>
                  </a:cubicBezTo>
                  <a:cubicBezTo>
                    <a:pt x="11973" y="1268"/>
                    <a:pt x="11890" y="1323"/>
                    <a:pt x="11842" y="1395"/>
                  </a:cubicBezTo>
                  <a:cubicBezTo>
                    <a:pt x="10151" y="4943"/>
                    <a:pt x="4733" y="7800"/>
                    <a:pt x="3425" y="7800"/>
                  </a:cubicBezTo>
                  <a:cubicBezTo>
                    <a:pt x="3417" y="7800"/>
                    <a:pt x="3410" y="7799"/>
                    <a:pt x="3403" y="7799"/>
                  </a:cubicBezTo>
                  <a:cubicBezTo>
                    <a:pt x="2602" y="7766"/>
                    <a:pt x="2602" y="7766"/>
                    <a:pt x="2268" y="6632"/>
                  </a:cubicBezTo>
                  <a:cubicBezTo>
                    <a:pt x="2102" y="6165"/>
                    <a:pt x="1902" y="5531"/>
                    <a:pt x="1568" y="4630"/>
                  </a:cubicBezTo>
                  <a:cubicBezTo>
                    <a:pt x="467" y="1828"/>
                    <a:pt x="1001" y="294"/>
                    <a:pt x="1001" y="294"/>
                  </a:cubicBezTo>
                  <a:cubicBezTo>
                    <a:pt x="1034" y="194"/>
                    <a:pt x="1001" y="60"/>
                    <a:pt x="867" y="27"/>
                  </a:cubicBezTo>
                  <a:cubicBezTo>
                    <a:pt x="840" y="8"/>
                    <a:pt x="809" y="0"/>
                    <a:pt x="7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3348884" y="4055891"/>
              <a:ext cx="101866" cy="22771"/>
            </a:xfrm>
            <a:custGeom>
              <a:avLst/>
              <a:gdLst/>
              <a:ahLst/>
              <a:cxnLst/>
              <a:rect l="l" t="t" r="r" b="b"/>
              <a:pathLst>
                <a:path w="6773" h="1514" extrusionOk="0">
                  <a:moveTo>
                    <a:pt x="6532" y="0"/>
                  </a:moveTo>
                  <a:cubicBezTo>
                    <a:pt x="6503" y="0"/>
                    <a:pt x="6472" y="5"/>
                    <a:pt x="6439" y="13"/>
                  </a:cubicBezTo>
                  <a:cubicBezTo>
                    <a:pt x="6411" y="13"/>
                    <a:pt x="3863" y="1086"/>
                    <a:pt x="1566" y="1086"/>
                  </a:cubicBezTo>
                  <a:cubicBezTo>
                    <a:pt x="1117" y="1086"/>
                    <a:pt x="677" y="1045"/>
                    <a:pt x="267" y="947"/>
                  </a:cubicBezTo>
                  <a:cubicBezTo>
                    <a:pt x="250" y="941"/>
                    <a:pt x="232" y="938"/>
                    <a:pt x="214" y="938"/>
                  </a:cubicBezTo>
                  <a:cubicBezTo>
                    <a:pt x="125" y="938"/>
                    <a:pt x="28" y="1003"/>
                    <a:pt x="1" y="1114"/>
                  </a:cubicBezTo>
                  <a:cubicBezTo>
                    <a:pt x="1" y="1214"/>
                    <a:pt x="67" y="1314"/>
                    <a:pt x="167" y="1347"/>
                  </a:cubicBezTo>
                  <a:cubicBezTo>
                    <a:pt x="634" y="1447"/>
                    <a:pt x="1101" y="1514"/>
                    <a:pt x="1602" y="1514"/>
                  </a:cubicBezTo>
                  <a:cubicBezTo>
                    <a:pt x="3937" y="1514"/>
                    <a:pt x="6472" y="447"/>
                    <a:pt x="6605" y="380"/>
                  </a:cubicBezTo>
                  <a:cubicBezTo>
                    <a:pt x="6705" y="347"/>
                    <a:pt x="6772" y="213"/>
                    <a:pt x="6739" y="113"/>
                  </a:cubicBezTo>
                  <a:cubicBezTo>
                    <a:pt x="6689" y="38"/>
                    <a:pt x="6620" y="0"/>
                    <a:pt x="653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3255576" y="3983338"/>
              <a:ext cx="80780" cy="93323"/>
            </a:xfrm>
            <a:custGeom>
              <a:avLst/>
              <a:gdLst/>
              <a:ahLst/>
              <a:cxnLst/>
              <a:rect l="l" t="t" r="r" b="b"/>
              <a:pathLst>
                <a:path w="5371" h="6205" extrusionOk="0">
                  <a:moveTo>
                    <a:pt x="367" y="0"/>
                  </a:moveTo>
                  <a:cubicBezTo>
                    <a:pt x="267" y="0"/>
                    <a:pt x="167" y="67"/>
                    <a:pt x="167" y="200"/>
                  </a:cubicBezTo>
                  <a:cubicBezTo>
                    <a:pt x="167" y="300"/>
                    <a:pt x="0" y="2936"/>
                    <a:pt x="1801" y="4236"/>
                  </a:cubicBezTo>
                  <a:cubicBezTo>
                    <a:pt x="3569" y="5504"/>
                    <a:pt x="5004" y="6171"/>
                    <a:pt x="5070" y="6171"/>
                  </a:cubicBezTo>
                  <a:cubicBezTo>
                    <a:pt x="5104" y="6205"/>
                    <a:pt x="5104" y="6205"/>
                    <a:pt x="5137" y="6205"/>
                  </a:cubicBezTo>
                  <a:cubicBezTo>
                    <a:pt x="5237" y="6205"/>
                    <a:pt x="5304" y="6171"/>
                    <a:pt x="5337" y="6071"/>
                  </a:cubicBezTo>
                  <a:cubicBezTo>
                    <a:pt x="5371" y="5971"/>
                    <a:pt x="5337" y="5838"/>
                    <a:pt x="5237" y="5804"/>
                  </a:cubicBezTo>
                  <a:cubicBezTo>
                    <a:pt x="5204" y="5804"/>
                    <a:pt x="3770" y="5137"/>
                    <a:pt x="2068" y="3903"/>
                  </a:cubicBezTo>
                  <a:cubicBezTo>
                    <a:pt x="434" y="2735"/>
                    <a:pt x="567" y="234"/>
                    <a:pt x="567" y="200"/>
                  </a:cubicBezTo>
                  <a:cubicBezTo>
                    <a:pt x="601" y="100"/>
                    <a:pt x="501" y="0"/>
                    <a:pt x="36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3329829" y="3996754"/>
              <a:ext cx="53693" cy="79908"/>
            </a:xfrm>
            <a:custGeom>
              <a:avLst/>
              <a:gdLst/>
              <a:ahLst/>
              <a:cxnLst/>
              <a:rect l="l" t="t" r="r" b="b"/>
              <a:pathLst>
                <a:path w="3570" h="5313" extrusionOk="0">
                  <a:moveTo>
                    <a:pt x="3335" y="0"/>
                  </a:moveTo>
                  <a:cubicBezTo>
                    <a:pt x="3236" y="0"/>
                    <a:pt x="3163" y="60"/>
                    <a:pt x="3136" y="142"/>
                  </a:cubicBezTo>
                  <a:cubicBezTo>
                    <a:pt x="2468" y="1977"/>
                    <a:pt x="1101" y="4879"/>
                    <a:pt x="234" y="4879"/>
                  </a:cubicBezTo>
                  <a:cubicBezTo>
                    <a:pt x="100" y="4912"/>
                    <a:pt x="0" y="4979"/>
                    <a:pt x="0" y="5079"/>
                  </a:cubicBezTo>
                  <a:cubicBezTo>
                    <a:pt x="0" y="5213"/>
                    <a:pt x="100" y="5313"/>
                    <a:pt x="200" y="5313"/>
                  </a:cubicBezTo>
                  <a:lnTo>
                    <a:pt x="234" y="5313"/>
                  </a:lnTo>
                  <a:cubicBezTo>
                    <a:pt x="1635" y="5313"/>
                    <a:pt x="3202" y="1143"/>
                    <a:pt x="3503" y="276"/>
                  </a:cubicBezTo>
                  <a:cubicBezTo>
                    <a:pt x="3569" y="176"/>
                    <a:pt x="3503" y="75"/>
                    <a:pt x="3402" y="9"/>
                  </a:cubicBezTo>
                  <a:cubicBezTo>
                    <a:pt x="3379" y="3"/>
                    <a:pt x="3356" y="0"/>
                    <a:pt x="33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3248552" y="4625501"/>
              <a:ext cx="107867" cy="120455"/>
            </a:xfrm>
            <a:custGeom>
              <a:avLst/>
              <a:gdLst/>
              <a:ahLst/>
              <a:cxnLst/>
              <a:rect l="l" t="t" r="r" b="b"/>
              <a:pathLst>
                <a:path w="7172" h="8009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602"/>
                    <a:pt x="434" y="8006"/>
                    <a:pt x="434" y="8006"/>
                  </a:cubicBezTo>
                  <a:cubicBezTo>
                    <a:pt x="434" y="8006"/>
                    <a:pt x="501" y="8009"/>
                    <a:pt x="622" y="8009"/>
                  </a:cubicBezTo>
                  <a:cubicBezTo>
                    <a:pt x="1416" y="8009"/>
                    <a:pt x="4512" y="7883"/>
                    <a:pt x="5671" y="5971"/>
                  </a:cubicBezTo>
                  <a:cubicBezTo>
                    <a:pt x="7172" y="3436"/>
                    <a:pt x="6705" y="0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3251560" y="4660920"/>
              <a:ext cx="73260" cy="88014"/>
            </a:xfrm>
            <a:custGeom>
              <a:avLst/>
              <a:gdLst/>
              <a:ahLst/>
              <a:cxnLst/>
              <a:rect l="l" t="t" r="r" b="b"/>
              <a:pathLst>
                <a:path w="4871" h="5852" extrusionOk="0">
                  <a:moveTo>
                    <a:pt x="4650" y="1"/>
                  </a:moveTo>
                  <a:cubicBezTo>
                    <a:pt x="4600" y="1"/>
                    <a:pt x="4549" y="17"/>
                    <a:pt x="4504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1" y="5851"/>
                    <a:pt x="401" y="5785"/>
                    <a:pt x="434" y="5718"/>
                  </a:cubicBezTo>
                  <a:cubicBezTo>
                    <a:pt x="1335" y="3049"/>
                    <a:pt x="4737" y="414"/>
                    <a:pt x="4770" y="381"/>
                  </a:cubicBezTo>
                  <a:cubicBezTo>
                    <a:pt x="4870" y="314"/>
                    <a:pt x="4870" y="181"/>
                    <a:pt x="4804" y="80"/>
                  </a:cubicBezTo>
                  <a:cubicBezTo>
                    <a:pt x="4767" y="25"/>
                    <a:pt x="4710" y="1"/>
                    <a:pt x="465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3220458" y="4080166"/>
              <a:ext cx="111386" cy="134458"/>
            </a:xfrm>
            <a:custGeom>
              <a:avLst/>
              <a:gdLst/>
              <a:ahLst/>
              <a:cxnLst/>
              <a:rect l="l" t="t" r="r" b="b"/>
              <a:pathLst>
                <a:path w="7406" h="8940" extrusionOk="0">
                  <a:moveTo>
                    <a:pt x="1001" y="0"/>
                  </a:moveTo>
                  <a:cubicBezTo>
                    <a:pt x="1001" y="0"/>
                    <a:pt x="0" y="3336"/>
                    <a:pt x="1068" y="6071"/>
                  </a:cubicBezTo>
                  <a:cubicBezTo>
                    <a:pt x="2002" y="8473"/>
                    <a:pt x="5904" y="8940"/>
                    <a:pt x="5904" y="8940"/>
                  </a:cubicBezTo>
                  <a:cubicBezTo>
                    <a:pt x="5904" y="8940"/>
                    <a:pt x="7405" y="2669"/>
                    <a:pt x="1001" y="0"/>
                  </a:cubicBezTo>
                  <a:close/>
                </a:path>
              </a:pathLst>
            </a:custGeom>
            <a:solidFill>
              <a:srgbClr val="CC7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31"/>
            <p:cNvSpPr/>
            <p:nvPr/>
          </p:nvSpPr>
          <p:spPr>
            <a:xfrm>
              <a:off x="3253561" y="4119601"/>
              <a:ext cx="59212" cy="98031"/>
            </a:xfrm>
            <a:custGeom>
              <a:avLst/>
              <a:gdLst/>
              <a:ahLst/>
              <a:cxnLst/>
              <a:rect l="l" t="t" r="r" b="b"/>
              <a:pathLst>
                <a:path w="3937" h="6518" extrusionOk="0">
                  <a:moveTo>
                    <a:pt x="247" y="0"/>
                  </a:moveTo>
                  <a:cubicBezTo>
                    <a:pt x="198" y="0"/>
                    <a:pt x="146" y="17"/>
                    <a:pt x="101" y="47"/>
                  </a:cubicBezTo>
                  <a:cubicBezTo>
                    <a:pt x="34" y="147"/>
                    <a:pt x="1" y="280"/>
                    <a:pt x="101" y="347"/>
                  </a:cubicBezTo>
                  <a:cubicBezTo>
                    <a:pt x="134" y="380"/>
                    <a:pt x="3036" y="3549"/>
                    <a:pt x="3503" y="6351"/>
                  </a:cubicBezTo>
                  <a:cubicBezTo>
                    <a:pt x="3503" y="6451"/>
                    <a:pt x="3603" y="6518"/>
                    <a:pt x="3703" y="6518"/>
                  </a:cubicBezTo>
                  <a:lnTo>
                    <a:pt x="3737" y="6518"/>
                  </a:lnTo>
                  <a:cubicBezTo>
                    <a:pt x="3870" y="6485"/>
                    <a:pt x="3937" y="6385"/>
                    <a:pt x="3904" y="6251"/>
                  </a:cubicBezTo>
                  <a:cubicBezTo>
                    <a:pt x="3437" y="3349"/>
                    <a:pt x="534" y="213"/>
                    <a:pt x="401" y="80"/>
                  </a:cubicBezTo>
                  <a:cubicBezTo>
                    <a:pt x="364" y="25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31"/>
            <p:cNvSpPr/>
            <p:nvPr/>
          </p:nvSpPr>
          <p:spPr>
            <a:xfrm>
              <a:off x="2986661" y="4157908"/>
              <a:ext cx="161560" cy="759084"/>
            </a:xfrm>
            <a:custGeom>
              <a:avLst/>
              <a:gdLst/>
              <a:ahLst/>
              <a:cxnLst/>
              <a:rect l="l" t="t" r="r" b="b"/>
              <a:pathLst>
                <a:path w="10742" h="50471" extrusionOk="0">
                  <a:moveTo>
                    <a:pt x="239" y="0"/>
                  </a:moveTo>
                  <a:cubicBezTo>
                    <a:pt x="205" y="0"/>
                    <a:pt x="170" y="11"/>
                    <a:pt x="134" y="35"/>
                  </a:cubicBezTo>
                  <a:cubicBezTo>
                    <a:pt x="34" y="102"/>
                    <a:pt x="1" y="235"/>
                    <a:pt x="34" y="302"/>
                  </a:cubicBezTo>
                  <a:cubicBezTo>
                    <a:pt x="10742" y="18114"/>
                    <a:pt x="6172" y="49904"/>
                    <a:pt x="6138" y="50204"/>
                  </a:cubicBezTo>
                  <a:cubicBezTo>
                    <a:pt x="6105" y="50337"/>
                    <a:pt x="6205" y="50438"/>
                    <a:pt x="6305" y="50438"/>
                  </a:cubicBezTo>
                  <a:cubicBezTo>
                    <a:pt x="6339" y="50438"/>
                    <a:pt x="6339" y="50471"/>
                    <a:pt x="6339" y="50471"/>
                  </a:cubicBezTo>
                  <a:cubicBezTo>
                    <a:pt x="6439" y="50471"/>
                    <a:pt x="6539" y="50371"/>
                    <a:pt x="6539" y="50271"/>
                  </a:cubicBezTo>
                  <a:cubicBezTo>
                    <a:pt x="6572" y="50204"/>
                    <a:pt x="7740" y="42165"/>
                    <a:pt x="7573" y="31991"/>
                  </a:cubicBezTo>
                  <a:cubicBezTo>
                    <a:pt x="7273" y="15012"/>
                    <a:pt x="3503" y="5272"/>
                    <a:pt x="401" y="102"/>
                  </a:cubicBezTo>
                  <a:cubicBezTo>
                    <a:pt x="358" y="37"/>
                    <a:pt x="301" y="0"/>
                    <a:pt x="2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2755707" y="3851618"/>
              <a:ext cx="229465" cy="218456"/>
            </a:xfrm>
            <a:custGeom>
              <a:avLst/>
              <a:gdLst/>
              <a:ahLst/>
              <a:cxnLst/>
              <a:rect l="l" t="t" r="r" b="b"/>
              <a:pathLst>
                <a:path w="15257" h="14525" extrusionOk="0">
                  <a:moveTo>
                    <a:pt x="11450" y="1"/>
                  </a:moveTo>
                  <a:cubicBezTo>
                    <a:pt x="9435" y="1"/>
                    <a:pt x="7851" y="2730"/>
                    <a:pt x="6367" y="2730"/>
                  </a:cubicBezTo>
                  <a:cubicBezTo>
                    <a:pt x="6317" y="2730"/>
                    <a:pt x="6267" y="2727"/>
                    <a:pt x="6217" y="2720"/>
                  </a:cubicBezTo>
                  <a:cubicBezTo>
                    <a:pt x="5796" y="2663"/>
                    <a:pt x="5399" y="2635"/>
                    <a:pt x="5027" y="2635"/>
                  </a:cubicBezTo>
                  <a:cubicBezTo>
                    <a:pt x="871" y="2635"/>
                    <a:pt x="1" y="6127"/>
                    <a:pt x="5850" y="10659"/>
                  </a:cubicBezTo>
                  <a:cubicBezTo>
                    <a:pt x="10158" y="13981"/>
                    <a:pt x="11840" y="14524"/>
                    <a:pt x="12480" y="14524"/>
                  </a:cubicBezTo>
                  <a:cubicBezTo>
                    <a:pt x="12791" y="14524"/>
                    <a:pt x="12855" y="14396"/>
                    <a:pt x="12855" y="14396"/>
                  </a:cubicBezTo>
                  <a:cubicBezTo>
                    <a:pt x="14189" y="11260"/>
                    <a:pt x="15257" y="1753"/>
                    <a:pt x="12621" y="319"/>
                  </a:cubicBezTo>
                  <a:cubicBezTo>
                    <a:pt x="12215" y="95"/>
                    <a:pt x="11825" y="1"/>
                    <a:pt x="1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2950038" y="3860401"/>
              <a:ext cx="198182" cy="218291"/>
            </a:xfrm>
            <a:custGeom>
              <a:avLst/>
              <a:gdLst/>
              <a:ahLst/>
              <a:cxnLst/>
              <a:rect l="l" t="t" r="r" b="b"/>
              <a:pathLst>
                <a:path w="13177" h="14514" extrusionOk="0">
                  <a:moveTo>
                    <a:pt x="3970" y="1"/>
                  </a:moveTo>
                  <a:cubicBezTo>
                    <a:pt x="1783" y="1"/>
                    <a:pt x="1" y="12744"/>
                    <a:pt x="1" y="12744"/>
                  </a:cubicBezTo>
                  <a:cubicBezTo>
                    <a:pt x="182" y="14011"/>
                    <a:pt x="1380" y="14514"/>
                    <a:pt x="2979" y="14514"/>
                  </a:cubicBezTo>
                  <a:cubicBezTo>
                    <a:pt x="6685" y="14514"/>
                    <a:pt x="12540" y="11809"/>
                    <a:pt x="12843" y="9642"/>
                  </a:cubicBezTo>
                  <a:cubicBezTo>
                    <a:pt x="13177" y="7307"/>
                    <a:pt x="11075" y="5239"/>
                    <a:pt x="8774" y="4972"/>
                  </a:cubicBezTo>
                  <a:cubicBezTo>
                    <a:pt x="7273" y="4772"/>
                    <a:pt x="8407" y="268"/>
                    <a:pt x="4004" y="2"/>
                  </a:cubicBezTo>
                  <a:cubicBezTo>
                    <a:pt x="3992" y="1"/>
                    <a:pt x="3981" y="1"/>
                    <a:pt x="3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2945511" y="4063336"/>
              <a:ext cx="210740" cy="198844"/>
            </a:xfrm>
            <a:custGeom>
              <a:avLst/>
              <a:gdLst/>
              <a:ahLst/>
              <a:cxnLst/>
              <a:rect l="l" t="t" r="r" b="b"/>
              <a:pathLst>
                <a:path w="14012" h="13221" extrusionOk="0">
                  <a:moveTo>
                    <a:pt x="6911" y="1"/>
                  </a:moveTo>
                  <a:cubicBezTo>
                    <a:pt x="3960" y="1"/>
                    <a:pt x="1469" y="852"/>
                    <a:pt x="1469" y="852"/>
                  </a:cubicBezTo>
                  <a:cubicBezTo>
                    <a:pt x="1450" y="848"/>
                    <a:pt x="1432" y="846"/>
                    <a:pt x="1414" y="846"/>
                  </a:cubicBezTo>
                  <a:cubicBezTo>
                    <a:pt x="1" y="846"/>
                    <a:pt x="1608" y="13220"/>
                    <a:pt x="4402" y="13220"/>
                  </a:cubicBezTo>
                  <a:cubicBezTo>
                    <a:pt x="4512" y="13220"/>
                    <a:pt x="4624" y="13201"/>
                    <a:pt x="4738" y="13161"/>
                  </a:cubicBezTo>
                  <a:cubicBezTo>
                    <a:pt x="7740" y="12060"/>
                    <a:pt x="6273" y="10759"/>
                    <a:pt x="9909" y="10126"/>
                  </a:cubicBezTo>
                  <a:cubicBezTo>
                    <a:pt x="13511" y="9525"/>
                    <a:pt x="13278" y="8825"/>
                    <a:pt x="12544" y="6156"/>
                  </a:cubicBezTo>
                  <a:cubicBezTo>
                    <a:pt x="11843" y="3521"/>
                    <a:pt x="14011" y="2420"/>
                    <a:pt x="12544" y="1453"/>
                  </a:cubicBezTo>
                  <a:cubicBezTo>
                    <a:pt x="10825" y="341"/>
                    <a:pt x="8776" y="1"/>
                    <a:pt x="6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2789502" y="4081249"/>
              <a:ext cx="194979" cy="187985"/>
            </a:xfrm>
            <a:custGeom>
              <a:avLst/>
              <a:gdLst/>
              <a:ahLst/>
              <a:cxnLst/>
              <a:rect l="l" t="t" r="r" b="b"/>
              <a:pathLst>
                <a:path w="12964" h="12499" extrusionOk="0">
                  <a:moveTo>
                    <a:pt x="10215" y="1"/>
                  </a:moveTo>
                  <a:cubicBezTo>
                    <a:pt x="10137" y="1"/>
                    <a:pt x="10057" y="10"/>
                    <a:pt x="9974" y="28"/>
                  </a:cubicBezTo>
                  <a:cubicBezTo>
                    <a:pt x="7139" y="662"/>
                    <a:pt x="801" y="5399"/>
                    <a:pt x="801" y="5399"/>
                  </a:cubicBezTo>
                  <a:cubicBezTo>
                    <a:pt x="0" y="8801"/>
                    <a:pt x="2569" y="8868"/>
                    <a:pt x="3736" y="9602"/>
                  </a:cubicBezTo>
                  <a:cubicBezTo>
                    <a:pt x="4803" y="10242"/>
                    <a:pt x="4477" y="12191"/>
                    <a:pt x="6221" y="12191"/>
                  </a:cubicBezTo>
                  <a:cubicBezTo>
                    <a:pt x="6385" y="12191"/>
                    <a:pt x="6568" y="12174"/>
                    <a:pt x="6772" y="12137"/>
                  </a:cubicBezTo>
                  <a:cubicBezTo>
                    <a:pt x="7065" y="12080"/>
                    <a:pt x="7332" y="12057"/>
                    <a:pt x="7576" y="12057"/>
                  </a:cubicBezTo>
                  <a:cubicBezTo>
                    <a:pt x="8644" y="12057"/>
                    <a:pt x="9299" y="12498"/>
                    <a:pt x="9970" y="12498"/>
                  </a:cubicBezTo>
                  <a:cubicBezTo>
                    <a:pt x="10404" y="12498"/>
                    <a:pt x="10845" y="12313"/>
                    <a:pt x="11409" y="11703"/>
                  </a:cubicBezTo>
                  <a:cubicBezTo>
                    <a:pt x="12963" y="9987"/>
                    <a:pt x="12820" y="1"/>
                    <a:pt x="10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2685154" y="3984842"/>
              <a:ext cx="267908" cy="156100"/>
            </a:xfrm>
            <a:custGeom>
              <a:avLst/>
              <a:gdLst/>
              <a:ahLst/>
              <a:cxnLst/>
              <a:rect l="l" t="t" r="r" b="b"/>
              <a:pathLst>
                <a:path w="17813" h="10379" extrusionOk="0">
                  <a:moveTo>
                    <a:pt x="4937" y="0"/>
                  </a:moveTo>
                  <a:lnTo>
                    <a:pt x="4937" y="0"/>
                  </a:lnTo>
                  <a:cubicBezTo>
                    <a:pt x="0" y="1201"/>
                    <a:pt x="5070" y="4837"/>
                    <a:pt x="4437" y="6305"/>
                  </a:cubicBezTo>
                  <a:cubicBezTo>
                    <a:pt x="3843" y="7711"/>
                    <a:pt x="2135" y="10378"/>
                    <a:pt x="6124" y="10378"/>
                  </a:cubicBezTo>
                  <a:cubicBezTo>
                    <a:pt x="6391" y="10378"/>
                    <a:pt x="6684" y="10366"/>
                    <a:pt x="7005" y="10341"/>
                  </a:cubicBezTo>
                  <a:cubicBezTo>
                    <a:pt x="12075" y="9941"/>
                    <a:pt x="17813" y="6738"/>
                    <a:pt x="16645" y="5504"/>
                  </a:cubicBezTo>
                  <a:cubicBezTo>
                    <a:pt x="11575" y="134"/>
                    <a:pt x="4937" y="0"/>
                    <a:pt x="4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2892841" y="3977788"/>
              <a:ext cx="57212" cy="81818"/>
            </a:xfrm>
            <a:custGeom>
              <a:avLst/>
              <a:gdLst/>
              <a:ahLst/>
              <a:cxnLst/>
              <a:rect l="l" t="t" r="r" b="b"/>
              <a:pathLst>
                <a:path w="3804" h="5440" extrusionOk="0">
                  <a:moveTo>
                    <a:pt x="247" y="1"/>
                  </a:moveTo>
                  <a:cubicBezTo>
                    <a:pt x="209" y="1"/>
                    <a:pt x="170" y="12"/>
                    <a:pt x="134" y="36"/>
                  </a:cubicBezTo>
                  <a:cubicBezTo>
                    <a:pt x="34" y="102"/>
                    <a:pt x="1" y="202"/>
                    <a:pt x="68" y="302"/>
                  </a:cubicBezTo>
                  <a:cubicBezTo>
                    <a:pt x="134" y="469"/>
                    <a:pt x="2436" y="4372"/>
                    <a:pt x="3137" y="5206"/>
                  </a:cubicBezTo>
                  <a:cubicBezTo>
                    <a:pt x="3170" y="5273"/>
                    <a:pt x="3303" y="5439"/>
                    <a:pt x="3470" y="5439"/>
                  </a:cubicBezTo>
                  <a:cubicBezTo>
                    <a:pt x="3503" y="5439"/>
                    <a:pt x="3537" y="5439"/>
                    <a:pt x="3570" y="5406"/>
                  </a:cubicBezTo>
                  <a:cubicBezTo>
                    <a:pt x="3804" y="5273"/>
                    <a:pt x="3737" y="4972"/>
                    <a:pt x="3403" y="3571"/>
                  </a:cubicBezTo>
                  <a:cubicBezTo>
                    <a:pt x="3203" y="2637"/>
                    <a:pt x="2903" y="1503"/>
                    <a:pt x="2803" y="536"/>
                  </a:cubicBezTo>
                  <a:cubicBezTo>
                    <a:pt x="2803" y="402"/>
                    <a:pt x="2703" y="336"/>
                    <a:pt x="2603" y="336"/>
                  </a:cubicBezTo>
                  <a:cubicBezTo>
                    <a:pt x="2469" y="369"/>
                    <a:pt x="2403" y="469"/>
                    <a:pt x="2403" y="569"/>
                  </a:cubicBezTo>
                  <a:cubicBezTo>
                    <a:pt x="2503" y="1570"/>
                    <a:pt x="2770" y="2737"/>
                    <a:pt x="3003" y="3671"/>
                  </a:cubicBezTo>
                  <a:cubicBezTo>
                    <a:pt x="3070" y="4005"/>
                    <a:pt x="3170" y="4372"/>
                    <a:pt x="3237" y="4639"/>
                  </a:cubicBezTo>
                  <a:cubicBezTo>
                    <a:pt x="2369" y="3438"/>
                    <a:pt x="435" y="136"/>
                    <a:pt x="401" y="102"/>
                  </a:cubicBezTo>
                  <a:cubicBezTo>
                    <a:pt x="380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31"/>
            <p:cNvSpPr/>
            <p:nvPr/>
          </p:nvSpPr>
          <p:spPr>
            <a:xfrm>
              <a:off x="2951046" y="3976284"/>
              <a:ext cx="91819" cy="90842"/>
            </a:xfrm>
            <a:custGeom>
              <a:avLst/>
              <a:gdLst/>
              <a:ahLst/>
              <a:cxnLst/>
              <a:rect l="l" t="t" r="r" b="b"/>
              <a:pathLst>
                <a:path w="6105" h="6040" extrusionOk="0">
                  <a:moveTo>
                    <a:pt x="3590" y="1"/>
                  </a:moveTo>
                  <a:cubicBezTo>
                    <a:pt x="3521" y="1"/>
                    <a:pt x="3458" y="38"/>
                    <a:pt x="3436" y="102"/>
                  </a:cubicBezTo>
                  <a:cubicBezTo>
                    <a:pt x="0" y="5473"/>
                    <a:pt x="201" y="5806"/>
                    <a:pt x="267" y="5906"/>
                  </a:cubicBezTo>
                  <a:cubicBezTo>
                    <a:pt x="301" y="6006"/>
                    <a:pt x="401" y="6040"/>
                    <a:pt x="467" y="6040"/>
                  </a:cubicBezTo>
                  <a:lnTo>
                    <a:pt x="501" y="6040"/>
                  </a:lnTo>
                  <a:cubicBezTo>
                    <a:pt x="1034" y="5973"/>
                    <a:pt x="5071" y="4906"/>
                    <a:pt x="6005" y="3738"/>
                  </a:cubicBezTo>
                  <a:cubicBezTo>
                    <a:pt x="6105" y="3671"/>
                    <a:pt x="6071" y="3538"/>
                    <a:pt x="6005" y="3471"/>
                  </a:cubicBezTo>
                  <a:cubicBezTo>
                    <a:pt x="5959" y="3426"/>
                    <a:pt x="5908" y="3408"/>
                    <a:pt x="5858" y="3408"/>
                  </a:cubicBezTo>
                  <a:cubicBezTo>
                    <a:pt x="5798" y="3408"/>
                    <a:pt x="5741" y="3435"/>
                    <a:pt x="5704" y="3471"/>
                  </a:cubicBezTo>
                  <a:cubicBezTo>
                    <a:pt x="4937" y="4405"/>
                    <a:pt x="1668" y="5339"/>
                    <a:pt x="701" y="5573"/>
                  </a:cubicBezTo>
                  <a:cubicBezTo>
                    <a:pt x="1001" y="4839"/>
                    <a:pt x="2402" y="2471"/>
                    <a:pt x="3770" y="336"/>
                  </a:cubicBezTo>
                  <a:cubicBezTo>
                    <a:pt x="3836" y="236"/>
                    <a:pt x="3803" y="102"/>
                    <a:pt x="3703" y="35"/>
                  </a:cubicBezTo>
                  <a:cubicBezTo>
                    <a:pt x="3668" y="12"/>
                    <a:pt x="3628" y="1"/>
                    <a:pt x="35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31"/>
            <p:cNvSpPr/>
            <p:nvPr/>
          </p:nvSpPr>
          <p:spPr>
            <a:xfrm>
              <a:off x="2822108" y="3992844"/>
              <a:ext cx="119914" cy="140504"/>
            </a:xfrm>
            <a:custGeom>
              <a:avLst/>
              <a:gdLst/>
              <a:ahLst/>
              <a:cxnLst/>
              <a:rect l="l" t="t" r="r" b="b"/>
              <a:pathLst>
                <a:path w="7973" h="9342" extrusionOk="0">
                  <a:moveTo>
                    <a:pt x="221" y="1"/>
                  </a:moveTo>
                  <a:cubicBezTo>
                    <a:pt x="152" y="1"/>
                    <a:pt x="89" y="37"/>
                    <a:pt x="67" y="102"/>
                  </a:cubicBezTo>
                  <a:cubicBezTo>
                    <a:pt x="1" y="202"/>
                    <a:pt x="34" y="335"/>
                    <a:pt x="134" y="402"/>
                  </a:cubicBezTo>
                  <a:cubicBezTo>
                    <a:pt x="134" y="402"/>
                    <a:pt x="901" y="869"/>
                    <a:pt x="2903" y="2437"/>
                  </a:cubicBezTo>
                  <a:cubicBezTo>
                    <a:pt x="3803" y="3137"/>
                    <a:pt x="4804" y="3671"/>
                    <a:pt x="5638" y="4172"/>
                  </a:cubicBezTo>
                  <a:cubicBezTo>
                    <a:pt x="6605" y="4705"/>
                    <a:pt x="7406" y="5139"/>
                    <a:pt x="7539" y="5539"/>
                  </a:cubicBezTo>
                  <a:cubicBezTo>
                    <a:pt x="7539" y="5539"/>
                    <a:pt x="7539" y="5606"/>
                    <a:pt x="7473" y="5706"/>
                  </a:cubicBezTo>
                  <a:cubicBezTo>
                    <a:pt x="6939" y="6640"/>
                    <a:pt x="3503" y="8608"/>
                    <a:pt x="1602" y="8908"/>
                  </a:cubicBezTo>
                  <a:cubicBezTo>
                    <a:pt x="1468" y="8942"/>
                    <a:pt x="1402" y="9042"/>
                    <a:pt x="1435" y="9142"/>
                  </a:cubicBezTo>
                  <a:cubicBezTo>
                    <a:pt x="1435" y="9275"/>
                    <a:pt x="1535" y="9342"/>
                    <a:pt x="1635" y="9342"/>
                  </a:cubicBezTo>
                  <a:lnTo>
                    <a:pt x="1668" y="9342"/>
                  </a:lnTo>
                  <a:cubicBezTo>
                    <a:pt x="3570" y="9008"/>
                    <a:pt x="7206" y="7007"/>
                    <a:pt x="7840" y="5906"/>
                  </a:cubicBezTo>
                  <a:cubicBezTo>
                    <a:pt x="7973" y="5706"/>
                    <a:pt x="7973" y="5539"/>
                    <a:pt x="7940" y="5372"/>
                  </a:cubicBezTo>
                  <a:cubicBezTo>
                    <a:pt x="7739" y="4872"/>
                    <a:pt x="6939" y="4405"/>
                    <a:pt x="5838" y="3805"/>
                  </a:cubicBezTo>
                  <a:cubicBezTo>
                    <a:pt x="5004" y="3338"/>
                    <a:pt x="4037" y="2771"/>
                    <a:pt x="3136" y="2103"/>
                  </a:cubicBezTo>
                  <a:cubicBezTo>
                    <a:pt x="1135" y="536"/>
                    <a:pt x="368" y="69"/>
                    <a:pt x="334" y="35"/>
                  </a:cubicBez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31"/>
            <p:cNvSpPr/>
            <p:nvPr/>
          </p:nvSpPr>
          <p:spPr>
            <a:xfrm>
              <a:off x="2943526" y="4058583"/>
              <a:ext cx="99851" cy="154536"/>
            </a:xfrm>
            <a:custGeom>
              <a:avLst/>
              <a:gdLst/>
              <a:ahLst/>
              <a:cxnLst/>
              <a:rect l="l" t="t" r="r" b="b"/>
              <a:pathLst>
                <a:path w="6639" h="10275" extrusionOk="0">
                  <a:moveTo>
                    <a:pt x="6438" y="1"/>
                  </a:moveTo>
                  <a:cubicBezTo>
                    <a:pt x="6271" y="1"/>
                    <a:pt x="5938" y="67"/>
                    <a:pt x="5337" y="268"/>
                  </a:cubicBezTo>
                  <a:cubicBezTo>
                    <a:pt x="4336" y="534"/>
                    <a:pt x="2835" y="935"/>
                    <a:pt x="1601" y="968"/>
                  </a:cubicBezTo>
                  <a:cubicBezTo>
                    <a:pt x="1368" y="968"/>
                    <a:pt x="1168" y="1068"/>
                    <a:pt x="1001" y="1268"/>
                  </a:cubicBezTo>
                  <a:cubicBezTo>
                    <a:pt x="0" y="2703"/>
                    <a:pt x="2035" y="9374"/>
                    <a:pt x="2268" y="10108"/>
                  </a:cubicBezTo>
                  <a:cubicBezTo>
                    <a:pt x="2302" y="10208"/>
                    <a:pt x="2368" y="10275"/>
                    <a:pt x="2468" y="10275"/>
                  </a:cubicBezTo>
                  <a:cubicBezTo>
                    <a:pt x="2468" y="10275"/>
                    <a:pt x="2502" y="10241"/>
                    <a:pt x="2535" y="10241"/>
                  </a:cubicBezTo>
                  <a:cubicBezTo>
                    <a:pt x="2635" y="10208"/>
                    <a:pt x="2702" y="10108"/>
                    <a:pt x="2669" y="9975"/>
                  </a:cubicBezTo>
                  <a:cubicBezTo>
                    <a:pt x="2035" y="8006"/>
                    <a:pt x="600" y="2603"/>
                    <a:pt x="1368" y="1535"/>
                  </a:cubicBezTo>
                  <a:cubicBezTo>
                    <a:pt x="1434" y="1435"/>
                    <a:pt x="1501" y="1402"/>
                    <a:pt x="1601" y="1402"/>
                  </a:cubicBezTo>
                  <a:cubicBezTo>
                    <a:pt x="2902" y="1368"/>
                    <a:pt x="4437" y="935"/>
                    <a:pt x="5437" y="668"/>
                  </a:cubicBezTo>
                  <a:cubicBezTo>
                    <a:pt x="5871" y="534"/>
                    <a:pt x="6305" y="434"/>
                    <a:pt x="6405" y="434"/>
                  </a:cubicBezTo>
                  <a:cubicBezTo>
                    <a:pt x="6505" y="434"/>
                    <a:pt x="6605" y="334"/>
                    <a:pt x="6638" y="234"/>
                  </a:cubicBezTo>
                  <a:cubicBezTo>
                    <a:pt x="6638" y="101"/>
                    <a:pt x="6538" y="1"/>
                    <a:pt x="64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31"/>
            <p:cNvSpPr/>
            <p:nvPr/>
          </p:nvSpPr>
          <p:spPr>
            <a:xfrm>
              <a:off x="2950550" y="3946611"/>
              <a:ext cx="22079" cy="112996"/>
            </a:xfrm>
            <a:custGeom>
              <a:avLst/>
              <a:gdLst/>
              <a:ahLst/>
              <a:cxnLst/>
              <a:rect l="l" t="t" r="r" b="b"/>
              <a:pathLst>
                <a:path w="1468" h="7513" extrusionOk="0">
                  <a:moveTo>
                    <a:pt x="1216" y="1"/>
                  </a:moveTo>
                  <a:cubicBezTo>
                    <a:pt x="1109" y="1"/>
                    <a:pt x="1034" y="87"/>
                    <a:pt x="1034" y="174"/>
                  </a:cubicBezTo>
                  <a:cubicBezTo>
                    <a:pt x="1034" y="241"/>
                    <a:pt x="334" y="6278"/>
                    <a:pt x="33" y="7246"/>
                  </a:cubicBezTo>
                  <a:cubicBezTo>
                    <a:pt x="0" y="7346"/>
                    <a:pt x="67" y="7479"/>
                    <a:pt x="200" y="7512"/>
                  </a:cubicBezTo>
                  <a:lnTo>
                    <a:pt x="234" y="7512"/>
                  </a:lnTo>
                  <a:cubicBezTo>
                    <a:pt x="334" y="7512"/>
                    <a:pt x="434" y="7446"/>
                    <a:pt x="434" y="7379"/>
                  </a:cubicBezTo>
                  <a:cubicBezTo>
                    <a:pt x="734" y="6378"/>
                    <a:pt x="1401" y="474"/>
                    <a:pt x="1434" y="241"/>
                  </a:cubicBezTo>
                  <a:cubicBezTo>
                    <a:pt x="1468" y="107"/>
                    <a:pt x="1368" y="7"/>
                    <a:pt x="1268" y="7"/>
                  </a:cubicBezTo>
                  <a:cubicBezTo>
                    <a:pt x="1250" y="3"/>
                    <a:pt x="1232" y="1"/>
                    <a:pt x="121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31"/>
            <p:cNvSpPr/>
            <p:nvPr/>
          </p:nvSpPr>
          <p:spPr>
            <a:xfrm>
              <a:off x="2954550" y="4082166"/>
              <a:ext cx="89819" cy="72252"/>
            </a:xfrm>
            <a:custGeom>
              <a:avLst/>
              <a:gdLst/>
              <a:ahLst/>
              <a:cxnLst/>
              <a:rect l="l" t="t" r="r" b="b"/>
              <a:pathLst>
                <a:path w="5972" h="4804" extrusionOk="0">
                  <a:moveTo>
                    <a:pt x="535" y="1"/>
                  </a:moveTo>
                  <a:cubicBezTo>
                    <a:pt x="435" y="1"/>
                    <a:pt x="334" y="34"/>
                    <a:pt x="268" y="101"/>
                  </a:cubicBezTo>
                  <a:cubicBezTo>
                    <a:pt x="201" y="234"/>
                    <a:pt x="1" y="501"/>
                    <a:pt x="2903" y="4704"/>
                  </a:cubicBezTo>
                  <a:cubicBezTo>
                    <a:pt x="2936" y="4771"/>
                    <a:pt x="3003" y="4804"/>
                    <a:pt x="3070" y="4804"/>
                  </a:cubicBezTo>
                  <a:cubicBezTo>
                    <a:pt x="3103" y="4804"/>
                    <a:pt x="3136" y="4771"/>
                    <a:pt x="3170" y="4771"/>
                  </a:cubicBezTo>
                  <a:cubicBezTo>
                    <a:pt x="3270" y="4704"/>
                    <a:pt x="3303" y="4570"/>
                    <a:pt x="3237" y="4470"/>
                  </a:cubicBezTo>
                  <a:cubicBezTo>
                    <a:pt x="2169" y="2903"/>
                    <a:pt x="1035" y="1168"/>
                    <a:pt x="735" y="501"/>
                  </a:cubicBezTo>
                  <a:lnTo>
                    <a:pt x="735" y="501"/>
                  </a:lnTo>
                  <a:cubicBezTo>
                    <a:pt x="1302" y="668"/>
                    <a:pt x="2436" y="1068"/>
                    <a:pt x="3470" y="1402"/>
                  </a:cubicBezTo>
                  <a:cubicBezTo>
                    <a:pt x="4371" y="1735"/>
                    <a:pt x="5238" y="2035"/>
                    <a:pt x="5672" y="2169"/>
                  </a:cubicBezTo>
                  <a:cubicBezTo>
                    <a:pt x="5695" y="2175"/>
                    <a:pt x="5718" y="2177"/>
                    <a:pt x="5739" y="2177"/>
                  </a:cubicBezTo>
                  <a:cubicBezTo>
                    <a:pt x="5838" y="2177"/>
                    <a:pt x="5911" y="2118"/>
                    <a:pt x="5938" y="2035"/>
                  </a:cubicBezTo>
                  <a:cubicBezTo>
                    <a:pt x="5972" y="1902"/>
                    <a:pt x="5905" y="1802"/>
                    <a:pt x="5805" y="1768"/>
                  </a:cubicBezTo>
                  <a:cubicBezTo>
                    <a:pt x="5371" y="1635"/>
                    <a:pt x="4504" y="1335"/>
                    <a:pt x="3603" y="1035"/>
                  </a:cubicBezTo>
                  <a:cubicBezTo>
                    <a:pt x="2269" y="568"/>
                    <a:pt x="868" y="101"/>
                    <a:pt x="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31"/>
            <p:cNvSpPr/>
            <p:nvPr/>
          </p:nvSpPr>
          <p:spPr>
            <a:xfrm>
              <a:off x="2899865" y="4086468"/>
              <a:ext cx="48188" cy="95549"/>
            </a:xfrm>
            <a:custGeom>
              <a:avLst/>
              <a:gdLst/>
              <a:ahLst/>
              <a:cxnLst/>
              <a:rect l="l" t="t" r="r" b="b"/>
              <a:pathLst>
                <a:path w="3204" h="6353" extrusionOk="0">
                  <a:moveTo>
                    <a:pt x="2751" y="1"/>
                  </a:moveTo>
                  <a:cubicBezTo>
                    <a:pt x="2725" y="1"/>
                    <a:pt x="2699" y="5"/>
                    <a:pt x="2670" y="15"/>
                  </a:cubicBezTo>
                  <a:cubicBezTo>
                    <a:pt x="2102" y="148"/>
                    <a:pt x="635" y="3084"/>
                    <a:pt x="68" y="4318"/>
                  </a:cubicBezTo>
                  <a:cubicBezTo>
                    <a:pt x="1" y="4418"/>
                    <a:pt x="34" y="4551"/>
                    <a:pt x="134" y="4585"/>
                  </a:cubicBezTo>
                  <a:cubicBezTo>
                    <a:pt x="182" y="4608"/>
                    <a:pt x="225" y="4619"/>
                    <a:pt x="264" y="4619"/>
                  </a:cubicBezTo>
                  <a:cubicBezTo>
                    <a:pt x="335" y="4619"/>
                    <a:pt x="392" y="4583"/>
                    <a:pt x="435" y="4518"/>
                  </a:cubicBezTo>
                  <a:cubicBezTo>
                    <a:pt x="1235" y="2850"/>
                    <a:pt x="2236" y="982"/>
                    <a:pt x="2670" y="515"/>
                  </a:cubicBezTo>
                  <a:lnTo>
                    <a:pt x="2670" y="515"/>
                  </a:lnTo>
                  <a:cubicBezTo>
                    <a:pt x="2670" y="1049"/>
                    <a:pt x="2303" y="2450"/>
                    <a:pt x="2069" y="3451"/>
                  </a:cubicBezTo>
                  <a:cubicBezTo>
                    <a:pt x="1702" y="4918"/>
                    <a:pt x="1502" y="5852"/>
                    <a:pt x="1535" y="6186"/>
                  </a:cubicBezTo>
                  <a:cubicBezTo>
                    <a:pt x="1569" y="6286"/>
                    <a:pt x="1635" y="6353"/>
                    <a:pt x="1769" y="6353"/>
                  </a:cubicBezTo>
                  <a:cubicBezTo>
                    <a:pt x="1902" y="6353"/>
                    <a:pt x="1969" y="6253"/>
                    <a:pt x="1969" y="6119"/>
                  </a:cubicBezTo>
                  <a:cubicBezTo>
                    <a:pt x="1902" y="5819"/>
                    <a:pt x="2203" y="4618"/>
                    <a:pt x="2469" y="3551"/>
                  </a:cubicBezTo>
                  <a:cubicBezTo>
                    <a:pt x="3070" y="1015"/>
                    <a:pt x="3203" y="282"/>
                    <a:pt x="2936" y="48"/>
                  </a:cubicBezTo>
                  <a:cubicBezTo>
                    <a:pt x="2866" y="24"/>
                    <a:pt x="2812" y="1"/>
                    <a:pt x="275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31"/>
            <p:cNvSpPr/>
            <p:nvPr/>
          </p:nvSpPr>
          <p:spPr>
            <a:xfrm>
              <a:off x="2851707" y="4053440"/>
              <a:ext cx="91323" cy="45797"/>
            </a:xfrm>
            <a:custGeom>
              <a:avLst/>
              <a:gdLst/>
              <a:ahLst/>
              <a:cxnLst/>
              <a:rect l="l" t="t" r="r" b="b"/>
              <a:pathLst>
                <a:path w="6072" h="3045" extrusionOk="0">
                  <a:moveTo>
                    <a:pt x="281" y="0"/>
                  </a:moveTo>
                  <a:cubicBezTo>
                    <a:pt x="201" y="0"/>
                    <a:pt x="128" y="60"/>
                    <a:pt x="101" y="143"/>
                  </a:cubicBezTo>
                  <a:cubicBezTo>
                    <a:pt x="67" y="276"/>
                    <a:pt x="134" y="376"/>
                    <a:pt x="268" y="409"/>
                  </a:cubicBezTo>
                  <a:cubicBezTo>
                    <a:pt x="434" y="443"/>
                    <a:pt x="3903" y="1243"/>
                    <a:pt x="5271" y="1544"/>
                  </a:cubicBezTo>
                  <a:cubicBezTo>
                    <a:pt x="4302" y="1937"/>
                    <a:pt x="1793" y="2634"/>
                    <a:pt x="590" y="2634"/>
                  </a:cubicBezTo>
                  <a:cubicBezTo>
                    <a:pt x="468" y="2634"/>
                    <a:pt x="360" y="2626"/>
                    <a:pt x="268" y="2611"/>
                  </a:cubicBezTo>
                  <a:cubicBezTo>
                    <a:pt x="167" y="2611"/>
                    <a:pt x="67" y="2678"/>
                    <a:pt x="34" y="2778"/>
                  </a:cubicBezTo>
                  <a:cubicBezTo>
                    <a:pt x="1" y="2911"/>
                    <a:pt x="101" y="3011"/>
                    <a:pt x="201" y="3045"/>
                  </a:cubicBezTo>
                  <a:lnTo>
                    <a:pt x="568" y="3045"/>
                  </a:lnTo>
                  <a:cubicBezTo>
                    <a:pt x="2069" y="3045"/>
                    <a:pt x="5671" y="2011"/>
                    <a:pt x="5972" y="1644"/>
                  </a:cubicBezTo>
                  <a:cubicBezTo>
                    <a:pt x="6038" y="1577"/>
                    <a:pt x="6072" y="1444"/>
                    <a:pt x="6038" y="1377"/>
                  </a:cubicBezTo>
                  <a:cubicBezTo>
                    <a:pt x="6005" y="1310"/>
                    <a:pt x="5938" y="1243"/>
                    <a:pt x="5805" y="1210"/>
                  </a:cubicBezTo>
                  <a:cubicBezTo>
                    <a:pt x="5104" y="1110"/>
                    <a:pt x="401" y="9"/>
                    <a:pt x="334" y="9"/>
                  </a:cubicBezTo>
                  <a:cubicBezTo>
                    <a:pt x="317" y="3"/>
                    <a:pt x="299" y="0"/>
                    <a:pt x="2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31"/>
            <p:cNvSpPr/>
            <p:nvPr/>
          </p:nvSpPr>
          <p:spPr>
            <a:xfrm>
              <a:off x="2921929" y="4054914"/>
              <a:ext cx="57724" cy="44970"/>
            </a:xfrm>
            <a:custGeom>
              <a:avLst/>
              <a:gdLst/>
              <a:ahLst/>
              <a:cxnLst/>
              <a:rect l="l" t="t" r="r" b="b"/>
              <a:pathLst>
                <a:path w="3838" h="2990" extrusionOk="0">
                  <a:moveTo>
                    <a:pt x="2086" y="0"/>
                  </a:moveTo>
                  <a:cubicBezTo>
                    <a:pt x="1647" y="0"/>
                    <a:pt x="1369" y="278"/>
                    <a:pt x="1369" y="278"/>
                  </a:cubicBezTo>
                  <a:cubicBezTo>
                    <a:pt x="0" y="1495"/>
                    <a:pt x="1212" y="2990"/>
                    <a:pt x="2220" y="2990"/>
                  </a:cubicBezTo>
                  <a:cubicBezTo>
                    <a:pt x="2317" y="2990"/>
                    <a:pt x="2413" y="2976"/>
                    <a:pt x="2503" y="2947"/>
                  </a:cubicBezTo>
                  <a:cubicBezTo>
                    <a:pt x="3504" y="2613"/>
                    <a:pt x="3838" y="1079"/>
                    <a:pt x="2937" y="345"/>
                  </a:cubicBezTo>
                  <a:cubicBezTo>
                    <a:pt x="2618" y="84"/>
                    <a:pt x="2327" y="0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31"/>
            <p:cNvSpPr/>
            <p:nvPr/>
          </p:nvSpPr>
          <p:spPr>
            <a:xfrm>
              <a:off x="2927960" y="4052071"/>
              <a:ext cx="50700" cy="51181"/>
            </a:xfrm>
            <a:custGeom>
              <a:avLst/>
              <a:gdLst/>
              <a:ahLst/>
              <a:cxnLst/>
              <a:rect l="l" t="t" r="r" b="b"/>
              <a:pathLst>
                <a:path w="3371" h="3403" extrusionOk="0">
                  <a:moveTo>
                    <a:pt x="1702" y="400"/>
                  </a:moveTo>
                  <a:cubicBezTo>
                    <a:pt x="1936" y="400"/>
                    <a:pt x="2169" y="500"/>
                    <a:pt x="2403" y="701"/>
                  </a:cubicBezTo>
                  <a:cubicBezTo>
                    <a:pt x="2770" y="1001"/>
                    <a:pt x="2936" y="1468"/>
                    <a:pt x="2836" y="1935"/>
                  </a:cubicBezTo>
                  <a:cubicBezTo>
                    <a:pt x="2736" y="2435"/>
                    <a:pt x="2436" y="2802"/>
                    <a:pt x="2036" y="2936"/>
                  </a:cubicBezTo>
                  <a:cubicBezTo>
                    <a:pt x="1962" y="2960"/>
                    <a:pt x="1885" y="2972"/>
                    <a:pt x="1807" y="2972"/>
                  </a:cubicBezTo>
                  <a:cubicBezTo>
                    <a:pt x="1349" y="2972"/>
                    <a:pt x="834" y="2581"/>
                    <a:pt x="635" y="2068"/>
                  </a:cubicBezTo>
                  <a:cubicBezTo>
                    <a:pt x="468" y="1568"/>
                    <a:pt x="601" y="1068"/>
                    <a:pt x="1102" y="634"/>
                  </a:cubicBezTo>
                  <a:cubicBezTo>
                    <a:pt x="1102" y="634"/>
                    <a:pt x="1335" y="400"/>
                    <a:pt x="1702" y="400"/>
                  </a:cubicBezTo>
                  <a:close/>
                  <a:moveTo>
                    <a:pt x="1702" y="0"/>
                  </a:moveTo>
                  <a:cubicBezTo>
                    <a:pt x="1168" y="0"/>
                    <a:pt x="835" y="334"/>
                    <a:pt x="802" y="334"/>
                  </a:cubicBezTo>
                  <a:cubicBezTo>
                    <a:pt x="201" y="867"/>
                    <a:pt x="1" y="1568"/>
                    <a:pt x="268" y="2235"/>
                  </a:cubicBezTo>
                  <a:cubicBezTo>
                    <a:pt x="501" y="2902"/>
                    <a:pt x="1168" y="3403"/>
                    <a:pt x="1802" y="3403"/>
                  </a:cubicBezTo>
                  <a:cubicBezTo>
                    <a:pt x="1936" y="3403"/>
                    <a:pt x="2036" y="3369"/>
                    <a:pt x="2169" y="3336"/>
                  </a:cubicBezTo>
                  <a:cubicBezTo>
                    <a:pt x="2703" y="3169"/>
                    <a:pt x="3137" y="2635"/>
                    <a:pt x="3237" y="2002"/>
                  </a:cubicBezTo>
                  <a:cubicBezTo>
                    <a:pt x="3370" y="1368"/>
                    <a:pt x="3137" y="767"/>
                    <a:pt x="2670" y="367"/>
                  </a:cubicBezTo>
                  <a:cubicBezTo>
                    <a:pt x="2369" y="134"/>
                    <a:pt x="2036" y="0"/>
                    <a:pt x="1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31"/>
            <p:cNvSpPr/>
            <p:nvPr/>
          </p:nvSpPr>
          <p:spPr>
            <a:xfrm>
              <a:off x="2917432" y="4300201"/>
              <a:ext cx="148520" cy="77080"/>
            </a:xfrm>
            <a:custGeom>
              <a:avLst/>
              <a:gdLst/>
              <a:ahLst/>
              <a:cxnLst/>
              <a:rect l="l" t="t" r="r" b="b"/>
              <a:pathLst>
                <a:path w="9875" h="5125" extrusionOk="0">
                  <a:moveTo>
                    <a:pt x="3631" y="1"/>
                  </a:moveTo>
                  <a:cubicBezTo>
                    <a:pt x="2549" y="1"/>
                    <a:pt x="1336" y="240"/>
                    <a:pt x="0" y="848"/>
                  </a:cubicBezTo>
                  <a:cubicBezTo>
                    <a:pt x="0" y="848"/>
                    <a:pt x="1735" y="3850"/>
                    <a:pt x="4470" y="4917"/>
                  </a:cubicBezTo>
                  <a:cubicBezTo>
                    <a:pt x="4844" y="5063"/>
                    <a:pt x="5232" y="5124"/>
                    <a:pt x="5621" y="5124"/>
                  </a:cubicBezTo>
                  <a:cubicBezTo>
                    <a:pt x="7733" y="5124"/>
                    <a:pt x="9874" y="3316"/>
                    <a:pt x="9874" y="3316"/>
                  </a:cubicBezTo>
                  <a:cubicBezTo>
                    <a:pt x="9874" y="3316"/>
                    <a:pt x="7657" y="1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31"/>
            <p:cNvSpPr/>
            <p:nvPr/>
          </p:nvSpPr>
          <p:spPr>
            <a:xfrm>
              <a:off x="2960070" y="4322972"/>
              <a:ext cx="109386" cy="30125"/>
            </a:xfrm>
            <a:custGeom>
              <a:avLst/>
              <a:gdLst/>
              <a:ahLst/>
              <a:cxnLst/>
              <a:rect l="l" t="t" r="r" b="b"/>
              <a:pathLst>
                <a:path w="7273" h="2003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5"/>
                    <a:pt x="101" y="401"/>
                    <a:pt x="201" y="401"/>
                  </a:cubicBezTo>
                  <a:cubicBezTo>
                    <a:pt x="268" y="401"/>
                    <a:pt x="4571" y="435"/>
                    <a:pt x="6906" y="1969"/>
                  </a:cubicBezTo>
                  <a:cubicBezTo>
                    <a:pt x="6939" y="2002"/>
                    <a:pt x="7006" y="2002"/>
                    <a:pt x="7039" y="2002"/>
                  </a:cubicBezTo>
                  <a:cubicBezTo>
                    <a:pt x="7106" y="2002"/>
                    <a:pt x="7173" y="1969"/>
                    <a:pt x="7206" y="1936"/>
                  </a:cubicBezTo>
                  <a:cubicBezTo>
                    <a:pt x="7273" y="1836"/>
                    <a:pt x="7239" y="1702"/>
                    <a:pt x="7139" y="1635"/>
                  </a:cubicBezTo>
                  <a:cubicBezTo>
                    <a:pt x="4704" y="1"/>
                    <a:pt x="434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31"/>
            <p:cNvSpPr/>
            <p:nvPr/>
          </p:nvSpPr>
          <p:spPr>
            <a:xfrm>
              <a:off x="2973621" y="4638315"/>
              <a:ext cx="124441" cy="95654"/>
            </a:xfrm>
            <a:custGeom>
              <a:avLst/>
              <a:gdLst/>
              <a:ahLst/>
              <a:cxnLst/>
              <a:rect l="l" t="t" r="r" b="b"/>
              <a:pathLst>
                <a:path w="8274" h="6360" extrusionOk="0">
                  <a:moveTo>
                    <a:pt x="576" y="0"/>
                  </a:moveTo>
                  <a:cubicBezTo>
                    <a:pt x="389" y="0"/>
                    <a:pt x="197" y="5"/>
                    <a:pt x="0" y="16"/>
                  </a:cubicBezTo>
                  <a:cubicBezTo>
                    <a:pt x="0" y="16"/>
                    <a:pt x="534" y="3418"/>
                    <a:pt x="2669" y="5420"/>
                  </a:cubicBezTo>
                  <a:cubicBezTo>
                    <a:pt x="3436" y="6146"/>
                    <a:pt x="4519" y="6360"/>
                    <a:pt x="5529" y="6360"/>
                  </a:cubicBezTo>
                  <a:cubicBezTo>
                    <a:pt x="6976" y="6360"/>
                    <a:pt x="8273" y="5920"/>
                    <a:pt x="8273" y="5920"/>
                  </a:cubicBezTo>
                  <a:cubicBezTo>
                    <a:pt x="8273" y="5920"/>
                    <a:pt x="6982" y="0"/>
                    <a:pt x="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31"/>
            <p:cNvSpPr/>
            <p:nvPr/>
          </p:nvSpPr>
          <p:spPr>
            <a:xfrm>
              <a:off x="3007732" y="4664229"/>
              <a:ext cx="93835" cy="66146"/>
            </a:xfrm>
            <a:custGeom>
              <a:avLst/>
              <a:gdLst/>
              <a:ahLst/>
              <a:cxnLst/>
              <a:rect l="l" t="t" r="r" b="b"/>
              <a:pathLst>
                <a:path w="6239" h="4398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67" y="361"/>
                    <a:pt x="168" y="394"/>
                  </a:cubicBezTo>
                  <a:cubicBezTo>
                    <a:pt x="201" y="428"/>
                    <a:pt x="4204" y="1995"/>
                    <a:pt x="5838" y="4330"/>
                  </a:cubicBezTo>
                  <a:cubicBezTo>
                    <a:pt x="5872" y="4364"/>
                    <a:pt x="5938" y="4397"/>
                    <a:pt x="6005" y="4397"/>
                  </a:cubicBezTo>
                  <a:cubicBezTo>
                    <a:pt x="6038" y="4397"/>
                    <a:pt x="6072" y="4397"/>
                    <a:pt x="6105" y="4364"/>
                  </a:cubicBezTo>
                  <a:cubicBezTo>
                    <a:pt x="6205" y="4297"/>
                    <a:pt x="6239" y="4164"/>
                    <a:pt x="6172" y="4097"/>
                  </a:cubicBezTo>
                  <a:cubicBezTo>
                    <a:pt x="4471" y="1662"/>
                    <a:pt x="501" y="94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31"/>
            <p:cNvSpPr/>
            <p:nvPr/>
          </p:nvSpPr>
          <p:spPr>
            <a:xfrm>
              <a:off x="3125630" y="4470348"/>
              <a:ext cx="63740" cy="468722"/>
            </a:xfrm>
            <a:custGeom>
              <a:avLst/>
              <a:gdLst/>
              <a:ahLst/>
              <a:cxnLst/>
              <a:rect l="l" t="t" r="r" b="b"/>
              <a:pathLst>
                <a:path w="4238" h="31165" extrusionOk="0">
                  <a:moveTo>
                    <a:pt x="3986" y="0"/>
                  </a:moveTo>
                  <a:cubicBezTo>
                    <a:pt x="3904" y="0"/>
                    <a:pt x="3831" y="65"/>
                    <a:pt x="3803" y="176"/>
                  </a:cubicBezTo>
                  <a:cubicBezTo>
                    <a:pt x="1" y="12718"/>
                    <a:pt x="3270" y="30831"/>
                    <a:pt x="3303" y="30998"/>
                  </a:cubicBezTo>
                  <a:cubicBezTo>
                    <a:pt x="3303" y="31098"/>
                    <a:pt x="3403" y="31165"/>
                    <a:pt x="3503" y="31165"/>
                  </a:cubicBezTo>
                  <a:lnTo>
                    <a:pt x="3537" y="31165"/>
                  </a:lnTo>
                  <a:cubicBezTo>
                    <a:pt x="3637" y="31131"/>
                    <a:pt x="3737" y="31031"/>
                    <a:pt x="3703" y="30931"/>
                  </a:cubicBezTo>
                  <a:cubicBezTo>
                    <a:pt x="3670" y="30731"/>
                    <a:pt x="401" y="12718"/>
                    <a:pt x="4204" y="276"/>
                  </a:cubicBezTo>
                  <a:cubicBezTo>
                    <a:pt x="4237" y="176"/>
                    <a:pt x="4170" y="42"/>
                    <a:pt x="4037" y="9"/>
                  </a:cubicBezTo>
                  <a:cubicBezTo>
                    <a:pt x="4020" y="3"/>
                    <a:pt x="4003" y="0"/>
                    <a:pt x="3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31"/>
            <p:cNvSpPr/>
            <p:nvPr/>
          </p:nvSpPr>
          <p:spPr>
            <a:xfrm>
              <a:off x="3165772" y="4791107"/>
              <a:ext cx="148505" cy="76824"/>
            </a:xfrm>
            <a:custGeom>
              <a:avLst/>
              <a:gdLst/>
              <a:ahLst/>
              <a:cxnLst/>
              <a:rect l="l" t="t" r="r" b="b"/>
              <a:pathLst>
                <a:path w="9874" h="5108" extrusionOk="0">
                  <a:moveTo>
                    <a:pt x="6214" y="0"/>
                  </a:moveTo>
                  <a:cubicBezTo>
                    <a:pt x="2207" y="0"/>
                    <a:pt x="0" y="3300"/>
                    <a:pt x="0" y="3300"/>
                  </a:cubicBezTo>
                  <a:cubicBezTo>
                    <a:pt x="0" y="3300"/>
                    <a:pt x="2117" y="5107"/>
                    <a:pt x="4222" y="5107"/>
                  </a:cubicBezTo>
                  <a:cubicBezTo>
                    <a:pt x="4610" y="5107"/>
                    <a:pt x="4997" y="5046"/>
                    <a:pt x="5371" y="4901"/>
                  </a:cubicBezTo>
                  <a:cubicBezTo>
                    <a:pt x="8106" y="3833"/>
                    <a:pt x="9874" y="865"/>
                    <a:pt x="9874" y="865"/>
                  </a:cubicBezTo>
                  <a:cubicBezTo>
                    <a:pt x="8526" y="244"/>
                    <a:pt x="7304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31"/>
            <p:cNvSpPr/>
            <p:nvPr/>
          </p:nvSpPr>
          <p:spPr>
            <a:xfrm>
              <a:off x="3161757" y="4813636"/>
              <a:ext cx="109386" cy="30110"/>
            </a:xfrm>
            <a:custGeom>
              <a:avLst/>
              <a:gdLst/>
              <a:ahLst/>
              <a:cxnLst/>
              <a:rect l="l" t="t" r="r" b="b"/>
              <a:pathLst>
                <a:path w="7273" h="2002" extrusionOk="0">
                  <a:moveTo>
                    <a:pt x="7072" y="0"/>
                  </a:moveTo>
                  <a:cubicBezTo>
                    <a:pt x="6905" y="34"/>
                    <a:pt x="2602" y="0"/>
                    <a:pt x="134" y="1635"/>
                  </a:cubicBezTo>
                  <a:cubicBezTo>
                    <a:pt x="34" y="1702"/>
                    <a:pt x="0" y="1802"/>
                    <a:pt x="67" y="1902"/>
                  </a:cubicBezTo>
                  <a:cubicBezTo>
                    <a:pt x="134" y="1968"/>
                    <a:pt x="201" y="2002"/>
                    <a:pt x="267" y="2002"/>
                  </a:cubicBezTo>
                  <a:cubicBezTo>
                    <a:pt x="301" y="2002"/>
                    <a:pt x="334" y="2002"/>
                    <a:pt x="367" y="1968"/>
                  </a:cubicBezTo>
                  <a:cubicBezTo>
                    <a:pt x="2702" y="434"/>
                    <a:pt x="6939" y="434"/>
                    <a:pt x="7072" y="434"/>
                  </a:cubicBezTo>
                  <a:cubicBezTo>
                    <a:pt x="7206" y="434"/>
                    <a:pt x="7272" y="334"/>
                    <a:pt x="7272" y="234"/>
                  </a:cubicBezTo>
                  <a:cubicBezTo>
                    <a:pt x="7272" y="100"/>
                    <a:pt x="7206" y="0"/>
                    <a:pt x="707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31"/>
            <p:cNvSpPr/>
            <p:nvPr/>
          </p:nvSpPr>
          <p:spPr>
            <a:xfrm>
              <a:off x="3173623" y="4249125"/>
              <a:ext cx="204875" cy="218862"/>
            </a:xfrm>
            <a:custGeom>
              <a:avLst/>
              <a:gdLst/>
              <a:ahLst/>
              <a:cxnLst/>
              <a:rect l="l" t="t" r="r" b="b"/>
              <a:pathLst>
                <a:path w="13622" h="14552" extrusionOk="0">
                  <a:moveTo>
                    <a:pt x="5301" y="1"/>
                  </a:moveTo>
                  <a:cubicBezTo>
                    <a:pt x="3682" y="1"/>
                    <a:pt x="2028" y="2059"/>
                    <a:pt x="1280" y="6646"/>
                  </a:cubicBezTo>
                  <a:cubicBezTo>
                    <a:pt x="0" y="14487"/>
                    <a:pt x="1270" y="14551"/>
                    <a:pt x="1312" y="14551"/>
                  </a:cubicBezTo>
                  <a:cubicBezTo>
                    <a:pt x="1313" y="14551"/>
                    <a:pt x="1313" y="14551"/>
                    <a:pt x="1313" y="14551"/>
                  </a:cubicBezTo>
                  <a:cubicBezTo>
                    <a:pt x="4682" y="14251"/>
                    <a:pt x="13588" y="10682"/>
                    <a:pt x="13588" y="7646"/>
                  </a:cubicBezTo>
                  <a:cubicBezTo>
                    <a:pt x="13622" y="4644"/>
                    <a:pt x="9085" y="4878"/>
                    <a:pt x="8451" y="3176"/>
                  </a:cubicBezTo>
                  <a:cubicBezTo>
                    <a:pt x="7672" y="1122"/>
                    <a:pt x="6496" y="1"/>
                    <a:pt x="5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31"/>
            <p:cNvSpPr/>
            <p:nvPr/>
          </p:nvSpPr>
          <p:spPr>
            <a:xfrm>
              <a:off x="3159771" y="4415828"/>
              <a:ext cx="273412" cy="195039"/>
            </a:xfrm>
            <a:custGeom>
              <a:avLst/>
              <a:gdLst/>
              <a:ahLst/>
              <a:cxnLst/>
              <a:rect l="l" t="t" r="r" b="b"/>
              <a:pathLst>
                <a:path w="18179" h="12968" extrusionOk="0">
                  <a:moveTo>
                    <a:pt x="14871" y="1"/>
                  </a:moveTo>
                  <a:cubicBezTo>
                    <a:pt x="11424" y="1"/>
                    <a:pt x="3201" y="3034"/>
                    <a:pt x="3201" y="3034"/>
                  </a:cubicBezTo>
                  <a:cubicBezTo>
                    <a:pt x="1" y="5418"/>
                    <a:pt x="8045" y="12967"/>
                    <a:pt x="11454" y="12967"/>
                  </a:cubicBezTo>
                  <a:cubicBezTo>
                    <a:pt x="11670" y="12967"/>
                    <a:pt x="11867" y="12937"/>
                    <a:pt x="12041" y="12874"/>
                  </a:cubicBezTo>
                  <a:cubicBezTo>
                    <a:pt x="14242" y="12040"/>
                    <a:pt x="15076" y="9205"/>
                    <a:pt x="14209" y="7070"/>
                  </a:cubicBezTo>
                  <a:cubicBezTo>
                    <a:pt x="13675" y="5635"/>
                    <a:pt x="18179" y="4535"/>
                    <a:pt x="16311" y="498"/>
                  </a:cubicBezTo>
                  <a:cubicBezTo>
                    <a:pt x="16149" y="145"/>
                    <a:pt x="15624" y="1"/>
                    <a:pt x="1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31"/>
            <p:cNvSpPr/>
            <p:nvPr/>
          </p:nvSpPr>
          <p:spPr>
            <a:xfrm>
              <a:off x="3022877" y="4485539"/>
              <a:ext cx="249769" cy="211026"/>
            </a:xfrm>
            <a:custGeom>
              <a:avLst/>
              <a:gdLst/>
              <a:ahLst/>
              <a:cxnLst/>
              <a:rect l="l" t="t" r="r" b="b"/>
              <a:pathLst>
                <a:path w="16607" h="14031" extrusionOk="0">
                  <a:moveTo>
                    <a:pt x="11100" y="0"/>
                  </a:moveTo>
                  <a:cubicBezTo>
                    <a:pt x="9179" y="0"/>
                    <a:pt x="1" y="6924"/>
                    <a:pt x="2163" y="8873"/>
                  </a:cubicBezTo>
                  <a:cubicBezTo>
                    <a:pt x="4564" y="11041"/>
                    <a:pt x="5031" y="9140"/>
                    <a:pt x="7300" y="12008"/>
                  </a:cubicBezTo>
                  <a:cubicBezTo>
                    <a:pt x="8405" y="13444"/>
                    <a:pt x="9087" y="14031"/>
                    <a:pt x="9735" y="14031"/>
                  </a:cubicBezTo>
                  <a:cubicBezTo>
                    <a:pt x="10397" y="14031"/>
                    <a:pt x="11025" y="13419"/>
                    <a:pt x="12036" y="12475"/>
                  </a:cubicBezTo>
                  <a:cubicBezTo>
                    <a:pt x="14038" y="10574"/>
                    <a:pt x="16039" y="11975"/>
                    <a:pt x="16173" y="10240"/>
                  </a:cubicBezTo>
                  <a:cubicBezTo>
                    <a:pt x="16606" y="4937"/>
                    <a:pt x="11436" y="200"/>
                    <a:pt x="11436" y="200"/>
                  </a:cubicBezTo>
                  <a:cubicBezTo>
                    <a:pt x="11401" y="63"/>
                    <a:pt x="11284" y="0"/>
                    <a:pt x="1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31"/>
            <p:cNvSpPr/>
            <p:nvPr/>
          </p:nvSpPr>
          <p:spPr>
            <a:xfrm>
              <a:off x="2971110" y="4383177"/>
              <a:ext cx="232759" cy="185864"/>
            </a:xfrm>
            <a:custGeom>
              <a:avLst/>
              <a:gdLst/>
              <a:ahLst/>
              <a:cxnLst/>
              <a:rect l="l" t="t" r="r" b="b"/>
              <a:pathLst>
                <a:path w="15476" h="12358" extrusionOk="0">
                  <a:moveTo>
                    <a:pt x="4604" y="1"/>
                  </a:moveTo>
                  <a:cubicBezTo>
                    <a:pt x="1235" y="901"/>
                    <a:pt x="2402" y="3203"/>
                    <a:pt x="2302" y="4571"/>
                  </a:cubicBezTo>
                  <a:cubicBezTo>
                    <a:pt x="2236" y="5938"/>
                    <a:pt x="1" y="6572"/>
                    <a:pt x="1535" y="8474"/>
                  </a:cubicBezTo>
                  <a:cubicBezTo>
                    <a:pt x="3036" y="10342"/>
                    <a:pt x="1769" y="11743"/>
                    <a:pt x="4104" y="12310"/>
                  </a:cubicBezTo>
                  <a:cubicBezTo>
                    <a:pt x="4228" y="12342"/>
                    <a:pt x="4374" y="12358"/>
                    <a:pt x="4536" y="12358"/>
                  </a:cubicBezTo>
                  <a:cubicBezTo>
                    <a:pt x="7368" y="12358"/>
                    <a:pt x="15475" y="7620"/>
                    <a:pt x="13677" y="5538"/>
                  </a:cubicBezTo>
                  <a:cubicBezTo>
                    <a:pt x="11809" y="3337"/>
                    <a:pt x="4604" y="1"/>
                    <a:pt x="4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31"/>
            <p:cNvSpPr/>
            <p:nvPr/>
          </p:nvSpPr>
          <p:spPr>
            <a:xfrm>
              <a:off x="3012755" y="4243530"/>
              <a:ext cx="209718" cy="218817"/>
            </a:xfrm>
            <a:custGeom>
              <a:avLst/>
              <a:gdLst/>
              <a:ahLst/>
              <a:cxnLst/>
              <a:rect l="l" t="t" r="r" b="b"/>
              <a:pathLst>
                <a:path w="13944" h="14549" extrusionOk="0">
                  <a:moveTo>
                    <a:pt x="8915" y="0"/>
                  </a:moveTo>
                  <a:cubicBezTo>
                    <a:pt x="7090" y="0"/>
                    <a:pt x="6333" y="3679"/>
                    <a:pt x="5104" y="3782"/>
                  </a:cubicBezTo>
                  <a:cubicBezTo>
                    <a:pt x="3503" y="3915"/>
                    <a:pt x="0" y="3648"/>
                    <a:pt x="2769" y="7918"/>
                  </a:cubicBezTo>
                  <a:cubicBezTo>
                    <a:pt x="5073" y="11499"/>
                    <a:pt x="9294" y="14549"/>
                    <a:pt x="10954" y="14549"/>
                  </a:cubicBezTo>
                  <a:cubicBezTo>
                    <a:pt x="11289" y="14549"/>
                    <a:pt x="11519" y="14425"/>
                    <a:pt x="11609" y="14156"/>
                  </a:cubicBezTo>
                  <a:cubicBezTo>
                    <a:pt x="13944" y="7118"/>
                    <a:pt x="10908" y="1213"/>
                    <a:pt x="10908" y="1213"/>
                  </a:cubicBezTo>
                  <a:cubicBezTo>
                    <a:pt x="10117" y="337"/>
                    <a:pt x="9467" y="0"/>
                    <a:pt x="8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31"/>
            <p:cNvSpPr/>
            <p:nvPr/>
          </p:nvSpPr>
          <p:spPr>
            <a:xfrm>
              <a:off x="3197371" y="4377146"/>
              <a:ext cx="63740" cy="85322"/>
            </a:xfrm>
            <a:custGeom>
              <a:avLst/>
              <a:gdLst/>
              <a:ahLst/>
              <a:cxnLst/>
              <a:rect l="l" t="t" r="r" b="b"/>
              <a:pathLst>
                <a:path w="4238" h="5673" extrusionOk="0">
                  <a:moveTo>
                    <a:pt x="3165" y="0"/>
                  </a:moveTo>
                  <a:cubicBezTo>
                    <a:pt x="3103" y="0"/>
                    <a:pt x="3046" y="37"/>
                    <a:pt x="3003" y="102"/>
                  </a:cubicBezTo>
                  <a:cubicBezTo>
                    <a:pt x="2903" y="268"/>
                    <a:pt x="568" y="4138"/>
                    <a:pt x="134" y="5139"/>
                  </a:cubicBezTo>
                  <a:cubicBezTo>
                    <a:pt x="101" y="5239"/>
                    <a:pt x="1" y="5472"/>
                    <a:pt x="168" y="5606"/>
                  </a:cubicBezTo>
                  <a:cubicBezTo>
                    <a:pt x="234" y="5639"/>
                    <a:pt x="268" y="5672"/>
                    <a:pt x="334" y="5672"/>
                  </a:cubicBezTo>
                  <a:cubicBezTo>
                    <a:pt x="534" y="5672"/>
                    <a:pt x="868" y="5372"/>
                    <a:pt x="1735" y="4605"/>
                  </a:cubicBezTo>
                  <a:cubicBezTo>
                    <a:pt x="2436" y="3971"/>
                    <a:pt x="3336" y="3204"/>
                    <a:pt x="4137" y="2637"/>
                  </a:cubicBezTo>
                  <a:cubicBezTo>
                    <a:pt x="4204" y="2570"/>
                    <a:pt x="4237" y="2437"/>
                    <a:pt x="4170" y="2370"/>
                  </a:cubicBezTo>
                  <a:cubicBezTo>
                    <a:pt x="4127" y="2305"/>
                    <a:pt x="4056" y="2268"/>
                    <a:pt x="3994" y="2268"/>
                  </a:cubicBezTo>
                  <a:cubicBezTo>
                    <a:pt x="3959" y="2268"/>
                    <a:pt x="3927" y="2280"/>
                    <a:pt x="3904" y="2303"/>
                  </a:cubicBezTo>
                  <a:cubicBezTo>
                    <a:pt x="3070" y="2870"/>
                    <a:pt x="2169" y="3671"/>
                    <a:pt x="1468" y="4305"/>
                  </a:cubicBezTo>
                  <a:cubicBezTo>
                    <a:pt x="1202" y="4538"/>
                    <a:pt x="901" y="4772"/>
                    <a:pt x="701" y="4972"/>
                  </a:cubicBezTo>
                  <a:cubicBezTo>
                    <a:pt x="1368" y="3637"/>
                    <a:pt x="3336" y="368"/>
                    <a:pt x="3370" y="335"/>
                  </a:cubicBezTo>
                  <a:cubicBezTo>
                    <a:pt x="3403" y="235"/>
                    <a:pt x="3370" y="102"/>
                    <a:pt x="3270" y="35"/>
                  </a:cubicBezTo>
                  <a:cubicBezTo>
                    <a:pt x="3234" y="11"/>
                    <a:pt x="3199" y="0"/>
                    <a:pt x="316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31"/>
            <p:cNvSpPr/>
            <p:nvPr/>
          </p:nvSpPr>
          <p:spPr>
            <a:xfrm>
              <a:off x="3197883" y="4468694"/>
              <a:ext cx="103355" cy="64010"/>
            </a:xfrm>
            <a:custGeom>
              <a:avLst/>
              <a:gdLst/>
              <a:ahLst/>
              <a:cxnLst/>
              <a:rect l="l" t="t" r="r" b="b"/>
              <a:pathLst>
                <a:path w="6872" h="4256" extrusionOk="0">
                  <a:moveTo>
                    <a:pt x="1604" y="0"/>
                  </a:moveTo>
                  <a:cubicBezTo>
                    <a:pt x="194" y="0"/>
                    <a:pt x="107" y="139"/>
                    <a:pt x="67" y="219"/>
                  </a:cubicBezTo>
                  <a:cubicBezTo>
                    <a:pt x="0" y="319"/>
                    <a:pt x="0" y="419"/>
                    <a:pt x="67" y="486"/>
                  </a:cubicBezTo>
                  <a:cubicBezTo>
                    <a:pt x="367" y="920"/>
                    <a:pt x="3236" y="3955"/>
                    <a:pt x="4703" y="4255"/>
                  </a:cubicBezTo>
                  <a:lnTo>
                    <a:pt x="4737" y="4255"/>
                  </a:lnTo>
                  <a:cubicBezTo>
                    <a:pt x="4837" y="4255"/>
                    <a:pt x="4937" y="4189"/>
                    <a:pt x="4937" y="4088"/>
                  </a:cubicBezTo>
                  <a:cubicBezTo>
                    <a:pt x="4970" y="3988"/>
                    <a:pt x="4904" y="3888"/>
                    <a:pt x="4770" y="3855"/>
                  </a:cubicBezTo>
                  <a:cubicBezTo>
                    <a:pt x="3603" y="3621"/>
                    <a:pt x="1234" y="1220"/>
                    <a:pt x="567" y="453"/>
                  </a:cubicBezTo>
                  <a:cubicBezTo>
                    <a:pt x="758" y="429"/>
                    <a:pt x="1060" y="418"/>
                    <a:pt x="1442" y="418"/>
                  </a:cubicBezTo>
                  <a:cubicBezTo>
                    <a:pt x="2662" y="418"/>
                    <a:pt x="4708" y="526"/>
                    <a:pt x="6638" y="653"/>
                  </a:cubicBezTo>
                  <a:cubicBezTo>
                    <a:pt x="6738" y="653"/>
                    <a:pt x="6872" y="586"/>
                    <a:pt x="6872" y="453"/>
                  </a:cubicBezTo>
                  <a:cubicBezTo>
                    <a:pt x="6872" y="352"/>
                    <a:pt x="6772" y="252"/>
                    <a:pt x="6672" y="252"/>
                  </a:cubicBezTo>
                  <a:cubicBezTo>
                    <a:pt x="4115" y="64"/>
                    <a:pt x="2557" y="0"/>
                    <a:pt x="16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31"/>
            <p:cNvSpPr/>
            <p:nvPr/>
          </p:nvSpPr>
          <p:spPr>
            <a:xfrm>
              <a:off x="3086496" y="4321979"/>
              <a:ext cx="114906" cy="145001"/>
            </a:xfrm>
            <a:custGeom>
              <a:avLst/>
              <a:gdLst/>
              <a:ahLst/>
              <a:cxnLst/>
              <a:rect l="l" t="t" r="r" b="b"/>
              <a:pathLst>
                <a:path w="7640" h="9641" extrusionOk="0">
                  <a:moveTo>
                    <a:pt x="7439" y="0"/>
                  </a:moveTo>
                  <a:cubicBezTo>
                    <a:pt x="7339" y="0"/>
                    <a:pt x="7239" y="100"/>
                    <a:pt x="7206" y="200"/>
                  </a:cubicBezTo>
                  <a:cubicBezTo>
                    <a:pt x="7206" y="234"/>
                    <a:pt x="7173" y="1134"/>
                    <a:pt x="6739" y="3603"/>
                  </a:cubicBezTo>
                  <a:cubicBezTo>
                    <a:pt x="6572" y="4770"/>
                    <a:pt x="6539" y="5871"/>
                    <a:pt x="6539" y="6872"/>
                  </a:cubicBezTo>
                  <a:cubicBezTo>
                    <a:pt x="6505" y="7939"/>
                    <a:pt x="6505" y="8873"/>
                    <a:pt x="6239" y="9173"/>
                  </a:cubicBezTo>
                  <a:cubicBezTo>
                    <a:pt x="6205" y="9207"/>
                    <a:pt x="6172" y="9207"/>
                    <a:pt x="6038" y="9207"/>
                  </a:cubicBezTo>
                  <a:cubicBezTo>
                    <a:pt x="4971" y="9173"/>
                    <a:pt x="1602" y="7072"/>
                    <a:pt x="401" y="5538"/>
                  </a:cubicBezTo>
                  <a:cubicBezTo>
                    <a:pt x="360" y="5496"/>
                    <a:pt x="293" y="5468"/>
                    <a:pt x="232" y="5468"/>
                  </a:cubicBezTo>
                  <a:cubicBezTo>
                    <a:pt x="195" y="5468"/>
                    <a:pt x="160" y="5479"/>
                    <a:pt x="134" y="5504"/>
                  </a:cubicBezTo>
                  <a:cubicBezTo>
                    <a:pt x="34" y="5571"/>
                    <a:pt x="1" y="5704"/>
                    <a:pt x="101" y="5804"/>
                  </a:cubicBezTo>
                  <a:cubicBezTo>
                    <a:pt x="1268" y="7339"/>
                    <a:pt x="4738" y="9574"/>
                    <a:pt x="6038" y="9640"/>
                  </a:cubicBezTo>
                  <a:lnTo>
                    <a:pt x="6072" y="9640"/>
                  </a:lnTo>
                  <a:cubicBezTo>
                    <a:pt x="6272" y="9640"/>
                    <a:pt x="6439" y="9574"/>
                    <a:pt x="6539" y="9474"/>
                  </a:cubicBezTo>
                  <a:cubicBezTo>
                    <a:pt x="6906" y="9040"/>
                    <a:pt x="6906" y="8139"/>
                    <a:pt x="6939" y="6872"/>
                  </a:cubicBezTo>
                  <a:cubicBezTo>
                    <a:pt x="6972" y="5904"/>
                    <a:pt x="6972" y="4804"/>
                    <a:pt x="7173" y="3670"/>
                  </a:cubicBezTo>
                  <a:cubicBezTo>
                    <a:pt x="7573" y="1168"/>
                    <a:pt x="7640" y="267"/>
                    <a:pt x="7640" y="234"/>
                  </a:cubicBezTo>
                  <a:cubicBezTo>
                    <a:pt x="7640" y="134"/>
                    <a:pt x="7540" y="34"/>
                    <a:pt x="74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31"/>
            <p:cNvSpPr/>
            <p:nvPr/>
          </p:nvSpPr>
          <p:spPr>
            <a:xfrm>
              <a:off x="3080480" y="4481388"/>
              <a:ext cx="165079" cy="84931"/>
            </a:xfrm>
            <a:custGeom>
              <a:avLst/>
              <a:gdLst/>
              <a:ahLst/>
              <a:cxnLst/>
              <a:rect l="l" t="t" r="r" b="b"/>
              <a:pathLst>
                <a:path w="10976" h="5647" extrusionOk="0">
                  <a:moveTo>
                    <a:pt x="7114" y="1"/>
                  </a:moveTo>
                  <a:cubicBezTo>
                    <a:pt x="5281" y="1"/>
                    <a:pt x="589" y="4725"/>
                    <a:pt x="67" y="5279"/>
                  </a:cubicBezTo>
                  <a:cubicBezTo>
                    <a:pt x="1" y="5379"/>
                    <a:pt x="1" y="5513"/>
                    <a:pt x="67" y="5579"/>
                  </a:cubicBezTo>
                  <a:cubicBezTo>
                    <a:pt x="101" y="5613"/>
                    <a:pt x="167" y="5646"/>
                    <a:pt x="201" y="5646"/>
                  </a:cubicBezTo>
                  <a:cubicBezTo>
                    <a:pt x="267" y="5646"/>
                    <a:pt x="334" y="5613"/>
                    <a:pt x="367" y="5579"/>
                  </a:cubicBezTo>
                  <a:cubicBezTo>
                    <a:pt x="1804" y="4110"/>
                    <a:pt x="5733" y="404"/>
                    <a:pt x="7119" y="404"/>
                  </a:cubicBezTo>
                  <a:cubicBezTo>
                    <a:pt x="7149" y="404"/>
                    <a:pt x="7178" y="406"/>
                    <a:pt x="7206" y="409"/>
                  </a:cubicBezTo>
                  <a:cubicBezTo>
                    <a:pt x="7306" y="442"/>
                    <a:pt x="7372" y="476"/>
                    <a:pt x="7439" y="576"/>
                  </a:cubicBezTo>
                  <a:cubicBezTo>
                    <a:pt x="8073" y="1710"/>
                    <a:pt x="9174" y="2844"/>
                    <a:pt x="9908" y="3611"/>
                  </a:cubicBezTo>
                  <a:cubicBezTo>
                    <a:pt x="10208" y="3912"/>
                    <a:pt x="10508" y="4245"/>
                    <a:pt x="10575" y="4345"/>
                  </a:cubicBezTo>
                  <a:cubicBezTo>
                    <a:pt x="10600" y="4420"/>
                    <a:pt x="10681" y="4458"/>
                    <a:pt x="10762" y="4458"/>
                  </a:cubicBezTo>
                  <a:cubicBezTo>
                    <a:pt x="10789" y="4458"/>
                    <a:pt x="10817" y="4454"/>
                    <a:pt x="10842" y="4445"/>
                  </a:cubicBezTo>
                  <a:cubicBezTo>
                    <a:pt x="10942" y="4379"/>
                    <a:pt x="10975" y="4245"/>
                    <a:pt x="10942" y="4145"/>
                  </a:cubicBezTo>
                  <a:cubicBezTo>
                    <a:pt x="10875" y="4012"/>
                    <a:pt x="10641" y="3778"/>
                    <a:pt x="10208" y="3311"/>
                  </a:cubicBezTo>
                  <a:cubicBezTo>
                    <a:pt x="9474" y="2577"/>
                    <a:pt x="8407" y="1443"/>
                    <a:pt x="7806" y="376"/>
                  </a:cubicBezTo>
                  <a:cubicBezTo>
                    <a:pt x="7673" y="176"/>
                    <a:pt x="7506" y="42"/>
                    <a:pt x="7239" y="9"/>
                  </a:cubicBezTo>
                  <a:cubicBezTo>
                    <a:pt x="7199" y="3"/>
                    <a:pt x="7157" y="1"/>
                    <a:pt x="71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31"/>
            <p:cNvSpPr/>
            <p:nvPr/>
          </p:nvSpPr>
          <p:spPr>
            <a:xfrm>
              <a:off x="3202891" y="4426642"/>
              <a:ext cx="107882" cy="43842"/>
            </a:xfrm>
            <a:custGeom>
              <a:avLst/>
              <a:gdLst/>
              <a:ahLst/>
              <a:cxnLst/>
              <a:rect l="l" t="t" r="r" b="b"/>
              <a:pathLst>
                <a:path w="7173" h="2915" extrusionOk="0">
                  <a:moveTo>
                    <a:pt x="6933" y="0"/>
                  </a:moveTo>
                  <a:cubicBezTo>
                    <a:pt x="6904" y="0"/>
                    <a:pt x="6872" y="5"/>
                    <a:pt x="6839" y="13"/>
                  </a:cubicBezTo>
                  <a:cubicBezTo>
                    <a:pt x="6806" y="46"/>
                    <a:pt x="1135" y="2281"/>
                    <a:pt x="167" y="2515"/>
                  </a:cubicBezTo>
                  <a:cubicBezTo>
                    <a:pt x="67" y="2515"/>
                    <a:pt x="1" y="2648"/>
                    <a:pt x="1" y="2748"/>
                  </a:cubicBezTo>
                  <a:cubicBezTo>
                    <a:pt x="34" y="2848"/>
                    <a:pt x="101" y="2915"/>
                    <a:pt x="201" y="2915"/>
                  </a:cubicBezTo>
                  <a:lnTo>
                    <a:pt x="268" y="2915"/>
                  </a:lnTo>
                  <a:cubicBezTo>
                    <a:pt x="1268" y="2681"/>
                    <a:pt x="6772" y="480"/>
                    <a:pt x="7006" y="380"/>
                  </a:cubicBezTo>
                  <a:cubicBezTo>
                    <a:pt x="7106" y="346"/>
                    <a:pt x="7172" y="246"/>
                    <a:pt x="7139" y="113"/>
                  </a:cubicBezTo>
                  <a:cubicBezTo>
                    <a:pt x="7089" y="38"/>
                    <a:pt x="7020" y="0"/>
                    <a:pt x="693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31"/>
            <p:cNvSpPr/>
            <p:nvPr/>
          </p:nvSpPr>
          <p:spPr>
            <a:xfrm>
              <a:off x="3141182" y="4484020"/>
              <a:ext cx="60716" cy="88811"/>
            </a:xfrm>
            <a:custGeom>
              <a:avLst/>
              <a:gdLst/>
              <a:ahLst/>
              <a:cxnLst/>
              <a:rect l="l" t="t" r="r" b="b"/>
              <a:pathLst>
                <a:path w="4037" h="5905" extrusionOk="0">
                  <a:moveTo>
                    <a:pt x="2862" y="1"/>
                  </a:moveTo>
                  <a:cubicBezTo>
                    <a:pt x="2693" y="1"/>
                    <a:pt x="2336" y="33"/>
                    <a:pt x="67" y="4504"/>
                  </a:cubicBezTo>
                  <a:cubicBezTo>
                    <a:pt x="1" y="4604"/>
                    <a:pt x="34" y="4704"/>
                    <a:pt x="168" y="4771"/>
                  </a:cubicBezTo>
                  <a:cubicBezTo>
                    <a:pt x="195" y="4789"/>
                    <a:pt x="223" y="4798"/>
                    <a:pt x="251" y="4798"/>
                  </a:cubicBezTo>
                  <a:cubicBezTo>
                    <a:pt x="321" y="4798"/>
                    <a:pt x="386" y="4743"/>
                    <a:pt x="434" y="4671"/>
                  </a:cubicBezTo>
                  <a:cubicBezTo>
                    <a:pt x="1302" y="3003"/>
                    <a:pt x="2302" y="1168"/>
                    <a:pt x="2736" y="601"/>
                  </a:cubicBezTo>
                  <a:cubicBezTo>
                    <a:pt x="2836" y="1168"/>
                    <a:pt x="3036" y="2369"/>
                    <a:pt x="3236" y="3436"/>
                  </a:cubicBezTo>
                  <a:cubicBezTo>
                    <a:pt x="3370" y="4370"/>
                    <a:pt x="3537" y="5271"/>
                    <a:pt x="3603" y="5738"/>
                  </a:cubicBezTo>
                  <a:cubicBezTo>
                    <a:pt x="3637" y="5838"/>
                    <a:pt x="3737" y="5905"/>
                    <a:pt x="3837" y="5905"/>
                  </a:cubicBezTo>
                  <a:lnTo>
                    <a:pt x="3870" y="5905"/>
                  </a:lnTo>
                  <a:cubicBezTo>
                    <a:pt x="3970" y="5871"/>
                    <a:pt x="4037" y="5771"/>
                    <a:pt x="4037" y="5671"/>
                  </a:cubicBezTo>
                  <a:cubicBezTo>
                    <a:pt x="3937" y="5204"/>
                    <a:pt x="3803" y="4304"/>
                    <a:pt x="3637" y="3370"/>
                  </a:cubicBezTo>
                  <a:cubicBezTo>
                    <a:pt x="3403" y="1969"/>
                    <a:pt x="3170" y="534"/>
                    <a:pt x="3070" y="201"/>
                  </a:cubicBezTo>
                  <a:cubicBezTo>
                    <a:pt x="3036" y="101"/>
                    <a:pt x="2970" y="34"/>
                    <a:pt x="2869" y="1"/>
                  </a:cubicBezTo>
                  <a:cubicBezTo>
                    <a:pt x="2867" y="1"/>
                    <a:pt x="2865" y="1"/>
                    <a:pt x="28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31"/>
            <p:cNvSpPr/>
            <p:nvPr/>
          </p:nvSpPr>
          <p:spPr>
            <a:xfrm>
              <a:off x="3081488" y="4464062"/>
              <a:ext cx="92827" cy="40036"/>
            </a:xfrm>
            <a:custGeom>
              <a:avLst/>
              <a:gdLst/>
              <a:ahLst/>
              <a:cxnLst/>
              <a:rect l="l" t="t" r="r" b="b"/>
              <a:pathLst>
                <a:path w="6172" h="2662" extrusionOk="0">
                  <a:moveTo>
                    <a:pt x="3341" y="0"/>
                  </a:moveTo>
                  <a:cubicBezTo>
                    <a:pt x="2478" y="0"/>
                    <a:pt x="1604" y="33"/>
                    <a:pt x="1034" y="60"/>
                  </a:cubicBezTo>
                  <a:cubicBezTo>
                    <a:pt x="934" y="93"/>
                    <a:pt x="834" y="160"/>
                    <a:pt x="834" y="294"/>
                  </a:cubicBezTo>
                  <a:cubicBezTo>
                    <a:pt x="834" y="394"/>
                    <a:pt x="934" y="494"/>
                    <a:pt x="1068" y="494"/>
                  </a:cubicBezTo>
                  <a:cubicBezTo>
                    <a:pt x="1791" y="454"/>
                    <a:pt x="2557" y="436"/>
                    <a:pt x="3257" y="436"/>
                  </a:cubicBezTo>
                  <a:cubicBezTo>
                    <a:pt x="4332" y="436"/>
                    <a:pt x="5254" y="480"/>
                    <a:pt x="5638" y="560"/>
                  </a:cubicBezTo>
                  <a:cubicBezTo>
                    <a:pt x="5171" y="794"/>
                    <a:pt x="3736" y="1161"/>
                    <a:pt x="2769" y="1428"/>
                  </a:cubicBezTo>
                  <a:cubicBezTo>
                    <a:pt x="1301" y="1828"/>
                    <a:pt x="401" y="2061"/>
                    <a:pt x="100" y="2262"/>
                  </a:cubicBezTo>
                  <a:cubicBezTo>
                    <a:pt x="0" y="2362"/>
                    <a:pt x="0" y="2462"/>
                    <a:pt x="67" y="2562"/>
                  </a:cubicBezTo>
                  <a:cubicBezTo>
                    <a:pt x="100" y="2629"/>
                    <a:pt x="167" y="2662"/>
                    <a:pt x="234" y="2662"/>
                  </a:cubicBezTo>
                  <a:cubicBezTo>
                    <a:pt x="267" y="2662"/>
                    <a:pt x="300" y="2629"/>
                    <a:pt x="367" y="2595"/>
                  </a:cubicBezTo>
                  <a:cubicBezTo>
                    <a:pt x="601" y="2428"/>
                    <a:pt x="1802" y="2128"/>
                    <a:pt x="2869" y="1828"/>
                  </a:cubicBezTo>
                  <a:cubicBezTo>
                    <a:pt x="5371" y="1194"/>
                    <a:pt x="6105" y="927"/>
                    <a:pt x="6171" y="560"/>
                  </a:cubicBezTo>
                  <a:cubicBezTo>
                    <a:pt x="6171" y="494"/>
                    <a:pt x="6138" y="394"/>
                    <a:pt x="6071" y="327"/>
                  </a:cubicBezTo>
                  <a:cubicBezTo>
                    <a:pt x="5834" y="70"/>
                    <a:pt x="4599" y="0"/>
                    <a:pt x="33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31"/>
            <p:cNvSpPr/>
            <p:nvPr/>
          </p:nvSpPr>
          <p:spPr>
            <a:xfrm>
              <a:off x="3121118" y="4378033"/>
              <a:ext cx="65228" cy="88450"/>
            </a:xfrm>
            <a:custGeom>
              <a:avLst/>
              <a:gdLst/>
              <a:ahLst/>
              <a:cxnLst/>
              <a:rect l="l" t="t" r="r" b="b"/>
              <a:pathLst>
                <a:path w="4337" h="5881" extrusionOk="0">
                  <a:moveTo>
                    <a:pt x="2558" y="1"/>
                  </a:moveTo>
                  <a:cubicBezTo>
                    <a:pt x="2539" y="1"/>
                    <a:pt x="2520" y="3"/>
                    <a:pt x="2502" y="9"/>
                  </a:cubicBezTo>
                  <a:cubicBezTo>
                    <a:pt x="2402" y="9"/>
                    <a:pt x="2335" y="143"/>
                    <a:pt x="2369" y="243"/>
                  </a:cubicBezTo>
                  <a:cubicBezTo>
                    <a:pt x="2402" y="410"/>
                    <a:pt x="3336" y="3879"/>
                    <a:pt x="3736" y="5213"/>
                  </a:cubicBezTo>
                  <a:cubicBezTo>
                    <a:pt x="2869" y="4479"/>
                    <a:pt x="734" y="2278"/>
                    <a:pt x="434" y="1310"/>
                  </a:cubicBezTo>
                  <a:cubicBezTo>
                    <a:pt x="379" y="1228"/>
                    <a:pt x="302" y="1168"/>
                    <a:pt x="220" y="1168"/>
                  </a:cubicBezTo>
                  <a:cubicBezTo>
                    <a:pt x="203" y="1168"/>
                    <a:pt x="185" y="1171"/>
                    <a:pt x="167" y="1177"/>
                  </a:cubicBezTo>
                  <a:cubicBezTo>
                    <a:pt x="34" y="1243"/>
                    <a:pt x="0" y="1344"/>
                    <a:pt x="34" y="1444"/>
                  </a:cubicBezTo>
                  <a:cubicBezTo>
                    <a:pt x="434" y="2644"/>
                    <a:pt x="3470" y="5780"/>
                    <a:pt x="4003" y="5880"/>
                  </a:cubicBezTo>
                  <a:lnTo>
                    <a:pt x="4037" y="5880"/>
                  </a:lnTo>
                  <a:cubicBezTo>
                    <a:pt x="4103" y="5880"/>
                    <a:pt x="4203" y="5847"/>
                    <a:pt x="4237" y="5813"/>
                  </a:cubicBezTo>
                  <a:cubicBezTo>
                    <a:pt x="4270" y="5747"/>
                    <a:pt x="4337" y="5680"/>
                    <a:pt x="4270" y="5513"/>
                  </a:cubicBezTo>
                  <a:cubicBezTo>
                    <a:pt x="4037" y="4879"/>
                    <a:pt x="2769" y="176"/>
                    <a:pt x="2769" y="143"/>
                  </a:cubicBezTo>
                  <a:cubicBezTo>
                    <a:pt x="2742" y="60"/>
                    <a:pt x="2646" y="1"/>
                    <a:pt x="25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31"/>
            <p:cNvSpPr/>
            <p:nvPr/>
          </p:nvSpPr>
          <p:spPr>
            <a:xfrm>
              <a:off x="3160734" y="4456060"/>
              <a:ext cx="51211" cy="41450"/>
            </a:xfrm>
            <a:custGeom>
              <a:avLst/>
              <a:gdLst/>
              <a:ahLst/>
              <a:cxnLst/>
              <a:rect l="l" t="t" r="r" b="b"/>
              <a:pathLst>
                <a:path w="3405" h="2756" extrusionOk="0">
                  <a:moveTo>
                    <a:pt x="1817" y="1"/>
                  </a:moveTo>
                  <a:cubicBezTo>
                    <a:pt x="471" y="1"/>
                    <a:pt x="0" y="1754"/>
                    <a:pt x="669" y="2393"/>
                  </a:cubicBezTo>
                  <a:cubicBezTo>
                    <a:pt x="939" y="2641"/>
                    <a:pt x="1288" y="2755"/>
                    <a:pt x="1640" y="2755"/>
                  </a:cubicBezTo>
                  <a:cubicBezTo>
                    <a:pt x="2333" y="2755"/>
                    <a:pt x="3038" y="2311"/>
                    <a:pt x="3171" y="1559"/>
                  </a:cubicBezTo>
                  <a:cubicBezTo>
                    <a:pt x="3404" y="425"/>
                    <a:pt x="2470" y="125"/>
                    <a:pt x="2470" y="125"/>
                  </a:cubicBezTo>
                  <a:cubicBezTo>
                    <a:pt x="2234" y="39"/>
                    <a:pt x="2016" y="1"/>
                    <a:pt x="1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31"/>
            <p:cNvSpPr/>
            <p:nvPr/>
          </p:nvSpPr>
          <p:spPr>
            <a:xfrm>
              <a:off x="3161260" y="4453098"/>
              <a:ext cx="53181" cy="47496"/>
            </a:xfrm>
            <a:custGeom>
              <a:avLst/>
              <a:gdLst/>
              <a:ahLst/>
              <a:cxnLst/>
              <a:rect l="l" t="t" r="r" b="b"/>
              <a:pathLst>
                <a:path w="3536" h="3158" extrusionOk="0">
                  <a:moveTo>
                    <a:pt x="1768" y="422"/>
                  </a:moveTo>
                  <a:cubicBezTo>
                    <a:pt x="1968" y="422"/>
                    <a:pt x="2168" y="455"/>
                    <a:pt x="2368" y="522"/>
                  </a:cubicBezTo>
                  <a:cubicBezTo>
                    <a:pt x="2402" y="556"/>
                    <a:pt x="3136" y="756"/>
                    <a:pt x="2935" y="1723"/>
                  </a:cubicBezTo>
                  <a:cubicBezTo>
                    <a:pt x="2802" y="2390"/>
                    <a:pt x="2168" y="2757"/>
                    <a:pt x="1601" y="2757"/>
                  </a:cubicBezTo>
                  <a:cubicBezTo>
                    <a:pt x="1268" y="2757"/>
                    <a:pt x="1001" y="2657"/>
                    <a:pt x="767" y="2457"/>
                  </a:cubicBezTo>
                  <a:cubicBezTo>
                    <a:pt x="500" y="2190"/>
                    <a:pt x="467" y="1690"/>
                    <a:pt x="634" y="1223"/>
                  </a:cubicBezTo>
                  <a:cubicBezTo>
                    <a:pt x="834" y="722"/>
                    <a:pt x="1268" y="422"/>
                    <a:pt x="1768" y="422"/>
                  </a:cubicBezTo>
                  <a:close/>
                  <a:moveTo>
                    <a:pt x="1809" y="1"/>
                  </a:moveTo>
                  <a:cubicBezTo>
                    <a:pt x="1115" y="1"/>
                    <a:pt x="519" y="383"/>
                    <a:pt x="267" y="1089"/>
                  </a:cubicBezTo>
                  <a:cubicBezTo>
                    <a:pt x="0" y="1690"/>
                    <a:pt x="100" y="2390"/>
                    <a:pt x="500" y="2757"/>
                  </a:cubicBezTo>
                  <a:cubicBezTo>
                    <a:pt x="767" y="3024"/>
                    <a:pt x="1168" y="3157"/>
                    <a:pt x="1601" y="3157"/>
                  </a:cubicBezTo>
                  <a:cubicBezTo>
                    <a:pt x="2335" y="3157"/>
                    <a:pt x="3169" y="2690"/>
                    <a:pt x="3336" y="1790"/>
                  </a:cubicBezTo>
                  <a:cubicBezTo>
                    <a:pt x="3536" y="756"/>
                    <a:pt x="2869" y="255"/>
                    <a:pt x="2502" y="122"/>
                  </a:cubicBezTo>
                  <a:cubicBezTo>
                    <a:pt x="2266" y="41"/>
                    <a:pt x="2032" y="1"/>
                    <a:pt x="180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31"/>
            <p:cNvSpPr/>
            <p:nvPr/>
          </p:nvSpPr>
          <p:spPr>
            <a:xfrm>
              <a:off x="2582295" y="4545834"/>
              <a:ext cx="208229" cy="235707"/>
            </a:xfrm>
            <a:custGeom>
              <a:avLst/>
              <a:gdLst/>
              <a:ahLst/>
              <a:cxnLst/>
              <a:rect l="l" t="t" r="r" b="b"/>
              <a:pathLst>
                <a:path w="13845" h="15672" extrusionOk="0">
                  <a:moveTo>
                    <a:pt x="531" y="0"/>
                  </a:moveTo>
                  <a:cubicBezTo>
                    <a:pt x="448" y="0"/>
                    <a:pt x="383" y="55"/>
                    <a:pt x="334" y="127"/>
                  </a:cubicBezTo>
                  <a:cubicBezTo>
                    <a:pt x="334" y="127"/>
                    <a:pt x="201" y="461"/>
                    <a:pt x="101" y="961"/>
                  </a:cubicBezTo>
                  <a:cubicBezTo>
                    <a:pt x="101" y="1094"/>
                    <a:pt x="168" y="1194"/>
                    <a:pt x="268" y="1228"/>
                  </a:cubicBezTo>
                  <a:lnTo>
                    <a:pt x="301" y="1228"/>
                  </a:lnTo>
                  <a:cubicBezTo>
                    <a:pt x="401" y="1228"/>
                    <a:pt x="501" y="1161"/>
                    <a:pt x="501" y="1061"/>
                  </a:cubicBezTo>
                  <a:cubicBezTo>
                    <a:pt x="601" y="594"/>
                    <a:pt x="735" y="294"/>
                    <a:pt x="735" y="294"/>
                  </a:cubicBezTo>
                  <a:cubicBezTo>
                    <a:pt x="768" y="194"/>
                    <a:pt x="735" y="60"/>
                    <a:pt x="635" y="27"/>
                  </a:cubicBezTo>
                  <a:cubicBezTo>
                    <a:pt x="597" y="8"/>
                    <a:pt x="563" y="0"/>
                    <a:pt x="531" y="0"/>
                  </a:cubicBezTo>
                  <a:close/>
                  <a:moveTo>
                    <a:pt x="234" y="1628"/>
                  </a:moveTo>
                  <a:cubicBezTo>
                    <a:pt x="101" y="1628"/>
                    <a:pt x="1" y="1728"/>
                    <a:pt x="1" y="1828"/>
                  </a:cubicBezTo>
                  <a:cubicBezTo>
                    <a:pt x="1" y="1928"/>
                    <a:pt x="1" y="1995"/>
                    <a:pt x="1" y="2062"/>
                  </a:cubicBezTo>
                  <a:cubicBezTo>
                    <a:pt x="1" y="2295"/>
                    <a:pt x="1" y="2495"/>
                    <a:pt x="34" y="2696"/>
                  </a:cubicBezTo>
                  <a:cubicBezTo>
                    <a:pt x="34" y="2796"/>
                    <a:pt x="134" y="2896"/>
                    <a:pt x="234" y="2896"/>
                  </a:cubicBezTo>
                  <a:lnTo>
                    <a:pt x="268" y="2896"/>
                  </a:lnTo>
                  <a:cubicBezTo>
                    <a:pt x="368" y="2862"/>
                    <a:pt x="468" y="2762"/>
                    <a:pt x="435" y="2662"/>
                  </a:cubicBezTo>
                  <a:cubicBezTo>
                    <a:pt x="435" y="2462"/>
                    <a:pt x="435" y="2262"/>
                    <a:pt x="435" y="2062"/>
                  </a:cubicBezTo>
                  <a:cubicBezTo>
                    <a:pt x="435" y="1995"/>
                    <a:pt x="435" y="1928"/>
                    <a:pt x="435" y="1862"/>
                  </a:cubicBezTo>
                  <a:cubicBezTo>
                    <a:pt x="435" y="1728"/>
                    <a:pt x="334" y="1628"/>
                    <a:pt x="234" y="1628"/>
                  </a:cubicBezTo>
                  <a:close/>
                  <a:moveTo>
                    <a:pt x="390" y="3287"/>
                  </a:moveTo>
                  <a:cubicBezTo>
                    <a:pt x="371" y="3287"/>
                    <a:pt x="352" y="3290"/>
                    <a:pt x="334" y="3296"/>
                  </a:cubicBezTo>
                  <a:cubicBezTo>
                    <a:pt x="234" y="3329"/>
                    <a:pt x="168" y="3429"/>
                    <a:pt x="168" y="3529"/>
                  </a:cubicBezTo>
                  <a:cubicBezTo>
                    <a:pt x="234" y="3830"/>
                    <a:pt x="334" y="4097"/>
                    <a:pt x="435" y="4363"/>
                  </a:cubicBezTo>
                  <a:cubicBezTo>
                    <a:pt x="468" y="4463"/>
                    <a:pt x="568" y="4497"/>
                    <a:pt x="635" y="4497"/>
                  </a:cubicBezTo>
                  <a:lnTo>
                    <a:pt x="701" y="4497"/>
                  </a:lnTo>
                  <a:cubicBezTo>
                    <a:pt x="835" y="4430"/>
                    <a:pt x="868" y="4330"/>
                    <a:pt x="835" y="4197"/>
                  </a:cubicBezTo>
                  <a:cubicBezTo>
                    <a:pt x="735" y="3963"/>
                    <a:pt x="635" y="3696"/>
                    <a:pt x="601" y="3429"/>
                  </a:cubicBezTo>
                  <a:cubicBezTo>
                    <a:pt x="574" y="3347"/>
                    <a:pt x="479" y="3287"/>
                    <a:pt x="390" y="3287"/>
                  </a:cubicBezTo>
                  <a:close/>
                  <a:moveTo>
                    <a:pt x="1014" y="4829"/>
                  </a:moveTo>
                  <a:cubicBezTo>
                    <a:pt x="977" y="4829"/>
                    <a:pt x="937" y="4840"/>
                    <a:pt x="902" y="4864"/>
                  </a:cubicBezTo>
                  <a:cubicBezTo>
                    <a:pt x="801" y="4930"/>
                    <a:pt x="768" y="5031"/>
                    <a:pt x="801" y="5131"/>
                  </a:cubicBezTo>
                  <a:cubicBezTo>
                    <a:pt x="935" y="5397"/>
                    <a:pt x="1102" y="5631"/>
                    <a:pt x="1268" y="5864"/>
                  </a:cubicBezTo>
                  <a:cubicBezTo>
                    <a:pt x="1302" y="5931"/>
                    <a:pt x="1369" y="5965"/>
                    <a:pt x="1435" y="5965"/>
                  </a:cubicBezTo>
                  <a:cubicBezTo>
                    <a:pt x="1469" y="5965"/>
                    <a:pt x="1535" y="5931"/>
                    <a:pt x="1569" y="5931"/>
                  </a:cubicBezTo>
                  <a:cubicBezTo>
                    <a:pt x="1669" y="5864"/>
                    <a:pt x="1669" y="5731"/>
                    <a:pt x="1602" y="5631"/>
                  </a:cubicBezTo>
                  <a:cubicBezTo>
                    <a:pt x="1435" y="5397"/>
                    <a:pt x="1302" y="5164"/>
                    <a:pt x="1168" y="4930"/>
                  </a:cubicBezTo>
                  <a:cubicBezTo>
                    <a:pt x="1147" y="4866"/>
                    <a:pt x="1084" y="4829"/>
                    <a:pt x="1014" y="4829"/>
                  </a:cubicBezTo>
                  <a:close/>
                  <a:moveTo>
                    <a:pt x="6405" y="5764"/>
                  </a:moveTo>
                  <a:cubicBezTo>
                    <a:pt x="6139" y="5798"/>
                    <a:pt x="5838" y="5864"/>
                    <a:pt x="5538" y="5965"/>
                  </a:cubicBezTo>
                  <a:cubicBezTo>
                    <a:pt x="5438" y="5998"/>
                    <a:pt x="5371" y="6098"/>
                    <a:pt x="5405" y="6231"/>
                  </a:cubicBezTo>
                  <a:cubicBezTo>
                    <a:pt x="5438" y="6298"/>
                    <a:pt x="5538" y="6365"/>
                    <a:pt x="5605" y="6365"/>
                  </a:cubicBezTo>
                  <a:lnTo>
                    <a:pt x="5672" y="6365"/>
                  </a:lnTo>
                  <a:cubicBezTo>
                    <a:pt x="6005" y="6231"/>
                    <a:pt x="6272" y="6198"/>
                    <a:pt x="6439" y="6198"/>
                  </a:cubicBezTo>
                  <a:cubicBezTo>
                    <a:pt x="6572" y="6165"/>
                    <a:pt x="6639" y="6065"/>
                    <a:pt x="6639" y="5965"/>
                  </a:cubicBezTo>
                  <a:cubicBezTo>
                    <a:pt x="6639" y="5864"/>
                    <a:pt x="6539" y="5764"/>
                    <a:pt x="6405" y="5764"/>
                  </a:cubicBezTo>
                  <a:close/>
                  <a:moveTo>
                    <a:pt x="1954" y="6185"/>
                  </a:moveTo>
                  <a:cubicBezTo>
                    <a:pt x="1909" y="6185"/>
                    <a:pt x="1865" y="6201"/>
                    <a:pt x="1836" y="6231"/>
                  </a:cubicBezTo>
                  <a:cubicBezTo>
                    <a:pt x="1735" y="6331"/>
                    <a:pt x="1735" y="6465"/>
                    <a:pt x="1802" y="6532"/>
                  </a:cubicBezTo>
                  <a:cubicBezTo>
                    <a:pt x="1869" y="6598"/>
                    <a:pt x="1902" y="6665"/>
                    <a:pt x="1969" y="6732"/>
                  </a:cubicBezTo>
                  <a:cubicBezTo>
                    <a:pt x="2102" y="6865"/>
                    <a:pt x="2269" y="7032"/>
                    <a:pt x="2403" y="7132"/>
                  </a:cubicBezTo>
                  <a:cubicBezTo>
                    <a:pt x="2436" y="7165"/>
                    <a:pt x="2503" y="7199"/>
                    <a:pt x="2536" y="7199"/>
                  </a:cubicBezTo>
                  <a:cubicBezTo>
                    <a:pt x="2603" y="7199"/>
                    <a:pt x="2669" y="7165"/>
                    <a:pt x="2703" y="7132"/>
                  </a:cubicBezTo>
                  <a:cubicBezTo>
                    <a:pt x="2770" y="7032"/>
                    <a:pt x="2770" y="6899"/>
                    <a:pt x="2669" y="6832"/>
                  </a:cubicBezTo>
                  <a:cubicBezTo>
                    <a:pt x="2536" y="6698"/>
                    <a:pt x="2403" y="6565"/>
                    <a:pt x="2269" y="6432"/>
                  </a:cubicBezTo>
                  <a:cubicBezTo>
                    <a:pt x="2202" y="6365"/>
                    <a:pt x="2169" y="6331"/>
                    <a:pt x="2102" y="6265"/>
                  </a:cubicBezTo>
                  <a:cubicBezTo>
                    <a:pt x="2066" y="6210"/>
                    <a:pt x="2009" y="6185"/>
                    <a:pt x="1954" y="6185"/>
                  </a:cubicBezTo>
                  <a:close/>
                  <a:moveTo>
                    <a:pt x="4884" y="6318"/>
                  </a:moveTo>
                  <a:cubicBezTo>
                    <a:pt x="4834" y="6318"/>
                    <a:pt x="4783" y="6335"/>
                    <a:pt x="4738" y="6365"/>
                  </a:cubicBezTo>
                  <a:cubicBezTo>
                    <a:pt x="4504" y="6532"/>
                    <a:pt x="4271" y="6732"/>
                    <a:pt x="4104" y="6965"/>
                  </a:cubicBezTo>
                  <a:cubicBezTo>
                    <a:pt x="4037" y="7065"/>
                    <a:pt x="4070" y="7199"/>
                    <a:pt x="4171" y="7265"/>
                  </a:cubicBezTo>
                  <a:cubicBezTo>
                    <a:pt x="4204" y="7299"/>
                    <a:pt x="4237" y="7299"/>
                    <a:pt x="4271" y="7299"/>
                  </a:cubicBezTo>
                  <a:cubicBezTo>
                    <a:pt x="4337" y="7299"/>
                    <a:pt x="4404" y="7265"/>
                    <a:pt x="4437" y="7232"/>
                  </a:cubicBezTo>
                  <a:cubicBezTo>
                    <a:pt x="4604" y="7032"/>
                    <a:pt x="4771" y="6832"/>
                    <a:pt x="5004" y="6698"/>
                  </a:cubicBezTo>
                  <a:cubicBezTo>
                    <a:pt x="5071" y="6632"/>
                    <a:pt x="5105" y="6498"/>
                    <a:pt x="5038" y="6398"/>
                  </a:cubicBezTo>
                  <a:cubicBezTo>
                    <a:pt x="5001" y="6343"/>
                    <a:pt x="4944" y="6318"/>
                    <a:pt x="4884" y="6318"/>
                  </a:cubicBezTo>
                  <a:close/>
                  <a:moveTo>
                    <a:pt x="6817" y="6286"/>
                  </a:moveTo>
                  <a:cubicBezTo>
                    <a:pt x="6729" y="6286"/>
                    <a:pt x="6664" y="6330"/>
                    <a:pt x="6639" y="6432"/>
                  </a:cubicBezTo>
                  <a:cubicBezTo>
                    <a:pt x="6572" y="6598"/>
                    <a:pt x="6405" y="6798"/>
                    <a:pt x="6205" y="6999"/>
                  </a:cubicBezTo>
                  <a:cubicBezTo>
                    <a:pt x="6105" y="7065"/>
                    <a:pt x="6105" y="7199"/>
                    <a:pt x="6172" y="7299"/>
                  </a:cubicBezTo>
                  <a:cubicBezTo>
                    <a:pt x="6205" y="7332"/>
                    <a:pt x="6272" y="7366"/>
                    <a:pt x="6339" y="7366"/>
                  </a:cubicBezTo>
                  <a:cubicBezTo>
                    <a:pt x="6372" y="7366"/>
                    <a:pt x="6439" y="7332"/>
                    <a:pt x="6472" y="7299"/>
                  </a:cubicBezTo>
                  <a:cubicBezTo>
                    <a:pt x="6739" y="7065"/>
                    <a:pt x="6939" y="6798"/>
                    <a:pt x="7006" y="6565"/>
                  </a:cubicBezTo>
                  <a:cubicBezTo>
                    <a:pt x="7073" y="6465"/>
                    <a:pt x="7006" y="6331"/>
                    <a:pt x="6906" y="6298"/>
                  </a:cubicBezTo>
                  <a:cubicBezTo>
                    <a:pt x="6874" y="6290"/>
                    <a:pt x="6845" y="6286"/>
                    <a:pt x="6817" y="6286"/>
                  </a:cubicBezTo>
                  <a:close/>
                  <a:moveTo>
                    <a:pt x="5613" y="7387"/>
                  </a:moveTo>
                  <a:cubicBezTo>
                    <a:pt x="5587" y="7387"/>
                    <a:pt x="5562" y="7391"/>
                    <a:pt x="5538" y="7399"/>
                  </a:cubicBezTo>
                  <a:cubicBezTo>
                    <a:pt x="5305" y="7532"/>
                    <a:pt x="5071" y="7599"/>
                    <a:pt x="4804" y="7599"/>
                  </a:cubicBezTo>
                  <a:cubicBezTo>
                    <a:pt x="4704" y="7632"/>
                    <a:pt x="4604" y="7732"/>
                    <a:pt x="4638" y="7833"/>
                  </a:cubicBezTo>
                  <a:cubicBezTo>
                    <a:pt x="4638" y="7933"/>
                    <a:pt x="4738" y="8033"/>
                    <a:pt x="4838" y="8033"/>
                  </a:cubicBezTo>
                  <a:cubicBezTo>
                    <a:pt x="5138" y="7999"/>
                    <a:pt x="5438" y="7933"/>
                    <a:pt x="5705" y="7799"/>
                  </a:cubicBezTo>
                  <a:cubicBezTo>
                    <a:pt x="5838" y="7732"/>
                    <a:pt x="5872" y="7632"/>
                    <a:pt x="5838" y="7532"/>
                  </a:cubicBezTo>
                  <a:cubicBezTo>
                    <a:pt x="5787" y="7430"/>
                    <a:pt x="5698" y="7387"/>
                    <a:pt x="5613" y="7387"/>
                  </a:cubicBezTo>
                  <a:close/>
                  <a:moveTo>
                    <a:pt x="3222" y="7264"/>
                  </a:moveTo>
                  <a:cubicBezTo>
                    <a:pt x="3150" y="7264"/>
                    <a:pt x="3079" y="7301"/>
                    <a:pt x="3036" y="7366"/>
                  </a:cubicBezTo>
                  <a:cubicBezTo>
                    <a:pt x="3003" y="7466"/>
                    <a:pt x="3036" y="7599"/>
                    <a:pt x="3136" y="7632"/>
                  </a:cubicBezTo>
                  <a:cubicBezTo>
                    <a:pt x="3303" y="7732"/>
                    <a:pt x="3503" y="7833"/>
                    <a:pt x="3704" y="7899"/>
                  </a:cubicBezTo>
                  <a:cubicBezTo>
                    <a:pt x="3637" y="8133"/>
                    <a:pt x="3603" y="8400"/>
                    <a:pt x="3570" y="8666"/>
                  </a:cubicBezTo>
                  <a:cubicBezTo>
                    <a:pt x="3570" y="8767"/>
                    <a:pt x="3670" y="8867"/>
                    <a:pt x="3804" y="8867"/>
                  </a:cubicBezTo>
                  <a:cubicBezTo>
                    <a:pt x="3904" y="8867"/>
                    <a:pt x="4004" y="8800"/>
                    <a:pt x="4004" y="8666"/>
                  </a:cubicBezTo>
                  <a:cubicBezTo>
                    <a:pt x="4004" y="8400"/>
                    <a:pt x="4037" y="8166"/>
                    <a:pt x="4104" y="7933"/>
                  </a:cubicBezTo>
                  <a:cubicBezTo>
                    <a:pt x="4171" y="7933"/>
                    <a:pt x="4204" y="7866"/>
                    <a:pt x="4204" y="7799"/>
                  </a:cubicBezTo>
                  <a:cubicBezTo>
                    <a:pt x="4237" y="7699"/>
                    <a:pt x="4171" y="7599"/>
                    <a:pt x="4037" y="7566"/>
                  </a:cubicBezTo>
                  <a:cubicBezTo>
                    <a:pt x="3804" y="7499"/>
                    <a:pt x="3570" y="7399"/>
                    <a:pt x="3337" y="7299"/>
                  </a:cubicBezTo>
                  <a:cubicBezTo>
                    <a:pt x="3301" y="7275"/>
                    <a:pt x="3261" y="7264"/>
                    <a:pt x="3222" y="7264"/>
                  </a:cubicBezTo>
                  <a:close/>
                  <a:moveTo>
                    <a:pt x="3877" y="9294"/>
                  </a:moveTo>
                  <a:cubicBezTo>
                    <a:pt x="3864" y="9294"/>
                    <a:pt x="3850" y="9296"/>
                    <a:pt x="3837" y="9300"/>
                  </a:cubicBezTo>
                  <a:cubicBezTo>
                    <a:pt x="3704" y="9300"/>
                    <a:pt x="3637" y="9434"/>
                    <a:pt x="3637" y="9534"/>
                  </a:cubicBezTo>
                  <a:cubicBezTo>
                    <a:pt x="3704" y="9801"/>
                    <a:pt x="3770" y="10067"/>
                    <a:pt x="3837" y="10368"/>
                  </a:cubicBezTo>
                  <a:cubicBezTo>
                    <a:pt x="3870" y="10468"/>
                    <a:pt x="3970" y="10534"/>
                    <a:pt x="4037" y="10534"/>
                  </a:cubicBezTo>
                  <a:cubicBezTo>
                    <a:pt x="4070" y="10534"/>
                    <a:pt x="4070" y="10534"/>
                    <a:pt x="4104" y="10501"/>
                  </a:cubicBezTo>
                  <a:cubicBezTo>
                    <a:pt x="4204" y="10468"/>
                    <a:pt x="4271" y="10368"/>
                    <a:pt x="4237" y="10268"/>
                  </a:cubicBezTo>
                  <a:cubicBezTo>
                    <a:pt x="4171" y="9967"/>
                    <a:pt x="4104" y="9701"/>
                    <a:pt x="4070" y="9467"/>
                  </a:cubicBezTo>
                  <a:cubicBezTo>
                    <a:pt x="4042" y="9380"/>
                    <a:pt x="3963" y="9294"/>
                    <a:pt x="3877" y="9294"/>
                  </a:cubicBezTo>
                  <a:close/>
                  <a:moveTo>
                    <a:pt x="4312" y="10889"/>
                  </a:moveTo>
                  <a:cubicBezTo>
                    <a:pt x="4286" y="10889"/>
                    <a:pt x="4261" y="10894"/>
                    <a:pt x="4237" y="10901"/>
                  </a:cubicBezTo>
                  <a:cubicBezTo>
                    <a:pt x="4137" y="10935"/>
                    <a:pt x="4070" y="11068"/>
                    <a:pt x="4137" y="11168"/>
                  </a:cubicBezTo>
                  <a:cubicBezTo>
                    <a:pt x="4237" y="11435"/>
                    <a:pt x="4337" y="11702"/>
                    <a:pt x="4471" y="11935"/>
                  </a:cubicBezTo>
                  <a:cubicBezTo>
                    <a:pt x="4504" y="12036"/>
                    <a:pt x="4571" y="12069"/>
                    <a:pt x="4671" y="12069"/>
                  </a:cubicBezTo>
                  <a:cubicBezTo>
                    <a:pt x="4704" y="12069"/>
                    <a:pt x="4738" y="12069"/>
                    <a:pt x="4738" y="12036"/>
                  </a:cubicBezTo>
                  <a:cubicBezTo>
                    <a:pt x="4871" y="12002"/>
                    <a:pt x="4904" y="11869"/>
                    <a:pt x="4838" y="11769"/>
                  </a:cubicBezTo>
                  <a:cubicBezTo>
                    <a:pt x="4738" y="11502"/>
                    <a:pt x="4604" y="11268"/>
                    <a:pt x="4504" y="11035"/>
                  </a:cubicBezTo>
                  <a:cubicBezTo>
                    <a:pt x="4479" y="10933"/>
                    <a:pt x="4395" y="10889"/>
                    <a:pt x="4312" y="10889"/>
                  </a:cubicBezTo>
                  <a:close/>
                  <a:moveTo>
                    <a:pt x="13296" y="10988"/>
                  </a:moveTo>
                  <a:cubicBezTo>
                    <a:pt x="13266" y="10988"/>
                    <a:pt x="13237" y="10993"/>
                    <a:pt x="13210" y="11001"/>
                  </a:cubicBezTo>
                  <a:cubicBezTo>
                    <a:pt x="13110" y="11068"/>
                    <a:pt x="13077" y="11202"/>
                    <a:pt x="13144" y="11302"/>
                  </a:cubicBezTo>
                  <a:cubicBezTo>
                    <a:pt x="13277" y="11535"/>
                    <a:pt x="13377" y="11769"/>
                    <a:pt x="13410" y="12002"/>
                  </a:cubicBezTo>
                  <a:cubicBezTo>
                    <a:pt x="13444" y="12102"/>
                    <a:pt x="13511" y="12169"/>
                    <a:pt x="13611" y="12169"/>
                  </a:cubicBezTo>
                  <a:lnTo>
                    <a:pt x="13644" y="12169"/>
                  </a:lnTo>
                  <a:cubicBezTo>
                    <a:pt x="13777" y="12136"/>
                    <a:pt x="13844" y="12036"/>
                    <a:pt x="13811" y="11935"/>
                  </a:cubicBezTo>
                  <a:cubicBezTo>
                    <a:pt x="13777" y="11635"/>
                    <a:pt x="13677" y="11368"/>
                    <a:pt x="13511" y="11068"/>
                  </a:cubicBezTo>
                  <a:cubicBezTo>
                    <a:pt x="13462" y="11019"/>
                    <a:pt x="13377" y="10988"/>
                    <a:pt x="13296" y="10988"/>
                  </a:cubicBezTo>
                  <a:close/>
                  <a:moveTo>
                    <a:pt x="5017" y="12390"/>
                  </a:moveTo>
                  <a:cubicBezTo>
                    <a:pt x="4990" y="12390"/>
                    <a:pt x="4963" y="12394"/>
                    <a:pt x="4938" y="12402"/>
                  </a:cubicBezTo>
                  <a:cubicBezTo>
                    <a:pt x="4838" y="12469"/>
                    <a:pt x="4804" y="12603"/>
                    <a:pt x="4871" y="12703"/>
                  </a:cubicBezTo>
                  <a:cubicBezTo>
                    <a:pt x="5004" y="12936"/>
                    <a:pt x="5138" y="13170"/>
                    <a:pt x="5305" y="13437"/>
                  </a:cubicBezTo>
                  <a:cubicBezTo>
                    <a:pt x="5338" y="13503"/>
                    <a:pt x="5405" y="13537"/>
                    <a:pt x="5471" y="13537"/>
                  </a:cubicBezTo>
                  <a:cubicBezTo>
                    <a:pt x="5505" y="13537"/>
                    <a:pt x="5538" y="13503"/>
                    <a:pt x="5572" y="13503"/>
                  </a:cubicBezTo>
                  <a:cubicBezTo>
                    <a:pt x="5672" y="13437"/>
                    <a:pt x="5705" y="13303"/>
                    <a:pt x="5638" y="13203"/>
                  </a:cubicBezTo>
                  <a:cubicBezTo>
                    <a:pt x="5505" y="12970"/>
                    <a:pt x="5371" y="12736"/>
                    <a:pt x="5238" y="12503"/>
                  </a:cubicBezTo>
                  <a:cubicBezTo>
                    <a:pt x="5188" y="12427"/>
                    <a:pt x="5100" y="12390"/>
                    <a:pt x="5017" y="12390"/>
                  </a:cubicBezTo>
                  <a:close/>
                  <a:moveTo>
                    <a:pt x="13588" y="12594"/>
                  </a:moveTo>
                  <a:cubicBezTo>
                    <a:pt x="13500" y="12594"/>
                    <a:pt x="13405" y="12654"/>
                    <a:pt x="13377" y="12736"/>
                  </a:cubicBezTo>
                  <a:cubicBezTo>
                    <a:pt x="13344" y="12970"/>
                    <a:pt x="13244" y="13203"/>
                    <a:pt x="13077" y="13437"/>
                  </a:cubicBezTo>
                  <a:cubicBezTo>
                    <a:pt x="13010" y="13537"/>
                    <a:pt x="13044" y="13670"/>
                    <a:pt x="13144" y="13737"/>
                  </a:cubicBezTo>
                  <a:cubicBezTo>
                    <a:pt x="13177" y="13737"/>
                    <a:pt x="13210" y="13770"/>
                    <a:pt x="13244" y="13770"/>
                  </a:cubicBezTo>
                  <a:cubicBezTo>
                    <a:pt x="13310" y="13770"/>
                    <a:pt x="13377" y="13737"/>
                    <a:pt x="13444" y="13670"/>
                  </a:cubicBezTo>
                  <a:cubicBezTo>
                    <a:pt x="13611" y="13403"/>
                    <a:pt x="13711" y="13136"/>
                    <a:pt x="13811" y="12836"/>
                  </a:cubicBezTo>
                  <a:cubicBezTo>
                    <a:pt x="13811" y="12736"/>
                    <a:pt x="13744" y="12603"/>
                    <a:pt x="13644" y="12603"/>
                  </a:cubicBezTo>
                  <a:cubicBezTo>
                    <a:pt x="13626" y="12597"/>
                    <a:pt x="13607" y="12594"/>
                    <a:pt x="13588" y="12594"/>
                  </a:cubicBezTo>
                  <a:close/>
                  <a:moveTo>
                    <a:pt x="5951" y="13790"/>
                  </a:moveTo>
                  <a:cubicBezTo>
                    <a:pt x="5902" y="13790"/>
                    <a:pt x="5850" y="13807"/>
                    <a:pt x="5805" y="13837"/>
                  </a:cubicBezTo>
                  <a:cubicBezTo>
                    <a:pt x="5738" y="13904"/>
                    <a:pt x="5738" y="14037"/>
                    <a:pt x="5805" y="14137"/>
                  </a:cubicBezTo>
                  <a:cubicBezTo>
                    <a:pt x="6005" y="14337"/>
                    <a:pt x="6205" y="14571"/>
                    <a:pt x="6439" y="14737"/>
                  </a:cubicBezTo>
                  <a:cubicBezTo>
                    <a:pt x="6472" y="14771"/>
                    <a:pt x="6506" y="14771"/>
                    <a:pt x="6572" y="14771"/>
                  </a:cubicBezTo>
                  <a:cubicBezTo>
                    <a:pt x="6639" y="14771"/>
                    <a:pt x="6672" y="14737"/>
                    <a:pt x="6739" y="14704"/>
                  </a:cubicBezTo>
                  <a:cubicBezTo>
                    <a:pt x="6806" y="14604"/>
                    <a:pt x="6772" y="14471"/>
                    <a:pt x="6672" y="14404"/>
                  </a:cubicBezTo>
                  <a:cubicBezTo>
                    <a:pt x="6472" y="14237"/>
                    <a:pt x="6305" y="14070"/>
                    <a:pt x="6105" y="13870"/>
                  </a:cubicBezTo>
                  <a:cubicBezTo>
                    <a:pt x="6068" y="13815"/>
                    <a:pt x="6012" y="13790"/>
                    <a:pt x="5951" y="13790"/>
                  </a:cubicBezTo>
                  <a:close/>
                  <a:moveTo>
                    <a:pt x="12712" y="13974"/>
                  </a:moveTo>
                  <a:cubicBezTo>
                    <a:pt x="12667" y="13974"/>
                    <a:pt x="12622" y="13992"/>
                    <a:pt x="12577" y="14037"/>
                  </a:cubicBezTo>
                  <a:cubicBezTo>
                    <a:pt x="12376" y="14204"/>
                    <a:pt x="12176" y="14371"/>
                    <a:pt x="11943" y="14504"/>
                  </a:cubicBezTo>
                  <a:cubicBezTo>
                    <a:pt x="11843" y="14571"/>
                    <a:pt x="11809" y="14704"/>
                    <a:pt x="11876" y="14804"/>
                  </a:cubicBezTo>
                  <a:cubicBezTo>
                    <a:pt x="11909" y="14871"/>
                    <a:pt x="11976" y="14904"/>
                    <a:pt x="12043" y="14904"/>
                  </a:cubicBezTo>
                  <a:cubicBezTo>
                    <a:pt x="12076" y="14904"/>
                    <a:pt x="12143" y="14871"/>
                    <a:pt x="12176" y="14871"/>
                  </a:cubicBezTo>
                  <a:cubicBezTo>
                    <a:pt x="12410" y="14704"/>
                    <a:pt x="12643" y="14537"/>
                    <a:pt x="12843" y="14337"/>
                  </a:cubicBezTo>
                  <a:cubicBezTo>
                    <a:pt x="12943" y="14270"/>
                    <a:pt x="12943" y="14137"/>
                    <a:pt x="12877" y="14037"/>
                  </a:cubicBezTo>
                  <a:cubicBezTo>
                    <a:pt x="12822" y="14000"/>
                    <a:pt x="12767" y="13974"/>
                    <a:pt x="12712" y="13974"/>
                  </a:cubicBezTo>
                  <a:close/>
                  <a:moveTo>
                    <a:pt x="7244" y="14803"/>
                  </a:moveTo>
                  <a:cubicBezTo>
                    <a:pt x="7173" y="14803"/>
                    <a:pt x="7116" y="14840"/>
                    <a:pt x="7073" y="14904"/>
                  </a:cubicBezTo>
                  <a:cubicBezTo>
                    <a:pt x="7039" y="15004"/>
                    <a:pt x="7073" y="15138"/>
                    <a:pt x="7173" y="15204"/>
                  </a:cubicBezTo>
                  <a:cubicBezTo>
                    <a:pt x="7440" y="15338"/>
                    <a:pt x="7706" y="15438"/>
                    <a:pt x="7973" y="15505"/>
                  </a:cubicBezTo>
                  <a:lnTo>
                    <a:pt x="8040" y="15505"/>
                  </a:lnTo>
                  <a:cubicBezTo>
                    <a:pt x="8140" y="15505"/>
                    <a:pt x="8207" y="15438"/>
                    <a:pt x="8240" y="15371"/>
                  </a:cubicBezTo>
                  <a:cubicBezTo>
                    <a:pt x="8273" y="15238"/>
                    <a:pt x="8207" y="15138"/>
                    <a:pt x="8107" y="15104"/>
                  </a:cubicBezTo>
                  <a:cubicBezTo>
                    <a:pt x="7840" y="15038"/>
                    <a:pt x="7606" y="14938"/>
                    <a:pt x="7373" y="14838"/>
                  </a:cubicBezTo>
                  <a:cubicBezTo>
                    <a:pt x="7326" y="14814"/>
                    <a:pt x="7282" y="14803"/>
                    <a:pt x="7244" y="14803"/>
                  </a:cubicBezTo>
                  <a:close/>
                  <a:moveTo>
                    <a:pt x="11321" y="14858"/>
                  </a:moveTo>
                  <a:cubicBezTo>
                    <a:pt x="11294" y="14858"/>
                    <a:pt x="11267" y="14863"/>
                    <a:pt x="11242" y="14871"/>
                  </a:cubicBezTo>
                  <a:cubicBezTo>
                    <a:pt x="10975" y="14971"/>
                    <a:pt x="10742" y="15071"/>
                    <a:pt x="10475" y="15104"/>
                  </a:cubicBezTo>
                  <a:cubicBezTo>
                    <a:pt x="10342" y="15138"/>
                    <a:pt x="10275" y="15271"/>
                    <a:pt x="10308" y="15371"/>
                  </a:cubicBezTo>
                  <a:cubicBezTo>
                    <a:pt x="10342" y="15471"/>
                    <a:pt x="10408" y="15538"/>
                    <a:pt x="10508" y="15538"/>
                  </a:cubicBezTo>
                  <a:lnTo>
                    <a:pt x="10575" y="15538"/>
                  </a:lnTo>
                  <a:cubicBezTo>
                    <a:pt x="10842" y="15471"/>
                    <a:pt x="11142" y="15371"/>
                    <a:pt x="11376" y="15271"/>
                  </a:cubicBezTo>
                  <a:cubicBezTo>
                    <a:pt x="11509" y="15204"/>
                    <a:pt x="11542" y="15104"/>
                    <a:pt x="11509" y="14971"/>
                  </a:cubicBezTo>
                  <a:cubicBezTo>
                    <a:pt x="11484" y="14896"/>
                    <a:pt x="11403" y="14858"/>
                    <a:pt x="11321" y="14858"/>
                  </a:cubicBezTo>
                  <a:close/>
                  <a:moveTo>
                    <a:pt x="8874" y="15238"/>
                  </a:moveTo>
                  <a:cubicBezTo>
                    <a:pt x="8774" y="15238"/>
                    <a:pt x="8674" y="15305"/>
                    <a:pt x="8640" y="15438"/>
                  </a:cubicBezTo>
                  <a:cubicBezTo>
                    <a:pt x="8640" y="15538"/>
                    <a:pt x="8740" y="15638"/>
                    <a:pt x="8841" y="15671"/>
                  </a:cubicBezTo>
                  <a:lnTo>
                    <a:pt x="9708" y="15671"/>
                  </a:lnTo>
                  <a:cubicBezTo>
                    <a:pt x="9841" y="15638"/>
                    <a:pt x="9908" y="15538"/>
                    <a:pt x="9908" y="15438"/>
                  </a:cubicBezTo>
                  <a:cubicBezTo>
                    <a:pt x="9908" y="15305"/>
                    <a:pt x="9808" y="15238"/>
                    <a:pt x="9674" y="15238"/>
                  </a:cubicBezTo>
                  <a:cubicBezTo>
                    <a:pt x="9541" y="15254"/>
                    <a:pt x="9408" y="15263"/>
                    <a:pt x="9274" y="15263"/>
                  </a:cubicBezTo>
                  <a:cubicBezTo>
                    <a:pt x="9141" y="15263"/>
                    <a:pt x="9007" y="15254"/>
                    <a:pt x="8874" y="1523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31"/>
            <p:cNvSpPr/>
            <p:nvPr/>
          </p:nvSpPr>
          <p:spPr>
            <a:xfrm>
              <a:off x="3420129" y="4796386"/>
              <a:ext cx="210725" cy="187835"/>
            </a:xfrm>
            <a:custGeom>
              <a:avLst/>
              <a:gdLst/>
              <a:ahLst/>
              <a:cxnLst/>
              <a:rect l="l" t="t" r="r" b="b"/>
              <a:pathLst>
                <a:path w="14011" h="12489" extrusionOk="0">
                  <a:moveTo>
                    <a:pt x="13422" y="1"/>
                  </a:moveTo>
                  <a:cubicBezTo>
                    <a:pt x="13395" y="1"/>
                    <a:pt x="13368" y="5"/>
                    <a:pt x="13343" y="13"/>
                  </a:cubicBezTo>
                  <a:cubicBezTo>
                    <a:pt x="13243" y="80"/>
                    <a:pt x="13210" y="180"/>
                    <a:pt x="13243" y="313"/>
                  </a:cubicBezTo>
                  <a:cubicBezTo>
                    <a:pt x="13243" y="313"/>
                    <a:pt x="13377" y="614"/>
                    <a:pt x="13477" y="1047"/>
                  </a:cubicBezTo>
                  <a:cubicBezTo>
                    <a:pt x="13510" y="1147"/>
                    <a:pt x="13577" y="1214"/>
                    <a:pt x="13677" y="1214"/>
                  </a:cubicBezTo>
                  <a:lnTo>
                    <a:pt x="13710" y="1214"/>
                  </a:lnTo>
                  <a:cubicBezTo>
                    <a:pt x="13844" y="1181"/>
                    <a:pt x="13910" y="1081"/>
                    <a:pt x="13877" y="947"/>
                  </a:cubicBezTo>
                  <a:cubicBezTo>
                    <a:pt x="13777" y="447"/>
                    <a:pt x="13643" y="147"/>
                    <a:pt x="13610" y="113"/>
                  </a:cubicBezTo>
                  <a:cubicBezTo>
                    <a:pt x="13585" y="38"/>
                    <a:pt x="13504" y="1"/>
                    <a:pt x="13422" y="1"/>
                  </a:cubicBezTo>
                  <a:close/>
                  <a:moveTo>
                    <a:pt x="13777" y="1614"/>
                  </a:moveTo>
                  <a:cubicBezTo>
                    <a:pt x="13677" y="1614"/>
                    <a:pt x="13577" y="1714"/>
                    <a:pt x="13577" y="1848"/>
                  </a:cubicBezTo>
                  <a:cubicBezTo>
                    <a:pt x="13577" y="1881"/>
                    <a:pt x="13577" y="1948"/>
                    <a:pt x="13577" y="2015"/>
                  </a:cubicBezTo>
                  <a:cubicBezTo>
                    <a:pt x="13577" y="2215"/>
                    <a:pt x="13577" y="2415"/>
                    <a:pt x="13543" y="2615"/>
                  </a:cubicBezTo>
                  <a:cubicBezTo>
                    <a:pt x="13510" y="2748"/>
                    <a:pt x="13577" y="2849"/>
                    <a:pt x="13710" y="2882"/>
                  </a:cubicBezTo>
                  <a:lnTo>
                    <a:pt x="13743" y="2882"/>
                  </a:lnTo>
                  <a:cubicBezTo>
                    <a:pt x="13844" y="2882"/>
                    <a:pt x="13910" y="2815"/>
                    <a:pt x="13944" y="2682"/>
                  </a:cubicBezTo>
                  <a:cubicBezTo>
                    <a:pt x="13977" y="2482"/>
                    <a:pt x="14010" y="2248"/>
                    <a:pt x="14010" y="2015"/>
                  </a:cubicBezTo>
                  <a:cubicBezTo>
                    <a:pt x="14010" y="1948"/>
                    <a:pt x="14010" y="1881"/>
                    <a:pt x="14010" y="1814"/>
                  </a:cubicBezTo>
                  <a:cubicBezTo>
                    <a:pt x="13977" y="1714"/>
                    <a:pt x="13877" y="1614"/>
                    <a:pt x="13777" y="1614"/>
                  </a:cubicBezTo>
                  <a:close/>
                  <a:moveTo>
                    <a:pt x="13488" y="3255"/>
                  </a:moveTo>
                  <a:cubicBezTo>
                    <a:pt x="13410" y="3255"/>
                    <a:pt x="13334" y="3310"/>
                    <a:pt x="13310" y="3382"/>
                  </a:cubicBezTo>
                  <a:cubicBezTo>
                    <a:pt x="13210" y="3616"/>
                    <a:pt x="13076" y="3849"/>
                    <a:pt x="12910" y="4049"/>
                  </a:cubicBezTo>
                  <a:cubicBezTo>
                    <a:pt x="12843" y="4149"/>
                    <a:pt x="12843" y="4283"/>
                    <a:pt x="12943" y="4350"/>
                  </a:cubicBezTo>
                  <a:cubicBezTo>
                    <a:pt x="12976" y="4383"/>
                    <a:pt x="13043" y="4383"/>
                    <a:pt x="13076" y="4383"/>
                  </a:cubicBezTo>
                  <a:cubicBezTo>
                    <a:pt x="13143" y="4383"/>
                    <a:pt x="13210" y="4350"/>
                    <a:pt x="13243" y="4316"/>
                  </a:cubicBezTo>
                  <a:cubicBezTo>
                    <a:pt x="13410" y="4083"/>
                    <a:pt x="13577" y="3816"/>
                    <a:pt x="13677" y="3549"/>
                  </a:cubicBezTo>
                  <a:cubicBezTo>
                    <a:pt x="13743" y="3449"/>
                    <a:pt x="13677" y="3316"/>
                    <a:pt x="13577" y="3282"/>
                  </a:cubicBezTo>
                  <a:cubicBezTo>
                    <a:pt x="13549" y="3264"/>
                    <a:pt x="13518" y="3255"/>
                    <a:pt x="13488" y="3255"/>
                  </a:cubicBezTo>
                  <a:close/>
                  <a:moveTo>
                    <a:pt x="8023" y="4537"/>
                  </a:moveTo>
                  <a:cubicBezTo>
                    <a:pt x="7887" y="4537"/>
                    <a:pt x="7747" y="4579"/>
                    <a:pt x="7606" y="4650"/>
                  </a:cubicBezTo>
                  <a:cubicBezTo>
                    <a:pt x="7539" y="4717"/>
                    <a:pt x="7472" y="4783"/>
                    <a:pt x="7406" y="4850"/>
                  </a:cubicBezTo>
                  <a:cubicBezTo>
                    <a:pt x="7306" y="4917"/>
                    <a:pt x="7306" y="5050"/>
                    <a:pt x="7372" y="5117"/>
                  </a:cubicBezTo>
                  <a:cubicBezTo>
                    <a:pt x="7439" y="5184"/>
                    <a:pt x="7472" y="5184"/>
                    <a:pt x="7539" y="5184"/>
                  </a:cubicBezTo>
                  <a:cubicBezTo>
                    <a:pt x="7572" y="5184"/>
                    <a:pt x="7639" y="5184"/>
                    <a:pt x="7672" y="5150"/>
                  </a:cubicBezTo>
                  <a:cubicBezTo>
                    <a:pt x="7739" y="5083"/>
                    <a:pt x="7773" y="5050"/>
                    <a:pt x="7839" y="5017"/>
                  </a:cubicBezTo>
                  <a:cubicBezTo>
                    <a:pt x="7922" y="4976"/>
                    <a:pt x="7991" y="4947"/>
                    <a:pt x="8056" y="4947"/>
                  </a:cubicBezTo>
                  <a:cubicBezTo>
                    <a:pt x="8096" y="4947"/>
                    <a:pt x="8135" y="4958"/>
                    <a:pt x="8173" y="4983"/>
                  </a:cubicBezTo>
                  <a:cubicBezTo>
                    <a:pt x="8208" y="5007"/>
                    <a:pt x="8248" y="5018"/>
                    <a:pt x="8287" y="5018"/>
                  </a:cubicBezTo>
                  <a:cubicBezTo>
                    <a:pt x="8359" y="5018"/>
                    <a:pt x="8430" y="4981"/>
                    <a:pt x="8473" y="4917"/>
                  </a:cubicBezTo>
                  <a:cubicBezTo>
                    <a:pt x="8506" y="4817"/>
                    <a:pt x="8473" y="4683"/>
                    <a:pt x="8373" y="4650"/>
                  </a:cubicBezTo>
                  <a:cubicBezTo>
                    <a:pt x="8263" y="4571"/>
                    <a:pt x="8145" y="4537"/>
                    <a:pt x="8023" y="4537"/>
                  </a:cubicBezTo>
                  <a:close/>
                  <a:moveTo>
                    <a:pt x="12494" y="4570"/>
                  </a:moveTo>
                  <a:cubicBezTo>
                    <a:pt x="12449" y="4570"/>
                    <a:pt x="12406" y="4586"/>
                    <a:pt x="12376" y="4616"/>
                  </a:cubicBezTo>
                  <a:cubicBezTo>
                    <a:pt x="12176" y="4783"/>
                    <a:pt x="11942" y="4917"/>
                    <a:pt x="11709" y="5050"/>
                  </a:cubicBezTo>
                  <a:cubicBezTo>
                    <a:pt x="11609" y="5117"/>
                    <a:pt x="11575" y="5250"/>
                    <a:pt x="11609" y="5350"/>
                  </a:cubicBezTo>
                  <a:cubicBezTo>
                    <a:pt x="11675" y="5417"/>
                    <a:pt x="11742" y="5450"/>
                    <a:pt x="11809" y="5450"/>
                  </a:cubicBezTo>
                  <a:cubicBezTo>
                    <a:pt x="11842" y="5450"/>
                    <a:pt x="11875" y="5450"/>
                    <a:pt x="11909" y="5417"/>
                  </a:cubicBezTo>
                  <a:cubicBezTo>
                    <a:pt x="12176" y="5284"/>
                    <a:pt x="12409" y="5117"/>
                    <a:pt x="12643" y="4917"/>
                  </a:cubicBezTo>
                  <a:cubicBezTo>
                    <a:pt x="12709" y="4850"/>
                    <a:pt x="12743" y="4717"/>
                    <a:pt x="12643" y="4650"/>
                  </a:cubicBezTo>
                  <a:cubicBezTo>
                    <a:pt x="12606" y="4595"/>
                    <a:pt x="12549" y="4570"/>
                    <a:pt x="12494" y="4570"/>
                  </a:cubicBezTo>
                  <a:close/>
                  <a:moveTo>
                    <a:pt x="11030" y="5375"/>
                  </a:moveTo>
                  <a:cubicBezTo>
                    <a:pt x="11011" y="5375"/>
                    <a:pt x="10993" y="5378"/>
                    <a:pt x="10975" y="5384"/>
                  </a:cubicBezTo>
                  <a:cubicBezTo>
                    <a:pt x="10708" y="5517"/>
                    <a:pt x="10441" y="5584"/>
                    <a:pt x="10208" y="5684"/>
                  </a:cubicBezTo>
                  <a:cubicBezTo>
                    <a:pt x="10108" y="5717"/>
                    <a:pt x="10041" y="5817"/>
                    <a:pt x="10074" y="5951"/>
                  </a:cubicBezTo>
                  <a:cubicBezTo>
                    <a:pt x="10108" y="6017"/>
                    <a:pt x="10174" y="6084"/>
                    <a:pt x="10274" y="6084"/>
                  </a:cubicBezTo>
                  <a:lnTo>
                    <a:pt x="10341" y="6084"/>
                  </a:lnTo>
                  <a:cubicBezTo>
                    <a:pt x="10575" y="5984"/>
                    <a:pt x="10841" y="5884"/>
                    <a:pt x="11142" y="5784"/>
                  </a:cubicBezTo>
                  <a:cubicBezTo>
                    <a:pt x="11242" y="5751"/>
                    <a:pt x="11275" y="5617"/>
                    <a:pt x="11242" y="5517"/>
                  </a:cubicBezTo>
                  <a:cubicBezTo>
                    <a:pt x="11214" y="5435"/>
                    <a:pt x="11119" y="5375"/>
                    <a:pt x="11030" y="5375"/>
                  </a:cubicBezTo>
                  <a:close/>
                  <a:moveTo>
                    <a:pt x="414" y="5375"/>
                  </a:moveTo>
                  <a:cubicBezTo>
                    <a:pt x="325" y="5375"/>
                    <a:pt x="234" y="5440"/>
                    <a:pt x="234" y="5550"/>
                  </a:cubicBezTo>
                  <a:cubicBezTo>
                    <a:pt x="200" y="5684"/>
                    <a:pt x="167" y="5817"/>
                    <a:pt x="134" y="5951"/>
                  </a:cubicBezTo>
                  <a:cubicBezTo>
                    <a:pt x="134" y="6051"/>
                    <a:pt x="200" y="6184"/>
                    <a:pt x="301" y="6184"/>
                  </a:cubicBezTo>
                  <a:lnTo>
                    <a:pt x="334" y="6184"/>
                  </a:lnTo>
                  <a:cubicBezTo>
                    <a:pt x="434" y="6184"/>
                    <a:pt x="534" y="6118"/>
                    <a:pt x="534" y="6017"/>
                  </a:cubicBezTo>
                  <a:cubicBezTo>
                    <a:pt x="567" y="5884"/>
                    <a:pt x="601" y="5751"/>
                    <a:pt x="634" y="5617"/>
                  </a:cubicBezTo>
                  <a:cubicBezTo>
                    <a:pt x="667" y="5517"/>
                    <a:pt x="601" y="5417"/>
                    <a:pt x="467" y="5384"/>
                  </a:cubicBezTo>
                  <a:cubicBezTo>
                    <a:pt x="450" y="5378"/>
                    <a:pt x="432" y="5375"/>
                    <a:pt x="414" y="5375"/>
                  </a:cubicBezTo>
                  <a:close/>
                  <a:moveTo>
                    <a:pt x="7224" y="5511"/>
                  </a:moveTo>
                  <a:cubicBezTo>
                    <a:pt x="7207" y="5511"/>
                    <a:pt x="7190" y="5513"/>
                    <a:pt x="7172" y="5517"/>
                  </a:cubicBezTo>
                  <a:cubicBezTo>
                    <a:pt x="7072" y="5550"/>
                    <a:pt x="7005" y="5651"/>
                    <a:pt x="7005" y="5751"/>
                  </a:cubicBezTo>
                  <a:cubicBezTo>
                    <a:pt x="7039" y="5951"/>
                    <a:pt x="7172" y="6284"/>
                    <a:pt x="7773" y="6418"/>
                  </a:cubicBezTo>
                  <a:lnTo>
                    <a:pt x="7806" y="6418"/>
                  </a:lnTo>
                  <a:cubicBezTo>
                    <a:pt x="7906" y="6418"/>
                    <a:pt x="8006" y="6351"/>
                    <a:pt x="8006" y="6284"/>
                  </a:cubicBezTo>
                  <a:cubicBezTo>
                    <a:pt x="8039" y="6151"/>
                    <a:pt x="7973" y="6051"/>
                    <a:pt x="7873" y="6017"/>
                  </a:cubicBezTo>
                  <a:cubicBezTo>
                    <a:pt x="7672" y="5984"/>
                    <a:pt x="7439" y="5884"/>
                    <a:pt x="7406" y="5684"/>
                  </a:cubicBezTo>
                  <a:cubicBezTo>
                    <a:pt x="7406" y="5597"/>
                    <a:pt x="7331" y="5511"/>
                    <a:pt x="7224" y="5511"/>
                  </a:cubicBezTo>
                  <a:close/>
                  <a:moveTo>
                    <a:pt x="8800" y="5238"/>
                  </a:moveTo>
                  <a:cubicBezTo>
                    <a:pt x="8771" y="5238"/>
                    <a:pt x="8740" y="5242"/>
                    <a:pt x="8707" y="5250"/>
                  </a:cubicBezTo>
                  <a:cubicBezTo>
                    <a:pt x="8606" y="5317"/>
                    <a:pt x="8573" y="5450"/>
                    <a:pt x="8640" y="5550"/>
                  </a:cubicBezTo>
                  <a:cubicBezTo>
                    <a:pt x="8707" y="5684"/>
                    <a:pt x="8773" y="5851"/>
                    <a:pt x="8840" y="6017"/>
                  </a:cubicBezTo>
                  <a:cubicBezTo>
                    <a:pt x="8773" y="6017"/>
                    <a:pt x="8707" y="6051"/>
                    <a:pt x="8640" y="6051"/>
                  </a:cubicBezTo>
                  <a:cubicBezTo>
                    <a:pt x="8506" y="6051"/>
                    <a:pt x="8440" y="6151"/>
                    <a:pt x="8440" y="6284"/>
                  </a:cubicBezTo>
                  <a:cubicBezTo>
                    <a:pt x="8440" y="6384"/>
                    <a:pt x="8540" y="6451"/>
                    <a:pt x="8640" y="6451"/>
                  </a:cubicBezTo>
                  <a:lnTo>
                    <a:pt x="8673" y="6451"/>
                  </a:lnTo>
                  <a:cubicBezTo>
                    <a:pt x="8773" y="6451"/>
                    <a:pt x="8907" y="6418"/>
                    <a:pt x="9040" y="6418"/>
                  </a:cubicBezTo>
                  <a:lnTo>
                    <a:pt x="9174" y="6418"/>
                  </a:lnTo>
                  <a:cubicBezTo>
                    <a:pt x="9207" y="6418"/>
                    <a:pt x="9240" y="6384"/>
                    <a:pt x="9274" y="6351"/>
                  </a:cubicBezTo>
                  <a:cubicBezTo>
                    <a:pt x="9340" y="6351"/>
                    <a:pt x="9440" y="6318"/>
                    <a:pt x="9507" y="6318"/>
                  </a:cubicBezTo>
                  <a:cubicBezTo>
                    <a:pt x="9641" y="6284"/>
                    <a:pt x="9707" y="6184"/>
                    <a:pt x="9674" y="6051"/>
                  </a:cubicBezTo>
                  <a:cubicBezTo>
                    <a:pt x="9646" y="5968"/>
                    <a:pt x="9574" y="5909"/>
                    <a:pt x="9475" y="5909"/>
                  </a:cubicBezTo>
                  <a:cubicBezTo>
                    <a:pt x="9453" y="5909"/>
                    <a:pt x="9431" y="5911"/>
                    <a:pt x="9407" y="5917"/>
                  </a:cubicBezTo>
                  <a:cubicBezTo>
                    <a:pt x="9374" y="5917"/>
                    <a:pt x="9307" y="5917"/>
                    <a:pt x="9240" y="5951"/>
                  </a:cubicBezTo>
                  <a:cubicBezTo>
                    <a:pt x="9174" y="5717"/>
                    <a:pt x="9107" y="5517"/>
                    <a:pt x="9007" y="5350"/>
                  </a:cubicBezTo>
                  <a:cubicBezTo>
                    <a:pt x="8957" y="5275"/>
                    <a:pt x="8888" y="5238"/>
                    <a:pt x="8800" y="5238"/>
                  </a:cubicBezTo>
                  <a:close/>
                  <a:moveTo>
                    <a:pt x="215" y="6611"/>
                  </a:moveTo>
                  <a:cubicBezTo>
                    <a:pt x="109" y="6611"/>
                    <a:pt x="34" y="6698"/>
                    <a:pt x="34" y="6785"/>
                  </a:cubicBezTo>
                  <a:cubicBezTo>
                    <a:pt x="34" y="6951"/>
                    <a:pt x="0" y="7118"/>
                    <a:pt x="0" y="7285"/>
                  </a:cubicBezTo>
                  <a:cubicBezTo>
                    <a:pt x="0" y="7418"/>
                    <a:pt x="0" y="7519"/>
                    <a:pt x="34" y="7652"/>
                  </a:cubicBezTo>
                  <a:cubicBezTo>
                    <a:pt x="34" y="7752"/>
                    <a:pt x="134" y="7852"/>
                    <a:pt x="234" y="7852"/>
                  </a:cubicBezTo>
                  <a:cubicBezTo>
                    <a:pt x="367" y="7852"/>
                    <a:pt x="434" y="7752"/>
                    <a:pt x="434" y="7619"/>
                  </a:cubicBezTo>
                  <a:cubicBezTo>
                    <a:pt x="434" y="7519"/>
                    <a:pt x="434" y="7385"/>
                    <a:pt x="434" y="7285"/>
                  </a:cubicBezTo>
                  <a:cubicBezTo>
                    <a:pt x="434" y="7118"/>
                    <a:pt x="434" y="6985"/>
                    <a:pt x="434" y="6818"/>
                  </a:cubicBezTo>
                  <a:cubicBezTo>
                    <a:pt x="467" y="6718"/>
                    <a:pt x="367" y="6618"/>
                    <a:pt x="267" y="6618"/>
                  </a:cubicBezTo>
                  <a:cubicBezTo>
                    <a:pt x="249" y="6613"/>
                    <a:pt x="232" y="6611"/>
                    <a:pt x="215" y="6611"/>
                  </a:cubicBezTo>
                  <a:close/>
                  <a:moveTo>
                    <a:pt x="9240" y="6818"/>
                  </a:moveTo>
                  <a:cubicBezTo>
                    <a:pt x="9140" y="6851"/>
                    <a:pt x="9040" y="6951"/>
                    <a:pt x="9040" y="7052"/>
                  </a:cubicBezTo>
                  <a:cubicBezTo>
                    <a:pt x="9073" y="7218"/>
                    <a:pt x="9073" y="7385"/>
                    <a:pt x="9073" y="7585"/>
                  </a:cubicBezTo>
                  <a:cubicBezTo>
                    <a:pt x="9073" y="7652"/>
                    <a:pt x="9073" y="7752"/>
                    <a:pt x="9073" y="7852"/>
                  </a:cubicBezTo>
                  <a:cubicBezTo>
                    <a:pt x="9073" y="7986"/>
                    <a:pt x="9140" y="8086"/>
                    <a:pt x="9274" y="8086"/>
                  </a:cubicBezTo>
                  <a:cubicBezTo>
                    <a:pt x="9374" y="8086"/>
                    <a:pt x="9474" y="7986"/>
                    <a:pt x="9474" y="7885"/>
                  </a:cubicBezTo>
                  <a:cubicBezTo>
                    <a:pt x="9507" y="7785"/>
                    <a:pt x="9507" y="7685"/>
                    <a:pt x="9507" y="7585"/>
                  </a:cubicBezTo>
                  <a:cubicBezTo>
                    <a:pt x="9507" y="7385"/>
                    <a:pt x="9474" y="7185"/>
                    <a:pt x="9474" y="7018"/>
                  </a:cubicBezTo>
                  <a:cubicBezTo>
                    <a:pt x="9474" y="6918"/>
                    <a:pt x="9340" y="6818"/>
                    <a:pt x="9240" y="6818"/>
                  </a:cubicBezTo>
                  <a:close/>
                  <a:moveTo>
                    <a:pt x="301" y="8252"/>
                  </a:moveTo>
                  <a:cubicBezTo>
                    <a:pt x="167" y="8286"/>
                    <a:pt x="100" y="8386"/>
                    <a:pt x="134" y="8519"/>
                  </a:cubicBezTo>
                  <a:cubicBezTo>
                    <a:pt x="200" y="8786"/>
                    <a:pt x="267" y="9086"/>
                    <a:pt x="367" y="9353"/>
                  </a:cubicBezTo>
                  <a:cubicBezTo>
                    <a:pt x="401" y="9420"/>
                    <a:pt x="467" y="9487"/>
                    <a:pt x="567" y="9487"/>
                  </a:cubicBezTo>
                  <a:lnTo>
                    <a:pt x="634" y="9487"/>
                  </a:lnTo>
                  <a:cubicBezTo>
                    <a:pt x="734" y="9420"/>
                    <a:pt x="801" y="9320"/>
                    <a:pt x="768" y="9220"/>
                  </a:cubicBezTo>
                  <a:cubicBezTo>
                    <a:pt x="667" y="8953"/>
                    <a:pt x="601" y="8686"/>
                    <a:pt x="534" y="8419"/>
                  </a:cubicBezTo>
                  <a:cubicBezTo>
                    <a:pt x="534" y="8319"/>
                    <a:pt x="401" y="8252"/>
                    <a:pt x="301" y="8252"/>
                  </a:cubicBezTo>
                  <a:close/>
                  <a:moveTo>
                    <a:pt x="9207" y="8486"/>
                  </a:moveTo>
                  <a:cubicBezTo>
                    <a:pt x="9107" y="8486"/>
                    <a:pt x="9007" y="8553"/>
                    <a:pt x="8973" y="8653"/>
                  </a:cubicBezTo>
                  <a:cubicBezTo>
                    <a:pt x="8907" y="8920"/>
                    <a:pt x="8840" y="9186"/>
                    <a:pt x="8740" y="9420"/>
                  </a:cubicBezTo>
                  <a:cubicBezTo>
                    <a:pt x="8673" y="9520"/>
                    <a:pt x="8740" y="9653"/>
                    <a:pt x="8840" y="9687"/>
                  </a:cubicBezTo>
                  <a:lnTo>
                    <a:pt x="8940" y="9687"/>
                  </a:lnTo>
                  <a:cubicBezTo>
                    <a:pt x="9007" y="9687"/>
                    <a:pt x="9073" y="9653"/>
                    <a:pt x="9107" y="9587"/>
                  </a:cubicBezTo>
                  <a:cubicBezTo>
                    <a:pt x="9240" y="9320"/>
                    <a:pt x="9307" y="9020"/>
                    <a:pt x="9374" y="8753"/>
                  </a:cubicBezTo>
                  <a:cubicBezTo>
                    <a:pt x="9407" y="8619"/>
                    <a:pt x="9340" y="8519"/>
                    <a:pt x="9207" y="8486"/>
                  </a:cubicBezTo>
                  <a:close/>
                  <a:moveTo>
                    <a:pt x="915" y="9819"/>
                  </a:moveTo>
                  <a:cubicBezTo>
                    <a:pt x="876" y="9819"/>
                    <a:pt x="836" y="9830"/>
                    <a:pt x="801" y="9854"/>
                  </a:cubicBezTo>
                  <a:cubicBezTo>
                    <a:pt x="701" y="9920"/>
                    <a:pt x="667" y="10020"/>
                    <a:pt x="734" y="10120"/>
                  </a:cubicBezTo>
                  <a:cubicBezTo>
                    <a:pt x="868" y="10387"/>
                    <a:pt x="1034" y="10621"/>
                    <a:pt x="1201" y="10854"/>
                  </a:cubicBezTo>
                  <a:cubicBezTo>
                    <a:pt x="1268" y="10888"/>
                    <a:pt x="1301" y="10921"/>
                    <a:pt x="1368" y="10921"/>
                  </a:cubicBezTo>
                  <a:cubicBezTo>
                    <a:pt x="1435" y="10921"/>
                    <a:pt x="1468" y="10921"/>
                    <a:pt x="1501" y="10888"/>
                  </a:cubicBezTo>
                  <a:cubicBezTo>
                    <a:pt x="1601" y="10821"/>
                    <a:pt x="1601" y="10687"/>
                    <a:pt x="1535" y="10587"/>
                  </a:cubicBezTo>
                  <a:cubicBezTo>
                    <a:pt x="1368" y="10387"/>
                    <a:pt x="1201" y="10154"/>
                    <a:pt x="1101" y="9920"/>
                  </a:cubicBezTo>
                  <a:cubicBezTo>
                    <a:pt x="1058" y="9856"/>
                    <a:pt x="987" y="9819"/>
                    <a:pt x="915" y="9819"/>
                  </a:cubicBezTo>
                  <a:close/>
                  <a:moveTo>
                    <a:pt x="8550" y="10019"/>
                  </a:moveTo>
                  <a:cubicBezTo>
                    <a:pt x="8487" y="10019"/>
                    <a:pt x="8416" y="10056"/>
                    <a:pt x="8373" y="10120"/>
                  </a:cubicBezTo>
                  <a:cubicBezTo>
                    <a:pt x="8206" y="10354"/>
                    <a:pt x="8039" y="10554"/>
                    <a:pt x="7873" y="10721"/>
                  </a:cubicBezTo>
                  <a:cubicBezTo>
                    <a:pt x="7806" y="10821"/>
                    <a:pt x="7806" y="10954"/>
                    <a:pt x="7873" y="11021"/>
                  </a:cubicBezTo>
                  <a:cubicBezTo>
                    <a:pt x="7906" y="11054"/>
                    <a:pt x="7973" y="11088"/>
                    <a:pt x="8006" y="11088"/>
                  </a:cubicBezTo>
                  <a:cubicBezTo>
                    <a:pt x="8073" y="11088"/>
                    <a:pt x="8139" y="11054"/>
                    <a:pt x="8173" y="11021"/>
                  </a:cubicBezTo>
                  <a:cubicBezTo>
                    <a:pt x="8373" y="10821"/>
                    <a:pt x="8540" y="10587"/>
                    <a:pt x="8707" y="10354"/>
                  </a:cubicBezTo>
                  <a:cubicBezTo>
                    <a:pt x="8773" y="10254"/>
                    <a:pt x="8740" y="10120"/>
                    <a:pt x="8640" y="10054"/>
                  </a:cubicBezTo>
                  <a:cubicBezTo>
                    <a:pt x="8616" y="10030"/>
                    <a:pt x="8584" y="10019"/>
                    <a:pt x="8550" y="10019"/>
                  </a:cubicBezTo>
                  <a:close/>
                  <a:moveTo>
                    <a:pt x="1956" y="11108"/>
                  </a:moveTo>
                  <a:cubicBezTo>
                    <a:pt x="1895" y="11108"/>
                    <a:pt x="1838" y="11133"/>
                    <a:pt x="1802" y="11188"/>
                  </a:cubicBezTo>
                  <a:cubicBezTo>
                    <a:pt x="1735" y="11255"/>
                    <a:pt x="1735" y="11388"/>
                    <a:pt x="1835" y="11455"/>
                  </a:cubicBezTo>
                  <a:cubicBezTo>
                    <a:pt x="2035" y="11655"/>
                    <a:pt x="2302" y="11822"/>
                    <a:pt x="2535" y="11955"/>
                  </a:cubicBezTo>
                  <a:cubicBezTo>
                    <a:pt x="2569" y="11988"/>
                    <a:pt x="2602" y="11988"/>
                    <a:pt x="2636" y="11988"/>
                  </a:cubicBezTo>
                  <a:cubicBezTo>
                    <a:pt x="2736" y="11988"/>
                    <a:pt x="2802" y="11955"/>
                    <a:pt x="2836" y="11888"/>
                  </a:cubicBezTo>
                  <a:cubicBezTo>
                    <a:pt x="2902" y="11788"/>
                    <a:pt x="2836" y="11655"/>
                    <a:pt x="2736" y="11588"/>
                  </a:cubicBezTo>
                  <a:cubicBezTo>
                    <a:pt x="2502" y="11455"/>
                    <a:pt x="2302" y="11321"/>
                    <a:pt x="2102" y="11154"/>
                  </a:cubicBezTo>
                  <a:cubicBezTo>
                    <a:pt x="2057" y="11124"/>
                    <a:pt x="2005" y="11108"/>
                    <a:pt x="1956" y="11108"/>
                  </a:cubicBezTo>
                  <a:close/>
                  <a:moveTo>
                    <a:pt x="7404" y="11208"/>
                  </a:moveTo>
                  <a:cubicBezTo>
                    <a:pt x="7362" y="11208"/>
                    <a:pt x="7317" y="11225"/>
                    <a:pt x="7272" y="11255"/>
                  </a:cubicBezTo>
                  <a:cubicBezTo>
                    <a:pt x="7172" y="11321"/>
                    <a:pt x="7072" y="11355"/>
                    <a:pt x="6972" y="11421"/>
                  </a:cubicBezTo>
                  <a:cubicBezTo>
                    <a:pt x="6839" y="11521"/>
                    <a:pt x="6705" y="11588"/>
                    <a:pt x="6572" y="11655"/>
                  </a:cubicBezTo>
                  <a:cubicBezTo>
                    <a:pt x="6472" y="11688"/>
                    <a:pt x="6438" y="11822"/>
                    <a:pt x="6472" y="11922"/>
                  </a:cubicBezTo>
                  <a:cubicBezTo>
                    <a:pt x="6505" y="11988"/>
                    <a:pt x="6572" y="12055"/>
                    <a:pt x="6672" y="12055"/>
                  </a:cubicBezTo>
                  <a:cubicBezTo>
                    <a:pt x="6705" y="12055"/>
                    <a:pt x="6705" y="12022"/>
                    <a:pt x="6738" y="12022"/>
                  </a:cubicBezTo>
                  <a:cubicBezTo>
                    <a:pt x="6905" y="11955"/>
                    <a:pt x="7039" y="11855"/>
                    <a:pt x="7205" y="11788"/>
                  </a:cubicBezTo>
                  <a:cubicBezTo>
                    <a:pt x="7306" y="11722"/>
                    <a:pt x="7406" y="11655"/>
                    <a:pt x="7506" y="11588"/>
                  </a:cubicBezTo>
                  <a:cubicBezTo>
                    <a:pt x="7606" y="11521"/>
                    <a:pt x="7606" y="11388"/>
                    <a:pt x="7539" y="11288"/>
                  </a:cubicBezTo>
                  <a:cubicBezTo>
                    <a:pt x="7502" y="11233"/>
                    <a:pt x="7455" y="11208"/>
                    <a:pt x="7404" y="11208"/>
                  </a:cubicBezTo>
                  <a:close/>
                  <a:moveTo>
                    <a:pt x="3416" y="11880"/>
                  </a:moveTo>
                  <a:cubicBezTo>
                    <a:pt x="3327" y="11880"/>
                    <a:pt x="3230" y="11945"/>
                    <a:pt x="3203" y="12055"/>
                  </a:cubicBezTo>
                  <a:cubicBezTo>
                    <a:pt x="3169" y="12155"/>
                    <a:pt x="3236" y="12255"/>
                    <a:pt x="3336" y="12289"/>
                  </a:cubicBezTo>
                  <a:cubicBezTo>
                    <a:pt x="3636" y="12389"/>
                    <a:pt x="3903" y="12455"/>
                    <a:pt x="4203" y="12489"/>
                  </a:cubicBezTo>
                  <a:lnTo>
                    <a:pt x="4237" y="12489"/>
                  </a:lnTo>
                  <a:cubicBezTo>
                    <a:pt x="4337" y="12489"/>
                    <a:pt x="4437" y="12389"/>
                    <a:pt x="4437" y="12289"/>
                  </a:cubicBezTo>
                  <a:cubicBezTo>
                    <a:pt x="4437" y="12189"/>
                    <a:pt x="4370" y="12088"/>
                    <a:pt x="4237" y="12055"/>
                  </a:cubicBezTo>
                  <a:cubicBezTo>
                    <a:pt x="4003" y="12022"/>
                    <a:pt x="3736" y="11988"/>
                    <a:pt x="3469" y="11888"/>
                  </a:cubicBezTo>
                  <a:cubicBezTo>
                    <a:pt x="3452" y="11883"/>
                    <a:pt x="3434" y="11880"/>
                    <a:pt x="3416" y="11880"/>
                  </a:cubicBezTo>
                  <a:close/>
                  <a:moveTo>
                    <a:pt x="5891" y="11913"/>
                  </a:moveTo>
                  <a:cubicBezTo>
                    <a:pt x="5873" y="11913"/>
                    <a:pt x="5856" y="11916"/>
                    <a:pt x="5838" y="11922"/>
                  </a:cubicBezTo>
                  <a:cubicBezTo>
                    <a:pt x="5571" y="11988"/>
                    <a:pt x="5304" y="12055"/>
                    <a:pt x="5037" y="12055"/>
                  </a:cubicBezTo>
                  <a:cubicBezTo>
                    <a:pt x="4937" y="12088"/>
                    <a:pt x="4837" y="12189"/>
                    <a:pt x="4870" y="12289"/>
                  </a:cubicBezTo>
                  <a:cubicBezTo>
                    <a:pt x="4870" y="12389"/>
                    <a:pt x="4971" y="12489"/>
                    <a:pt x="5071" y="12489"/>
                  </a:cubicBezTo>
                  <a:cubicBezTo>
                    <a:pt x="5371" y="12455"/>
                    <a:pt x="5638" y="12389"/>
                    <a:pt x="5938" y="12322"/>
                  </a:cubicBezTo>
                  <a:cubicBezTo>
                    <a:pt x="6038" y="12289"/>
                    <a:pt x="6105" y="12189"/>
                    <a:pt x="6071" y="12055"/>
                  </a:cubicBezTo>
                  <a:cubicBezTo>
                    <a:pt x="6044" y="11973"/>
                    <a:pt x="5971" y="11913"/>
                    <a:pt x="5891" y="1191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31"/>
            <p:cNvSpPr/>
            <p:nvPr/>
          </p:nvSpPr>
          <p:spPr>
            <a:xfrm>
              <a:off x="3301222" y="3774914"/>
              <a:ext cx="328128" cy="184857"/>
            </a:xfrm>
            <a:custGeom>
              <a:avLst/>
              <a:gdLst/>
              <a:ahLst/>
              <a:cxnLst/>
              <a:rect l="l" t="t" r="r" b="b"/>
              <a:pathLst>
                <a:path w="21817" h="12291" extrusionOk="0">
                  <a:moveTo>
                    <a:pt x="4947" y="0"/>
                  </a:moveTo>
                  <a:cubicBezTo>
                    <a:pt x="4760" y="0"/>
                    <a:pt x="4582" y="15"/>
                    <a:pt x="4404" y="15"/>
                  </a:cubicBezTo>
                  <a:cubicBezTo>
                    <a:pt x="4270" y="48"/>
                    <a:pt x="4204" y="148"/>
                    <a:pt x="4204" y="248"/>
                  </a:cubicBezTo>
                  <a:cubicBezTo>
                    <a:pt x="4204" y="348"/>
                    <a:pt x="4304" y="449"/>
                    <a:pt x="4404" y="449"/>
                  </a:cubicBezTo>
                  <a:lnTo>
                    <a:pt x="4437" y="449"/>
                  </a:lnTo>
                  <a:cubicBezTo>
                    <a:pt x="4671" y="415"/>
                    <a:pt x="4938" y="415"/>
                    <a:pt x="5238" y="415"/>
                  </a:cubicBezTo>
                  <a:cubicBezTo>
                    <a:pt x="5338" y="415"/>
                    <a:pt x="5438" y="348"/>
                    <a:pt x="5438" y="215"/>
                  </a:cubicBezTo>
                  <a:cubicBezTo>
                    <a:pt x="5471" y="115"/>
                    <a:pt x="5371" y="15"/>
                    <a:pt x="5238" y="15"/>
                  </a:cubicBezTo>
                  <a:cubicBezTo>
                    <a:pt x="5138" y="4"/>
                    <a:pt x="5041" y="0"/>
                    <a:pt x="4947" y="0"/>
                  </a:cubicBezTo>
                  <a:close/>
                  <a:moveTo>
                    <a:pt x="6053" y="75"/>
                  </a:moveTo>
                  <a:cubicBezTo>
                    <a:pt x="5947" y="75"/>
                    <a:pt x="5872" y="162"/>
                    <a:pt x="5872" y="248"/>
                  </a:cubicBezTo>
                  <a:cubicBezTo>
                    <a:pt x="5838" y="382"/>
                    <a:pt x="5938" y="482"/>
                    <a:pt x="6038" y="482"/>
                  </a:cubicBezTo>
                  <a:cubicBezTo>
                    <a:pt x="6205" y="515"/>
                    <a:pt x="6372" y="549"/>
                    <a:pt x="6539" y="582"/>
                  </a:cubicBezTo>
                  <a:cubicBezTo>
                    <a:pt x="6639" y="582"/>
                    <a:pt x="6739" y="615"/>
                    <a:pt x="6839" y="649"/>
                  </a:cubicBezTo>
                  <a:lnTo>
                    <a:pt x="6906" y="649"/>
                  </a:lnTo>
                  <a:cubicBezTo>
                    <a:pt x="7006" y="649"/>
                    <a:pt x="7072" y="582"/>
                    <a:pt x="7106" y="482"/>
                  </a:cubicBezTo>
                  <a:cubicBezTo>
                    <a:pt x="7139" y="382"/>
                    <a:pt x="7072" y="248"/>
                    <a:pt x="6939" y="215"/>
                  </a:cubicBezTo>
                  <a:cubicBezTo>
                    <a:pt x="6839" y="215"/>
                    <a:pt x="6705" y="182"/>
                    <a:pt x="6605" y="148"/>
                  </a:cubicBezTo>
                  <a:cubicBezTo>
                    <a:pt x="6439" y="115"/>
                    <a:pt x="6272" y="82"/>
                    <a:pt x="6105" y="82"/>
                  </a:cubicBezTo>
                  <a:cubicBezTo>
                    <a:pt x="6087" y="77"/>
                    <a:pt x="6070" y="75"/>
                    <a:pt x="6053" y="75"/>
                  </a:cubicBezTo>
                  <a:close/>
                  <a:moveTo>
                    <a:pt x="3602" y="140"/>
                  </a:moveTo>
                  <a:cubicBezTo>
                    <a:pt x="3581" y="140"/>
                    <a:pt x="3559" y="143"/>
                    <a:pt x="3537" y="148"/>
                  </a:cubicBezTo>
                  <a:cubicBezTo>
                    <a:pt x="3270" y="215"/>
                    <a:pt x="2969" y="282"/>
                    <a:pt x="2703" y="382"/>
                  </a:cubicBezTo>
                  <a:cubicBezTo>
                    <a:pt x="2603" y="415"/>
                    <a:pt x="2536" y="549"/>
                    <a:pt x="2603" y="649"/>
                  </a:cubicBezTo>
                  <a:cubicBezTo>
                    <a:pt x="2636" y="749"/>
                    <a:pt x="2703" y="782"/>
                    <a:pt x="2803" y="782"/>
                  </a:cubicBezTo>
                  <a:lnTo>
                    <a:pt x="2869" y="782"/>
                  </a:lnTo>
                  <a:cubicBezTo>
                    <a:pt x="3103" y="682"/>
                    <a:pt x="3370" y="615"/>
                    <a:pt x="3637" y="549"/>
                  </a:cubicBezTo>
                  <a:cubicBezTo>
                    <a:pt x="3737" y="515"/>
                    <a:pt x="3803" y="415"/>
                    <a:pt x="3803" y="315"/>
                  </a:cubicBezTo>
                  <a:cubicBezTo>
                    <a:pt x="3776" y="205"/>
                    <a:pt x="3702" y="140"/>
                    <a:pt x="3602" y="140"/>
                  </a:cubicBezTo>
                  <a:close/>
                  <a:moveTo>
                    <a:pt x="7698" y="470"/>
                  </a:moveTo>
                  <a:cubicBezTo>
                    <a:pt x="7615" y="470"/>
                    <a:pt x="7532" y="513"/>
                    <a:pt x="7506" y="615"/>
                  </a:cubicBezTo>
                  <a:cubicBezTo>
                    <a:pt x="7439" y="715"/>
                    <a:pt x="7506" y="815"/>
                    <a:pt x="7606" y="882"/>
                  </a:cubicBezTo>
                  <a:cubicBezTo>
                    <a:pt x="7873" y="982"/>
                    <a:pt x="8106" y="1082"/>
                    <a:pt x="8307" y="1249"/>
                  </a:cubicBezTo>
                  <a:cubicBezTo>
                    <a:pt x="8340" y="1249"/>
                    <a:pt x="8407" y="1282"/>
                    <a:pt x="8440" y="1282"/>
                  </a:cubicBezTo>
                  <a:cubicBezTo>
                    <a:pt x="8507" y="1282"/>
                    <a:pt x="8573" y="1249"/>
                    <a:pt x="8607" y="1182"/>
                  </a:cubicBezTo>
                  <a:cubicBezTo>
                    <a:pt x="8674" y="1082"/>
                    <a:pt x="8640" y="949"/>
                    <a:pt x="8540" y="882"/>
                  </a:cubicBezTo>
                  <a:cubicBezTo>
                    <a:pt x="8307" y="715"/>
                    <a:pt x="8040" y="615"/>
                    <a:pt x="7773" y="482"/>
                  </a:cubicBezTo>
                  <a:cubicBezTo>
                    <a:pt x="7749" y="474"/>
                    <a:pt x="7724" y="470"/>
                    <a:pt x="7698" y="470"/>
                  </a:cubicBezTo>
                  <a:close/>
                  <a:moveTo>
                    <a:pt x="2048" y="714"/>
                  </a:moveTo>
                  <a:cubicBezTo>
                    <a:pt x="2010" y="714"/>
                    <a:pt x="1971" y="725"/>
                    <a:pt x="1935" y="749"/>
                  </a:cubicBezTo>
                  <a:cubicBezTo>
                    <a:pt x="1669" y="882"/>
                    <a:pt x="1435" y="1049"/>
                    <a:pt x="1202" y="1216"/>
                  </a:cubicBezTo>
                  <a:cubicBezTo>
                    <a:pt x="1101" y="1282"/>
                    <a:pt x="1101" y="1416"/>
                    <a:pt x="1168" y="1516"/>
                  </a:cubicBezTo>
                  <a:cubicBezTo>
                    <a:pt x="1202" y="1549"/>
                    <a:pt x="1268" y="1583"/>
                    <a:pt x="1335" y="1583"/>
                  </a:cubicBezTo>
                  <a:cubicBezTo>
                    <a:pt x="1368" y="1583"/>
                    <a:pt x="1435" y="1583"/>
                    <a:pt x="1468" y="1549"/>
                  </a:cubicBezTo>
                  <a:cubicBezTo>
                    <a:pt x="1669" y="1383"/>
                    <a:pt x="1902" y="1216"/>
                    <a:pt x="2136" y="1116"/>
                  </a:cubicBezTo>
                  <a:cubicBezTo>
                    <a:pt x="2236" y="1049"/>
                    <a:pt x="2269" y="916"/>
                    <a:pt x="2202" y="815"/>
                  </a:cubicBezTo>
                  <a:cubicBezTo>
                    <a:pt x="2181" y="751"/>
                    <a:pt x="2117" y="714"/>
                    <a:pt x="2048" y="714"/>
                  </a:cubicBezTo>
                  <a:close/>
                  <a:moveTo>
                    <a:pt x="14044" y="1783"/>
                  </a:moveTo>
                  <a:cubicBezTo>
                    <a:pt x="13777" y="1783"/>
                    <a:pt x="13510" y="1816"/>
                    <a:pt x="13243" y="1850"/>
                  </a:cubicBezTo>
                  <a:cubicBezTo>
                    <a:pt x="13110" y="1850"/>
                    <a:pt x="13043" y="1950"/>
                    <a:pt x="13043" y="2050"/>
                  </a:cubicBezTo>
                  <a:cubicBezTo>
                    <a:pt x="13077" y="2183"/>
                    <a:pt x="13143" y="2250"/>
                    <a:pt x="13277" y="2250"/>
                  </a:cubicBezTo>
                  <a:cubicBezTo>
                    <a:pt x="13544" y="2216"/>
                    <a:pt x="13777" y="2216"/>
                    <a:pt x="14044" y="2216"/>
                  </a:cubicBezTo>
                  <a:lnTo>
                    <a:pt x="14111" y="2216"/>
                  </a:lnTo>
                  <a:cubicBezTo>
                    <a:pt x="14211" y="2216"/>
                    <a:pt x="14311" y="2116"/>
                    <a:pt x="14311" y="2016"/>
                  </a:cubicBezTo>
                  <a:cubicBezTo>
                    <a:pt x="14311" y="1883"/>
                    <a:pt x="14211" y="1783"/>
                    <a:pt x="14111" y="1783"/>
                  </a:cubicBezTo>
                  <a:close/>
                  <a:moveTo>
                    <a:pt x="9078" y="1366"/>
                  </a:moveTo>
                  <a:cubicBezTo>
                    <a:pt x="9024" y="1366"/>
                    <a:pt x="8974" y="1383"/>
                    <a:pt x="8940" y="1416"/>
                  </a:cubicBezTo>
                  <a:cubicBezTo>
                    <a:pt x="8874" y="1516"/>
                    <a:pt x="8874" y="1649"/>
                    <a:pt x="8940" y="1716"/>
                  </a:cubicBezTo>
                  <a:cubicBezTo>
                    <a:pt x="9141" y="1883"/>
                    <a:pt x="9307" y="2083"/>
                    <a:pt x="9474" y="2317"/>
                  </a:cubicBezTo>
                  <a:cubicBezTo>
                    <a:pt x="9507" y="2383"/>
                    <a:pt x="9574" y="2417"/>
                    <a:pt x="9641" y="2417"/>
                  </a:cubicBezTo>
                  <a:cubicBezTo>
                    <a:pt x="9674" y="2417"/>
                    <a:pt x="9708" y="2383"/>
                    <a:pt x="9774" y="2350"/>
                  </a:cubicBezTo>
                  <a:cubicBezTo>
                    <a:pt x="9841" y="2283"/>
                    <a:pt x="9874" y="2183"/>
                    <a:pt x="9808" y="2083"/>
                  </a:cubicBezTo>
                  <a:cubicBezTo>
                    <a:pt x="9641" y="1850"/>
                    <a:pt x="9441" y="1616"/>
                    <a:pt x="9241" y="1416"/>
                  </a:cubicBezTo>
                  <a:cubicBezTo>
                    <a:pt x="9191" y="1383"/>
                    <a:pt x="9132" y="1366"/>
                    <a:pt x="9078" y="1366"/>
                  </a:cubicBezTo>
                  <a:close/>
                  <a:moveTo>
                    <a:pt x="14905" y="1843"/>
                  </a:moveTo>
                  <a:cubicBezTo>
                    <a:pt x="14819" y="1843"/>
                    <a:pt x="14740" y="1930"/>
                    <a:pt x="14711" y="2016"/>
                  </a:cubicBezTo>
                  <a:cubicBezTo>
                    <a:pt x="14711" y="2150"/>
                    <a:pt x="14778" y="2250"/>
                    <a:pt x="14911" y="2250"/>
                  </a:cubicBezTo>
                  <a:cubicBezTo>
                    <a:pt x="15178" y="2283"/>
                    <a:pt x="15445" y="2350"/>
                    <a:pt x="15712" y="2417"/>
                  </a:cubicBezTo>
                  <a:lnTo>
                    <a:pt x="15745" y="2417"/>
                  </a:lnTo>
                  <a:cubicBezTo>
                    <a:pt x="15845" y="2417"/>
                    <a:pt x="15945" y="2350"/>
                    <a:pt x="15945" y="2250"/>
                  </a:cubicBezTo>
                  <a:cubicBezTo>
                    <a:pt x="15979" y="2116"/>
                    <a:pt x="15912" y="2016"/>
                    <a:pt x="15779" y="1983"/>
                  </a:cubicBezTo>
                  <a:cubicBezTo>
                    <a:pt x="15512" y="1916"/>
                    <a:pt x="15245" y="1883"/>
                    <a:pt x="14945" y="1850"/>
                  </a:cubicBezTo>
                  <a:cubicBezTo>
                    <a:pt x="14931" y="1845"/>
                    <a:pt x="14918" y="1843"/>
                    <a:pt x="14905" y="1843"/>
                  </a:cubicBezTo>
                  <a:close/>
                  <a:moveTo>
                    <a:pt x="12461" y="1974"/>
                  </a:moveTo>
                  <a:cubicBezTo>
                    <a:pt x="12444" y="1974"/>
                    <a:pt x="12427" y="1977"/>
                    <a:pt x="12410" y="1983"/>
                  </a:cubicBezTo>
                  <a:cubicBezTo>
                    <a:pt x="12109" y="2050"/>
                    <a:pt x="11842" y="2150"/>
                    <a:pt x="11576" y="2250"/>
                  </a:cubicBezTo>
                  <a:cubicBezTo>
                    <a:pt x="11476" y="2283"/>
                    <a:pt x="11409" y="2383"/>
                    <a:pt x="11442" y="2517"/>
                  </a:cubicBezTo>
                  <a:cubicBezTo>
                    <a:pt x="11476" y="2583"/>
                    <a:pt x="11576" y="2650"/>
                    <a:pt x="11642" y="2650"/>
                  </a:cubicBezTo>
                  <a:cubicBezTo>
                    <a:pt x="11676" y="2650"/>
                    <a:pt x="11709" y="2650"/>
                    <a:pt x="11709" y="2617"/>
                  </a:cubicBezTo>
                  <a:cubicBezTo>
                    <a:pt x="11976" y="2517"/>
                    <a:pt x="12243" y="2450"/>
                    <a:pt x="12476" y="2383"/>
                  </a:cubicBezTo>
                  <a:cubicBezTo>
                    <a:pt x="12610" y="2350"/>
                    <a:pt x="12676" y="2250"/>
                    <a:pt x="12643" y="2150"/>
                  </a:cubicBezTo>
                  <a:cubicBezTo>
                    <a:pt x="12615" y="2039"/>
                    <a:pt x="12542" y="1974"/>
                    <a:pt x="12461" y="1974"/>
                  </a:cubicBezTo>
                  <a:close/>
                  <a:moveTo>
                    <a:pt x="722" y="1736"/>
                  </a:moveTo>
                  <a:cubicBezTo>
                    <a:pt x="661" y="1736"/>
                    <a:pt x="604" y="1761"/>
                    <a:pt x="568" y="1816"/>
                  </a:cubicBezTo>
                  <a:cubicBezTo>
                    <a:pt x="201" y="2216"/>
                    <a:pt x="34" y="2517"/>
                    <a:pt x="34" y="2517"/>
                  </a:cubicBezTo>
                  <a:cubicBezTo>
                    <a:pt x="1" y="2617"/>
                    <a:pt x="34" y="2750"/>
                    <a:pt x="134" y="2817"/>
                  </a:cubicBezTo>
                  <a:lnTo>
                    <a:pt x="234" y="2817"/>
                  </a:lnTo>
                  <a:cubicBezTo>
                    <a:pt x="301" y="2817"/>
                    <a:pt x="368" y="2784"/>
                    <a:pt x="401" y="2717"/>
                  </a:cubicBezTo>
                  <a:cubicBezTo>
                    <a:pt x="401" y="2717"/>
                    <a:pt x="568" y="2450"/>
                    <a:pt x="868" y="2083"/>
                  </a:cubicBezTo>
                  <a:cubicBezTo>
                    <a:pt x="968" y="2016"/>
                    <a:pt x="935" y="1883"/>
                    <a:pt x="868" y="1783"/>
                  </a:cubicBezTo>
                  <a:cubicBezTo>
                    <a:pt x="823" y="1753"/>
                    <a:pt x="771" y="1736"/>
                    <a:pt x="722" y="1736"/>
                  </a:cubicBezTo>
                  <a:close/>
                  <a:moveTo>
                    <a:pt x="16557" y="2208"/>
                  </a:moveTo>
                  <a:cubicBezTo>
                    <a:pt x="16468" y="2208"/>
                    <a:pt x="16373" y="2268"/>
                    <a:pt x="16346" y="2350"/>
                  </a:cubicBezTo>
                  <a:cubicBezTo>
                    <a:pt x="16312" y="2450"/>
                    <a:pt x="16379" y="2583"/>
                    <a:pt x="16479" y="2617"/>
                  </a:cubicBezTo>
                  <a:cubicBezTo>
                    <a:pt x="16746" y="2717"/>
                    <a:pt x="16979" y="2817"/>
                    <a:pt x="17246" y="2917"/>
                  </a:cubicBezTo>
                  <a:cubicBezTo>
                    <a:pt x="17280" y="2917"/>
                    <a:pt x="17313" y="2950"/>
                    <a:pt x="17313" y="2950"/>
                  </a:cubicBezTo>
                  <a:cubicBezTo>
                    <a:pt x="17413" y="2950"/>
                    <a:pt x="17480" y="2884"/>
                    <a:pt x="17513" y="2817"/>
                  </a:cubicBezTo>
                  <a:cubicBezTo>
                    <a:pt x="17580" y="2717"/>
                    <a:pt x="17513" y="2583"/>
                    <a:pt x="17413" y="2550"/>
                  </a:cubicBezTo>
                  <a:cubicBezTo>
                    <a:pt x="17146" y="2417"/>
                    <a:pt x="16879" y="2317"/>
                    <a:pt x="16613" y="2216"/>
                  </a:cubicBezTo>
                  <a:cubicBezTo>
                    <a:pt x="16595" y="2211"/>
                    <a:pt x="16576" y="2208"/>
                    <a:pt x="16557" y="2208"/>
                  </a:cubicBezTo>
                  <a:close/>
                  <a:moveTo>
                    <a:pt x="18101" y="2904"/>
                  </a:moveTo>
                  <a:cubicBezTo>
                    <a:pt x="18018" y="2904"/>
                    <a:pt x="17930" y="2942"/>
                    <a:pt x="17880" y="3017"/>
                  </a:cubicBezTo>
                  <a:cubicBezTo>
                    <a:pt x="17813" y="3117"/>
                    <a:pt x="17847" y="3217"/>
                    <a:pt x="17947" y="3284"/>
                  </a:cubicBezTo>
                  <a:cubicBezTo>
                    <a:pt x="18180" y="3417"/>
                    <a:pt x="18414" y="3584"/>
                    <a:pt x="18647" y="3751"/>
                  </a:cubicBezTo>
                  <a:cubicBezTo>
                    <a:pt x="18681" y="3751"/>
                    <a:pt x="18714" y="3784"/>
                    <a:pt x="18747" y="3784"/>
                  </a:cubicBezTo>
                  <a:cubicBezTo>
                    <a:pt x="18814" y="3784"/>
                    <a:pt x="18881" y="3751"/>
                    <a:pt x="18948" y="3684"/>
                  </a:cubicBezTo>
                  <a:cubicBezTo>
                    <a:pt x="19014" y="3584"/>
                    <a:pt x="18981" y="3451"/>
                    <a:pt x="18881" y="3384"/>
                  </a:cubicBezTo>
                  <a:cubicBezTo>
                    <a:pt x="18647" y="3217"/>
                    <a:pt x="18414" y="3084"/>
                    <a:pt x="18180" y="2917"/>
                  </a:cubicBezTo>
                  <a:cubicBezTo>
                    <a:pt x="18155" y="2909"/>
                    <a:pt x="18128" y="2904"/>
                    <a:pt x="18101" y="2904"/>
                  </a:cubicBezTo>
                  <a:close/>
                  <a:moveTo>
                    <a:pt x="10889" y="2582"/>
                  </a:moveTo>
                  <a:cubicBezTo>
                    <a:pt x="10850" y="2582"/>
                    <a:pt x="10810" y="2593"/>
                    <a:pt x="10775" y="2617"/>
                  </a:cubicBezTo>
                  <a:cubicBezTo>
                    <a:pt x="10608" y="2683"/>
                    <a:pt x="10441" y="2817"/>
                    <a:pt x="10275" y="2917"/>
                  </a:cubicBezTo>
                  <a:cubicBezTo>
                    <a:pt x="10275" y="2884"/>
                    <a:pt x="10241" y="2850"/>
                    <a:pt x="10241" y="2817"/>
                  </a:cubicBezTo>
                  <a:cubicBezTo>
                    <a:pt x="10216" y="2742"/>
                    <a:pt x="10135" y="2704"/>
                    <a:pt x="10054" y="2704"/>
                  </a:cubicBezTo>
                  <a:cubicBezTo>
                    <a:pt x="10027" y="2704"/>
                    <a:pt x="9999" y="2708"/>
                    <a:pt x="9974" y="2717"/>
                  </a:cubicBezTo>
                  <a:cubicBezTo>
                    <a:pt x="9874" y="2784"/>
                    <a:pt x="9808" y="2884"/>
                    <a:pt x="9874" y="3017"/>
                  </a:cubicBezTo>
                  <a:cubicBezTo>
                    <a:pt x="9974" y="3251"/>
                    <a:pt x="10041" y="3484"/>
                    <a:pt x="10108" y="3751"/>
                  </a:cubicBezTo>
                  <a:cubicBezTo>
                    <a:pt x="10108" y="3851"/>
                    <a:pt x="10208" y="3918"/>
                    <a:pt x="10308" y="3918"/>
                  </a:cubicBezTo>
                  <a:lnTo>
                    <a:pt x="10341" y="3918"/>
                  </a:lnTo>
                  <a:cubicBezTo>
                    <a:pt x="10475" y="3884"/>
                    <a:pt x="10542" y="3784"/>
                    <a:pt x="10508" y="3651"/>
                  </a:cubicBezTo>
                  <a:cubicBezTo>
                    <a:pt x="10475" y="3551"/>
                    <a:pt x="10441" y="3451"/>
                    <a:pt x="10408" y="3317"/>
                  </a:cubicBezTo>
                  <a:cubicBezTo>
                    <a:pt x="10608" y="3184"/>
                    <a:pt x="10808" y="3084"/>
                    <a:pt x="10975" y="2950"/>
                  </a:cubicBezTo>
                  <a:cubicBezTo>
                    <a:pt x="11109" y="2917"/>
                    <a:pt x="11142" y="2784"/>
                    <a:pt x="11075" y="2683"/>
                  </a:cubicBezTo>
                  <a:cubicBezTo>
                    <a:pt x="11032" y="2619"/>
                    <a:pt x="10961" y="2582"/>
                    <a:pt x="10889" y="2582"/>
                  </a:cubicBezTo>
                  <a:close/>
                  <a:moveTo>
                    <a:pt x="9589" y="3604"/>
                  </a:moveTo>
                  <a:cubicBezTo>
                    <a:pt x="9534" y="3604"/>
                    <a:pt x="9477" y="3629"/>
                    <a:pt x="9441" y="3684"/>
                  </a:cubicBezTo>
                  <a:cubicBezTo>
                    <a:pt x="9207" y="3918"/>
                    <a:pt x="9040" y="4185"/>
                    <a:pt x="8940" y="4418"/>
                  </a:cubicBezTo>
                  <a:cubicBezTo>
                    <a:pt x="8907" y="4518"/>
                    <a:pt x="8940" y="4652"/>
                    <a:pt x="9040" y="4685"/>
                  </a:cubicBezTo>
                  <a:cubicBezTo>
                    <a:pt x="9074" y="4718"/>
                    <a:pt x="9107" y="4718"/>
                    <a:pt x="9141" y="4718"/>
                  </a:cubicBezTo>
                  <a:cubicBezTo>
                    <a:pt x="9207" y="4718"/>
                    <a:pt x="9274" y="4652"/>
                    <a:pt x="9307" y="4585"/>
                  </a:cubicBezTo>
                  <a:cubicBezTo>
                    <a:pt x="9407" y="4385"/>
                    <a:pt x="9541" y="4151"/>
                    <a:pt x="9741" y="3951"/>
                  </a:cubicBezTo>
                  <a:cubicBezTo>
                    <a:pt x="9808" y="3851"/>
                    <a:pt x="9808" y="3718"/>
                    <a:pt x="9708" y="3651"/>
                  </a:cubicBezTo>
                  <a:cubicBezTo>
                    <a:pt x="9678" y="3621"/>
                    <a:pt x="9634" y="3604"/>
                    <a:pt x="9589" y="3604"/>
                  </a:cubicBezTo>
                  <a:close/>
                  <a:moveTo>
                    <a:pt x="19401" y="3888"/>
                  </a:moveTo>
                  <a:cubicBezTo>
                    <a:pt x="19341" y="3888"/>
                    <a:pt x="19284" y="3914"/>
                    <a:pt x="19248" y="3951"/>
                  </a:cubicBezTo>
                  <a:cubicBezTo>
                    <a:pt x="19181" y="4051"/>
                    <a:pt x="19181" y="4185"/>
                    <a:pt x="19281" y="4251"/>
                  </a:cubicBezTo>
                  <a:cubicBezTo>
                    <a:pt x="19481" y="4451"/>
                    <a:pt x="19648" y="4618"/>
                    <a:pt x="19815" y="4818"/>
                  </a:cubicBezTo>
                  <a:cubicBezTo>
                    <a:pt x="19882" y="4885"/>
                    <a:pt x="19915" y="4918"/>
                    <a:pt x="19982" y="4918"/>
                  </a:cubicBezTo>
                  <a:cubicBezTo>
                    <a:pt x="20048" y="4918"/>
                    <a:pt x="20082" y="4885"/>
                    <a:pt x="20115" y="4852"/>
                  </a:cubicBezTo>
                  <a:cubicBezTo>
                    <a:pt x="20215" y="4785"/>
                    <a:pt x="20215" y="4652"/>
                    <a:pt x="20148" y="4551"/>
                  </a:cubicBezTo>
                  <a:cubicBezTo>
                    <a:pt x="19948" y="4351"/>
                    <a:pt x="19748" y="4151"/>
                    <a:pt x="19548" y="3951"/>
                  </a:cubicBezTo>
                  <a:cubicBezTo>
                    <a:pt x="19503" y="3906"/>
                    <a:pt x="19451" y="3888"/>
                    <a:pt x="19401" y="3888"/>
                  </a:cubicBezTo>
                  <a:close/>
                  <a:moveTo>
                    <a:pt x="10408" y="4318"/>
                  </a:moveTo>
                  <a:cubicBezTo>
                    <a:pt x="10275" y="4351"/>
                    <a:pt x="10175" y="4418"/>
                    <a:pt x="10175" y="4518"/>
                  </a:cubicBezTo>
                  <a:cubicBezTo>
                    <a:pt x="10175" y="4818"/>
                    <a:pt x="10141" y="5085"/>
                    <a:pt x="10041" y="5285"/>
                  </a:cubicBezTo>
                  <a:cubicBezTo>
                    <a:pt x="10008" y="5385"/>
                    <a:pt x="10041" y="5485"/>
                    <a:pt x="10141" y="5552"/>
                  </a:cubicBezTo>
                  <a:lnTo>
                    <a:pt x="10241" y="5552"/>
                  </a:lnTo>
                  <a:cubicBezTo>
                    <a:pt x="10308" y="5552"/>
                    <a:pt x="10408" y="5519"/>
                    <a:pt x="10441" y="5419"/>
                  </a:cubicBezTo>
                  <a:cubicBezTo>
                    <a:pt x="10542" y="5185"/>
                    <a:pt x="10608" y="4885"/>
                    <a:pt x="10608" y="4551"/>
                  </a:cubicBezTo>
                  <a:cubicBezTo>
                    <a:pt x="10608" y="4418"/>
                    <a:pt x="10508" y="4318"/>
                    <a:pt x="10408" y="4318"/>
                  </a:cubicBezTo>
                  <a:close/>
                  <a:moveTo>
                    <a:pt x="9029" y="5110"/>
                  </a:moveTo>
                  <a:cubicBezTo>
                    <a:pt x="9010" y="5110"/>
                    <a:pt x="8991" y="5113"/>
                    <a:pt x="8974" y="5119"/>
                  </a:cubicBezTo>
                  <a:cubicBezTo>
                    <a:pt x="8840" y="5152"/>
                    <a:pt x="8807" y="5252"/>
                    <a:pt x="8807" y="5385"/>
                  </a:cubicBezTo>
                  <a:cubicBezTo>
                    <a:pt x="8874" y="5619"/>
                    <a:pt x="9040" y="5786"/>
                    <a:pt x="9274" y="5919"/>
                  </a:cubicBezTo>
                  <a:cubicBezTo>
                    <a:pt x="9374" y="5986"/>
                    <a:pt x="9474" y="6019"/>
                    <a:pt x="9608" y="6019"/>
                  </a:cubicBezTo>
                  <a:lnTo>
                    <a:pt x="9641" y="6019"/>
                  </a:lnTo>
                  <a:cubicBezTo>
                    <a:pt x="9741" y="6019"/>
                    <a:pt x="9808" y="5952"/>
                    <a:pt x="9841" y="5852"/>
                  </a:cubicBezTo>
                  <a:cubicBezTo>
                    <a:pt x="9841" y="5719"/>
                    <a:pt x="9774" y="5619"/>
                    <a:pt x="9641" y="5619"/>
                  </a:cubicBezTo>
                  <a:cubicBezTo>
                    <a:pt x="9574" y="5619"/>
                    <a:pt x="9541" y="5586"/>
                    <a:pt x="9474" y="5552"/>
                  </a:cubicBezTo>
                  <a:cubicBezTo>
                    <a:pt x="9341" y="5485"/>
                    <a:pt x="9274" y="5385"/>
                    <a:pt x="9207" y="5252"/>
                  </a:cubicBezTo>
                  <a:cubicBezTo>
                    <a:pt x="9207" y="5170"/>
                    <a:pt x="9117" y="5110"/>
                    <a:pt x="9029" y="5110"/>
                  </a:cubicBezTo>
                  <a:close/>
                  <a:moveTo>
                    <a:pt x="20496" y="5151"/>
                  </a:moveTo>
                  <a:cubicBezTo>
                    <a:pt x="20457" y="5151"/>
                    <a:pt x="20417" y="5162"/>
                    <a:pt x="20382" y="5185"/>
                  </a:cubicBezTo>
                  <a:cubicBezTo>
                    <a:pt x="20282" y="5252"/>
                    <a:pt x="20248" y="5385"/>
                    <a:pt x="20315" y="5485"/>
                  </a:cubicBezTo>
                  <a:cubicBezTo>
                    <a:pt x="20482" y="5686"/>
                    <a:pt x="20615" y="5919"/>
                    <a:pt x="20749" y="6153"/>
                  </a:cubicBezTo>
                  <a:cubicBezTo>
                    <a:pt x="20782" y="6253"/>
                    <a:pt x="20849" y="6286"/>
                    <a:pt x="20916" y="6286"/>
                  </a:cubicBezTo>
                  <a:cubicBezTo>
                    <a:pt x="20949" y="6286"/>
                    <a:pt x="20982" y="6286"/>
                    <a:pt x="21016" y="6253"/>
                  </a:cubicBezTo>
                  <a:cubicBezTo>
                    <a:pt x="21116" y="6186"/>
                    <a:pt x="21149" y="6086"/>
                    <a:pt x="21116" y="5986"/>
                  </a:cubicBezTo>
                  <a:cubicBezTo>
                    <a:pt x="20982" y="5719"/>
                    <a:pt x="20816" y="5485"/>
                    <a:pt x="20682" y="5252"/>
                  </a:cubicBezTo>
                  <a:cubicBezTo>
                    <a:pt x="20639" y="5187"/>
                    <a:pt x="20568" y="5151"/>
                    <a:pt x="20496" y="5151"/>
                  </a:cubicBezTo>
                  <a:close/>
                  <a:moveTo>
                    <a:pt x="21250" y="6611"/>
                  </a:moveTo>
                  <a:cubicBezTo>
                    <a:pt x="21229" y="6611"/>
                    <a:pt x="21206" y="6614"/>
                    <a:pt x="21182" y="6620"/>
                  </a:cubicBezTo>
                  <a:cubicBezTo>
                    <a:pt x="21082" y="6686"/>
                    <a:pt x="21016" y="6786"/>
                    <a:pt x="21049" y="6886"/>
                  </a:cubicBezTo>
                  <a:cubicBezTo>
                    <a:pt x="21149" y="7153"/>
                    <a:pt x="21249" y="7420"/>
                    <a:pt x="21283" y="7687"/>
                  </a:cubicBezTo>
                  <a:cubicBezTo>
                    <a:pt x="21316" y="7787"/>
                    <a:pt x="21383" y="7854"/>
                    <a:pt x="21483" y="7854"/>
                  </a:cubicBezTo>
                  <a:cubicBezTo>
                    <a:pt x="21516" y="7854"/>
                    <a:pt x="21516" y="7854"/>
                    <a:pt x="21549" y="7820"/>
                  </a:cubicBezTo>
                  <a:cubicBezTo>
                    <a:pt x="21649" y="7820"/>
                    <a:pt x="21716" y="7687"/>
                    <a:pt x="21683" y="7587"/>
                  </a:cubicBezTo>
                  <a:cubicBezTo>
                    <a:pt x="21649" y="7320"/>
                    <a:pt x="21549" y="7020"/>
                    <a:pt x="21449" y="6753"/>
                  </a:cubicBezTo>
                  <a:cubicBezTo>
                    <a:pt x="21422" y="6671"/>
                    <a:pt x="21349" y="6611"/>
                    <a:pt x="21250" y="6611"/>
                  </a:cubicBezTo>
                  <a:close/>
                  <a:moveTo>
                    <a:pt x="21624" y="8248"/>
                  </a:moveTo>
                  <a:cubicBezTo>
                    <a:pt x="21610" y="8248"/>
                    <a:pt x="21596" y="8250"/>
                    <a:pt x="21583" y="8254"/>
                  </a:cubicBezTo>
                  <a:cubicBezTo>
                    <a:pt x="21483" y="8254"/>
                    <a:pt x="21383" y="8354"/>
                    <a:pt x="21383" y="8454"/>
                  </a:cubicBezTo>
                  <a:cubicBezTo>
                    <a:pt x="21383" y="8554"/>
                    <a:pt x="21383" y="8621"/>
                    <a:pt x="21383" y="8688"/>
                  </a:cubicBezTo>
                  <a:cubicBezTo>
                    <a:pt x="21383" y="8888"/>
                    <a:pt x="21383" y="9088"/>
                    <a:pt x="21349" y="9255"/>
                  </a:cubicBezTo>
                  <a:cubicBezTo>
                    <a:pt x="21349" y="9388"/>
                    <a:pt x="21416" y="9488"/>
                    <a:pt x="21549" y="9488"/>
                  </a:cubicBezTo>
                  <a:lnTo>
                    <a:pt x="21583" y="9488"/>
                  </a:lnTo>
                  <a:cubicBezTo>
                    <a:pt x="21683" y="9488"/>
                    <a:pt x="21750" y="9422"/>
                    <a:pt x="21783" y="9322"/>
                  </a:cubicBezTo>
                  <a:cubicBezTo>
                    <a:pt x="21816" y="9121"/>
                    <a:pt x="21816" y="8921"/>
                    <a:pt x="21816" y="8688"/>
                  </a:cubicBezTo>
                  <a:cubicBezTo>
                    <a:pt x="21816" y="8621"/>
                    <a:pt x="21816" y="8521"/>
                    <a:pt x="21816" y="8454"/>
                  </a:cubicBezTo>
                  <a:cubicBezTo>
                    <a:pt x="21816" y="8338"/>
                    <a:pt x="21716" y="8248"/>
                    <a:pt x="21624" y="8248"/>
                  </a:cubicBezTo>
                  <a:close/>
                  <a:moveTo>
                    <a:pt x="21361" y="9895"/>
                  </a:moveTo>
                  <a:cubicBezTo>
                    <a:pt x="21283" y="9895"/>
                    <a:pt x="21207" y="9950"/>
                    <a:pt x="21182" y="10022"/>
                  </a:cubicBezTo>
                  <a:cubicBezTo>
                    <a:pt x="21116" y="10289"/>
                    <a:pt x="20982" y="10522"/>
                    <a:pt x="20882" y="10756"/>
                  </a:cubicBezTo>
                  <a:cubicBezTo>
                    <a:pt x="20816" y="10856"/>
                    <a:pt x="20849" y="10989"/>
                    <a:pt x="20949" y="11056"/>
                  </a:cubicBezTo>
                  <a:lnTo>
                    <a:pt x="21049" y="11056"/>
                  </a:lnTo>
                  <a:cubicBezTo>
                    <a:pt x="21116" y="11056"/>
                    <a:pt x="21182" y="11023"/>
                    <a:pt x="21216" y="10956"/>
                  </a:cubicBezTo>
                  <a:cubicBezTo>
                    <a:pt x="21383" y="10723"/>
                    <a:pt x="21483" y="10456"/>
                    <a:pt x="21583" y="10155"/>
                  </a:cubicBezTo>
                  <a:cubicBezTo>
                    <a:pt x="21616" y="10055"/>
                    <a:pt x="21549" y="9955"/>
                    <a:pt x="21449" y="9922"/>
                  </a:cubicBezTo>
                  <a:cubicBezTo>
                    <a:pt x="21421" y="9903"/>
                    <a:pt x="21391" y="9895"/>
                    <a:pt x="21361" y="9895"/>
                  </a:cubicBezTo>
                  <a:close/>
                  <a:moveTo>
                    <a:pt x="20553" y="11340"/>
                  </a:moveTo>
                  <a:cubicBezTo>
                    <a:pt x="20499" y="11340"/>
                    <a:pt x="20449" y="11356"/>
                    <a:pt x="20415" y="11390"/>
                  </a:cubicBezTo>
                  <a:cubicBezTo>
                    <a:pt x="20248" y="11590"/>
                    <a:pt x="20082" y="11757"/>
                    <a:pt x="19882" y="11923"/>
                  </a:cubicBezTo>
                  <a:cubicBezTo>
                    <a:pt x="19781" y="11990"/>
                    <a:pt x="19781" y="12124"/>
                    <a:pt x="19848" y="12190"/>
                  </a:cubicBezTo>
                  <a:cubicBezTo>
                    <a:pt x="19882" y="12257"/>
                    <a:pt x="19948" y="12290"/>
                    <a:pt x="20015" y="12290"/>
                  </a:cubicBezTo>
                  <a:cubicBezTo>
                    <a:pt x="20048" y="12290"/>
                    <a:pt x="20082" y="12257"/>
                    <a:pt x="20148" y="12224"/>
                  </a:cubicBezTo>
                  <a:cubicBezTo>
                    <a:pt x="20349" y="12057"/>
                    <a:pt x="20549" y="11890"/>
                    <a:pt x="20715" y="11690"/>
                  </a:cubicBezTo>
                  <a:cubicBezTo>
                    <a:pt x="20782" y="11590"/>
                    <a:pt x="20782" y="11456"/>
                    <a:pt x="20715" y="11390"/>
                  </a:cubicBezTo>
                  <a:cubicBezTo>
                    <a:pt x="20665" y="11356"/>
                    <a:pt x="20607" y="11340"/>
                    <a:pt x="20553" y="1134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8" name="Google Shape;3098;p31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3099" name="Google Shape;3099;p31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31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31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31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31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31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31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31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31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31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31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31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31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31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31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31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31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31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31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31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31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31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31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31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31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31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31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31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31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31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31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31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31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31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31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31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31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31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31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31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31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31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31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31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31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31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31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31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31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31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31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31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31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31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31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31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31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31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31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31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59" name="Google Shape;3159;p31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3160" name="Google Shape;3160;p31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4" name="Google Shape;3164;p31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5" name="Google Shape;3165;p31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67" name="Google Shape;3167;p31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31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31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31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31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31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31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31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31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31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77" name="Google Shape;3177;p31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2_1_1">
    <p:spTree>
      <p:nvGrpSpPr>
        <p:cNvPr id="1" name="Shape 3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9" name="Google Shape;3179;p32"/>
          <p:cNvGrpSpPr/>
          <p:nvPr/>
        </p:nvGrpSpPr>
        <p:grpSpPr>
          <a:xfrm>
            <a:off x="-45875" y="3375911"/>
            <a:ext cx="9236161" cy="1806684"/>
            <a:chOff x="-45875" y="3375911"/>
            <a:chExt cx="9236161" cy="1806684"/>
          </a:xfrm>
        </p:grpSpPr>
        <p:grpSp>
          <p:nvGrpSpPr>
            <p:cNvPr id="3180" name="Google Shape;3180;p32"/>
            <p:cNvGrpSpPr/>
            <p:nvPr/>
          </p:nvGrpSpPr>
          <p:grpSpPr>
            <a:xfrm>
              <a:off x="7237925" y="3375911"/>
              <a:ext cx="1255925" cy="715550"/>
              <a:chOff x="7237925" y="3375911"/>
              <a:chExt cx="1255925" cy="715550"/>
            </a:xfrm>
          </p:grpSpPr>
          <p:sp>
            <p:nvSpPr>
              <p:cNvPr id="3181" name="Google Shape;3181;p32"/>
              <p:cNvSpPr/>
              <p:nvPr/>
            </p:nvSpPr>
            <p:spPr>
              <a:xfrm>
                <a:off x="7308800" y="3447286"/>
                <a:ext cx="1128325" cy="635850"/>
              </a:xfrm>
              <a:custGeom>
                <a:avLst/>
                <a:gdLst/>
                <a:ahLst/>
                <a:cxnLst/>
                <a:rect l="l" t="t" r="r" b="b"/>
                <a:pathLst>
                  <a:path w="45133" h="25434" extrusionOk="0">
                    <a:moveTo>
                      <a:pt x="23837" y="0"/>
                    </a:moveTo>
                    <a:cubicBezTo>
                      <a:pt x="23288" y="0"/>
                      <a:pt x="22726" y="27"/>
                      <a:pt x="22150" y="82"/>
                    </a:cubicBezTo>
                    <a:cubicBezTo>
                      <a:pt x="6272" y="1650"/>
                      <a:pt x="1168" y="19629"/>
                      <a:pt x="1" y="25033"/>
                    </a:cubicBezTo>
                    <a:lnTo>
                      <a:pt x="3637" y="25200"/>
                    </a:lnTo>
                    <a:cubicBezTo>
                      <a:pt x="4504" y="21297"/>
                      <a:pt x="8840" y="5819"/>
                      <a:pt x="22517" y="4218"/>
                    </a:cubicBezTo>
                    <a:cubicBezTo>
                      <a:pt x="23082" y="4153"/>
                      <a:pt x="23632" y="4122"/>
                      <a:pt x="24167" y="4122"/>
                    </a:cubicBezTo>
                    <a:cubicBezTo>
                      <a:pt x="36559" y="4122"/>
                      <a:pt x="41106" y="20893"/>
                      <a:pt x="42098" y="25433"/>
                    </a:cubicBezTo>
                    <a:lnTo>
                      <a:pt x="45133" y="25333"/>
                    </a:lnTo>
                    <a:cubicBezTo>
                      <a:pt x="44039" y="20119"/>
                      <a:pt x="38908" y="0"/>
                      <a:pt x="238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2" name="Google Shape;3182;p32"/>
              <p:cNvSpPr/>
              <p:nvPr/>
            </p:nvSpPr>
            <p:spPr>
              <a:xfrm>
                <a:off x="7237925" y="3375911"/>
                <a:ext cx="1255925" cy="704725"/>
              </a:xfrm>
              <a:custGeom>
                <a:avLst/>
                <a:gdLst/>
                <a:ahLst/>
                <a:cxnLst/>
                <a:rect l="l" t="t" r="r" b="b"/>
                <a:pathLst>
                  <a:path w="50237" h="28189" extrusionOk="0">
                    <a:moveTo>
                      <a:pt x="25663" y="1"/>
                    </a:moveTo>
                    <a:cubicBezTo>
                      <a:pt x="25212" y="1"/>
                      <a:pt x="24752" y="12"/>
                      <a:pt x="24284" y="35"/>
                    </a:cubicBezTo>
                    <a:cubicBezTo>
                      <a:pt x="5104" y="935"/>
                      <a:pt x="0" y="27788"/>
                      <a:pt x="0" y="27788"/>
                    </a:cubicBezTo>
                    <a:lnTo>
                      <a:pt x="2836" y="27888"/>
                    </a:lnTo>
                    <a:cubicBezTo>
                      <a:pt x="4003" y="22484"/>
                      <a:pt x="9107" y="4505"/>
                      <a:pt x="24985" y="2937"/>
                    </a:cubicBezTo>
                    <a:cubicBezTo>
                      <a:pt x="25561" y="2882"/>
                      <a:pt x="26123" y="2855"/>
                      <a:pt x="26672" y="2855"/>
                    </a:cubicBezTo>
                    <a:cubicBezTo>
                      <a:pt x="41743" y="2855"/>
                      <a:pt x="46874" y="22974"/>
                      <a:pt x="47968" y="28188"/>
                    </a:cubicBezTo>
                    <a:lnTo>
                      <a:pt x="50236" y="28122"/>
                    </a:lnTo>
                    <a:cubicBezTo>
                      <a:pt x="50236" y="28122"/>
                      <a:pt x="48280" y="1"/>
                      <a:pt x="256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3" name="Google Shape;3183;p32"/>
              <p:cNvSpPr/>
              <p:nvPr/>
            </p:nvSpPr>
            <p:spPr>
              <a:xfrm>
                <a:off x="7476425" y="3646911"/>
                <a:ext cx="809775" cy="441225"/>
              </a:xfrm>
              <a:custGeom>
                <a:avLst/>
                <a:gdLst/>
                <a:ahLst/>
                <a:cxnLst/>
                <a:rect l="l" t="t" r="r" b="b"/>
                <a:pathLst>
                  <a:path w="32391" h="17649" extrusionOk="0">
                    <a:moveTo>
                      <a:pt x="16309" y="0"/>
                    </a:moveTo>
                    <a:cubicBezTo>
                      <a:pt x="5835" y="0"/>
                      <a:pt x="1192" y="13177"/>
                      <a:pt x="1" y="17348"/>
                    </a:cubicBezTo>
                    <a:lnTo>
                      <a:pt x="2336" y="17448"/>
                    </a:lnTo>
                    <a:cubicBezTo>
                      <a:pt x="2336" y="17448"/>
                      <a:pt x="5771" y="2698"/>
                      <a:pt x="15657" y="2698"/>
                    </a:cubicBezTo>
                    <a:cubicBezTo>
                      <a:pt x="16262" y="2698"/>
                      <a:pt x="16892" y="2754"/>
                      <a:pt x="17546" y="2871"/>
                    </a:cubicBezTo>
                    <a:cubicBezTo>
                      <a:pt x="26853" y="4539"/>
                      <a:pt x="30022" y="17648"/>
                      <a:pt x="30022" y="17648"/>
                    </a:cubicBezTo>
                    <a:lnTo>
                      <a:pt x="32390" y="17548"/>
                    </a:lnTo>
                    <a:cubicBezTo>
                      <a:pt x="30989" y="12311"/>
                      <a:pt x="26653" y="203"/>
                      <a:pt x="16546" y="3"/>
                    </a:cubicBezTo>
                    <a:cubicBezTo>
                      <a:pt x="16467" y="1"/>
                      <a:pt x="16388" y="0"/>
                      <a:pt x="1630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4" name="Google Shape;3184;p32"/>
              <p:cNvSpPr/>
              <p:nvPr/>
            </p:nvSpPr>
            <p:spPr>
              <a:xfrm>
                <a:off x="7399700" y="3550311"/>
                <a:ext cx="961550" cy="535325"/>
              </a:xfrm>
              <a:custGeom>
                <a:avLst/>
                <a:gdLst/>
                <a:ahLst/>
                <a:cxnLst/>
                <a:rect l="l" t="t" r="r" b="b"/>
                <a:pathLst>
                  <a:path w="38462" h="21413" extrusionOk="0">
                    <a:moveTo>
                      <a:pt x="20531" y="1"/>
                    </a:moveTo>
                    <a:cubicBezTo>
                      <a:pt x="19996" y="1"/>
                      <a:pt x="19446" y="32"/>
                      <a:pt x="18881" y="97"/>
                    </a:cubicBezTo>
                    <a:cubicBezTo>
                      <a:pt x="5204" y="1698"/>
                      <a:pt x="868" y="17176"/>
                      <a:pt x="1" y="21079"/>
                    </a:cubicBezTo>
                    <a:lnTo>
                      <a:pt x="3070" y="21212"/>
                    </a:lnTo>
                    <a:cubicBezTo>
                      <a:pt x="4261" y="17041"/>
                      <a:pt x="8904" y="3864"/>
                      <a:pt x="19378" y="3864"/>
                    </a:cubicBezTo>
                    <a:cubicBezTo>
                      <a:pt x="19457" y="3864"/>
                      <a:pt x="19536" y="3865"/>
                      <a:pt x="19615" y="3867"/>
                    </a:cubicBezTo>
                    <a:cubicBezTo>
                      <a:pt x="29722" y="4067"/>
                      <a:pt x="34058" y="16175"/>
                      <a:pt x="35459" y="21412"/>
                    </a:cubicBezTo>
                    <a:lnTo>
                      <a:pt x="38462" y="21312"/>
                    </a:lnTo>
                    <a:cubicBezTo>
                      <a:pt x="37470" y="16772"/>
                      <a:pt x="32923" y="1"/>
                      <a:pt x="205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5" name="Google Shape;3185;p32"/>
              <p:cNvSpPr/>
              <p:nvPr/>
            </p:nvSpPr>
            <p:spPr>
              <a:xfrm>
                <a:off x="7302975" y="3439786"/>
                <a:ext cx="1140000" cy="646675"/>
              </a:xfrm>
              <a:custGeom>
                <a:avLst/>
                <a:gdLst/>
                <a:ahLst/>
                <a:cxnLst/>
                <a:rect l="l" t="t" r="r" b="b"/>
                <a:pathLst>
                  <a:path w="45600" h="25867" extrusionOk="0">
                    <a:moveTo>
                      <a:pt x="24594" y="0"/>
                    </a:moveTo>
                    <a:cubicBezTo>
                      <a:pt x="24370" y="0"/>
                      <a:pt x="24144" y="5"/>
                      <a:pt x="23917" y="15"/>
                    </a:cubicBezTo>
                    <a:cubicBezTo>
                      <a:pt x="7172" y="682"/>
                      <a:pt x="1868" y="18895"/>
                      <a:pt x="134" y="24899"/>
                    </a:cubicBezTo>
                    <a:lnTo>
                      <a:pt x="34" y="25300"/>
                    </a:lnTo>
                    <a:cubicBezTo>
                      <a:pt x="0" y="25400"/>
                      <a:pt x="67" y="25500"/>
                      <a:pt x="167" y="25533"/>
                    </a:cubicBezTo>
                    <a:cubicBezTo>
                      <a:pt x="185" y="25539"/>
                      <a:pt x="204" y="25542"/>
                      <a:pt x="223" y="25542"/>
                    </a:cubicBezTo>
                    <a:cubicBezTo>
                      <a:pt x="311" y="25542"/>
                      <a:pt x="406" y="25482"/>
                      <a:pt x="434" y="25400"/>
                    </a:cubicBezTo>
                    <a:lnTo>
                      <a:pt x="534" y="24999"/>
                    </a:lnTo>
                    <a:cubicBezTo>
                      <a:pt x="2269" y="19095"/>
                      <a:pt x="7506" y="1082"/>
                      <a:pt x="23917" y="415"/>
                    </a:cubicBezTo>
                    <a:cubicBezTo>
                      <a:pt x="24130" y="407"/>
                      <a:pt x="24341" y="402"/>
                      <a:pt x="24550" y="402"/>
                    </a:cubicBezTo>
                    <a:cubicBezTo>
                      <a:pt x="40646" y="402"/>
                      <a:pt x="45100" y="25436"/>
                      <a:pt x="45166" y="25667"/>
                    </a:cubicBezTo>
                    <a:cubicBezTo>
                      <a:pt x="45166" y="25767"/>
                      <a:pt x="45266" y="25867"/>
                      <a:pt x="45366" y="25867"/>
                    </a:cubicBezTo>
                    <a:lnTo>
                      <a:pt x="45399" y="25867"/>
                    </a:lnTo>
                    <a:cubicBezTo>
                      <a:pt x="45499" y="25833"/>
                      <a:pt x="45600" y="25733"/>
                      <a:pt x="45566" y="25600"/>
                    </a:cubicBezTo>
                    <a:cubicBezTo>
                      <a:pt x="45566" y="25533"/>
                      <a:pt x="44399" y="18995"/>
                      <a:pt x="41196" y="12591"/>
                    </a:cubicBezTo>
                    <a:cubicBezTo>
                      <a:pt x="37064" y="4358"/>
                      <a:pt x="31338" y="0"/>
                      <a:pt x="2459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6" name="Google Shape;3186;p32"/>
              <p:cNvSpPr/>
              <p:nvPr/>
            </p:nvSpPr>
            <p:spPr>
              <a:xfrm>
                <a:off x="7393875" y="3544361"/>
                <a:ext cx="973200" cy="544600"/>
              </a:xfrm>
              <a:custGeom>
                <a:avLst/>
                <a:gdLst/>
                <a:ahLst/>
                <a:cxnLst/>
                <a:rect l="l" t="t" r="r" b="b"/>
                <a:pathLst>
                  <a:path w="38928" h="21784" extrusionOk="0">
                    <a:moveTo>
                      <a:pt x="21199" y="1"/>
                    </a:moveTo>
                    <a:cubicBezTo>
                      <a:pt x="21160" y="1"/>
                      <a:pt x="21121" y="1"/>
                      <a:pt x="21082" y="2"/>
                    </a:cubicBezTo>
                    <a:cubicBezTo>
                      <a:pt x="7072" y="168"/>
                      <a:pt x="1701" y="14912"/>
                      <a:pt x="34" y="21250"/>
                    </a:cubicBezTo>
                    <a:cubicBezTo>
                      <a:pt x="0" y="21384"/>
                      <a:pt x="67" y="21484"/>
                      <a:pt x="200" y="21517"/>
                    </a:cubicBezTo>
                    <a:cubicBezTo>
                      <a:pt x="218" y="21523"/>
                      <a:pt x="235" y="21525"/>
                      <a:pt x="252" y="21525"/>
                    </a:cubicBezTo>
                    <a:cubicBezTo>
                      <a:pt x="333" y="21525"/>
                      <a:pt x="406" y="21461"/>
                      <a:pt x="434" y="21350"/>
                    </a:cubicBezTo>
                    <a:cubicBezTo>
                      <a:pt x="2068" y="15112"/>
                      <a:pt x="7339" y="569"/>
                      <a:pt x="21082" y="435"/>
                    </a:cubicBezTo>
                    <a:lnTo>
                      <a:pt x="21215" y="435"/>
                    </a:lnTo>
                    <a:cubicBezTo>
                      <a:pt x="33357" y="435"/>
                      <a:pt x="38428" y="21384"/>
                      <a:pt x="38494" y="21617"/>
                    </a:cubicBezTo>
                    <a:cubicBezTo>
                      <a:pt x="38528" y="21717"/>
                      <a:pt x="38594" y="21784"/>
                      <a:pt x="38695" y="21784"/>
                    </a:cubicBezTo>
                    <a:cubicBezTo>
                      <a:pt x="38695" y="21784"/>
                      <a:pt x="38728" y="21784"/>
                      <a:pt x="38728" y="21750"/>
                    </a:cubicBezTo>
                    <a:cubicBezTo>
                      <a:pt x="38861" y="21750"/>
                      <a:pt x="38928" y="21617"/>
                      <a:pt x="38895" y="21517"/>
                    </a:cubicBezTo>
                    <a:cubicBezTo>
                      <a:pt x="38861" y="21284"/>
                      <a:pt x="33690" y="1"/>
                      <a:pt x="2119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7" name="Google Shape;3187;p32"/>
              <p:cNvSpPr/>
              <p:nvPr/>
            </p:nvSpPr>
            <p:spPr>
              <a:xfrm>
                <a:off x="7470600" y="3640561"/>
                <a:ext cx="821425" cy="450900"/>
              </a:xfrm>
              <a:custGeom>
                <a:avLst/>
                <a:gdLst/>
                <a:ahLst/>
                <a:cxnLst/>
                <a:rect l="l" t="t" r="r" b="b"/>
                <a:pathLst>
                  <a:path w="32857" h="18036" extrusionOk="0">
                    <a:moveTo>
                      <a:pt x="15783" y="0"/>
                    </a:moveTo>
                    <a:cubicBezTo>
                      <a:pt x="5388" y="0"/>
                      <a:pt x="98" y="17342"/>
                      <a:pt x="33" y="17536"/>
                    </a:cubicBezTo>
                    <a:cubicBezTo>
                      <a:pt x="0" y="17636"/>
                      <a:pt x="67" y="17769"/>
                      <a:pt x="167" y="17802"/>
                    </a:cubicBezTo>
                    <a:cubicBezTo>
                      <a:pt x="184" y="17808"/>
                      <a:pt x="202" y="17811"/>
                      <a:pt x="221" y="17811"/>
                    </a:cubicBezTo>
                    <a:cubicBezTo>
                      <a:pt x="310" y="17811"/>
                      <a:pt x="406" y="17746"/>
                      <a:pt x="434" y="17636"/>
                    </a:cubicBezTo>
                    <a:cubicBezTo>
                      <a:pt x="498" y="17474"/>
                      <a:pt x="5699" y="403"/>
                      <a:pt x="15761" y="403"/>
                    </a:cubicBezTo>
                    <a:cubicBezTo>
                      <a:pt x="16084" y="403"/>
                      <a:pt x="16412" y="420"/>
                      <a:pt x="16745" y="457"/>
                    </a:cubicBezTo>
                    <a:cubicBezTo>
                      <a:pt x="29621" y="1858"/>
                      <a:pt x="32390" y="17702"/>
                      <a:pt x="32423" y="17836"/>
                    </a:cubicBezTo>
                    <a:cubicBezTo>
                      <a:pt x="32423" y="17936"/>
                      <a:pt x="32523" y="18036"/>
                      <a:pt x="32623" y="18036"/>
                    </a:cubicBezTo>
                    <a:cubicBezTo>
                      <a:pt x="32623" y="18036"/>
                      <a:pt x="32657" y="18036"/>
                      <a:pt x="32657" y="18003"/>
                    </a:cubicBezTo>
                    <a:cubicBezTo>
                      <a:pt x="32790" y="18003"/>
                      <a:pt x="32857" y="17902"/>
                      <a:pt x="32823" y="17769"/>
                    </a:cubicBezTo>
                    <a:cubicBezTo>
                      <a:pt x="32790" y="17602"/>
                      <a:pt x="29988" y="1491"/>
                      <a:pt x="16812" y="56"/>
                    </a:cubicBezTo>
                    <a:cubicBezTo>
                      <a:pt x="16464" y="19"/>
                      <a:pt x="16121" y="0"/>
                      <a:pt x="1578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8" name="Google Shape;3188;p32"/>
            <p:cNvGrpSpPr/>
            <p:nvPr/>
          </p:nvGrpSpPr>
          <p:grpSpPr>
            <a:xfrm>
              <a:off x="-45875" y="3877415"/>
              <a:ext cx="9236161" cy="1305180"/>
              <a:chOff x="-65450" y="4543325"/>
              <a:chExt cx="9236161" cy="639168"/>
            </a:xfrm>
          </p:grpSpPr>
          <p:sp>
            <p:nvSpPr>
              <p:cNvPr id="3189" name="Google Shape;3189;p32"/>
              <p:cNvSpPr/>
              <p:nvPr/>
            </p:nvSpPr>
            <p:spPr>
              <a:xfrm>
                <a:off x="-38725" y="4543325"/>
                <a:ext cx="9209436" cy="639168"/>
              </a:xfrm>
              <a:custGeom>
                <a:avLst/>
                <a:gdLst/>
                <a:ahLst/>
                <a:cxnLst/>
                <a:rect l="l" t="t" r="r" b="b"/>
                <a:pathLst>
                  <a:path w="75622" h="107378" extrusionOk="0">
                    <a:moveTo>
                      <a:pt x="75621" y="1"/>
                    </a:moveTo>
                    <a:cubicBezTo>
                      <a:pt x="75554" y="34"/>
                      <a:pt x="75388" y="101"/>
                      <a:pt x="75254" y="134"/>
                    </a:cubicBezTo>
                    <a:cubicBezTo>
                      <a:pt x="74287" y="435"/>
                      <a:pt x="73353" y="868"/>
                      <a:pt x="72252" y="1435"/>
                    </a:cubicBezTo>
                    <a:cubicBezTo>
                      <a:pt x="71385" y="1869"/>
                      <a:pt x="70451" y="2469"/>
                      <a:pt x="69517" y="3136"/>
                    </a:cubicBezTo>
                    <a:cubicBezTo>
                      <a:pt x="67615" y="4437"/>
                      <a:pt x="65881" y="5972"/>
                      <a:pt x="64413" y="7306"/>
                    </a:cubicBezTo>
                    <a:lnTo>
                      <a:pt x="63913" y="7773"/>
                    </a:lnTo>
                    <a:lnTo>
                      <a:pt x="63779" y="7873"/>
                    </a:lnTo>
                    <a:cubicBezTo>
                      <a:pt x="63613" y="8040"/>
                      <a:pt x="63446" y="8207"/>
                      <a:pt x="63246" y="8374"/>
                    </a:cubicBezTo>
                    <a:cubicBezTo>
                      <a:pt x="62845" y="8774"/>
                      <a:pt x="62378" y="9141"/>
                      <a:pt x="61878" y="9541"/>
                    </a:cubicBezTo>
                    <a:cubicBezTo>
                      <a:pt x="61011" y="10275"/>
                      <a:pt x="60110" y="10975"/>
                      <a:pt x="59209" y="11609"/>
                    </a:cubicBezTo>
                    <a:cubicBezTo>
                      <a:pt x="58242" y="12276"/>
                      <a:pt x="57241" y="12877"/>
                      <a:pt x="56207" y="13477"/>
                    </a:cubicBezTo>
                    <a:cubicBezTo>
                      <a:pt x="55040" y="14111"/>
                      <a:pt x="53839" y="14678"/>
                      <a:pt x="52571" y="15178"/>
                    </a:cubicBezTo>
                    <a:cubicBezTo>
                      <a:pt x="51371" y="15679"/>
                      <a:pt x="50003" y="16112"/>
                      <a:pt x="48368" y="16479"/>
                    </a:cubicBezTo>
                    <a:cubicBezTo>
                      <a:pt x="44732" y="17347"/>
                      <a:pt x="41397" y="17814"/>
                      <a:pt x="38228" y="17814"/>
                    </a:cubicBezTo>
                    <a:lnTo>
                      <a:pt x="37527" y="17814"/>
                    </a:lnTo>
                    <a:cubicBezTo>
                      <a:pt x="36260" y="17780"/>
                      <a:pt x="35059" y="17680"/>
                      <a:pt x="33858" y="17480"/>
                    </a:cubicBezTo>
                    <a:cubicBezTo>
                      <a:pt x="32691" y="17313"/>
                      <a:pt x="31523" y="17046"/>
                      <a:pt x="30356" y="16680"/>
                    </a:cubicBezTo>
                    <a:cubicBezTo>
                      <a:pt x="29422" y="16379"/>
                      <a:pt x="28521" y="16046"/>
                      <a:pt x="27687" y="15679"/>
                    </a:cubicBezTo>
                    <a:cubicBezTo>
                      <a:pt x="26853" y="15312"/>
                      <a:pt x="25986" y="14845"/>
                      <a:pt x="25085" y="14345"/>
                    </a:cubicBezTo>
                    <a:cubicBezTo>
                      <a:pt x="24651" y="14044"/>
                      <a:pt x="24184" y="13777"/>
                      <a:pt x="23818" y="13477"/>
                    </a:cubicBezTo>
                    <a:cubicBezTo>
                      <a:pt x="23384" y="13177"/>
                      <a:pt x="22984" y="12843"/>
                      <a:pt x="22383" y="12376"/>
                    </a:cubicBezTo>
                    <a:cubicBezTo>
                      <a:pt x="21916" y="12010"/>
                      <a:pt x="21483" y="11609"/>
                      <a:pt x="20982" y="11209"/>
                    </a:cubicBezTo>
                    <a:cubicBezTo>
                      <a:pt x="20582" y="10875"/>
                      <a:pt x="20215" y="10609"/>
                      <a:pt x="19815" y="10275"/>
                    </a:cubicBezTo>
                    <a:cubicBezTo>
                      <a:pt x="18847" y="9441"/>
                      <a:pt x="18013" y="8807"/>
                      <a:pt x="17213" y="8207"/>
                    </a:cubicBezTo>
                    <a:cubicBezTo>
                      <a:pt x="16346" y="7540"/>
                      <a:pt x="15478" y="6973"/>
                      <a:pt x="14578" y="6472"/>
                    </a:cubicBezTo>
                    <a:cubicBezTo>
                      <a:pt x="13677" y="5938"/>
                      <a:pt x="12676" y="5471"/>
                      <a:pt x="11676" y="5038"/>
                    </a:cubicBezTo>
                    <a:cubicBezTo>
                      <a:pt x="10675" y="4671"/>
                      <a:pt x="9574" y="4371"/>
                      <a:pt x="8507" y="4204"/>
                    </a:cubicBezTo>
                    <a:cubicBezTo>
                      <a:pt x="7539" y="4037"/>
                      <a:pt x="6505" y="3970"/>
                      <a:pt x="5338" y="3970"/>
                    </a:cubicBezTo>
                    <a:lnTo>
                      <a:pt x="5138" y="3970"/>
                    </a:lnTo>
                    <a:cubicBezTo>
                      <a:pt x="3970" y="3970"/>
                      <a:pt x="2803" y="4104"/>
                      <a:pt x="1568" y="4304"/>
                    </a:cubicBezTo>
                    <a:cubicBezTo>
                      <a:pt x="1035" y="4371"/>
                      <a:pt x="501" y="4537"/>
                      <a:pt x="1" y="4671"/>
                    </a:cubicBezTo>
                    <a:lnTo>
                      <a:pt x="1" y="56008"/>
                    </a:lnTo>
                    <a:lnTo>
                      <a:pt x="1" y="106911"/>
                    </a:lnTo>
                    <a:cubicBezTo>
                      <a:pt x="34" y="106944"/>
                      <a:pt x="134" y="107011"/>
                      <a:pt x="167" y="107044"/>
                    </a:cubicBezTo>
                    <a:cubicBezTo>
                      <a:pt x="334" y="107178"/>
                      <a:pt x="501" y="107278"/>
                      <a:pt x="701" y="107378"/>
                    </a:cubicBezTo>
                    <a:lnTo>
                      <a:pt x="75621" y="107378"/>
                    </a:lnTo>
                    <a:lnTo>
                      <a:pt x="75621" y="74221"/>
                    </a:lnTo>
                    <a:lnTo>
                      <a:pt x="75621" y="21650"/>
                    </a:lnTo>
                    <a:lnTo>
                      <a:pt x="756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0" name="Google Shape;3190;p32"/>
              <p:cNvSpPr/>
              <p:nvPr/>
            </p:nvSpPr>
            <p:spPr>
              <a:xfrm>
                <a:off x="-65450" y="4641360"/>
                <a:ext cx="9209483" cy="540903"/>
              </a:xfrm>
              <a:custGeom>
                <a:avLst/>
                <a:gdLst/>
                <a:ahLst/>
                <a:cxnLst/>
                <a:rect l="l" t="t" r="r" b="b"/>
                <a:pathLst>
                  <a:path w="75655" h="81492" extrusionOk="0">
                    <a:moveTo>
                      <a:pt x="101" y="0"/>
                    </a:moveTo>
                    <a:lnTo>
                      <a:pt x="101" y="30122"/>
                    </a:lnTo>
                    <a:lnTo>
                      <a:pt x="1" y="30122"/>
                    </a:lnTo>
                    <a:lnTo>
                      <a:pt x="1" y="81492"/>
                    </a:lnTo>
                    <a:lnTo>
                      <a:pt x="75655" y="81492"/>
                    </a:lnTo>
                    <a:lnTo>
                      <a:pt x="75655" y="48335"/>
                    </a:lnTo>
                    <a:lnTo>
                      <a:pt x="75655" y="24451"/>
                    </a:lnTo>
                    <a:cubicBezTo>
                      <a:pt x="75221" y="24518"/>
                      <a:pt x="74821" y="24651"/>
                      <a:pt x="74354" y="24751"/>
                    </a:cubicBezTo>
                    <a:cubicBezTo>
                      <a:pt x="73353" y="24951"/>
                      <a:pt x="72319" y="25085"/>
                      <a:pt x="71152" y="25151"/>
                    </a:cubicBezTo>
                    <a:cubicBezTo>
                      <a:pt x="70018" y="25252"/>
                      <a:pt x="68850" y="25285"/>
                      <a:pt x="67516" y="25285"/>
                    </a:cubicBezTo>
                    <a:cubicBezTo>
                      <a:pt x="66882" y="25285"/>
                      <a:pt x="66215" y="25285"/>
                      <a:pt x="65581" y="25252"/>
                    </a:cubicBezTo>
                    <a:cubicBezTo>
                      <a:pt x="63480" y="25185"/>
                      <a:pt x="61411" y="25118"/>
                      <a:pt x="59543" y="25018"/>
                    </a:cubicBezTo>
                    <a:cubicBezTo>
                      <a:pt x="54840" y="24785"/>
                      <a:pt x="50704" y="24318"/>
                      <a:pt x="46968" y="23584"/>
                    </a:cubicBezTo>
                    <a:cubicBezTo>
                      <a:pt x="45467" y="23283"/>
                      <a:pt x="43899" y="22883"/>
                      <a:pt x="42498" y="22516"/>
                    </a:cubicBezTo>
                    <a:cubicBezTo>
                      <a:pt x="41164" y="22149"/>
                      <a:pt x="39696" y="21682"/>
                      <a:pt x="38028" y="21115"/>
                    </a:cubicBezTo>
                    <a:cubicBezTo>
                      <a:pt x="35359" y="20148"/>
                      <a:pt x="32691" y="19014"/>
                      <a:pt x="30056" y="17746"/>
                    </a:cubicBezTo>
                    <a:lnTo>
                      <a:pt x="30022" y="17746"/>
                    </a:lnTo>
                    <a:cubicBezTo>
                      <a:pt x="27988" y="16745"/>
                      <a:pt x="25953" y="15611"/>
                      <a:pt x="24018" y="14410"/>
                    </a:cubicBezTo>
                    <a:cubicBezTo>
                      <a:pt x="22117" y="13210"/>
                      <a:pt x="20182" y="11875"/>
                      <a:pt x="18281" y="10474"/>
                    </a:cubicBezTo>
                    <a:cubicBezTo>
                      <a:pt x="17347" y="9807"/>
                      <a:pt x="16479" y="9107"/>
                      <a:pt x="15512" y="8306"/>
                    </a:cubicBezTo>
                    <a:cubicBezTo>
                      <a:pt x="15112" y="7939"/>
                      <a:pt x="14645" y="7606"/>
                      <a:pt x="14211" y="7205"/>
                    </a:cubicBezTo>
                    <a:lnTo>
                      <a:pt x="14111" y="7139"/>
                    </a:lnTo>
                    <a:lnTo>
                      <a:pt x="13978" y="7005"/>
                    </a:lnTo>
                    <a:cubicBezTo>
                      <a:pt x="13611" y="6738"/>
                      <a:pt x="13277" y="6371"/>
                      <a:pt x="12877" y="6104"/>
                    </a:cubicBezTo>
                    <a:cubicBezTo>
                      <a:pt x="10809" y="4337"/>
                      <a:pt x="9041" y="3136"/>
                      <a:pt x="7339" y="2168"/>
                    </a:cubicBezTo>
                    <a:cubicBezTo>
                      <a:pt x="5838" y="1334"/>
                      <a:pt x="4337" y="767"/>
                      <a:pt x="2870" y="434"/>
                    </a:cubicBezTo>
                    <a:cubicBezTo>
                      <a:pt x="2136" y="267"/>
                      <a:pt x="1335" y="134"/>
                      <a:pt x="468" y="67"/>
                    </a:cubicBezTo>
                    <a:cubicBezTo>
                      <a:pt x="334" y="67"/>
                      <a:pt x="201" y="67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91" name="Google Shape;3191;p32"/>
            <p:cNvSpPr/>
            <p:nvPr/>
          </p:nvSpPr>
          <p:spPr>
            <a:xfrm>
              <a:off x="8555113" y="3590566"/>
              <a:ext cx="124275" cy="125100"/>
            </a:xfrm>
            <a:custGeom>
              <a:avLst/>
              <a:gdLst/>
              <a:ahLst/>
              <a:cxnLst/>
              <a:rect l="l" t="t" r="r" b="b"/>
              <a:pathLst>
                <a:path w="4971" h="5004" extrusionOk="0">
                  <a:moveTo>
                    <a:pt x="2669" y="600"/>
                  </a:moveTo>
                  <a:cubicBezTo>
                    <a:pt x="2735" y="801"/>
                    <a:pt x="2802" y="1134"/>
                    <a:pt x="2836" y="1301"/>
                  </a:cubicBezTo>
                  <a:cubicBezTo>
                    <a:pt x="2969" y="1801"/>
                    <a:pt x="3002" y="1935"/>
                    <a:pt x="3069" y="2001"/>
                  </a:cubicBezTo>
                  <a:cubicBezTo>
                    <a:pt x="3102" y="2102"/>
                    <a:pt x="3202" y="2135"/>
                    <a:pt x="3703" y="2302"/>
                  </a:cubicBezTo>
                  <a:cubicBezTo>
                    <a:pt x="3870" y="2368"/>
                    <a:pt x="4170" y="2468"/>
                    <a:pt x="4370" y="2569"/>
                  </a:cubicBezTo>
                  <a:cubicBezTo>
                    <a:pt x="4103" y="2669"/>
                    <a:pt x="3636" y="2869"/>
                    <a:pt x="3202" y="3002"/>
                  </a:cubicBezTo>
                  <a:cubicBezTo>
                    <a:pt x="3136" y="3036"/>
                    <a:pt x="3102" y="3069"/>
                    <a:pt x="3069" y="3102"/>
                  </a:cubicBezTo>
                  <a:cubicBezTo>
                    <a:pt x="2869" y="3603"/>
                    <a:pt x="2635" y="4136"/>
                    <a:pt x="2469" y="4403"/>
                  </a:cubicBezTo>
                  <a:cubicBezTo>
                    <a:pt x="2335" y="4103"/>
                    <a:pt x="2202" y="3536"/>
                    <a:pt x="2068" y="3036"/>
                  </a:cubicBezTo>
                  <a:cubicBezTo>
                    <a:pt x="2035" y="2969"/>
                    <a:pt x="1968" y="2902"/>
                    <a:pt x="1902" y="2869"/>
                  </a:cubicBezTo>
                  <a:cubicBezTo>
                    <a:pt x="1401" y="2802"/>
                    <a:pt x="867" y="2669"/>
                    <a:pt x="567" y="2569"/>
                  </a:cubicBezTo>
                  <a:cubicBezTo>
                    <a:pt x="867" y="2402"/>
                    <a:pt x="1468" y="2135"/>
                    <a:pt x="2002" y="1935"/>
                  </a:cubicBezTo>
                  <a:cubicBezTo>
                    <a:pt x="2068" y="1901"/>
                    <a:pt x="2102" y="1868"/>
                    <a:pt x="2135" y="1801"/>
                  </a:cubicBezTo>
                  <a:cubicBezTo>
                    <a:pt x="2302" y="1368"/>
                    <a:pt x="2502" y="867"/>
                    <a:pt x="2669" y="600"/>
                  </a:cubicBezTo>
                  <a:close/>
                  <a:moveTo>
                    <a:pt x="2702" y="0"/>
                  </a:moveTo>
                  <a:cubicBezTo>
                    <a:pt x="2569" y="0"/>
                    <a:pt x="2369" y="0"/>
                    <a:pt x="1768" y="1568"/>
                  </a:cubicBezTo>
                  <a:cubicBezTo>
                    <a:pt x="100" y="2235"/>
                    <a:pt x="34" y="2468"/>
                    <a:pt x="0" y="2535"/>
                  </a:cubicBezTo>
                  <a:cubicBezTo>
                    <a:pt x="0" y="2602"/>
                    <a:pt x="0" y="2702"/>
                    <a:pt x="67" y="2769"/>
                  </a:cubicBezTo>
                  <a:cubicBezTo>
                    <a:pt x="100" y="2802"/>
                    <a:pt x="234" y="2969"/>
                    <a:pt x="1701" y="3269"/>
                  </a:cubicBezTo>
                  <a:cubicBezTo>
                    <a:pt x="2135" y="5004"/>
                    <a:pt x="2268" y="5004"/>
                    <a:pt x="2435" y="5004"/>
                  </a:cubicBezTo>
                  <a:cubicBezTo>
                    <a:pt x="2569" y="4970"/>
                    <a:pt x="2735" y="4970"/>
                    <a:pt x="3436" y="3369"/>
                  </a:cubicBezTo>
                  <a:cubicBezTo>
                    <a:pt x="3870" y="3202"/>
                    <a:pt x="4704" y="2902"/>
                    <a:pt x="4870" y="2735"/>
                  </a:cubicBezTo>
                  <a:cubicBezTo>
                    <a:pt x="4937" y="2702"/>
                    <a:pt x="4970" y="2602"/>
                    <a:pt x="4937" y="2502"/>
                  </a:cubicBezTo>
                  <a:cubicBezTo>
                    <a:pt x="4904" y="2335"/>
                    <a:pt x="4670" y="2202"/>
                    <a:pt x="3836" y="1901"/>
                  </a:cubicBezTo>
                  <a:cubicBezTo>
                    <a:pt x="3669" y="1835"/>
                    <a:pt x="3469" y="1768"/>
                    <a:pt x="3403" y="1735"/>
                  </a:cubicBezTo>
                  <a:cubicBezTo>
                    <a:pt x="3369" y="1635"/>
                    <a:pt x="3303" y="1401"/>
                    <a:pt x="3236" y="1201"/>
                  </a:cubicBezTo>
                  <a:cubicBezTo>
                    <a:pt x="3102" y="634"/>
                    <a:pt x="3002" y="234"/>
                    <a:pt x="2902" y="100"/>
                  </a:cubicBezTo>
                  <a:cubicBezTo>
                    <a:pt x="2869" y="33"/>
                    <a:pt x="2769" y="0"/>
                    <a:pt x="2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32"/>
            <p:cNvSpPr/>
            <p:nvPr/>
          </p:nvSpPr>
          <p:spPr>
            <a:xfrm>
              <a:off x="7506450" y="4169541"/>
              <a:ext cx="77575" cy="77575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401"/>
                  </a:moveTo>
                  <a:cubicBezTo>
                    <a:pt x="1868" y="401"/>
                    <a:pt x="2169" y="534"/>
                    <a:pt x="2369" y="735"/>
                  </a:cubicBezTo>
                  <a:cubicBezTo>
                    <a:pt x="2569" y="968"/>
                    <a:pt x="2702" y="1235"/>
                    <a:pt x="2702" y="1535"/>
                  </a:cubicBezTo>
                  <a:cubicBezTo>
                    <a:pt x="2702" y="2169"/>
                    <a:pt x="2202" y="2669"/>
                    <a:pt x="1568" y="2669"/>
                  </a:cubicBezTo>
                  <a:cubicBezTo>
                    <a:pt x="1268" y="2669"/>
                    <a:pt x="968" y="2536"/>
                    <a:pt x="768" y="2336"/>
                  </a:cubicBezTo>
                  <a:cubicBezTo>
                    <a:pt x="534" y="2136"/>
                    <a:pt x="434" y="1835"/>
                    <a:pt x="434" y="1535"/>
                  </a:cubicBezTo>
                  <a:cubicBezTo>
                    <a:pt x="434" y="901"/>
                    <a:pt x="934" y="401"/>
                    <a:pt x="1568" y="401"/>
                  </a:cubicBezTo>
                  <a:close/>
                  <a:moveTo>
                    <a:pt x="1568" y="1"/>
                  </a:moveTo>
                  <a:cubicBezTo>
                    <a:pt x="701" y="1"/>
                    <a:pt x="0" y="668"/>
                    <a:pt x="0" y="1535"/>
                  </a:cubicBezTo>
                  <a:cubicBezTo>
                    <a:pt x="0" y="2369"/>
                    <a:pt x="701" y="3070"/>
                    <a:pt x="1568" y="3103"/>
                  </a:cubicBezTo>
                  <a:cubicBezTo>
                    <a:pt x="2402" y="3103"/>
                    <a:pt x="3103" y="2402"/>
                    <a:pt x="3103" y="1535"/>
                  </a:cubicBezTo>
                  <a:cubicBezTo>
                    <a:pt x="3103" y="1135"/>
                    <a:pt x="2969" y="735"/>
                    <a:pt x="2669" y="434"/>
                  </a:cubicBezTo>
                  <a:cubicBezTo>
                    <a:pt x="2369" y="134"/>
                    <a:pt x="1968" y="1"/>
                    <a:pt x="15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32"/>
            <p:cNvSpPr/>
            <p:nvPr/>
          </p:nvSpPr>
          <p:spPr>
            <a:xfrm>
              <a:off x="8825725" y="4538991"/>
              <a:ext cx="78400" cy="77575"/>
            </a:xfrm>
            <a:custGeom>
              <a:avLst/>
              <a:gdLst/>
              <a:ahLst/>
              <a:cxnLst/>
              <a:rect l="l" t="t" r="r" b="b"/>
              <a:pathLst>
                <a:path w="3136" h="3103" extrusionOk="0">
                  <a:moveTo>
                    <a:pt x="1568" y="434"/>
                  </a:moveTo>
                  <a:cubicBezTo>
                    <a:pt x="2202" y="434"/>
                    <a:pt x="2702" y="934"/>
                    <a:pt x="2702" y="1568"/>
                  </a:cubicBezTo>
                  <a:cubicBezTo>
                    <a:pt x="2702" y="2202"/>
                    <a:pt x="2202" y="2702"/>
                    <a:pt x="1568" y="2702"/>
                  </a:cubicBezTo>
                  <a:cubicBezTo>
                    <a:pt x="1268" y="2702"/>
                    <a:pt x="968" y="2569"/>
                    <a:pt x="768" y="2368"/>
                  </a:cubicBezTo>
                  <a:cubicBezTo>
                    <a:pt x="534" y="2135"/>
                    <a:pt x="434" y="1868"/>
                    <a:pt x="434" y="1568"/>
                  </a:cubicBezTo>
                  <a:cubicBezTo>
                    <a:pt x="434" y="934"/>
                    <a:pt x="934" y="434"/>
                    <a:pt x="1568" y="434"/>
                  </a:cubicBezTo>
                  <a:close/>
                  <a:moveTo>
                    <a:pt x="1568" y="0"/>
                  </a:moveTo>
                  <a:cubicBezTo>
                    <a:pt x="701" y="0"/>
                    <a:pt x="34" y="701"/>
                    <a:pt x="0" y="1568"/>
                  </a:cubicBezTo>
                  <a:cubicBezTo>
                    <a:pt x="0" y="1968"/>
                    <a:pt x="167" y="2368"/>
                    <a:pt x="467" y="2669"/>
                  </a:cubicBezTo>
                  <a:cubicBezTo>
                    <a:pt x="768" y="2935"/>
                    <a:pt x="1135" y="3102"/>
                    <a:pt x="1568" y="3102"/>
                  </a:cubicBezTo>
                  <a:cubicBezTo>
                    <a:pt x="2436" y="3102"/>
                    <a:pt x="3103" y="2435"/>
                    <a:pt x="3103" y="1568"/>
                  </a:cubicBezTo>
                  <a:cubicBezTo>
                    <a:pt x="3136" y="701"/>
                    <a:pt x="2436" y="0"/>
                    <a:pt x="156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32"/>
            <p:cNvSpPr/>
            <p:nvPr/>
          </p:nvSpPr>
          <p:spPr>
            <a:xfrm>
              <a:off x="7888375" y="4179391"/>
              <a:ext cx="96775" cy="586450"/>
            </a:xfrm>
            <a:custGeom>
              <a:avLst/>
              <a:gdLst/>
              <a:ahLst/>
              <a:cxnLst/>
              <a:rect l="l" t="t" r="r" b="b"/>
              <a:pathLst>
                <a:path w="3871" h="23458" extrusionOk="0">
                  <a:moveTo>
                    <a:pt x="241" y="1"/>
                  </a:moveTo>
                  <a:cubicBezTo>
                    <a:pt x="228" y="1"/>
                    <a:pt x="215" y="3"/>
                    <a:pt x="201" y="7"/>
                  </a:cubicBezTo>
                  <a:cubicBezTo>
                    <a:pt x="68" y="40"/>
                    <a:pt x="1" y="140"/>
                    <a:pt x="34" y="241"/>
                  </a:cubicBezTo>
                  <a:cubicBezTo>
                    <a:pt x="68" y="407"/>
                    <a:pt x="3437" y="17286"/>
                    <a:pt x="1902" y="23190"/>
                  </a:cubicBezTo>
                  <a:cubicBezTo>
                    <a:pt x="1869" y="23290"/>
                    <a:pt x="1936" y="23424"/>
                    <a:pt x="2036" y="23457"/>
                  </a:cubicBezTo>
                  <a:lnTo>
                    <a:pt x="2102" y="23457"/>
                  </a:lnTo>
                  <a:cubicBezTo>
                    <a:pt x="2169" y="23457"/>
                    <a:pt x="2269" y="23390"/>
                    <a:pt x="2303" y="23290"/>
                  </a:cubicBezTo>
                  <a:cubicBezTo>
                    <a:pt x="3870" y="17319"/>
                    <a:pt x="568" y="874"/>
                    <a:pt x="435" y="174"/>
                  </a:cubicBezTo>
                  <a:cubicBezTo>
                    <a:pt x="406" y="87"/>
                    <a:pt x="327" y="1"/>
                    <a:pt x="2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32"/>
            <p:cNvSpPr/>
            <p:nvPr/>
          </p:nvSpPr>
          <p:spPr>
            <a:xfrm>
              <a:off x="7489775" y="4544241"/>
              <a:ext cx="785875" cy="371175"/>
            </a:xfrm>
            <a:custGeom>
              <a:avLst/>
              <a:gdLst/>
              <a:ahLst/>
              <a:cxnLst/>
              <a:rect l="l" t="t" r="r" b="b"/>
              <a:pathLst>
                <a:path w="31435" h="14847" extrusionOk="0">
                  <a:moveTo>
                    <a:pt x="22711" y="0"/>
                  </a:moveTo>
                  <a:cubicBezTo>
                    <a:pt x="22565" y="0"/>
                    <a:pt x="22411" y="50"/>
                    <a:pt x="22249" y="157"/>
                  </a:cubicBezTo>
                  <a:cubicBezTo>
                    <a:pt x="19881" y="1758"/>
                    <a:pt x="15745" y="9397"/>
                    <a:pt x="15745" y="9397"/>
                  </a:cubicBezTo>
                  <a:cubicBezTo>
                    <a:pt x="15745" y="9397"/>
                    <a:pt x="16319" y="1746"/>
                    <a:pt x="13695" y="1746"/>
                  </a:cubicBezTo>
                  <a:cubicBezTo>
                    <a:pt x="13635" y="1746"/>
                    <a:pt x="13573" y="1750"/>
                    <a:pt x="13510" y="1758"/>
                  </a:cubicBezTo>
                  <a:cubicBezTo>
                    <a:pt x="10675" y="2125"/>
                    <a:pt x="8606" y="9364"/>
                    <a:pt x="8606" y="9364"/>
                  </a:cubicBezTo>
                  <a:cubicBezTo>
                    <a:pt x="8606" y="9364"/>
                    <a:pt x="4787" y="1656"/>
                    <a:pt x="3057" y="1656"/>
                  </a:cubicBezTo>
                  <a:cubicBezTo>
                    <a:pt x="2697" y="1656"/>
                    <a:pt x="2428" y="1989"/>
                    <a:pt x="2302" y="2792"/>
                  </a:cubicBezTo>
                  <a:cubicBezTo>
                    <a:pt x="1768" y="6195"/>
                    <a:pt x="0" y="13933"/>
                    <a:pt x="3736" y="14167"/>
                  </a:cubicBezTo>
                  <a:cubicBezTo>
                    <a:pt x="3736" y="14167"/>
                    <a:pt x="13512" y="14846"/>
                    <a:pt x="21039" y="14846"/>
                  </a:cubicBezTo>
                  <a:cubicBezTo>
                    <a:pt x="25186" y="14846"/>
                    <a:pt x="28651" y="14640"/>
                    <a:pt x="29421" y="14000"/>
                  </a:cubicBezTo>
                  <a:cubicBezTo>
                    <a:pt x="31434" y="12359"/>
                    <a:pt x="31233" y="2984"/>
                    <a:pt x="29913" y="2984"/>
                  </a:cubicBezTo>
                  <a:cubicBezTo>
                    <a:pt x="29811" y="2984"/>
                    <a:pt x="29703" y="3040"/>
                    <a:pt x="29588" y="3159"/>
                  </a:cubicBezTo>
                  <a:cubicBezTo>
                    <a:pt x="28020" y="4827"/>
                    <a:pt x="25285" y="9297"/>
                    <a:pt x="25285" y="9297"/>
                  </a:cubicBezTo>
                  <a:cubicBezTo>
                    <a:pt x="25285" y="9297"/>
                    <a:pt x="24706" y="0"/>
                    <a:pt x="22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32"/>
            <p:cNvSpPr/>
            <p:nvPr/>
          </p:nvSpPr>
          <p:spPr>
            <a:xfrm>
              <a:off x="7780800" y="4676566"/>
              <a:ext cx="54250" cy="200175"/>
            </a:xfrm>
            <a:custGeom>
              <a:avLst/>
              <a:gdLst/>
              <a:ahLst/>
              <a:cxnLst/>
              <a:rect l="l" t="t" r="r" b="b"/>
              <a:pathLst>
                <a:path w="2170" h="8007" extrusionOk="0">
                  <a:moveTo>
                    <a:pt x="1235" y="1"/>
                  </a:moveTo>
                  <a:cubicBezTo>
                    <a:pt x="1102" y="1"/>
                    <a:pt x="1035" y="101"/>
                    <a:pt x="1035" y="234"/>
                  </a:cubicBezTo>
                  <a:cubicBezTo>
                    <a:pt x="1035" y="301"/>
                    <a:pt x="1735" y="6272"/>
                    <a:pt x="101" y="7640"/>
                  </a:cubicBezTo>
                  <a:cubicBezTo>
                    <a:pt x="34" y="7706"/>
                    <a:pt x="1" y="7840"/>
                    <a:pt x="68" y="7907"/>
                  </a:cubicBezTo>
                  <a:cubicBezTo>
                    <a:pt x="134" y="7973"/>
                    <a:pt x="168" y="8007"/>
                    <a:pt x="234" y="8007"/>
                  </a:cubicBezTo>
                  <a:cubicBezTo>
                    <a:pt x="301" y="8007"/>
                    <a:pt x="334" y="7973"/>
                    <a:pt x="368" y="7940"/>
                  </a:cubicBezTo>
                  <a:cubicBezTo>
                    <a:pt x="2169" y="6472"/>
                    <a:pt x="1469" y="435"/>
                    <a:pt x="1435" y="168"/>
                  </a:cubicBezTo>
                  <a:cubicBezTo>
                    <a:pt x="1435" y="68"/>
                    <a:pt x="1335" y="1"/>
                    <a:pt x="12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32"/>
            <p:cNvSpPr/>
            <p:nvPr/>
          </p:nvSpPr>
          <p:spPr>
            <a:xfrm>
              <a:off x="7935075" y="4669066"/>
              <a:ext cx="104275" cy="196850"/>
            </a:xfrm>
            <a:custGeom>
              <a:avLst/>
              <a:gdLst/>
              <a:ahLst/>
              <a:cxnLst/>
              <a:rect l="l" t="t" r="r" b="b"/>
              <a:pathLst>
                <a:path w="4171" h="7874" extrusionOk="0">
                  <a:moveTo>
                    <a:pt x="3970" y="1"/>
                  </a:moveTo>
                  <a:cubicBezTo>
                    <a:pt x="3870" y="1"/>
                    <a:pt x="3737" y="67"/>
                    <a:pt x="3737" y="201"/>
                  </a:cubicBezTo>
                  <a:cubicBezTo>
                    <a:pt x="3170" y="3670"/>
                    <a:pt x="101" y="7473"/>
                    <a:pt x="68" y="7539"/>
                  </a:cubicBezTo>
                  <a:cubicBezTo>
                    <a:pt x="1" y="7606"/>
                    <a:pt x="1" y="7740"/>
                    <a:pt x="101" y="7806"/>
                  </a:cubicBezTo>
                  <a:cubicBezTo>
                    <a:pt x="134" y="7840"/>
                    <a:pt x="168" y="7873"/>
                    <a:pt x="234" y="7873"/>
                  </a:cubicBezTo>
                  <a:cubicBezTo>
                    <a:pt x="268" y="7873"/>
                    <a:pt x="335" y="7840"/>
                    <a:pt x="368" y="7773"/>
                  </a:cubicBezTo>
                  <a:cubicBezTo>
                    <a:pt x="501" y="7640"/>
                    <a:pt x="3570" y="3837"/>
                    <a:pt x="4137" y="268"/>
                  </a:cubicBezTo>
                  <a:cubicBezTo>
                    <a:pt x="4171" y="134"/>
                    <a:pt x="4104" y="34"/>
                    <a:pt x="39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32"/>
            <p:cNvSpPr/>
            <p:nvPr/>
          </p:nvSpPr>
          <p:spPr>
            <a:xfrm>
              <a:off x="8124400" y="4704941"/>
              <a:ext cx="96750" cy="175150"/>
            </a:xfrm>
            <a:custGeom>
              <a:avLst/>
              <a:gdLst/>
              <a:ahLst/>
              <a:cxnLst/>
              <a:rect l="l" t="t" r="r" b="b"/>
              <a:pathLst>
                <a:path w="3870" h="7006" extrusionOk="0">
                  <a:moveTo>
                    <a:pt x="3669" y="0"/>
                  </a:moveTo>
                  <a:cubicBezTo>
                    <a:pt x="3536" y="0"/>
                    <a:pt x="3469" y="100"/>
                    <a:pt x="3469" y="200"/>
                  </a:cubicBezTo>
                  <a:cubicBezTo>
                    <a:pt x="3469" y="2969"/>
                    <a:pt x="100" y="6605"/>
                    <a:pt x="67" y="6638"/>
                  </a:cubicBezTo>
                  <a:cubicBezTo>
                    <a:pt x="0" y="6738"/>
                    <a:pt x="0" y="6872"/>
                    <a:pt x="100" y="6938"/>
                  </a:cubicBezTo>
                  <a:cubicBezTo>
                    <a:pt x="133" y="6972"/>
                    <a:pt x="167" y="7005"/>
                    <a:pt x="234" y="7005"/>
                  </a:cubicBezTo>
                  <a:cubicBezTo>
                    <a:pt x="300" y="7005"/>
                    <a:pt x="334" y="6972"/>
                    <a:pt x="367" y="6938"/>
                  </a:cubicBezTo>
                  <a:cubicBezTo>
                    <a:pt x="534" y="6772"/>
                    <a:pt x="3869" y="3136"/>
                    <a:pt x="3869" y="200"/>
                  </a:cubicBezTo>
                  <a:cubicBezTo>
                    <a:pt x="3869" y="100"/>
                    <a:pt x="3769" y="0"/>
                    <a:pt x="36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32"/>
            <p:cNvSpPr/>
            <p:nvPr/>
          </p:nvSpPr>
          <p:spPr>
            <a:xfrm>
              <a:off x="7710325" y="4263941"/>
              <a:ext cx="223125" cy="142950"/>
            </a:xfrm>
            <a:custGeom>
              <a:avLst/>
              <a:gdLst/>
              <a:ahLst/>
              <a:cxnLst/>
              <a:rect l="l" t="t" r="r" b="b"/>
              <a:pathLst>
                <a:path w="8925" h="5718" extrusionOk="0">
                  <a:moveTo>
                    <a:pt x="3460" y="0"/>
                  </a:moveTo>
                  <a:cubicBezTo>
                    <a:pt x="3102" y="0"/>
                    <a:pt x="2753" y="110"/>
                    <a:pt x="2420" y="361"/>
                  </a:cubicBezTo>
                  <a:cubicBezTo>
                    <a:pt x="0" y="2183"/>
                    <a:pt x="6408" y="5717"/>
                    <a:pt x="8420" y="5717"/>
                  </a:cubicBezTo>
                  <a:cubicBezTo>
                    <a:pt x="8655" y="5717"/>
                    <a:pt x="8830" y="5669"/>
                    <a:pt x="8924" y="5565"/>
                  </a:cubicBezTo>
                  <a:cubicBezTo>
                    <a:pt x="8924" y="5565"/>
                    <a:pt x="6001" y="0"/>
                    <a:pt x="34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32"/>
            <p:cNvSpPr/>
            <p:nvPr/>
          </p:nvSpPr>
          <p:spPr>
            <a:xfrm>
              <a:off x="7800825" y="4308741"/>
              <a:ext cx="138450" cy="99325"/>
            </a:xfrm>
            <a:custGeom>
              <a:avLst/>
              <a:gdLst/>
              <a:ahLst/>
              <a:cxnLst/>
              <a:rect l="l" t="t" r="r" b="b"/>
              <a:pathLst>
                <a:path w="5538" h="3973" extrusionOk="0">
                  <a:moveTo>
                    <a:pt x="244" y="0"/>
                  </a:moveTo>
                  <a:cubicBezTo>
                    <a:pt x="175" y="0"/>
                    <a:pt x="108" y="29"/>
                    <a:pt x="67" y="70"/>
                  </a:cubicBezTo>
                  <a:cubicBezTo>
                    <a:pt x="0" y="170"/>
                    <a:pt x="0" y="304"/>
                    <a:pt x="101" y="370"/>
                  </a:cubicBezTo>
                  <a:cubicBezTo>
                    <a:pt x="267" y="504"/>
                    <a:pt x="4237" y="3673"/>
                    <a:pt x="5238" y="3973"/>
                  </a:cubicBezTo>
                  <a:lnTo>
                    <a:pt x="5304" y="3973"/>
                  </a:lnTo>
                  <a:cubicBezTo>
                    <a:pt x="5371" y="3973"/>
                    <a:pt x="5471" y="3906"/>
                    <a:pt x="5504" y="3839"/>
                  </a:cubicBezTo>
                  <a:cubicBezTo>
                    <a:pt x="5538" y="3706"/>
                    <a:pt x="5471" y="3606"/>
                    <a:pt x="5338" y="3573"/>
                  </a:cubicBezTo>
                  <a:cubicBezTo>
                    <a:pt x="4570" y="3339"/>
                    <a:pt x="1502" y="971"/>
                    <a:pt x="367" y="37"/>
                  </a:cubicBezTo>
                  <a:cubicBezTo>
                    <a:pt x="329" y="11"/>
                    <a:pt x="286" y="0"/>
                    <a:pt x="24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32"/>
            <p:cNvSpPr/>
            <p:nvPr/>
          </p:nvSpPr>
          <p:spPr>
            <a:xfrm>
              <a:off x="7945925" y="4422141"/>
              <a:ext cx="172675" cy="101150"/>
            </a:xfrm>
            <a:custGeom>
              <a:avLst/>
              <a:gdLst/>
              <a:ahLst/>
              <a:cxnLst/>
              <a:rect l="l" t="t" r="r" b="b"/>
              <a:pathLst>
                <a:path w="6907" h="4046" extrusionOk="0">
                  <a:moveTo>
                    <a:pt x="4830" y="1"/>
                  </a:moveTo>
                  <a:cubicBezTo>
                    <a:pt x="2822" y="1"/>
                    <a:pt x="1" y="3306"/>
                    <a:pt x="1" y="3306"/>
                  </a:cubicBezTo>
                  <a:cubicBezTo>
                    <a:pt x="1012" y="3832"/>
                    <a:pt x="1911" y="4046"/>
                    <a:pt x="2686" y="4046"/>
                  </a:cubicBezTo>
                  <a:cubicBezTo>
                    <a:pt x="5794" y="4046"/>
                    <a:pt x="6907" y="605"/>
                    <a:pt x="5304" y="71"/>
                  </a:cubicBezTo>
                  <a:cubicBezTo>
                    <a:pt x="5153" y="23"/>
                    <a:pt x="4994" y="1"/>
                    <a:pt x="48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32"/>
            <p:cNvSpPr/>
            <p:nvPr/>
          </p:nvSpPr>
          <p:spPr>
            <a:xfrm>
              <a:off x="7940100" y="4469016"/>
              <a:ext cx="106750" cy="42475"/>
            </a:xfrm>
            <a:custGeom>
              <a:avLst/>
              <a:gdLst/>
              <a:ahLst/>
              <a:cxnLst/>
              <a:rect l="l" t="t" r="r" b="b"/>
              <a:pathLst>
                <a:path w="4270" h="1699" extrusionOk="0">
                  <a:moveTo>
                    <a:pt x="4022" y="1"/>
                  </a:moveTo>
                  <a:cubicBezTo>
                    <a:pt x="3977" y="1"/>
                    <a:pt x="3933" y="19"/>
                    <a:pt x="3903" y="64"/>
                  </a:cubicBezTo>
                  <a:cubicBezTo>
                    <a:pt x="3873" y="64"/>
                    <a:pt x="2349" y="1297"/>
                    <a:pt x="864" y="1297"/>
                  </a:cubicBezTo>
                  <a:cubicBezTo>
                    <a:pt x="674" y="1297"/>
                    <a:pt x="485" y="1277"/>
                    <a:pt x="300" y="1231"/>
                  </a:cubicBezTo>
                  <a:cubicBezTo>
                    <a:pt x="277" y="1225"/>
                    <a:pt x="254" y="1223"/>
                    <a:pt x="233" y="1223"/>
                  </a:cubicBezTo>
                  <a:cubicBezTo>
                    <a:pt x="134" y="1223"/>
                    <a:pt x="61" y="1282"/>
                    <a:pt x="33" y="1365"/>
                  </a:cubicBezTo>
                  <a:cubicBezTo>
                    <a:pt x="0" y="1498"/>
                    <a:pt x="67" y="1598"/>
                    <a:pt x="200" y="1632"/>
                  </a:cubicBezTo>
                  <a:cubicBezTo>
                    <a:pt x="400" y="1698"/>
                    <a:pt x="634" y="1698"/>
                    <a:pt x="867" y="1698"/>
                  </a:cubicBezTo>
                  <a:cubicBezTo>
                    <a:pt x="2502" y="1698"/>
                    <a:pt x="4070" y="431"/>
                    <a:pt x="4170" y="364"/>
                  </a:cubicBezTo>
                  <a:cubicBezTo>
                    <a:pt x="4236" y="297"/>
                    <a:pt x="4270" y="164"/>
                    <a:pt x="4170" y="64"/>
                  </a:cubicBezTo>
                  <a:cubicBezTo>
                    <a:pt x="4133" y="27"/>
                    <a:pt x="4077" y="1"/>
                    <a:pt x="40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32"/>
            <p:cNvSpPr/>
            <p:nvPr/>
          </p:nvSpPr>
          <p:spPr>
            <a:xfrm>
              <a:off x="7706300" y="3962041"/>
              <a:ext cx="421525" cy="295975"/>
            </a:xfrm>
            <a:custGeom>
              <a:avLst/>
              <a:gdLst/>
              <a:ahLst/>
              <a:cxnLst/>
              <a:rect l="l" t="t" r="r" b="b"/>
              <a:pathLst>
                <a:path w="16861" h="11839" extrusionOk="0">
                  <a:moveTo>
                    <a:pt x="8801" y="0"/>
                  </a:moveTo>
                  <a:cubicBezTo>
                    <a:pt x="8677" y="0"/>
                    <a:pt x="8560" y="50"/>
                    <a:pt x="8451" y="162"/>
                  </a:cubicBezTo>
                  <a:cubicBezTo>
                    <a:pt x="8018" y="595"/>
                    <a:pt x="7084" y="3964"/>
                    <a:pt x="7084" y="3964"/>
                  </a:cubicBezTo>
                  <a:cubicBezTo>
                    <a:pt x="7084" y="3964"/>
                    <a:pt x="5259" y="938"/>
                    <a:pt x="4522" y="938"/>
                  </a:cubicBezTo>
                  <a:cubicBezTo>
                    <a:pt x="4391" y="938"/>
                    <a:pt x="4294" y="1035"/>
                    <a:pt x="4248" y="1262"/>
                  </a:cubicBezTo>
                  <a:cubicBezTo>
                    <a:pt x="4048" y="2263"/>
                    <a:pt x="3314" y="5132"/>
                    <a:pt x="3314" y="5132"/>
                  </a:cubicBezTo>
                  <a:cubicBezTo>
                    <a:pt x="3314" y="5132"/>
                    <a:pt x="1022" y="2567"/>
                    <a:pt x="257" y="2567"/>
                  </a:cubicBezTo>
                  <a:cubicBezTo>
                    <a:pt x="94" y="2567"/>
                    <a:pt x="0" y="2683"/>
                    <a:pt x="12" y="2964"/>
                  </a:cubicBezTo>
                  <a:cubicBezTo>
                    <a:pt x="12" y="2964"/>
                    <a:pt x="1075" y="11839"/>
                    <a:pt x="7651" y="11839"/>
                  </a:cubicBezTo>
                  <a:cubicBezTo>
                    <a:pt x="8162" y="11839"/>
                    <a:pt x="8706" y="11785"/>
                    <a:pt x="9285" y="11670"/>
                  </a:cubicBezTo>
                  <a:cubicBezTo>
                    <a:pt x="16861" y="10186"/>
                    <a:pt x="14371" y="161"/>
                    <a:pt x="13092" y="161"/>
                  </a:cubicBezTo>
                  <a:cubicBezTo>
                    <a:pt x="13020" y="161"/>
                    <a:pt x="12951" y="194"/>
                    <a:pt x="12888" y="262"/>
                  </a:cubicBezTo>
                  <a:cubicBezTo>
                    <a:pt x="12221" y="962"/>
                    <a:pt x="11387" y="3664"/>
                    <a:pt x="11387" y="3664"/>
                  </a:cubicBezTo>
                  <a:cubicBezTo>
                    <a:pt x="11387" y="3664"/>
                    <a:pt x="9862" y="0"/>
                    <a:pt x="8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32"/>
            <p:cNvSpPr/>
            <p:nvPr/>
          </p:nvSpPr>
          <p:spPr>
            <a:xfrm>
              <a:off x="7767475" y="4088016"/>
              <a:ext cx="307725" cy="131600"/>
            </a:xfrm>
            <a:custGeom>
              <a:avLst/>
              <a:gdLst/>
              <a:ahLst/>
              <a:cxnLst/>
              <a:rect l="l" t="t" r="r" b="b"/>
              <a:pathLst>
                <a:path w="12309" h="5264" extrusionOk="0">
                  <a:moveTo>
                    <a:pt x="9941" y="426"/>
                  </a:moveTo>
                  <a:lnTo>
                    <a:pt x="9941" y="426"/>
                  </a:lnTo>
                  <a:cubicBezTo>
                    <a:pt x="10041" y="426"/>
                    <a:pt x="10374" y="693"/>
                    <a:pt x="10474" y="1227"/>
                  </a:cubicBezTo>
                  <a:cubicBezTo>
                    <a:pt x="10508" y="1394"/>
                    <a:pt x="10508" y="1627"/>
                    <a:pt x="10441" y="1894"/>
                  </a:cubicBezTo>
                  <a:lnTo>
                    <a:pt x="10408" y="1894"/>
                  </a:lnTo>
                  <a:cubicBezTo>
                    <a:pt x="9941" y="1494"/>
                    <a:pt x="9807" y="627"/>
                    <a:pt x="9941" y="426"/>
                  </a:cubicBezTo>
                  <a:close/>
                  <a:moveTo>
                    <a:pt x="6505" y="1460"/>
                  </a:moveTo>
                  <a:cubicBezTo>
                    <a:pt x="6538" y="1460"/>
                    <a:pt x="6672" y="1460"/>
                    <a:pt x="6705" y="1761"/>
                  </a:cubicBezTo>
                  <a:cubicBezTo>
                    <a:pt x="6772" y="2028"/>
                    <a:pt x="6705" y="2394"/>
                    <a:pt x="6572" y="2795"/>
                  </a:cubicBezTo>
                  <a:cubicBezTo>
                    <a:pt x="6271" y="2361"/>
                    <a:pt x="6238" y="1827"/>
                    <a:pt x="6371" y="1594"/>
                  </a:cubicBezTo>
                  <a:cubicBezTo>
                    <a:pt x="6405" y="1460"/>
                    <a:pt x="6471" y="1460"/>
                    <a:pt x="6505" y="1460"/>
                  </a:cubicBezTo>
                  <a:close/>
                  <a:moveTo>
                    <a:pt x="2939" y="2024"/>
                  </a:moveTo>
                  <a:cubicBezTo>
                    <a:pt x="2958" y="2024"/>
                    <a:pt x="2969" y="2028"/>
                    <a:pt x="2969" y="2028"/>
                  </a:cubicBezTo>
                  <a:cubicBezTo>
                    <a:pt x="3136" y="2061"/>
                    <a:pt x="3303" y="2294"/>
                    <a:pt x="3369" y="2628"/>
                  </a:cubicBezTo>
                  <a:cubicBezTo>
                    <a:pt x="3403" y="2761"/>
                    <a:pt x="3436" y="2962"/>
                    <a:pt x="3403" y="3228"/>
                  </a:cubicBezTo>
                  <a:cubicBezTo>
                    <a:pt x="3036" y="2761"/>
                    <a:pt x="2802" y="2261"/>
                    <a:pt x="2769" y="2128"/>
                  </a:cubicBezTo>
                  <a:cubicBezTo>
                    <a:pt x="2836" y="2039"/>
                    <a:pt x="2902" y="2024"/>
                    <a:pt x="2939" y="2024"/>
                  </a:cubicBezTo>
                  <a:close/>
                  <a:moveTo>
                    <a:pt x="9926" y="1"/>
                  </a:moveTo>
                  <a:cubicBezTo>
                    <a:pt x="9792" y="1"/>
                    <a:pt x="9681" y="69"/>
                    <a:pt x="9607" y="193"/>
                  </a:cubicBezTo>
                  <a:cubicBezTo>
                    <a:pt x="9340" y="627"/>
                    <a:pt x="9540" y="1727"/>
                    <a:pt x="10141" y="2194"/>
                  </a:cubicBezTo>
                  <a:cubicBezTo>
                    <a:pt x="10174" y="2228"/>
                    <a:pt x="10207" y="2261"/>
                    <a:pt x="10241" y="2261"/>
                  </a:cubicBezTo>
                  <a:cubicBezTo>
                    <a:pt x="10007" y="2595"/>
                    <a:pt x="9607" y="2895"/>
                    <a:pt x="8907" y="3162"/>
                  </a:cubicBezTo>
                  <a:cubicBezTo>
                    <a:pt x="8479" y="3313"/>
                    <a:pt x="8121" y="3374"/>
                    <a:pt x="7821" y="3374"/>
                  </a:cubicBezTo>
                  <a:cubicBezTo>
                    <a:pt x="7394" y="3374"/>
                    <a:pt x="7087" y="3252"/>
                    <a:pt x="6872" y="3095"/>
                  </a:cubicBezTo>
                  <a:cubicBezTo>
                    <a:pt x="7105" y="2595"/>
                    <a:pt x="7205" y="2061"/>
                    <a:pt x="7139" y="1661"/>
                  </a:cubicBezTo>
                  <a:cubicBezTo>
                    <a:pt x="7072" y="1294"/>
                    <a:pt x="6838" y="1060"/>
                    <a:pt x="6538" y="1060"/>
                  </a:cubicBezTo>
                  <a:cubicBezTo>
                    <a:pt x="6514" y="1057"/>
                    <a:pt x="6491" y="1055"/>
                    <a:pt x="6468" y="1055"/>
                  </a:cubicBezTo>
                  <a:cubicBezTo>
                    <a:pt x="6265" y="1055"/>
                    <a:pt x="6094" y="1184"/>
                    <a:pt x="6004" y="1394"/>
                  </a:cubicBezTo>
                  <a:cubicBezTo>
                    <a:pt x="5771" y="1827"/>
                    <a:pt x="5871" y="2661"/>
                    <a:pt x="6371" y="3195"/>
                  </a:cubicBezTo>
                  <a:cubicBezTo>
                    <a:pt x="6138" y="3629"/>
                    <a:pt x="5804" y="3996"/>
                    <a:pt x="5371" y="4162"/>
                  </a:cubicBezTo>
                  <a:cubicBezTo>
                    <a:pt x="5243" y="4221"/>
                    <a:pt x="5107" y="4250"/>
                    <a:pt x="4964" y="4250"/>
                  </a:cubicBezTo>
                  <a:cubicBezTo>
                    <a:pt x="4698" y="4250"/>
                    <a:pt x="4407" y="4146"/>
                    <a:pt x="4103" y="3929"/>
                  </a:cubicBezTo>
                  <a:cubicBezTo>
                    <a:pt x="3970" y="3829"/>
                    <a:pt x="3836" y="3729"/>
                    <a:pt x="3736" y="3595"/>
                  </a:cubicBezTo>
                  <a:cubicBezTo>
                    <a:pt x="3836" y="3228"/>
                    <a:pt x="3870" y="2861"/>
                    <a:pt x="3803" y="2561"/>
                  </a:cubicBezTo>
                  <a:cubicBezTo>
                    <a:pt x="3669" y="2061"/>
                    <a:pt x="3403" y="1694"/>
                    <a:pt x="3069" y="1627"/>
                  </a:cubicBezTo>
                  <a:cubicBezTo>
                    <a:pt x="3034" y="1619"/>
                    <a:pt x="2990" y="1612"/>
                    <a:pt x="2940" y="1612"/>
                  </a:cubicBezTo>
                  <a:cubicBezTo>
                    <a:pt x="2799" y="1612"/>
                    <a:pt x="2608" y="1664"/>
                    <a:pt x="2435" y="1861"/>
                  </a:cubicBezTo>
                  <a:cubicBezTo>
                    <a:pt x="2135" y="2261"/>
                    <a:pt x="2969" y="3362"/>
                    <a:pt x="3002" y="3395"/>
                  </a:cubicBezTo>
                  <a:cubicBezTo>
                    <a:pt x="3102" y="3529"/>
                    <a:pt x="3169" y="3629"/>
                    <a:pt x="3269" y="3695"/>
                  </a:cubicBezTo>
                  <a:cubicBezTo>
                    <a:pt x="3136" y="3962"/>
                    <a:pt x="2936" y="4229"/>
                    <a:pt x="2635" y="4463"/>
                  </a:cubicBezTo>
                  <a:cubicBezTo>
                    <a:pt x="2296" y="4724"/>
                    <a:pt x="1977" y="4862"/>
                    <a:pt x="1679" y="4862"/>
                  </a:cubicBezTo>
                  <a:cubicBezTo>
                    <a:pt x="1596" y="4862"/>
                    <a:pt x="1514" y="4851"/>
                    <a:pt x="1435" y="4830"/>
                  </a:cubicBezTo>
                  <a:cubicBezTo>
                    <a:pt x="801" y="4663"/>
                    <a:pt x="434" y="3862"/>
                    <a:pt x="434" y="3862"/>
                  </a:cubicBezTo>
                  <a:cubicBezTo>
                    <a:pt x="410" y="3790"/>
                    <a:pt x="334" y="3735"/>
                    <a:pt x="256" y="3735"/>
                  </a:cubicBezTo>
                  <a:cubicBezTo>
                    <a:pt x="225" y="3735"/>
                    <a:pt x="195" y="3743"/>
                    <a:pt x="167" y="3762"/>
                  </a:cubicBezTo>
                  <a:cubicBezTo>
                    <a:pt x="67" y="3795"/>
                    <a:pt x="0" y="3929"/>
                    <a:pt x="34" y="4029"/>
                  </a:cubicBezTo>
                  <a:cubicBezTo>
                    <a:pt x="67" y="4062"/>
                    <a:pt x="501" y="5030"/>
                    <a:pt x="1334" y="5230"/>
                  </a:cubicBezTo>
                  <a:cubicBezTo>
                    <a:pt x="1468" y="5263"/>
                    <a:pt x="1568" y="5263"/>
                    <a:pt x="1701" y="5263"/>
                  </a:cubicBezTo>
                  <a:cubicBezTo>
                    <a:pt x="2068" y="5263"/>
                    <a:pt x="2469" y="5130"/>
                    <a:pt x="2902" y="4796"/>
                  </a:cubicBezTo>
                  <a:cubicBezTo>
                    <a:pt x="3202" y="4563"/>
                    <a:pt x="3403" y="4296"/>
                    <a:pt x="3569" y="4029"/>
                  </a:cubicBezTo>
                  <a:cubicBezTo>
                    <a:pt x="4042" y="4454"/>
                    <a:pt x="4531" y="4679"/>
                    <a:pt x="4990" y="4679"/>
                  </a:cubicBezTo>
                  <a:cubicBezTo>
                    <a:pt x="5179" y="4679"/>
                    <a:pt x="5362" y="4641"/>
                    <a:pt x="5537" y="4563"/>
                  </a:cubicBezTo>
                  <a:cubicBezTo>
                    <a:pt x="6038" y="4329"/>
                    <a:pt x="6405" y="3929"/>
                    <a:pt x="6672" y="3462"/>
                  </a:cubicBezTo>
                  <a:cubicBezTo>
                    <a:pt x="6948" y="3639"/>
                    <a:pt x="7317" y="3793"/>
                    <a:pt x="7814" y="3793"/>
                  </a:cubicBezTo>
                  <a:cubicBezTo>
                    <a:pt x="8157" y="3793"/>
                    <a:pt x="8562" y="3720"/>
                    <a:pt x="9040" y="3529"/>
                  </a:cubicBezTo>
                  <a:cubicBezTo>
                    <a:pt x="9907" y="3228"/>
                    <a:pt x="10374" y="2828"/>
                    <a:pt x="10608" y="2428"/>
                  </a:cubicBezTo>
                  <a:cubicBezTo>
                    <a:pt x="10691" y="2449"/>
                    <a:pt x="10779" y="2461"/>
                    <a:pt x="10874" y="2461"/>
                  </a:cubicBezTo>
                  <a:cubicBezTo>
                    <a:pt x="11236" y="2461"/>
                    <a:pt x="11687" y="2283"/>
                    <a:pt x="12242" y="1727"/>
                  </a:cubicBezTo>
                  <a:cubicBezTo>
                    <a:pt x="12309" y="1661"/>
                    <a:pt x="12309" y="1527"/>
                    <a:pt x="12242" y="1427"/>
                  </a:cubicBezTo>
                  <a:cubicBezTo>
                    <a:pt x="12209" y="1394"/>
                    <a:pt x="12159" y="1377"/>
                    <a:pt x="12105" y="1377"/>
                  </a:cubicBezTo>
                  <a:cubicBezTo>
                    <a:pt x="12050" y="1377"/>
                    <a:pt x="11992" y="1394"/>
                    <a:pt x="11942" y="1427"/>
                  </a:cubicBezTo>
                  <a:cubicBezTo>
                    <a:pt x="11657" y="1744"/>
                    <a:pt x="11252" y="2030"/>
                    <a:pt x="10870" y="2030"/>
                  </a:cubicBezTo>
                  <a:cubicBezTo>
                    <a:pt x="10849" y="2030"/>
                    <a:pt x="10828" y="2029"/>
                    <a:pt x="10808" y="2028"/>
                  </a:cubicBezTo>
                  <a:cubicBezTo>
                    <a:pt x="10908" y="1794"/>
                    <a:pt x="10908" y="1561"/>
                    <a:pt x="10908" y="1394"/>
                  </a:cubicBezTo>
                  <a:cubicBezTo>
                    <a:pt x="10875" y="693"/>
                    <a:pt x="10441" y="126"/>
                    <a:pt x="10074" y="26"/>
                  </a:cubicBezTo>
                  <a:cubicBezTo>
                    <a:pt x="10022" y="9"/>
                    <a:pt x="9973" y="1"/>
                    <a:pt x="992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32"/>
            <p:cNvSpPr/>
            <p:nvPr/>
          </p:nvSpPr>
          <p:spPr>
            <a:xfrm>
              <a:off x="7668725" y="4426391"/>
              <a:ext cx="282225" cy="156775"/>
            </a:xfrm>
            <a:custGeom>
              <a:avLst/>
              <a:gdLst/>
              <a:ahLst/>
              <a:cxnLst/>
              <a:rect l="l" t="t" r="r" b="b"/>
              <a:pathLst>
                <a:path w="11289" h="6271" extrusionOk="0">
                  <a:moveTo>
                    <a:pt x="3240" y="1"/>
                  </a:moveTo>
                  <a:cubicBezTo>
                    <a:pt x="0" y="1"/>
                    <a:pt x="3961" y="6271"/>
                    <a:pt x="9033" y="6271"/>
                  </a:cubicBezTo>
                  <a:cubicBezTo>
                    <a:pt x="9768" y="6271"/>
                    <a:pt x="10526" y="6139"/>
                    <a:pt x="11289" y="5838"/>
                  </a:cubicBezTo>
                  <a:cubicBezTo>
                    <a:pt x="11289" y="5838"/>
                    <a:pt x="8787" y="1002"/>
                    <a:pt x="3883" y="68"/>
                  </a:cubicBezTo>
                  <a:cubicBezTo>
                    <a:pt x="3644" y="22"/>
                    <a:pt x="3429" y="1"/>
                    <a:pt x="32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32"/>
            <p:cNvSpPr/>
            <p:nvPr/>
          </p:nvSpPr>
          <p:spPr>
            <a:xfrm>
              <a:off x="7815000" y="4492441"/>
              <a:ext cx="141800" cy="85750"/>
            </a:xfrm>
            <a:custGeom>
              <a:avLst/>
              <a:gdLst/>
              <a:ahLst/>
              <a:cxnLst/>
              <a:rect l="l" t="t" r="r" b="b"/>
              <a:pathLst>
                <a:path w="5672" h="3430" extrusionOk="0">
                  <a:moveTo>
                    <a:pt x="230" y="1"/>
                  </a:moveTo>
                  <a:cubicBezTo>
                    <a:pt x="147" y="1"/>
                    <a:pt x="82" y="55"/>
                    <a:pt x="34" y="127"/>
                  </a:cubicBezTo>
                  <a:cubicBezTo>
                    <a:pt x="1" y="228"/>
                    <a:pt x="34" y="361"/>
                    <a:pt x="134" y="394"/>
                  </a:cubicBezTo>
                  <a:cubicBezTo>
                    <a:pt x="201" y="428"/>
                    <a:pt x="4470" y="2396"/>
                    <a:pt x="5304" y="3330"/>
                  </a:cubicBezTo>
                  <a:cubicBezTo>
                    <a:pt x="5338" y="3396"/>
                    <a:pt x="5404" y="3430"/>
                    <a:pt x="5438" y="3430"/>
                  </a:cubicBezTo>
                  <a:cubicBezTo>
                    <a:pt x="5504" y="3430"/>
                    <a:pt x="5538" y="3396"/>
                    <a:pt x="5605" y="3363"/>
                  </a:cubicBezTo>
                  <a:cubicBezTo>
                    <a:pt x="5671" y="3296"/>
                    <a:pt x="5671" y="3163"/>
                    <a:pt x="5605" y="3063"/>
                  </a:cubicBezTo>
                  <a:cubicBezTo>
                    <a:pt x="4737" y="2062"/>
                    <a:pt x="501" y="94"/>
                    <a:pt x="334" y="27"/>
                  </a:cubicBezTo>
                  <a:cubicBezTo>
                    <a:pt x="297" y="9"/>
                    <a:pt x="262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32"/>
            <p:cNvSpPr/>
            <p:nvPr/>
          </p:nvSpPr>
          <p:spPr>
            <a:xfrm>
              <a:off x="8416275" y="4415366"/>
              <a:ext cx="175525" cy="165900"/>
            </a:xfrm>
            <a:custGeom>
              <a:avLst/>
              <a:gdLst/>
              <a:ahLst/>
              <a:cxnLst/>
              <a:rect l="l" t="t" r="r" b="b"/>
              <a:pathLst>
                <a:path w="7021" h="6636" extrusionOk="0">
                  <a:moveTo>
                    <a:pt x="3248" y="0"/>
                  </a:moveTo>
                  <a:cubicBezTo>
                    <a:pt x="1282" y="0"/>
                    <a:pt x="0" y="6279"/>
                    <a:pt x="0" y="6279"/>
                  </a:cubicBezTo>
                  <a:cubicBezTo>
                    <a:pt x="192" y="6526"/>
                    <a:pt x="442" y="6635"/>
                    <a:pt x="727" y="6635"/>
                  </a:cubicBezTo>
                  <a:cubicBezTo>
                    <a:pt x="2874" y="6635"/>
                    <a:pt x="7020" y="450"/>
                    <a:pt x="3369" y="8"/>
                  </a:cubicBezTo>
                  <a:cubicBezTo>
                    <a:pt x="3328" y="3"/>
                    <a:pt x="3288" y="0"/>
                    <a:pt x="32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32"/>
            <p:cNvSpPr/>
            <p:nvPr/>
          </p:nvSpPr>
          <p:spPr>
            <a:xfrm>
              <a:off x="8410425" y="4481416"/>
              <a:ext cx="85075" cy="103450"/>
            </a:xfrm>
            <a:custGeom>
              <a:avLst/>
              <a:gdLst/>
              <a:ahLst/>
              <a:cxnLst/>
              <a:rect l="l" t="t" r="r" b="b"/>
              <a:pathLst>
                <a:path w="3403" h="4138" extrusionOk="0">
                  <a:moveTo>
                    <a:pt x="3155" y="0"/>
                  </a:moveTo>
                  <a:cubicBezTo>
                    <a:pt x="3083" y="0"/>
                    <a:pt x="3012" y="37"/>
                    <a:pt x="2969" y="101"/>
                  </a:cubicBezTo>
                  <a:cubicBezTo>
                    <a:pt x="2469" y="1002"/>
                    <a:pt x="968" y="3370"/>
                    <a:pt x="134" y="3737"/>
                  </a:cubicBezTo>
                  <a:cubicBezTo>
                    <a:pt x="34" y="3804"/>
                    <a:pt x="1" y="3904"/>
                    <a:pt x="34" y="4038"/>
                  </a:cubicBezTo>
                  <a:cubicBezTo>
                    <a:pt x="67" y="4104"/>
                    <a:pt x="167" y="4138"/>
                    <a:pt x="234" y="4138"/>
                  </a:cubicBezTo>
                  <a:lnTo>
                    <a:pt x="334" y="4138"/>
                  </a:lnTo>
                  <a:cubicBezTo>
                    <a:pt x="1435" y="3604"/>
                    <a:pt x="3270" y="468"/>
                    <a:pt x="3336" y="335"/>
                  </a:cubicBezTo>
                  <a:cubicBezTo>
                    <a:pt x="3403" y="235"/>
                    <a:pt x="3370" y="101"/>
                    <a:pt x="3270" y="35"/>
                  </a:cubicBezTo>
                  <a:cubicBezTo>
                    <a:pt x="3234" y="11"/>
                    <a:pt x="3194" y="0"/>
                    <a:pt x="315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32"/>
            <p:cNvSpPr/>
            <p:nvPr/>
          </p:nvSpPr>
          <p:spPr>
            <a:xfrm>
              <a:off x="8568875" y="4598066"/>
              <a:ext cx="209575" cy="136375"/>
            </a:xfrm>
            <a:custGeom>
              <a:avLst/>
              <a:gdLst/>
              <a:ahLst/>
              <a:cxnLst/>
              <a:rect l="l" t="t" r="r" b="b"/>
              <a:pathLst>
                <a:path w="8383" h="5455" extrusionOk="0">
                  <a:moveTo>
                    <a:pt x="4959" y="0"/>
                  </a:moveTo>
                  <a:cubicBezTo>
                    <a:pt x="3070" y="0"/>
                    <a:pt x="0" y="4775"/>
                    <a:pt x="0" y="4775"/>
                  </a:cubicBezTo>
                  <a:cubicBezTo>
                    <a:pt x="145" y="5253"/>
                    <a:pt x="557" y="5455"/>
                    <a:pt x="1105" y="5455"/>
                  </a:cubicBezTo>
                  <a:cubicBezTo>
                    <a:pt x="3471" y="5455"/>
                    <a:pt x="8383" y="1703"/>
                    <a:pt x="5404" y="105"/>
                  </a:cubicBezTo>
                  <a:cubicBezTo>
                    <a:pt x="5266" y="34"/>
                    <a:pt x="5117" y="0"/>
                    <a:pt x="49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32"/>
            <p:cNvSpPr/>
            <p:nvPr/>
          </p:nvSpPr>
          <p:spPr>
            <a:xfrm>
              <a:off x="8560525" y="4658741"/>
              <a:ext cx="113450" cy="71225"/>
            </a:xfrm>
            <a:custGeom>
              <a:avLst/>
              <a:gdLst/>
              <a:ahLst/>
              <a:cxnLst/>
              <a:rect l="l" t="t" r="r" b="b"/>
              <a:pathLst>
                <a:path w="4538" h="2849" extrusionOk="0">
                  <a:moveTo>
                    <a:pt x="4305" y="0"/>
                  </a:moveTo>
                  <a:cubicBezTo>
                    <a:pt x="4260" y="0"/>
                    <a:pt x="4215" y="17"/>
                    <a:pt x="4171" y="47"/>
                  </a:cubicBezTo>
                  <a:cubicBezTo>
                    <a:pt x="3370" y="681"/>
                    <a:pt x="1135" y="2348"/>
                    <a:pt x="201" y="2415"/>
                  </a:cubicBezTo>
                  <a:cubicBezTo>
                    <a:pt x="101" y="2415"/>
                    <a:pt x="1" y="2515"/>
                    <a:pt x="1" y="2649"/>
                  </a:cubicBezTo>
                  <a:cubicBezTo>
                    <a:pt x="34" y="2749"/>
                    <a:pt x="101" y="2849"/>
                    <a:pt x="234" y="2849"/>
                  </a:cubicBezTo>
                  <a:cubicBezTo>
                    <a:pt x="234" y="2849"/>
                    <a:pt x="234" y="2815"/>
                    <a:pt x="234" y="2815"/>
                  </a:cubicBezTo>
                  <a:cubicBezTo>
                    <a:pt x="1469" y="2749"/>
                    <a:pt x="4304" y="480"/>
                    <a:pt x="4437" y="380"/>
                  </a:cubicBezTo>
                  <a:cubicBezTo>
                    <a:pt x="4504" y="280"/>
                    <a:pt x="4537" y="180"/>
                    <a:pt x="4471" y="80"/>
                  </a:cubicBezTo>
                  <a:cubicBezTo>
                    <a:pt x="4416" y="25"/>
                    <a:pt x="4361" y="0"/>
                    <a:pt x="430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32"/>
            <p:cNvSpPr/>
            <p:nvPr/>
          </p:nvSpPr>
          <p:spPr>
            <a:xfrm>
              <a:off x="8628925" y="4451141"/>
              <a:ext cx="172600" cy="100850"/>
            </a:xfrm>
            <a:custGeom>
              <a:avLst/>
              <a:gdLst/>
              <a:ahLst/>
              <a:cxnLst/>
              <a:rect l="l" t="t" r="r" b="b"/>
              <a:pathLst>
                <a:path w="6904" h="4034" extrusionOk="0">
                  <a:moveTo>
                    <a:pt x="4805" y="1"/>
                  </a:moveTo>
                  <a:cubicBezTo>
                    <a:pt x="2799" y="1"/>
                    <a:pt x="0" y="3281"/>
                    <a:pt x="0" y="3281"/>
                  </a:cubicBezTo>
                  <a:cubicBezTo>
                    <a:pt x="1017" y="3816"/>
                    <a:pt x="1920" y="4033"/>
                    <a:pt x="2698" y="4033"/>
                  </a:cubicBezTo>
                  <a:cubicBezTo>
                    <a:pt x="5797" y="4033"/>
                    <a:pt x="6904" y="585"/>
                    <a:pt x="5304" y="78"/>
                  </a:cubicBezTo>
                  <a:cubicBezTo>
                    <a:pt x="5145" y="25"/>
                    <a:pt x="4978" y="1"/>
                    <a:pt x="48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32"/>
            <p:cNvSpPr/>
            <p:nvPr/>
          </p:nvSpPr>
          <p:spPr>
            <a:xfrm>
              <a:off x="8623075" y="4497791"/>
              <a:ext cx="106775" cy="42875"/>
            </a:xfrm>
            <a:custGeom>
              <a:avLst/>
              <a:gdLst/>
              <a:ahLst/>
              <a:cxnLst/>
              <a:rect l="l" t="t" r="r" b="b"/>
              <a:pathLst>
                <a:path w="4271" h="1715" extrusionOk="0">
                  <a:moveTo>
                    <a:pt x="4022" y="0"/>
                  </a:moveTo>
                  <a:cubicBezTo>
                    <a:pt x="3977" y="0"/>
                    <a:pt x="3933" y="17"/>
                    <a:pt x="3903" y="47"/>
                  </a:cubicBezTo>
                  <a:cubicBezTo>
                    <a:pt x="3874" y="47"/>
                    <a:pt x="2349" y="1280"/>
                    <a:pt x="841" y="1280"/>
                  </a:cubicBezTo>
                  <a:cubicBezTo>
                    <a:pt x="649" y="1280"/>
                    <a:pt x="456" y="1260"/>
                    <a:pt x="268" y="1214"/>
                  </a:cubicBezTo>
                  <a:cubicBezTo>
                    <a:pt x="250" y="1209"/>
                    <a:pt x="233" y="1206"/>
                    <a:pt x="216" y="1206"/>
                  </a:cubicBezTo>
                  <a:cubicBezTo>
                    <a:pt x="135" y="1206"/>
                    <a:pt x="62" y="1271"/>
                    <a:pt x="34" y="1381"/>
                  </a:cubicBezTo>
                  <a:cubicBezTo>
                    <a:pt x="1" y="1481"/>
                    <a:pt x="67" y="1581"/>
                    <a:pt x="201" y="1615"/>
                  </a:cubicBezTo>
                  <a:cubicBezTo>
                    <a:pt x="401" y="1681"/>
                    <a:pt x="634" y="1715"/>
                    <a:pt x="868" y="1715"/>
                  </a:cubicBezTo>
                  <a:cubicBezTo>
                    <a:pt x="2502" y="1715"/>
                    <a:pt x="4070" y="414"/>
                    <a:pt x="4170" y="380"/>
                  </a:cubicBezTo>
                  <a:cubicBezTo>
                    <a:pt x="4237" y="280"/>
                    <a:pt x="4270" y="147"/>
                    <a:pt x="4170" y="80"/>
                  </a:cubicBezTo>
                  <a:cubicBezTo>
                    <a:pt x="4134" y="25"/>
                    <a:pt x="4077" y="0"/>
                    <a:pt x="402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32"/>
            <p:cNvSpPr/>
            <p:nvPr/>
          </p:nvSpPr>
          <p:spPr>
            <a:xfrm>
              <a:off x="8147400" y="4476441"/>
              <a:ext cx="283075" cy="156775"/>
            </a:xfrm>
            <a:custGeom>
              <a:avLst/>
              <a:gdLst/>
              <a:ahLst/>
              <a:cxnLst/>
              <a:rect l="l" t="t" r="r" b="b"/>
              <a:pathLst>
                <a:path w="11323" h="6271" extrusionOk="0">
                  <a:moveTo>
                    <a:pt x="3240" y="0"/>
                  </a:moveTo>
                  <a:cubicBezTo>
                    <a:pt x="0" y="0"/>
                    <a:pt x="3962" y="6270"/>
                    <a:pt x="9056" y="6270"/>
                  </a:cubicBezTo>
                  <a:cubicBezTo>
                    <a:pt x="9794" y="6270"/>
                    <a:pt x="10555" y="6139"/>
                    <a:pt x="11322" y="5838"/>
                  </a:cubicBezTo>
                  <a:cubicBezTo>
                    <a:pt x="11322" y="5838"/>
                    <a:pt x="8820" y="1001"/>
                    <a:pt x="3883" y="67"/>
                  </a:cubicBezTo>
                  <a:cubicBezTo>
                    <a:pt x="3644" y="22"/>
                    <a:pt x="3430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32"/>
            <p:cNvSpPr/>
            <p:nvPr/>
          </p:nvSpPr>
          <p:spPr>
            <a:xfrm>
              <a:off x="8293675" y="4542466"/>
              <a:ext cx="142625" cy="85775"/>
            </a:xfrm>
            <a:custGeom>
              <a:avLst/>
              <a:gdLst/>
              <a:ahLst/>
              <a:cxnLst/>
              <a:rect l="l" t="t" r="r" b="b"/>
              <a:pathLst>
                <a:path w="5705" h="3431" extrusionOk="0">
                  <a:moveTo>
                    <a:pt x="245" y="1"/>
                  </a:moveTo>
                  <a:cubicBezTo>
                    <a:pt x="167" y="1"/>
                    <a:pt x="91" y="56"/>
                    <a:pt x="67" y="128"/>
                  </a:cubicBezTo>
                  <a:cubicBezTo>
                    <a:pt x="1" y="228"/>
                    <a:pt x="67" y="361"/>
                    <a:pt x="167" y="395"/>
                  </a:cubicBezTo>
                  <a:cubicBezTo>
                    <a:pt x="201" y="428"/>
                    <a:pt x="4504" y="2396"/>
                    <a:pt x="5304" y="3330"/>
                  </a:cubicBezTo>
                  <a:cubicBezTo>
                    <a:pt x="5371" y="3397"/>
                    <a:pt x="5404" y="3430"/>
                    <a:pt x="5471" y="3430"/>
                  </a:cubicBezTo>
                  <a:cubicBezTo>
                    <a:pt x="5505" y="3430"/>
                    <a:pt x="5571" y="3397"/>
                    <a:pt x="5605" y="3364"/>
                  </a:cubicBezTo>
                  <a:cubicBezTo>
                    <a:pt x="5705" y="3297"/>
                    <a:pt x="5705" y="3163"/>
                    <a:pt x="5638" y="3063"/>
                  </a:cubicBezTo>
                  <a:cubicBezTo>
                    <a:pt x="4737" y="2063"/>
                    <a:pt x="534" y="95"/>
                    <a:pt x="334" y="28"/>
                  </a:cubicBezTo>
                  <a:cubicBezTo>
                    <a:pt x="306" y="9"/>
                    <a:pt x="276" y="1"/>
                    <a:pt x="24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32"/>
            <p:cNvSpPr/>
            <p:nvPr/>
          </p:nvSpPr>
          <p:spPr>
            <a:xfrm>
              <a:off x="8360400" y="4397741"/>
              <a:ext cx="128450" cy="557400"/>
            </a:xfrm>
            <a:custGeom>
              <a:avLst/>
              <a:gdLst/>
              <a:ahLst/>
              <a:cxnLst/>
              <a:rect l="l" t="t" r="r" b="b"/>
              <a:pathLst>
                <a:path w="5138" h="22296" extrusionOk="0">
                  <a:moveTo>
                    <a:pt x="227" y="0"/>
                  </a:moveTo>
                  <a:cubicBezTo>
                    <a:pt x="198" y="0"/>
                    <a:pt x="167" y="4"/>
                    <a:pt x="134" y="13"/>
                  </a:cubicBezTo>
                  <a:cubicBezTo>
                    <a:pt x="34" y="46"/>
                    <a:pt x="0" y="179"/>
                    <a:pt x="34" y="279"/>
                  </a:cubicBezTo>
                  <a:cubicBezTo>
                    <a:pt x="100" y="380"/>
                    <a:pt x="4704" y="11221"/>
                    <a:pt x="2602" y="22062"/>
                  </a:cubicBezTo>
                  <a:cubicBezTo>
                    <a:pt x="2569" y="22162"/>
                    <a:pt x="2635" y="22262"/>
                    <a:pt x="2769" y="22295"/>
                  </a:cubicBezTo>
                  <a:lnTo>
                    <a:pt x="2802" y="22295"/>
                  </a:lnTo>
                  <a:cubicBezTo>
                    <a:pt x="2902" y="22295"/>
                    <a:pt x="3002" y="22229"/>
                    <a:pt x="3002" y="22128"/>
                  </a:cubicBezTo>
                  <a:cubicBezTo>
                    <a:pt x="5137" y="11187"/>
                    <a:pt x="467" y="213"/>
                    <a:pt x="434" y="113"/>
                  </a:cubicBezTo>
                  <a:cubicBezTo>
                    <a:pt x="384" y="38"/>
                    <a:pt x="315" y="0"/>
                    <a:pt x="22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32"/>
            <p:cNvSpPr/>
            <p:nvPr/>
          </p:nvSpPr>
          <p:spPr>
            <a:xfrm>
              <a:off x="8475475" y="4332966"/>
              <a:ext cx="250200" cy="650525"/>
            </a:xfrm>
            <a:custGeom>
              <a:avLst/>
              <a:gdLst/>
              <a:ahLst/>
              <a:cxnLst/>
              <a:rect l="l" t="t" r="r" b="b"/>
              <a:pathLst>
                <a:path w="10008" h="26021" extrusionOk="0">
                  <a:moveTo>
                    <a:pt x="9793" y="0"/>
                  </a:moveTo>
                  <a:cubicBezTo>
                    <a:pt x="9721" y="0"/>
                    <a:pt x="9650" y="37"/>
                    <a:pt x="9607" y="102"/>
                  </a:cubicBezTo>
                  <a:cubicBezTo>
                    <a:pt x="9507" y="235"/>
                    <a:pt x="0" y="14746"/>
                    <a:pt x="3303" y="25887"/>
                  </a:cubicBezTo>
                  <a:cubicBezTo>
                    <a:pt x="3303" y="25954"/>
                    <a:pt x="3403" y="26020"/>
                    <a:pt x="3503" y="26020"/>
                  </a:cubicBezTo>
                  <a:lnTo>
                    <a:pt x="3536" y="26020"/>
                  </a:lnTo>
                  <a:cubicBezTo>
                    <a:pt x="3670" y="25987"/>
                    <a:pt x="3736" y="25887"/>
                    <a:pt x="3703" y="25754"/>
                  </a:cubicBezTo>
                  <a:cubicBezTo>
                    <a:pt x="467" y="14812"/>
                    <a:pt x="9874" y="469"/>
                    <a:pt x="9974" y="335"/>
                  </a:cubicBezTo>
                  <a:cubicBezTo>
                    <a:pt x="10008" y="235"/>
                    <a:pt x="10008" y="102"/>
                    <a:pt x="9908" y="35"/>
                  </a:cubicBezTo>
                  <a:cubicBezTo>
                    <a:pt x="9872" y="12"/>
                    <a:pt x="9832" y="0"/>
                    <a:pt x="97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32"/>
            <p:cNvSpPr/>
            <p:nvPr/>
          </p:nvSpPr>
          <p:spPr>
            <a:xfrm>
              <a:off x="8490475" y="4077591"/>
              <a:ext cx="471850" cy="354450"/>
            </a:xfrm>
            <a:custGeom>
              <a:avLst/>
              <a:gdLst/>
              <a:ahLst/>
              <a:cxnLst/>
              <a:rect l="l" t="t" r="r" b="b"/>
              <a:pathLst>
                <a:path w="18874" h="14178" extrusionOk="0">
                  <a:moveTo>
                    <a:pt x="6977" y="1"/>
                  </a:moveTo>
                  <a:cubicBezTo>
                    <a:pt x="6891" y="1"/>
                    <a:pt x="6790" y="55"/>
                    <a:pt x="6672" y="176"/>
                  </a:cubicBezTo>
                  <a:cubicBezTo>
                    <a:pt x="6672" y="176"/>
                    <a:pt x="1" y="8115"/>
                    <a:pt x="6672" y="12885"/>
                  </a:cubicBezTo>
                  <a:cubicBezTo>
                    <a:pt x="7953" y="13806"/>
                    <a:pt x="9207" y="14177"/>
                    <a:pt x="10384" y="14177"/>
                  </a:cubicBezTo>
                  <a:cubicBezTo>
                    <a:pt x="15303" y="14177"/>
                    <a:pt x="18873" y="7682"/>
                    <a:pt x="17447" y="7682"/>
                  </a:cubicBezTo>
                  <a:cubicBezTo>
                    <a:pt x="16479" y="7682"/>
                    <a:pt x="13978" y="8916"/>
                    <a:pt x="13978" y="8916"/>
                  </a:cubicBezTo>
                  <a:cubicBezTo>
                    <a:pt x="13978" y="8916"/>
                    <a:pt x="15979" y="4413"/>
                    <a:pt x="14511" y="4379"/>
                  </a:cubicBezTo>
                  <a:cubicBezTo>
                    <a:pt x="13911" y="4379"/>
                    <a:pt x="10809" y="6014"/>
                    <a:pt x="10809" y="6014"/>
                  </a:cubicBezTo>
                  <a:cubicBezTo>
                    <a:pt x="10809" y="6014"/>
                    <a:pt x="11915" y="1986"/>
                    <a:pt x="11067" y="1986"/>
                  </a:cubicBezTo>
                  <a:cubicBezTo>
                    <a:pt x="10996" y="1986"/>
                    <a:pt x="10910" y="2015"/>
                    <a:pt x="10809" y="2078"/>
                  </a:cubicBezTo>
                  <a:cubicBezTo>
                    <a:pt x="9941" y="2611"/>
                    <a:pt x="7373" y="4046"/>
                    <a:pt x="7373" y="4046"/>
                  </a:cubicBezTo>
                  <a:cubicBezTo>
                    <a:pt x="7373" y="4046"/>
                    <a:pt x="7721" y="1"/>
                    <a:pt x="6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32"/>
            <p:cNvSpPr/>
            <p:nvPr/>
          </p:nvSpPr>
          <p:spPr>
            <a:xfrm>
              <a:off x="8578050" y="4228091"/>
              <a:ext cx="266875" cy="185825"/>
            </a:xfrm>
            <a:custGeom>
              <a:avLst/>
              <a:gdLst/>
              <a:ahLst/>
              <a:cxnLst/>
              <a:rect l="l" t="t" r="r" b="b"/>
              <a:pathLst>
                <a:path w="10675" h="7433" extrusionOk="0">
                  <a:moveTo>
                    <a:pt x="3703" y="828"/>
                  </a:moveTo>
                  <a:cubicBezTo>
                    <a:pt x="3870" y="828"/>
                    <a:pt x="3870" y="894"/>
                    <a:pt x="3903" y="894"/>
                  </a:cubicBezTo>
                  <a:cubicBezTo>
                    <a:pt x="3970" y="1028"/>
                    <a:pt x="3937" y="1328"/>
                    <a:pt x="3736" y="1628"/>
                  </a:cubicBezTo>
                  <a:cubicBezTo>
                    <a:pt x="3670" y="1695"/>
                    <a:pt x="3536" y="1862"/>
                    <a:pt x="3303" y="2029"/>
                  </a:cubicBezTo>
                  <a:cubicBezTo>
                    <a:pt x="3403" y="1428"/>
                    <a:pt x="3603" y="928"/>
                    <a:pt x="3703" y="828"/>
                  </a:cubicBezTo>
                  <a:close/>
                  <a:moveTo>
                    <a:pt x="6638" y="3029"/>
                  </a:moveTo>
                  <a:cubicBezTo>
                    <a:pt x="6705" y="3029"/>
                    <a:pt x="6705" y="3063"/>
                    <a:pt x="6705" y="3096"/>
                  </a:cubicBezTo>
                  <a:cubicBezTo>
                    <a:pt x="6739" y="3129"/>
                    <a:pt x="6839" y="3196"/>
                    <a:pt x="6672" y="3430"/>
                  </a:cubicBezTo>
                  <a:cubicBezTo>
                    <a:pt x="6505" y="3663"/>
                    <a:pt x="6171" y="3863"/>
                    <a:pt x="5805" y="4030"/>
                  </a:cubicBezTo>
                  <a:cubicBezTo>
                    <a:pt x="5905" y="3530"/>
                    <a:pt x="6305" y="3129"/>
                    <a:pt x="6538" y="3063"/>
                  </a:cubicBezTo>
                  <a:cubicBezTo>
                    <a:pt x="6572" y="3063"/>
                    <a:pt x="6605" y="3029"/>
                    <a:pt x="6638" y="3029"/>
                  </a:cubicBezTo>
                  <a:close/>
                  <a:moveTo>
                    <a:pt x="9841" y="4864"/>
                  </a:moveTo>
                  <a:lnTo>
                    <a:pt x="9841" y="4864"/>
                  </a:lnTo>
                  <a:cubicBezTo>
                    <a:pt x="9907" y="4931"/>
                    <a:pt x="9907" y="5364"/>
                    <a:pt x="9607" y="5798"/>
                  </a:cubicBezTo>
                  <a:cubicBezTo>
                    <a:pt x="9507" y="5965"/>
                    <a:pt x="9340" y="6131"/>
                    <a:pt x="9107" y="6232"/>
                  </a:cubicBezTo>
                  <a:cubicBezTo>
                    <a:pt x="9040" y="5598"/>
                    <a:pt x="9607" y="4931"/>
                    <a:pt x="9841" y="4864"/>
                  </a:cubicBezTo>
                  <a:close/>
                  <a:moveTo>
                    <a:pt x="612" y="0"/>
                  </a:moveTo>
                  <a:cubicBezTo>
                    <a:pt x="534" y="0"/>
                    <a:pt x="458" y="55"/>
                    <a:pt x="434" y="127"/>
                  </a:cubicBezTo>
                  <a:cubicBezTo>
                    <a:pt x="434" y="161"/>
                    <a:pt x="0" y="1128"/>
                    <a:pt x="434" y="1895"/>
                  </a:cubicBezTo>
                  <a:cubicBezTo>
                    <a:pt x="668" y="2362"/>
                    <a:pt x="1135" y="2629"/>
                    <a:pt x="1802" y="2729"/>
                  </a:cubicBezTo>
                  <a:cubicBezTo>
                    <a:pt x="1955" y="2755"/>
                    <a:pt x="2098" y="2765"/>
                    <a:pt x="2233" y="2765"/>
                  </a:cubicBezTo>
                  <a:cubicBezTo>
                    <a:pt x="2452" y="2765"/>
                    <a:pt x="2650" y="2737"/>
                    <a:pt x="2836" y="2696"/>
                  </a:cubicBezTo>
                  <a:cubicBezTo>
                    <a:pt x="2869" y="3596"/>
                    <a:pt x="3203" y="4230"/>
                    <a:pt x="3803" y="4497"/>
                  </a:cubicBezTo>
                  <a:cubicBezTo>
                    <a:pt x="4096" y="4614"/>
                    <a:pt x="4412" y="4663"/>
                    <a:pt x="4724" y="4663"/>
                  </a:cubicBezTo>
                  <a:cubicBezTo>
                    <a:pt x="4945" y="4663"/>
                    <a:pt x="5164" y="4639"/>
                    <a:pt x="5371" y="4597"/>
                  </a:cubicBezTo>
                  <a:cubicBezTo>
                    <a:pt x="5471" y="5097"/>
                    <a:pt x="5838" y="5798"/>
                    <a:pt x="6939" y="6365"/>
                  </a:cubicBezTo>
                  <a:cubicBezTo>
                    <a:pt x="7527" y="6659"/>
                    <a:pt x="8026" y="6773"/>
                    <a:pt x="8434" y="6773"/>
                  </a:cubicBezTo>
                  <a:cubicBezTo>
                    <a:pt x="8581" y="6773"/>
                    <a:pt x="8716" y="6758"/>
                    <a:pt x="8840" y="6732"/>
                  </a:cubicBezTo>
                  <a:cubicBezTo>
                    <a:pt x="9040" y="7099"/>
                    <a:pt x="9474" y="7399"/>
                    <a:pt x="10475" y="7432"/>
                  </a:cubicBezTo>
                  <a:cubicBezTo>
                    <a:pt x="10575" y="7432"/>
                    <a:pt x="10675" y="7366"/>
                    <a:pt x="10675" y="7232"/>
                  </a:cubicBezTo>
                  <a:cubicBezTo>
                    <a:pt x="10675" y="7132"/>
                    <a:pt x="10575" y="7032"/>
                    <a:pt x="10475" y="7032"/>
                  </a:cubicBezTo>
                  <a:cubicBezTo>
                    <a:pt x="10041" y="6999"/>
                    <a:pt x="9507" y="6932"/>
                    <a:pt x="9240" y="6632"/>
                  </a:cubicBezTo>
                  <a:cubicBezTo>
                    <a:pt x="9474" y="6498"/>
                    <a:pt x="9674" y="6365"/>
                    <a:pt x="9774" y="6232"/>
                  </a:cubicBezTo>
                  <a:cubicBezTo>
                    <a:pt x="10274" y="5731"/>
                    <a:pt x="10408" y="5031"/>
                    <a:pt x="10208" y="4664"/>
                  </a:cubicBezTo>
                  <a:cubicBezTo>
                    <a:pt x="10152" y="4525"/>
                    <a:pt x="10027" y="4455"/>
                    <a:pt x="9871" y="4455"/>
                  </a:cubicBezTo>
                  <a:cubicBezTo>
                    <a:pt x="9840" y="4455"/>
                    <a:pt x="9807" y="4458"/>
                    <a:pt x="9774" y="4464"/>
                  </a:cubicBezTo>
                  <a:cubicBezTo>
                    <a:pt x="9274" y="4564"/>
                    <a:pt x="8607" y="5498"/>
                    <a:pt x="8673" y="6265"/>
                  </a:cubicBezTo>
                  <a:cubicBezTo>
                    <a:pt x="8673" y="6298"/>
                    <a:pt x="8673" y="6298"/>
                    <a:pt x="8673" y="6365"/>
                  </a:cubicBezTo>
                  <a:cubicBezTo>
                    <a:pt x="8619" y="6370"/>
                    <a:pt x="8561" y="6373"/>
                    <a:pt x="8501" y="6373"/>
                  </a:cubicBezTo>
                  <a:cubicBezTo>
                    <a:pt x="8154" y="6373"/>
                    <a:pt x="7707" y="6282"/>
                    <a:pt x="7139" y="5998"/>
                  </a:cubicBezTo>
                  <a:cubicBezTo>
                    <a:pt x="6138" y="5498"/>
                    <a:pt x="5838" y="4931"/>
                    <a:pt x="5771" y="4464"/>
                  </a:cubicBezTo>
                  <a:cubicBezTo>
                    <a:pt x="6305" y="4297"/>
                    <a:pt x="6772" y="3997"/>
                    <a:pt x="7005" y="3663"/>
                  </a:cubicBezTo>
                  <a:cubicBezTo>
                    <a:pt x="7239" y="3363"/>
                    <a:pt x="7239" y="3063"/>
                    <a:pt x="7039" y="2829"/>
                  </a:cubicBezTo>
                  <a:cubicBezTo>
                    <a:pt x="6946" y="2690"/>
                    <a:pt x="6804" y="2631"/>
                    <a:pt x="6636" y="2631"/>
                  </a:cubicBezTo>
                  <a:cubicBezTo>
                    <a:pt x="6563" y="2631"/>
                    <a:pt x="6486" y="2642"/>
                    <a:pt x="6405" y="2662"/>
                  </a:cubicBezTo>
                  <a:cubicBezTo>
                    <a:pt x="5971" y="2796"/>
                    <a:pt x="5438" y="3430"/>
                    <a:pt x="5371" y="4163"/>
                  </a:cubicBezTo>
                  <a:cubicBezTo>
                    <a:pt x="5161" y="4223"/>
                    <a:pt x="4944" y="4256"/>
                    <a:pt x="4730" y="4256"/>
                  </a:cubicBezTo>
                  <a:cubicBezTo>
                    <a:pt x="4468" y="4256"/>
                    <a:pt x="4209" y="4207"/>
                    <a:pt x="3970" y="4097"/>
                  </a:cubicBezTo>
                  <a:cubicBezTo>
                    <a:pt x="3570" y="3963"/>
                    <a:pt x="3369" y="3596"/>
                    <a:pt x="3303" y="2996"/>
                  </a:cubicBezTo>
                  <a:cubicBezTo>
                    <a:pt x="3269" y="2862"/>
                    <a:pt x="3269" y="2696"/>
                    <a:pt x="3269" y="2529"/>
                  </a:cubicBezTo>
                  <a:cubicBezTo>
                    <a:pt x="3603" y="2362"/>
                    <a:pt x="3903" y="2095"/>
                    <a:pt x="4070" y="1862"/>
                  </a:cubicBezTo>
                  <a:cubicBezTo>
                    <a:pt x="4337" y="1428"/>
                    <a:pt x="4437" y="994"/>
                    <a:pt x="4270" y="694"/>
                  </a:cubicBezTo>
                  <a:cubicBezTo>
                    <a:pt x="4208" y="571"/>
                    <a:pt x="4033" y="390"/>
                    <a:pt x="3716" y="390"/>
                  </a:cubicBezTo>
                  <a:cubicBezTo>
                    <a:pt x="3690" y="390"/>
                    <a:pt x="3664" y="392"/>
                    <a:pt x="3636" y="394"/>
                  </a:cubicBezTo>
                  <a:cubicBezTo>
                    <a:pt x="3169" y="427"/>
                    <a:pt x="2936" y="1728"/>
                    <a:pt x="2902" y="1862"/>
                  </a:cubicBezTo>
                  <a:cubicBezTo>
                    <a:pt x="2902" y="1995"/>
                    <a:pt x="2869" y="2129"/>
                    <a:pt x="2869" y="2262"/>
                  </a:cubicBezTo>
                  <a:cubicBezTo>
                    <a:pt x="2680" y="2309"/>
                    <a:pt x="2458" y="2356"/>
                    <a:pt x="2203" y="2356"/>
                  </a:cubicBezTo>
                  <a:cubicBezTo>
                    <a:pt x="2097" y="2356"/>
                    <a:pt x="1986" y="2348"/>
                    <a:pt x="1868" y="2329"/>
                  </a:cubicBezTo>
                  <a:cubicBezTo>
                    <a:pt x="1335" y="2229"/>
                    <a:pt x="968" y="2029"/>
                    <a:pt x="801" y="1695"/>
                  </a:cubicBezTo>
                  <a:cubicBezTo>
                    <a:pt x="467" y="1128"/>
                    <a:pt x="801" y="294"/>
                    <a:pt x="834" y="294"/>
                  </a:cubicBezTo>
                  <a:cubicBezTo>
                    <a:pt x="868" y="194"/>
                    <a:pt x="801" y="60"/>
                    <a:pt x="701" y="27"/>
                  </a:cubicBezTo>
                  <a:cubicBezTo>
                    <a:pt x="673" y="8"/>
                    <a:pt x="642" y="0"/>
                    <a:pt x="61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32"/>
            <p:cNvSpPr/>
            <p:nvPr/>
          </p:nvSpPr>
          <p:spPr>
            <a:xfrm>
              <a:off x="8146475" y="4146391"/>
              <a:ext cx="438000" cy="305925"/>
            </a:xfrm>
            <a:custGeom>
              <a:avLst/>
              <a:gdLst/>
              <a:ahLst/>
              <a:cxnLst/>
              <a:rect l="l" t="t" r="r" b="b"/>
              <a:pathLst>
                <a:path w="17520" h="12237" extrusionOk="0">
                  <a:moveTo>
                    <a:pt x="12756" y="0"/>
                  </a:moveTo>
                  <a:cubicBezTo>
                    <a:pt x="12669" y="0"/>
                    <a:pt x="12592" y="41"/>
                    <a:pt x="12527" y="126"/>
                  </a:cubicBezTo>
                  <a:cubicBezTo>
                    <a:pt x="11960" y="893"/>
                    <a:pt x="11426" y="3629"/>
                    <a:pt x="11426" y="3629"/>
                  </a:cubicBezTo>
                  <a:cubicBezTo>
                    <a:pt x="11426" y="3629"/>
                    <a:pt x="9560" y="260"/>
                    <a:pt x="8501" y="260"/>
                  </a:cubicBezTo>
                  <a:cubicBezTo>
                    <a:pt x="8358" y="260"/>
                    <a:pt x="8230" y="321"/>
                    <a:pt x="8124" y="460"/>
                  </a:cubicBezTo>
                  <a:cubicBezTo>
                    <a:pt x="7757" y="960"/>
                    <a:pt x="7189" y="4396"/>
                    <a:pt x="7189" y="4396"/>
                  </a:cubicBezTo>
                  <a:cubicBezTo>
                    <a:pt x="7189" y="4396"/>
                    <a:pt x="5093" y="1670"/>
                    <a:pt x="4326" y="1670"/>
                  </a:cubicBezTo>
                  <a:cubicBezTo>
                    <a:pt x="4175" y="1670"/>
                    <a:pt x="4076" y="1775"/>
                    <a:pt x="4054" y="2028"/>
                  </a:cubicBezTo>
                  <a:cubicBezTo>
                    <a:pt x="3954" y="3028"/>
                    <a:pt x="3554" y="5964"/>
                    <a:pt x="3554" y="5964"/>
                  </a:cubicBezTo>
                  <a:cubicBezTo>
                    <a:pt x="3554" y="5964"/>
                    <a:pt x="1083" y="3734"/>
                    <a:pt x="284" y="3734"/>
                  </a:cubicBezTo>
                  <a:cubicBezTo>
                    <a:pt x="96" y="3734"/>
                    <a:pt x="0" y="3857"/>
                    <a:pt x="51" y="4162"/>
                  </a:cubicBezTo>
                  <a:cubicBezTo>
                    <a:pt x="51" y="4162"/>
                    <a:pt x="1890" y="12237"/>
                    <a:pt x="7854" y="12237"/>
                  </a:cubicBezTo>
                  <a:cubicBezTo>
                    <a:pt x="8563" y="12237"/>
                    <a:pt x="9329" y="12123"/>
                    <a:pt x="10158" y="11868"/>
                  </a:cubicBezTo>
                  <a:cubicBezTo>
                    <a:pt x="17519" y="9581"/>
                    <a:pt x="14086" y="0"/>
                    <a:pt x="12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32"/>
            <p:cNvSpPr/>
            <p:nvPr/>
          </p:nvSpPr>
          <p:spPr>
            <a:xfrm>
              <a:off x="8223625" y="4268791"/>
              <a:ext cx="300250" cy="153450"/>
            </a:xfrm>
            <a:custGeom>
              <a:avLst/>
              <a:gdLst/>
              <a:ahLst/>
              <a:cxnLst/>
              <a:rect l="l" t="t" r="r" b="b"/>
              <a:pathLst>
                <a:path w="12010" h="6138" extrusionOk="0">
                  <a:moveTo>
                    <a:pt x="9541" y="434"/>
                  </a:moveTo>
                  <a:cubicBezTo>
                    <a:pt x="9607" y="434"/>
                    <a:pt x="9974" y="667"/>
                    <a:pt x="10141" y="1168"/>
                  </a:cubicBezTo>
                  <a:cubicBezTo>
                    <a:pt x="10175" y="1335"/>
                    <a:pt x="10208" y="1568"/>
                    <a:pt x="10141" y="1835"/>
                  </a:cubicBezTo>
                  <a:cubicBezTo>
                    <a:pt x="9641" y="1501"/>
                    <a:pt x="9407" y="667"/>
                    <a:pt x="9507" y="434"/>
                  </a:cubicBezTo>
                  <a:close/>
                  <a:moveTo>
                    <a:pt x="6238" y="1835"/>
                  </a:moveTo>
                  <a:cubicBezTo>
                    <a:pt x="6272" y="1835"/>
                    <a:pt x="6372" y="1868"/>
                    <a:pt x="6439" y="2102"/>
                  </a:cubicBezTo>
                  <a:cubicBezTo>
                    <a:pt x="6539" y="2369"/>
                    <a:pt x="6505" y="2736"/>
                    <a:pt x="6405" y="3136"/>
                  </a:cubicBezTo>
                  <a:cubicBezTo>
                    <a:pt x="6072" y="2736"/>
                    <a:pt x="6005" y="2202"/>
                    <a:pt x="6072" y="1968"/>
                  </a:cubicBezTo>
                  <a:cubicBezTo>
                    <a:pt x="6138" y="1835"/>
                    <a:pt x="6205" y="1835"/>
                    <a:pt x="6205" y="1835"/>
                  </a:cubicBezTo>
                  <a:close/>
                  <a:moveTo>
                    <a:pt x="2769" y="2769"/>
                  </a:moveTo>
                  <a:cubicBezTo>
                    <a:pt x="2903" y="2802"/>
                    <a:pt x="3103" y="3002"/>
                    <a:pt x="3236" y="3336"/>
                  </a:cubicBezTo>
                  <a:cubicBezTo>
                    <a:pt x="3270" y="3436"/>
                    <a:pt x="3303" y="3636"/>
                    <a:pt x="3303" y="3903"/>
                  </a:cubicBezTo>
                  <a:cubicBezTo>
                    <a:pt x="2869" y="3469"/>
                    <a:pt x="2602" y="3036"/>
                    <a:pt x="2569" y="2869"/>
                  </a:cubicBezTo>
                  <a:cubicBezTo>
                    <a:pt x="2669" y="2769"/>
                    <a:pt x="2736" y="2769"/>
                    <a:pt x="2769" y="2769"/>
                  </a:cubicBezTo>
                  <a:close/>
                  <a:moveTo>
                    <a:pt x="9607" y="0"/>
                  </a:moveTo>
                  <a:cubicBezTo>
                    <a:pt x="9407" y="0"/>
                    <a:pt x="9241" y="67"/>
                    <a:pt x="9174" y="234"/>
                  </a:cubicBezTo>
                  <a:cubicBezTo>
                    <a:pt x="8940" y="701"/>
                    <a:pt x="9274" y="1768"/>
                    <a:pt x="9908" y="2202"/>
                  </a:cubicBezTo>
                  <a:cubicBezTo>
                    <a:pt x="9941" y="2202"/>
                    <a:pt x="9974" y="2235"/>
                    <a:pt x="10008" y="2235"/>
                  </a:cubicBezTo>
                  <a:cubicBezTo>
                    <a:pt x="9808" y="2569"/>
                    <a:pt x="9441" y="2936"/>
                    <a:pt x="8774" y="3269"/>
                  </a:cubicBezTo>
                  <a:cubicBezTo>
                    <a:pt x="8255" y="3520"/>
                    <a:pt x="7822" y="3617"/>
                    <a:pt x="7471" y="3617"/>
                  </a:cubicBezTo>
                  <a:cubicBezTo>
                    <a:pt x="7167" y="3617"/>
                    <a:pt x="6924" y="3544"/>
                    <a:pt x="6739" y="3436"/>
                  </a:cubicBezTo>
                  <a:cubicBezTo>
                    <a:pt x="6939" y="2869"/>
                    <a:pt x="6972" y="2335"/>
                    <a:pt x="6839" y="1968"/>
                  </a:cubicBezTo>
                  <a:cubicBezTo>
                    <a:pt x="6746" y="1628"/>
                    <a:pt x="6538" y="1431"/>
                    <a:pt x="6269" y="1431"/>
                  </a:cubicBezTo>
                  <a:cubicBezTo>
                    <a:pt x="6248" y="1431"/>
                    <a:pt x="6227" y="1432"/>
                    <a:pt x="6205" y="1435"/>
                  </a:cubicBezTo>
                  <a:cubicBezTo>
                    <a:pt x="5972" y="1435"/>
                    <a:pt x="5771" y="1568"/>
                    <a:pt x="5705" y="1835"/>
                  </a:cubicBezTo>
                  <a:cubicBezTo>
                    <a:pt x="5538" y="2269"/>
                    <a:pt x="5705" y="3069"/>
                    <a:pt x="6272" y="3569"/>
                  </a:cubicBezTo>
                  <a:cubicBezTo>
                    <a:pt x="6072" y="4003"/>
                    <a:pt x="5771" y="4403"/>
                    <a:pt x="5371" y="4670"/>
                  </a:cubicBezTo>
                  <a:cubicBezTo>
                    <a:pt x="5226" y="4749"/>
                    <a:pt x="5071" y="4787"/>
                    <a:pt x="4906" y="4787"/>
                  </a:cubicBezTo>
                  <a:cubicBezTo>
                    <a:pt x="4652" y="4787"/>
                    <a:pt x="4373" y="4698"/>
                    <a:pt x="4070" y="4537"/>
                  </a:cubicBezTo>
                  <a:cubicBezTo>
                    <a:pt x="3937" y="4437"/>
                    <a:pt x="3803" y="4370"/>
                    <a:pt x="3670" y="4270"/>
                  </a:cubicBezTo>
                  <a:cubicBezTo>
                    <a:pt x="3770" y="3870"/>
                    <a:pt x="3737" y="3503"/>
                    <a:pt x="3636" y="3203"/>
                  </a:cubicBezTo>
                  <a:cubicBezTo>
                    <a:pt x="3470" y="2736"/>
                    <a:pt x="3169" y="2402"/>
                    <a:pt x="2836" y="2369"/>
                  </a:cubicBezTo>
                  <a:cubicBezTo>
                    <a:pt x="2804" y="2362"/>
                    <a:pt x="2769" y="2358"/>
                    <a:pt x="2732" y="2358"/>
                  </a:cubicBezTo>
                  <a:cubicBezTo>
                    <a:pt x="2579" y="2358"/>
                    <a:pt x="2390" y="2427"/>
                    <a:pt x="2202" y="2669"/>
                  </a:cubicBezTo>
                  <a:cubicBezTo>
                    <a:pt x="1935" y="3069"/>
                    <a:pt x="2903" y="4103"/>
                    <a:pt x="2936" y="4137"/>
                  </a:cubicBezTo>
                  <a:cubicBezTo>
                    <a:pt x="3036" y="4237"/>
                    <a:pt x="3136" y="4337"/>
                    <a:pt x="3236" y="4403"/>
                  </a:cubicBezTo>
                  <a:cubicBezTo>
                    <a:pt x="3136" y="4670"/>
                    <a:pt x="2969" y="4970"/>
                    <a:pt x="2669" y="5237"/>
                  </a:cubicBezTo>
                  <a:cubicBezTo>
                    <a:pt x="2333" y="5574"/>
                    <a:pt x="1968" y="5742"/>
                    <a:pt x="1627" y="5742"/>
                  </a:cubicBezTo>
                  <a:cubicBezTo>
                    <a:pt x="1596" y="5742"/>
                    <a:pt x="1566" y="5740"/>
                    <a:pt x="1535" y="5738"/>
                  </a:cubicBezTo>
                  <a:cubicBezTo>
                    <a:pt x="868" y="5638"/>
                    <a:pt x="434" y="4870"/>
                    <a:pt x="434" y="4870"/>
                  </a:cubicBezTo>
                  <a:cubicBezTo>
                    <a:pt x="384" y="4795"/>
                    <a:pt x="297" y="4758"/>
                    <a:pt x="214" y="4758"/>
                  </a:cubicBezTo>
                  <a:cubicBezTo>
                    <a:pt x="186" y="4758"/>
                    <a:pt x="159" y="4762"/>
                    <a:pt x="134" y="4770"/>
                  </a:cubicBezTo>
                  <a:cubicBezTo>
                    <a:pt x="34" y="4837"/>
                    <a:pt x="1" y="4970"/>
                    <a:pt x="67" y="5071"/>
                  </a:cubicBezTo>
                  <a:cubicBezTo>
                    <a:pt x="101" y="5104"/>
                    <a:pt x="601" y="6005"/>
                    <a:pt x="1468" y="6138"/>
                  </a:cubicBezTo>
                  <a:lnTo>
                    <a:pt x="1668" y="6138"/>
                  </a:lnTo>
                  <a:cubicBezTo>
                    <a:pt x="2102" y="6138"/>
                    <a:pt x="2536" y="5938"/>
                    <a:pt x="2969" y="5538"/>
                  </a:cubicBezTo>
                  <a:cubicBezTo>
                    <a:pt x="3236" y="5271"/>
                    <a:pt x="3436" y="4970"/>
                    <a:pt x="3570" y="4704"/>
                  </a:cubicBezTo>
                  <a:cubicBezTo>
                    <a:pt x="4010" y="5018"/>
                    <a:pt x="4463" y="5187"/>
                    <a:pt x="4879" y="5187"/>
                  </a:cubicBezTo>
                  <a:cubicBezTo>
                    <a:pt x="5126" y="5187"/>
                    <a:pt x="5360" y="5128"/>
                    <a:pt x="5571" y="5004"/>
                  </a:cubicBezTo>
                  <a:cubicBezTo>
                    <a:pt x="6038" y="4737"/>
                    <a:pt x="6372" y="4303"/>
                    <a:pt x="6605" y="3803"/>
                  </a:cubicBezTo>
                  <a:cubicBezTo>
                    <a:pt x="6834" y="3934"/>
                    <a:pt x="7135" y="4032"/>
                    <a:pt x="7516" y="4032"/>
                  </a:cubicBezTo>
                  <a:cubicBezTo>
                    <a:pt x="7912" y="4032"/>
                    <a:pt x="8395" y="3925"/>
                    <a:pt x="8974" y="3636"/>
                  </a:cubicBezTo>
                  <a:cubicBezTo>
                    <a:pt x="9774" y="3236"/>
                    <a:pt x="10175" y="2802"/>
                    <a:pt x="10408" y="2369"/>
                  </a:cubicBezTo>
                  <a:cubicBezTo>
                    <a:pt x="10439" y="2371"/>
                    <a:pt x="10471" y="2373"/>
                    <a:pt x="10504" y="2373"/>
                  </a:cubicBezTo>
                  <a:cubicBezTo>
                    <a:pt x="10892" y="2373"/>
                    <a:pt x="11389" y="2178"/>
                    <a:pt x="11942" y="1501"/>
                  </a:cubicBezTo>
                  <a:cubicBezTo>
                    <a:pt x="12009" y="1401"/>
                    <a:pt x="12009" y="1268"/>
                    <a:pt x="11909" y="1201"/>
                  </a:cubicBezTo>
                  <a:cubicBezTo>
                    <a:pt x="11864" y="1171"/>
                    <a:pt x="11812" y="1155"/>
                    <a:pt x="11763" y="1155"/>
                  </a:cubicBezTo>
                  <a:cubicBezTo>
                    <a:pt x="11703" y="1155"/>
                    <a:pt x="11646" y="1179"/>
                    <a:pt x="11609" y="1234"/>
                  </a:cubicBezTo>
                  <a:cubicBezTo>
                    <a:pt x="11342" y="1568"/>
                    <a:pt x="10942" y="1935"/>
                    <a:pt x="10541" y="1968"/>
                  </a:cubicBezTo>
                  <a:cubicBezTo>
                    <a:pt x="10608" y="1701"/>
                    <a:pt x="10608" y="1468"/>
                    <a:pt x="10575" y="1301"/>
                  </a:cubicBezTo>
                  <a:cubicBezTo>
                    <a:pt x="10475" y="601"/>
                    <a:pt x="9974" y="67"/>
                    <a:pt x="96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32"/>
            <p:cNvSpPr/>
            <p:nvPr/>
          </p:nvSpPr>
          <p:spPr>
            <a:xfrm>
              <a:off x="8011800" y="4705041"/>
              <a:ext cx="785875" cy="371325"/>
            </a:xfrm>
            <a:custGeom>
              <a:avLst/>
              <a:gdLst/>
              <a:ahLst/>
              <a:cxnLst/>
              <a:rect l="l" t="t" r="r" b="b"/>
              <a:pathLst>
                <a:path w="31435" h="14853" extrusionOk="0">
                  <a:moveTo>
                    <a:pt x="22719" y="0"/>
                  </a:moveTo>
                  <a:cubicBezTo>
                    <a:pt x="22570" y="0"/>
                    <a:pt x="22414" y="52"/>
                    <a:pt x="22250" y="163"/>
                  </a:cubicBezTo>
                  <a:cubicBezTo>
                    <a:pt x="19882" y="1764"/>
                    <a:pt x="15745" y="9403"/>
                    <a:pt x="15745" y="9403"/>
                  </a:cubicBezTo>
                  <a:cubicBezTo>
                    <a:pt x="15745" y="9403"/>
                    <a:pt x="16319" y="1752"/>
                    <a:pt x="13696" y="1752"/>
                  </a:cubicBezTo>
                  <a:cubicBezTo>
                    <a:pt x="13636" y="1752"/>
                    <a:pt x="13574" y="1756"/>
                    <a:pt x="13511" y="1764"/>
                  </a:cubicBezTo>
                  <a:cubicBezTo>
                    <a:pt x="10675" y="2131"/>
                    <a:pt x="8607" y="9369"/>
                    <a:pt x="8607" y="9369"/>
                  </a:cubicBezTo>
                  <a:cubicBezTo>
                    <a:pt x="8607" y="9369"/>
                    <a:pt x="4788" y="1662"/>
                    <a:pt x="3057" y="1662"/>
                  </a:cubicBezTo>
                  <a:cubicBezTo>
                    <a:pt x="2698" y="1662"/>
                    <a:pt x="2429" y="1995"/>
                    <a:pt x="2302" y="2798"/>
                  </a:cubicBezTo>
                  <a:cubicBezTo>
                    <a:pt x="1769" y="6201"/>
                    <a:pt x="1" y="13939"/>
                    <a:pt x="3737" y="14173"/>
                  </a:cubicBezTo>
                  <a:cubicBezTo>
                    <a:pt x="3737" y="14173"/>
                    <a:pt x="13512" y="14852"/>
                    <a:pt x="21039" y="14852"/>
                  </a:cubicBezTo>
                  <a:cubicBezTo>
                    <a:pt x="25187" y="14852"/>
                    <a:pt x="28652" y="14646"/>
                    <a:pt x="29422" y="14006"/>
                  </a:cubicBezTo>
                  <a:cubicBezTo>
                    <a:pt x="31435" y="12365"/>
                    <a:pt x="31234" y="2990"/>
                    <a:pt x="29914" y="2990"/>
                  </a:cubicBezTo>
                  <a:cubicBezTo>
                    <a:pt x="29812" y="2990"/>
                    <a:pt x="29703" y="3046"/>
                    <a:pt x="29589" y="3165"/>
                  </a:cubicBezTo>
                  <a:cubicBezTo>
                    <a:pt x="28021" y="4833"/>
                    <a:pt x="25286" y="9303"/>
                    <a:pt x="25286" y="9303"/>
                  </a:cubicBezTo>
                  <a:cubicBezTo>
                    <a:pt x="25286" y="9303"/>
                    <a:pt x="24708" y="0"/>
                    <a:pt x="227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32"/>
            <p:cNvSpPr/>
            <p:nvPr/>
          </p:nvSpPr>
          <p:spPr>
            <a:xfrm>
              <a:off x="8302850" y="4837366"/>
              <a:ext cx="54225" cy="200325"/>
            </a:xfrm>
            <a:custGeom>
              <a:avLst/>
              <a:gdLst/>
              <a:ahLst/>
              <a:cxnLst/>
              <a:rect l="l" t="t" r="r" b="b"/>
              <a:pathLst>
                <a:path w="2169" h="8013" extrusionOk="0">
                  <a:moveTo>
                    <a:pt x="1275" y="0"/>
                  </a:moveTo>
                  <a:cubicBezTo>
                    <a:pt x="1262" y="0"/>
                    <a:pt x="1248" y="2"/>
                    <a:pt x="1235" y="7"/>
                  </a:cubicBezTo>
                  <a:cubicBezTo>
                    <a:pt x="1101" y="7"/>
                    <a:pt x="1035" y="107"/>
                    <a:pt x="1035" y="240"/>
                  </a:cubicBezTo>
                  <a:cubicBezTo>
                    <a:pt x="1035" y="307"/>
                    <a:pt x="1735" y="6278"/>
                    <a:pt x="101" y="7646"/>
                  </a:cubicBezTo>
                  <a:cubicBezTo>
                    <a:pt x="34" y="7712"/>
                    <a:pt x="0" y="7846"/>
                    <a:pt x="67" y="7913"/>
                  </a:cubicBezTo>
                  <a:cubicBezTo>
                    <a:pt x="134" y="7979"/>
                    <a:pt x="167" y="8013"/>
                    <a:pt x="234" y="8013"/>
                  </a:cubicBezTo>
                  <a:cubicBezTo>
                    <a:pt x="301" y="8013"/>
                    <a:pt x="334" y="7979"/>
                    <a:pt x="367" y="7946"/>
                  </a:cubicBezTo>
                  <a:cubicBezTo>
                    <a:pt x="2169" y="6478"/>
                    <a:pt x="1468" y="441"/>
                    <a:pt x="1435" y="174"/>
                  </a:cubicBezTo>
                  <a:cubicBezTo>
                    <a:pt x="1435" y="87"/>
                    <a:pt x="1360" y="0"/>
                    <a:pt x="127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32"/>
            <p:cNvSpPr/>
            <p:nvPr/>
          </p:nvSpPr>
          <p:spPr>
            <a:xfrm>
              <a:off x="8457125" y="4830016"/>
              <a:ext cx="104275" cy="196825"/>
            </a:xfrm>
            <a:custGeom>
              <a:avLst/>
              <a:gdLst/>
              <a:ahLst/>
              <a:cxnLst/>
              <a:rect l="l" t="t" r="r" b="b"/>
              <a:pathLst>
                <a:path w="4171" h="7873" extrusionOk="0">
                  <a:moveTo>
                    <a:pt x="3970" y="1"/>
                  </a:moveTo>
                  <a:cubicBezTo>
                    <a:pt x="3870" y="1"/>
                    <a:pt x="3737" y="67"/>
                    <a:pt x="3737" y="201"/>
                  </a:cubicBezTo>
                  <a:cubicBezTo>
                    <a:pt x="3170" y="3670"/>
                    <a:pt x="101" y="7473"/>
                    <a:pt x="67" y="7539"/>
                  </a:cubicBezTo>
                  <a:cubicBezTo>
                    <a:pt x="1" y="7606"/>
                    <a:pt x="1" y="7740"/>
                    <a:pt x="101" y="7806"/>
                  </a:cubicBezTo>
                  <a:cubicBezTo>
                    <a:pt x="134" y="7840"/>
                    <a:pt x="167" y="7873"/>
                    <a:pt x="234" y="7873"/>
                  </a:cubicBezTo>
                  <a:cubicBezTo>
                    <a:pt x="267" y="7873"/>
                    <a:pt x="334" y="7840"/>
                    <a:pt x="368" y="7773"/>
                  </a:cubicBezTo>
                  <a:cubicBezTo>
                    <a:pt x="501" y="7639"/>
                    <a:pt x="3570" y="3837"/>
                    <a:pt x="4137" y="234"/>
                  </a:cubicBezTo>
                  <a:cubicBezTo>
                    <a:pt x="4170" y="134"/>
                    <a:pt x="4070" y="34"/>
                    <a:pt x="39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32"/>
            <p:cNvSpPr/>
            <p:nvPr/>
          </p:nvSpPr>
          <p:spPr>
            <a:xfrm>
              <a:off x="8646425" y="4865891"/>
              <a:ext cx="96775" cy="175150"/>
            </a:xfrm>
            <a:custGeom>
              <a:avLst/>
              <a:gdLst/>
              <a:ahLst/>
              <a:cxnLst/>
              <a:rect l="l" t="t" r="r" b="b"/>
              <a:pathLst>
                <a:path w="3871" h="7006" extrusionOk="0">
                  <a:moveTo>
                    <a:pt x="3670" y="0"/>
                  </a:moveTo>
                  <a:cubicBezTo>
                    <a:pt x="3537" y="0"/>
                    <a:pt x="3470" y="100"/>
                    <a:pt x="3470" y="200"/>
                  </a:cubicBezTo>
                  <a:cubicBezTo>
                    <a:pt x="3470" y="2969"/>
                    <a:pt x="101" y="6605"/>
                    <a:pt x="67" y="6638"/>
                  </a:cubicBezTo>
                  <a:cubicBezTo>
                    <a:pt x="1" y="6738"/>
                    <a:pt x="1" y="6872"/>
                    <a:pt x="101" y="6938"/>
                  </a:cubicBezTo>
                  <a:cubicBezTo>
                    <a:pt x="134" y="6972"/>
                    <a:pt x="167" y="7005"/>
                    <a:pt x="234" y="7005"/>
                  </a:cubicBezTo>
                  <a:cubicBezTo>
                    <a:pt x="301" y="7005"/>
                    <a:pt x="334" y="6972"/>
                    <a:pt x="368" y="6938"/>
                  </a:cubicBezTo>
                  <a:cubicBezTo>
                    <a:pt x="534" y="6772"/>
                    <a:pt x="3870" y="3136"/>
                    <a:pt x="3870" y="200"/>
                  </a:cubicBezTo>
                  <a:cubicBezTo>
                    <a:pt x="3870" y="100"/>
                    <a:pt x="3770" y="0"/>
                    <a:pt x="367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32"/>
            <p:cNvSpPr/>
            <p:nvPr/>
          </p:nvSpPr>
          <p:spPr>
            <a:xfrm>
              <a:off x="8095613" y="4840916"/>
              <a:ext cx="100950" cy="210400"/>
            </a:xfrm>
            <a:custGeom>
              <a:avLst/>
              <a:gdLst/>
              <a:ahLst/>
              <a:cxnLst/>
              <a:rect l="l" t="t" r="r" b="b"/>
              <a:pathLst>
                <a:path w="4038" h="8416" extrusionOk="0">
                  <a:moveTo>
                    <a:pt x="223" y="1"/>
                  </a:moveTo>
                  <a:cubicBezTo>
                    <a:pt x="204" y="1"/>
                    <a:pt x="186" y="4"/>
                    <a:pt x="168" y="10"/>
                  </a:cubicBezTo>
                  <a:cubicBezTo>
                    <a:pt x="68" y="43"/>
                    <a:pt x="1" y="143"/>
                    <a:pt x="34" y="276"/>
                  </a:cubicBezTo>
                  <a:cubicBezTo>
                    <a:pt x="101" y="510"/>
                    <a:pt x="1936" y="6481"/>
                    <a:pt x="3637" y="8349"/>
                  </a:cubicBezTo>
                  <a:cubicBezTo>
                    <a:pt x="3704" y="8416"/>
                    <a:pt x="3737" y="8416"/>
                    <a:pt x="3804" y="8416"/>
                  </a:cubicBezTo>
                  <a:cubicBezTo>
                    <a:pt x="3837" y="8416"/>
                    <a:pt x="3904" y="8416"/>
                    <a:pt x="3937" y="8382"/>
                  </a:cubicBezTo>
                  <a:cubicBezTo>
                    <a:pt x="4037" y="8282"/>
                    <a:pt x="4037" y="8149"/>
                    <a:pt x="3970" y="8082"/>
                  </a:cubicBezTo>
                  <a:cubicBezTo>
                    <a:pt x="2303" y="6281"/>
                    <a:pt x="435" y="210"/>
                    <a:pt x="435" y="143"/>
                  </a:cubicBezTo>
                  <a:cubicBezTo>
                    <a:pt x="407" y="61"/>
                    <a:pt x="312" y="1"/>
                    <a:pt x="22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26" name="Google Shape;3226;p32"/>
          <p:cNvSpPr/>
          <p:nvPr/>
        </p:nvSpPr>
        <p:spPr>
          <a:xfrm>
            <a:off x="1629800" y="909841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7" name="Google Shape;3227;p32"/>
          <p:cNvSpPr/>
          <p:nvPr/>
        </p:nvSpPr>
        <p:spPr>
          <a:xfrm flipH="1">
            <a:off x="6156002" y="1921478"/>
            <a:ext cx="1115329" cy="286554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28" name="Google Shape;3228;p32"/>
          <p:cNvGrpSpPr/>
          <p:nvPr/>
        </p:nvGrpSpPr>
        <p:grpSpPr>
          <a:xfrm flipH="1">
            <a:off x="8287634" y="670663"/>
            <a:ext cx="698900" cy="986625"/>
            <a:chOff x="2569950" y="1960400"/>
            <a:chExt cx="698900" cy="986625"/>
          </a:xfrm>
        </p:grpSpPr>
        <p:sp>
          <p:nvSpPr>
            <p:cNvPr id="3229" name="Google Shape;3229;p32"/>
            <p:cNvSpPr/>
            <p:nvPr/>
          </p:nvSpPr>
          <p:spPr>
            <a:xfrm>
              <a:off x="3059950" y="1976325"/>
              <a:ext cx="124625" cy="125975"/>
            </a:xfrm>
            <a:custGeom>
              <a:avLst/>
              <a:gdLst/>
              <a:ahLst/>
              <a:cxnLst/>
              <a:rect l="l" t="t" r="r" b="b"/>
              <a:pathLst>
                <a:path w="4985" h="5039" extrusionOk="0">
                  <a:moveTo>
                    <a:pt x="2983" y="0"/>
                  </a:moveTo>
                  <a:cubicBezTo>
                    <a:pt x="982" y="0"/>
                    <a:pt x="2316" y="3236"/>
                    <a:pt x="2316" y="3236"/>
                  </a:cubicBezTo>
                  <a:cubicBezTo>
                    <a:pt x="2316" y="3236"/>
                    <a:pt x="1859" y="3040"/>
                    <a:pt x="1361" y="3040"/>
                  </a:cubicBezTo>
                  <a:cubicBezTo>
                    <a:pt x="987" y="3040"/>
                    <a:pt x="591" y="3150"/>
                    <a:pt x="348" y="3536"/>
                  </a:cubicBezTo>
                  <a:cubicBezTo>
                    <a:pt x="0" y="4058"/>
                    <a:pt x="794" y="5039"/>
                    <a:pt x="1887" y="5039"/>
                  </a:cubicBezTo>
                  <a:cubicBezTo>
                    <a:pt x="2681" y="5039"/>
                    <a:pt x="3632" y="4521"/>
                    <a:pt x="4418" y="2936"/>
                  </a:cubicBezTo>
                  <a:cubicBezTo>
                    <a:pt x="4418" y="2936"/>
                    <a:pt x="4985" y="0"/>
                    <a:pt x="2983" y="0"/>
                  </a:cubicBezTo>
                  <a:close/>
                </a:path>
              </a:pathLst>
            </a:custGeom>
            <a:solidFill>
              <a:srgbClr val="AF7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32"/>
            <p:cNvSpPr/>
            <p:nvPr/>
          </p:nvSpPr>
          <p:spPr>
            <a:xfrm>
              <a:off x="3112750" y="2042975"/>
              <a:ext cx="156100" cy="117850"/>
            </a:xfrm>
            <a:custGeom>
              <a:avLst/>
              <a:gdLst/>
              <a:ahLst/>
              <a:cxnLst/>
              <a:rect l="l" t="t" r="r" b="b"/>
              <a:pathLst>
                <a:path w="6244" h="4714" extrusionOk="0">
                  <a:moveTo>
                    <a:pt x="4454" y="1"/>
                  </a:moveTo>
                  <a:cubicBezTo>
                    <a:pt x="3588" y="1"/>
                    <a:pt x="2673" y="470"/>
                    <a:pt x="2673" y="470"/>
                  </a:cubicBezTo>
                  <a:cubicBezTo>
                    <a:pt x="0" y="2858"/>
                    <a:pt x="1762" y="4713"/>
                    <a:pt x="2775" y="4713"/>
                  </a:cubicBezTo>
                  <a:cubicBezTo>
                    <a:pt x="2950" y="4713"/>
                    <a:pt x="3103" y="4658"/>
                    <a:pt x="3206" y="4539"/>
                  </a:cubicBezTo>
                  <a:cubicBezTo>
                    <a:pt x="3907" y="3739"/>
                    <a:pt x="2973" y="2538"/>
                    <a:pt x="2973" y="2538"/>
                  </a:cubicBezTo>
                  <a:lnTo>
                    <a:pt x="2973" y="2538"/>
                  </a:lnTo>
                  <a:cubicBezTo>
                    <a:pt x="2973" y="2538"/>
                    <a:pt x="3302" y="2579"/>
                    <a:pt x="3741" y="2579"/>
                  </a:cubicBezTo>
                  <a:cubicBezTo>
                    <a:pt x="4719" y="2579"/>
                    <a:pt x="6243" y="2373"/>
                    <a:pt x="5875" y="1037"/>
                  </a:cubicBezTo>
                  <a:cubicBezTo>
                    <a:pt x="5654" y="235"/>
                    <a:pt x="5066" y="1"/>
                    <a:pt x="4454" y="1"/>
                  </a:cubicBezTo>
                  <a:close/>
                </a:path>
              </a:pathLst>
            </a:custGeom>
            <a:solidFill>
              <a:srgbClr val="AF7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32"/>
            <p:cNvSpPr/>
            <p:nvPr/>
          </p:nvSpPr>
          <p:spPr>
            <a:xfrm>
              <a:off x="3181225" y="1960400"/>
              <a:ext cx="35875" cy="75150"/>
            </a:xfrm>
            <a:custGeom>
              <a:avLst/>
              <a:gdLst/>
              <a:ahLst/>
              <a:cxnLst/>
              <a:rect l="l" t="t" r="r" b="b"/>
              <a:pathLst>
                <a:path w="1435" h="3006" extrusionOk="0">
                  <a:moveTo>
                    <a:pt x="199" y="0"/>
                  </a:moveTo>
                  <a:cubicBezTo>
                    <a:pt x="161" y="0"/>
                    <a:pt x="126" y="11"/>
                    <a:pt x="100" y="37"/>
                  </a:cubicBezTo>
                  <a:cubicBezTo>
                    <a:pt x="0" y="137"/>
                    <a:pt x="0" y="270"/>
                    <a:pt x="67" y="337"/>
                  </a:cubicBezTo>
                  <a:cubicBezTo>
                    <a:pt x="100" y="404"/>
                    <a:pt x="1134" y="1738"/>
                    <a:pt x="100" y="2639"/>
                  </a:cubicBezTo>
                  <a:cubicBezTo>
                    <a:pt x="0" y="2705"/>
                    <a:pt x="0" y="2839"/>
                    <a:pt x="67" y="2939"/>
                  </a:cubicBezTo>
                  <a:cubicBezTo>
                    <a:pt x="134" y="2972"/>
                    <a:pt x="167" y="3006"/>
                    <a:pt x="234" y="3006"/>
                  </a:cubicBezTo>
                  <a:cubicBezTo>
                    <a:pt x="267" y="3006"/>
                    <a:pt x="334" y="3006"/>
                    <a:pt x="367" y="2939"/>
                  </a:cubicBezTo>
                  <a:cubicBezTo>
                    <a:pt x="1435" y="2005"/>
                    <a:pt x="834" y="671"/>
                    <a:pt x="367" y="70"/>
                  </a:cubicBezTo>
                  <a:cubicBezTo>
                    <a:pt x="326" y="29"/>
                    <a:pt x="259" y="0"/>
                    <a:pt x="19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32"/>
            <p:cNvSpPr/>
            <p:nvPr/>
          </p:nvSpPr>
          <p:spPr>
            <a:xfrm>
              <a:off x="3191225" y="2009625"/>
              <a:ext cx="72575" cy="32600"/>
            </a:xfrm>
            <a:custGeom>
              <a:avLst/>
              <a:gdLst/>
              <a:ahLst/>
              <a:cxnLst/>
              <a:rect l="l" t="t" r="r" b="b"/>
              <a:pathLst>
                <a:path w="2903" h="1304" extrusionOk="0">
                  <a:moveTo>
                    <a:pt x="1824" y="0"/>
                  </a:moveTo>
                  <a:cubicBezTo>
                    <a:pt x="1280" y="0"/>
                    <a:pt x="706" y="332"/>
                    <a:pt x="101" y="936"/>
                  </a:cubicBezTo>
                  <a:cubicBezTo>
                    <a:pt x="1" y="1037"/>
                    <a:pt x="1" y="1170"/>
                    <a:pt x="101" y="1237"/>
                  </a:cubicBezTo>
                  <a:cubicBezTo>
                    <a:pt x="134" y="1270"/>
                    <a:pt x="201" y="1303"/>
                    <a:pt x="234" y="1303"/>
                  </a:cubicBezTo>
                  <a:cubicBezTo>
                    <a:pt x="301" y="1303"/>
                    <a:pt x="334" y="1270"/>
                    <a:pt x="401" y="1237"/>
                  </a:cubicBezTo>
                  <a:cubicBezTo>
                    <a:pt x="935" y="703"/>
                    <a:pt x="1435" y="403"/>
                    <a:pt x="1902" y="403"/>
                  </a:cubicBezTo>
                  <a:cubicBezTo>
                    <a:pt x="2269" y="436"/>
                    <a:pt x="2502" y="670"/>
                    <a:pt x="2502" y="670"/>
                  </a:cubicBezTo>
                  <a:cubicBezTo>
                    <a:pt x="2544" y="711"/>
                    <a:pt x="2610" y="739"/>
                    <a:pt x="2679" y="739"/>
                  </a:cubicBezTo>
                  <a:cubicBezTo>
                    <a:pt x="2721" y="739"/>
                    <a:pt x="2764" y="728"/>
                    <a:pt x="2803" y="703"/>
                  </a:cubicBezTo>
                  <a:cubicBezTo>
                    <a:pt x="2869" y="603"/>
                    <a:pt x="2903" y="469"/>
                    <a:pt x="2803" y="403"/>
                  </a:cubicBezTo>
                  <a:cubicBezTo>
                    <a:pt x="2803" y="369"/>
                    <a:pt x="2469" y="36"/>
                    <a:pt x="1902" y="2"/>
                  </a:cubicBezTo>
                  <a:cubicBezTo>
                    <a:pt x="1876" y="1"/>
                    <a:pt x="1850" y="0"/>
                    <a:pt x="182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32"/>
            <p:cNvSpPr/>
            <p:nvPr/>
          </p:nvSpPr>
          <p:spPr>
            <a:xfrm>
              <a:off x="2569950" y="2156025"/>
              <a:ext cx="524575" cy="791000"/>
            </a:xfrm>
            <a:custGeom>
              <a:avLst/>
              <a:gdLst/>
              <a:ahLst/>
              <a:cxnLst/>
              <a:rect l="l" t="t" r="r" b="b"/>
              <a:pathLst>
                <a:path w="20983" h="31640" extrusionOk="0">
                  <a:moveTo>
                    <a:pt x="20749" y="1"/>
                  </a:moveTo>
                  <a:cubicBezTo>
                    <a:pt x="20699" y="1"/>
                    <a:pt x="20649" y="17"/>
                    <a:pt x="20615" y="51"/>
                  </a:cubicBezTo>
                  <a:cubicBezTo>
                    <a:pt x="20582" y="51"/>
                    <a:pt x="20348" y="284"/>
                    <a:pt x="20015" y="685"/>
                  </a:cubicBezTo>
                  <a:cubicBezTo>
                    <a:pt x="19948" y="751"/>
                    <a:pt x="19948" y="885"/>
                    <a:pt x="20048" y="985"/>
                  </a:cubicBezTo>
                  <a:cubicBezTo>
                    <a:pt x="20082" y="1018"/>
                    <a:pt x="20115" y="1018"/>
                    <a:pt x="20182" y="1018"/>
                  </a:cubicBezTo>
                  <a:cubicBezTo>
                    <a:pt x="20248" y="1018"/>
                    <a:pt x="20282" y="1018"/>
                    <a:pt x="20348" y="951"/>
                  </a:cubicBezTo>
                  <a:cubicBezTo>
                    <a:pt x="20649" y="584"/>
                    <a:pt x="20882" y="351"/>
                    <a:pt x="20882" y="351"/>
                  </a:cubicBezTo>
                  <a:cubicBezTo>
                    <a:pt x="20982" y="284"/>
                    <a:pt x="20982" y="151"/>
                    <a:pt x="20882" y="51"/>
                  </a:cubicBezTo>
                  <a:cubicBezTo>
                    <a:pt x="20849" y="17"/>
                    <a:pt x="20799" y="1"/>
                    <a:pt x="20749" y="1"/>
                  </a:cubicBezTo>
                  <a:close/>
                  <a:moveTo>
                    <a:pt x="19658" y="1249"/>
                  </a:moveTo>
                  <a:cubicBezTo>
                    <a:pt x="19589" y="1249"/>
                    <a:pt x="19522" y="1277"/>
                    <a:pt x="19481" y="1318"/>
                  </a:cubicBezTo>
                  <a:cubicBezTo>
                    <a:pt x="19314" y="1552"/>
                    <a:pt x="19148" y="1752"/>
                    <a:pt x="18981" y="2019"/>
                  </a:cubicBezTo>
                  <a:cubicBezTo>
                    <a:pt x="18914" y="2119"/>
                    <a:pt x="18947" y="2252"/>
                    <a:pt x="19014" y="2319"/>
                  </a:cubicBezTo>
                  <a:cubicBezTo>
                    <a:pt x="19081" y="2319"/>
                    <a:pt x="19114" y="2352"/>
                    <a:pt x="19148" y="2352"/>
                  </a:cubicBezTo>
                  <a:cubicBezTo>
                    <a:pt x="19214" y="2352"/>
                    <a:pt x="19281" y="2319"/>
                    <a:pt x="19314" y="2252"/>
                  </a:cubicBezTo>
                  <a:cubicBezTo>
                    <a:pt x="19481" y="2019"/>
                    <a:pt x="19648" y="1785"/>
                    <a:pt x="19815" y="1585"/>
                  </a:cubicBezTo>
                  <a:cubicBezTo>
                    <a:pt x="19881" y="1485"/>
                    <a:pt x="19848" y="1352"/>
                    <a:pt x="19781" y="1285"/>
                  </a:cubicBezTo>
                  <a:cubicBezTo>
                    <a:pt x="19743" y="1259"/>
                    <a:pt x="19700" y="1249"/>
                    <a:pt x="19658" y="1249"/>
                  </a:cubicBezTo>
                  <a:close/>
                  <a:moveTo>
                    <a:pt x="18700" y="2618"/>
                  </a:moveTo>
                  <a:cubicBezTo>
                    <a:pt x="18628" y="2618"/>
                    <a:pt x="18557" y="2655"/>
                    <a:pt x="18514" y="2719"/>
                  </a:cubicBezTo>
                  <a:cubicBezTo>
                    <a:pt x="18380" y="2986"/>
                    <a:pt x="18214" y="3220"/>
                    <a:pt x="18113" y="3487"/>
                  </a:cubicBezTo>
                  <a:cubicBezTo>
                    <a:pt x="18047" y="3587"/>
                    <a:pt x="18080" y="3687"/>
                    <a:pt x="18214" y="3753"/>
                  </a:cubicBezTo>
                  <a:cubicBezTo>
                    <a:pt x="18214" y="3753"/>
                    <a:pt x="18247" y="3787"/>
                    <a:pt x="18280" y="3787"/>
                  </a:cubicBezTo>
                  <a:cubicBezTo>
                    <a:pt x="18380" y="3787"/>
                    <a:pt x="18447" y="3720"/>
                    <a:pt x="18480" y="3653"/>
                  </a:cubicBezTo>
                  <a:cubicBezTo>
                    <a:pt x="18580" y="3420"/>
                    <a:pt x="18714" y="3186"/>
                    <a:pt x="18881" y="2953"/>
                  </a:cubicBezTo>
                  <a:cubicBezTo>
                    <a:pt x="18947" y="2853"/>
                    <a:pt x="18914" y="2719"/>
                    <a:pt x="18814" y="2653"/>
                  </a:cubicBezTo>
                  <a:cubicBezTo>
                    <a:pt x="18779" y="2629"/>
                    <a:pt x="18739" y="2618"/>
                    <a:pt x="18700" y="2618"/>
                  </a:cubicBezTo>
                  <a:close/>
                  <a:moveTo>
                    <a:pt x="17979" y="4112"/>
                  </a:moveTo>
                  <a:cubicBezTo>
                    <a:pt x="17879" y="4112"/>
                    <a:pt x="17801" y="4171"/>
                    <a:pt x="17747" y="4254"/>
                  </a:cubicBezTo>
                  <a:cubicBezTo>
                    <a:pt x="17646" y="4521"/>
                    <a:pt x="17580" y="4821"/>
                    <a:pt x="17513" y="5088"/>
                  </a:cubicBezTo>
                  <a:cubicBezTo>
                    <a:pt x="17480" y="5188"/>
                    <a:pt x="17546" y="5288"/>
                    <a:pt x="17680" y="5321"/>
                  </a:cubicBezTo>
                  <a:lnTo>
                    <a:pt x="17713" y="5321"/>
                  </a:lnTo>
                  <a:cubicBezTo>
                    <a:pt x="17813" y="5321"/>
                    <a:pt x="17880" y="5254"/>
                    <a:pt x="17913" y="5188"/>
                  </a:cubicBezTo>
                  <a:cubicBezTo>
                    <a:pt x="17980" y="4921"/>
                    <a:pt x="18047" y="4654"/>
                    <a:pt x="18147" y="4387"/>
                  </a:cubicBezTo>
                  <a:cubicBezTo>
                    <a:pt x="18180" y="4287"/>
                    <a:pt x="18147" y="4187"/>
                    <a:pt x="18047" y="4120"/>
                  </a:cubicBezTo>
                  <a:cubicBezTo>
                    <a:pt x="18023" y="4114"/>
                    <a:pt x="18001" y="4112"/>
                    <a:pt x="17979" y="4112"/>
                  </a:cubicBezTo>
                  <a:close/>
                  <a:moveTo>
                    <a:pt x="15745" y="5154"/>
                  </a:moveTo>
                  <a:cubicBezTo>
                    <a:pt x="15478" y="5154"/>
                    <a:pt x="15178" y="5154"/>
                    <a:pt x="14911" y="5188"/>
                  </a:cubicBezTo>
                  <a:cubicBezTo>
                    <a:pt x="14778" y="5221"/>
                    <a:pt x="14711" y="5321"/>
                    <a:pt x="14711" y="5421"/>
                  </a:cubicBezTo>
                  <a:cubicBezTo>
                    <a:pt x="14711" y="5521"/>
                    <a:pt x="14811" y="5621"/>
                    <a:pt x="14911" y="5621"/>
                  </a:cubicBezTo>
                  <a:lnTo>
                    <a:pt x="14945" y="5621"/>
                  </a:lnTo>
                  <a:cubicBezTo>
                    <a:pt x="15133" y="5598"/>
                    <a:pt x="15322" y="5574"/>
                    <a:pt x="15511" y="5574"/>
                  </a:cubicBezTo>
                  <a:cubicBezTo>
                    <a:pt x="15589" y="5574"/>
                    <a:pt x="15667" y="5578"/>
                    <a:pt x="15745" y="5588"/>
                  </a:cubicBezTo>
                  <a:cubicBezTo>
                    <a:pt x="15845" y="5588"/>
                    <a:pt x="15945" y="5488"/>
                    <a:pt x="15945" y="5388"/>
                  </a:cubicBezTo>
                  <a:cubicBezTo>
                    <a:pt x="15979" y="5254"/>
                    <a:pt x="15879" y="5154"/>
                    <a:pt x="15745" y="5154"/>
                  </a:cubicBezTo>
                  <a:close/>
                  <a:moveTo>
                    <a:pt x="14111" y="5346"/>
                  </a:moveTo>
                  <a:cubicBezTo>
                    <a:pt x="14090" y="5346"/>
                    <a:pt x="14068" y="5349"/>
                    <a:pt x="14044" y="5355"/>
                  </a:cubicBezTo>
                  <a:cubicBezTo>
                    <a:pt x="13777" y="5421"/>
                    <a:pt x="13510" y="5488"/>
                    <a:pt x="13243" y="5588"/>
                  </a:cubicBezTo>
                  <a:cubicBezTo>
                    <a:pt x="13110" y="5621"/>
                    <a:pt x="13077" y="5755"/>
                    <a:pt x="13110" y="5855"/>
                  </a:cubicBezTo>
                  <a:cubicBezTo>
                    <a:pt x="13143" y="5922"/>
                    <a:pt x="13210" y="5988"/>
                    <a:pt x="13310" y="5988"/>
                  </a:cubicBezTo>
                  <a:lnTo>
                    <a:pt x="13377" y="5988"/>
                  </a:lnTo>
                  <a:cubicBezTo>
                    <a:pt x="13644" y="5888"/>
                    <a:pt x="13910" y="5822"/>
                    <a:pt x="14144" y="5755"/>
                  </a:cubicBezTo>
                  <a:cubicBezTo>
                    <a:pt x="14244" y="5721"/>
                    <a:pt x="14344" y="5621"/>
                    <a:pt x="14311" y="5488"/>
                  </a:cubicBezTo>
                  <a:cubicBezTo>
                    <a:pt x="14283" y="5406"/>
                    <a:pt x="14211" y="5346"/>
                    <a:pt x="14111" y="5346"/>
                  </a:cubicBezTo>
                  <a:close/>
                  <a:moveTo>
                    <a:pt x="12522" y="5876"/>
                  </a:moveTo>
                  <a:cubicBezTo>
                    <a:pt x="12495" y="5876"/>
                    <a:pt x="12468" y="5880"/>
                    <a:pt x="12443" y="5888"/>
                  </a:cubicBezTo>
                  <a:cubicBezTo>
                    <a:pt x="12176" y="5988"/>
                    <a:pt x="11942" y="6122"/>
                    <a:pt x="11676" y="6255"/>
                  </a:cubicBezTo>
                  <a:cubicBezTo>
                    <a:pt x="11575" y="6289"/>
                    <a:pt x="11542" y="6422"/>
                    <a:pt x="11575" y="6522"/>
                  </a:cubicBezTo>
                  <a:cubicBezTo>
                    <a:pt x="11609" y="6589"/>
                    <a:pt x="11676" y="6655"/>
                    <a:pt x="11776" y="6655"/>
                  </a:cubicBezTo>
                  <a:cubicBezTo>
                    <a:pt x="11809" y="6655"/>
                    <a:pt x="11842" y="6622"/>
                    <a:pt x="11876" y="6622"/>
                  </a:cubicBezTo>
                  <a:cubicBezTo>
                    <a:pt x="12109" y="6489"/>
                    <a:pt x="12376" y="6389"/>
                    <a:pt x="12610" y="6289"/>
                  </a:cubicBezTo>
                  <a:cubicBezTo>
                    <a:pt x="12710" y="6222"/>
                    <a:pt x="12743" y="6122"/>
                    <a:pt x="12710" y="5988"/>
                  </a:cubicBezTo>
                  <a:cubicBezTo>
                    <a:pt x="12685" y="5913"/>
                    <a:pt x="12603" y="5876"/>
                    <a:pt x="12522" y="5876"/>
                  </a:cubicBezTo>
                  <a:close/>
                  <a:moveTo>
                    <a:pt x="16560" y="5279"/>
                  </a:moveTo>
                  <a:cubicBezTo>
                    <a:pt x="16479" y="5279"/>
                    <a:pt x="16406" y="5339"/>
                    <a:pt x="16379" y="5421"/>
                  </a:cubicBezTo>
                  <a:cubicBezTo>
                    <a:pt x="16346" y="5555"/>
                    <a:pt x="16412" y="5655"/>
                    <a:pt x="16512" y="5688"/>
                  </a:cubicBezTo>
                  <a:cubicBezTo>
                    <a:pt x="16779" y="5755"/>
                    <a:pt x="17046" y="5855"/>
                    <a:pt x="17246" y="5955"/>
                  </a:cubicBezTo>
                  <a:cubicBezTo>
                    <a:pt x="17313" y="5988"/>
                    <a:pt x="17346" y="5988"/>
                    <a:pt x="17380" y="5988"/>
                  </a:cubicBezTo>
                  <a:cubicBezTo>
                    <a:pt x="17380" y="6055"/>
                    <a:pt x="17380" y="6122"/>
                    <a:pt x="17380" y="6188"/>
                  </a:cubicBezTo>
                  <a:cubicBezTo>
                    <a:pt x="17380" y="6389"/>
                    <a:pt x="17380" y="6622"/>
                    <a:pt x="17446" y="6822"/>
                  </a:cubicBezTo>
                  <a:cubicBezTo>
                    <a:pt x="17446" y="6922"/>
                    <a:pt x="17546" y="6989"/>
                    <a:pt x="17646" y="6989"/>
                  </a:cubicBezTo>
                  <a:lnTo>
                    <a:pt x="17680" y="6989"/>
                  </a:lnTo>
                  <a:cubicBezTo>
                    <a:pt x="17780" y="6956"/>
                    <a:pt x="17847" y="6856"/>
                    <a:pt x="17847" y="6756"/>
                  </a:cubicBezTo>
                  <a:cubicBezTo>
                    <a:pt x="17813" y="6555"/>
                    <a:pt x="17780" y="6389"/>
                    <a:pt x="17780" y="6188"/>
                  </a:cubicBezTo>
                  <a:cubicBezTo>
                    <a:pt x="17780" y="6122"/>
                    <a:pt x="17813" y="6022"/>
                    <a:pt x="17813" y="5955"/>
                  </a:cubicBezTo>
                  <a:cubicBezTo>
                    <a:pt x="17813" y="5855"/>
                    <a:pt x="17713" y="5755"/>
                    <a:pt x="17613" y="5755"/>
                  </a:cubicBezTo>
                  <a:lnTo>
                    <a:pt x="17546" y="5755"/>
                  </a:lnTo>
                  <a:cubicBezTo>
                    <a:pt x="17546" y="5688"/>
                    <a:pt x="17513" y="5621"/>
                    <a:pt x="17446" y="5588"/>
                  </a:cubicBezTo>
                  <a:cubicBezTo>
                    <a:pt x="17179" y="5455"/>
                    <a:pt x="16913" y="5355"/>
                    <a:pt x="16612" y="5288"/>
                  </a:cubicBezTo>
                  <a:cubicBezTo>
                    <a:pt x="16595" y="5282"/>
                    <a:pt x="16577" y="5279"/>
                    <a:pt x="16560" y="5279"/>
                  </a:cubicBezTo>
                  <a:close/>
                  <a:moveTo>
                    <a:pt x="18034" y="6042"/>
                  </a:moveTo>
                  <a:cubicBezTo>
                    <a:pt x="17974" y="6042"/>
                    <a:pt x="17917" y="6067"/>
                    <a:pt x="17880" y="6122"/>
                  </a:cubicBezTo>
                  <a:cubicBezTo>
                    <a:pt x="17813" y="6188"/>
                    <a:pt x="17813" y="6322"/>
                    <a:pt x="17880" y="6389"/>
                  </a:cubicBezTo>
                  <a:cubicBezTo>
                    <a:pt x="18080" y="6589"/>
                    <a:pt x="18247" y="6789"/>
                    <a:pt x="18380" y="6989"/>
                  </a:cubicBezTo>
                  <a:cubicBezTo>
                    <a:pt x="18414" y="7056"/>
                    <a:pt x="18514" y="7089"/>
                    <a:pt x="18580" y="7089"/>
                  </a:cubicBezTo>
                  <a:cubicBezTo>
                    <a:pt x="18614" y="7089"/>
                    <a:pt x="18647" y="7089"/>
                    <a:pt x="18681" y="7056"/>
                  </a:cubicBezTo>
                  <a:cubicBezTo>
                    <a:pt x="18781" y="6989"/>
                    <a:pt x="18814" y="6889"/>
                    <a:pt x="18747" y="6789"/>
                  </a:cubicBezTo>
                  <a:cubicBezTo>
                    <a:pt x="18580" y="6522"/>
                    <a:pt x="18380" y="6289"/>
                    <a:pt x="18180" y="6088"/>
                  </a:cubicBezTo>
                  <a:cubicBezTo>
                    <a:pt x="18135" y="6058"/>
                    <a:pt x="18083" y="6042"/>
                    <a:pt x="18034" y="6042"/>
                  </a:cubicBezTo>
                  <a:close/>
                  <a:moveTo>
                    <a:pt x="11047" y="6621"/>
                  </a:moveTo>
                  <a:cubicBezTo>
                    <a:pt x="11013" y="6621"/>
                    <a:pt x="10977" y="6632"/>
                    <a:pt x="10942" y="6655"/>
                  </a:cubicBezTo>
                  <a:cubicBezTo>
                    <a:pt x="10675" y="6789"/>
                    <a:pt x="10441" y="6956"/>
                    <a:pt x="10208" y="7122"/>
                  </a:cubicBezTo>
                  <a:cubicBezTo>
                    <a:pt x="10108" y="7189"/>
                    <a:pt x="10108" y="7323"/>
                    <a:pt x="10174" y="7423"/>
                  </a:cubicBezTo>
                  <a:cubicBezTo>
                    <a:pt x="10208" y="7489"/>
                    <a:pt x="10275" y="7489"/>
                    <a:pt x="10341" y="7489"/>
                  </a:cubicBezTo>
                  <a:cubicBezTo>
                    <a:pt x="10375" y="7489"/>
                    <a:pt x="10441" y="7489"/>
                    <a:pt x="10475" y="7456"/>
                  </a:cubicBezTo>
                  <a:cubicBezTo>
                    <a:pt x="10675" y="7289"/>
                    <a:pt x="10908" y="7156"/>
                    <a:pt x="11142" y="7022"/>
                  </a:cubicBezTo>
                  <a:cubicBezTo>
                    <a:pt x="11242" y="6956"/>
                    <a:pt x="11275" y="6822"/>
                    <a:pt x="11209" y="6722"/>
                  </a:cubicBezTo>
                  <a:cubicBezTo>
                    <a:pt x="11165" y="6658"/>
                    <a:pt x="11108" y="6621"/>
                    <a:pt x="11047" y="6621"/>
                  </a:cubicBezTo>
                  <a:close/>
                  <a:moveTo>
                    <a:pt x="17859" y="7377"/>
                  </a:moveTo>
                  <a:cubicBezTo>
                    <a:pt x="17832" y="7377"/>
                    <a:pt x="17805" y="7381"/>
                    <a:pt x="17780" y="7389"/>
                  </a:cubicBezTo>
                  <a:cubicBezTo>
                    <a:pt x="17680" y="7423"/>
                    <a:pt x="17646" y="7556"/>
                    <a:pt x="17680" y="7656"/>
                  </a:cubicBezTo>
                  <a:cubicBezTo>
                    <a:pt x="17747" y="7856"/>
                    <a:pt x="17880" y="8056"/>
                    <a:pt x="17980" y="8257"/>
                  </a:cubicBezTo>
                  <a:cubicBezTo>
                    <a:pt x="18047" y="8323"/>
                    <a:pt x="18080" y="8357"/>
                    <a:pt x="18113" y="8423"/>
                  </a:cubicBezTo>
                  <a:cubicBezTo>
                    <a:pt x="18180" y="8490"/>
                    <a:pt x="18214" y="8490"/>
                    <a:pt x="18280" y="8490"/>
                  </a:cubicBezTo>
                  <a:cubicBezTo>
                    <a:pt x="18347" y="8490"/>
                    <a:pt x="18380" y="8490"/>
                    <a:pt x="18414" y="8457"/>
                  </a:cubicBezTo>
                  <a:cubicBezTo>
                    <a:pt x="18514" y="8390"/>
                    <a:pt x="18514" y="8257"/>
                    <a:pt x="18447" y="8157"/>
                  </a:cubicBezTo>
                  <a:cubicBezTo>
                    <a:pt x="18414" y="8123"/>
                    <a:pt x="18380" y="8056"/>
                    <a:pt x="18347" y="8023"/>
                  </a:cubicBezTo>
                  <a:cubicBezTo>
                    <a:pt x="18247" y="7856"/>
                    <a:pt x="18147" y="7690"/>
                    <a:pt x="18047" y="7489"/>
                  </a:cubicBezTo>
                  <a:cubicBezTo>
                    <a:pt x="18022" y="7414"/>
                    <a:pt x="17940" y="7377"/>
                    <a:pt x="17859" y="7377"/>
                  </a:cubicBezTo>
                  <a:close/>
                  <a:moveTo>
                    <a:pt x="9712" y="7639"/>
                  </a:moveTo>
                  <a:cubicBezTo>
                    <a:pt x="9657" y="7639"/>
                    <a:pt x="9607" y="7656"/>
                    <a:pt x="9574" y="7690"/>
                  </a:cubicBezTo>
                  <a:cubicBezTo>
                    <a:pt x="9341" y="7890"/>
                    <a:pt x="9174" y="8123"/>
                    <a:pt x="8974" y="8323"/>
                  </a:cubicBezTo>
                  <a:cubicBezTo>
                    <a:pt x="8907" y="8423"/>
                    <a:pt x="8940" y="8557"/>
                    <a:pt x="9040" y="8624"/>
                  </a:cubicBezTo>
                  <a:cubicBezTo>
                    <a:pt x="9074" y="8657"/>
                    <a:pt x="9107" y="8657"/>
                    <a:pt x="9140" y="8657"/>
                  </a:cubicBezTo>
                  <a:cubicBezTo>
                    <a:pt x="9207" y="8657"/>
                    <a:pt x="9274" y="8624"/>
                    <a:pt x="9307" y="8590"/>
                  </a:cubicBezTo>
                  <a:cubicBezTo>
                    <a:pt x="9474" y="8390"/>
                    <a:pt x="9674" y="8190"/>
                    <a:pt x="9841" y="7990"/>
                  </a:cubicBezTo>
                  <a:cubicBezTo>
                    <a:pt x="9941" y="7923"/>
                    <a:pt x="9941" y="7790"/>
                    <a:pt x="9874" y="7690"/>
                  </a:cubicBezTo>
                  <a:cubicBezTo>
                    <a:pt x="9824" y="7656"/>
                    <a:pt x="9766" y="7639"/>
                    <a:pt x="9712" y="7639"/>
                  </a:cubicBezTo>
                  <a:close/>
                  <a:moveTo>
                    <a:pt x="18903" y="7447"/>
                  </a:moveTo>
                  <a:cubicBezTo>
                    <a:pt x="18884" y="7447"/>
                    <a:pt x="18865" y="7450"/>
                    <a:pt x="18847" y="7456"/>
                  </a:cubicBezTo>
                  <a:cubicBezTo>
                    <a:pt x="18747" y="7489"/>
                    <a:pt x="18681" y="7589"/>
                    <a:pt x="18714" y="7690"/>
                  </a:cubicBezTo>
                  <a:cubicBezTo>
                    <a:pt x="18747" y="7856"/>
                    <a:pt x="18781" y="8023"/>
                    <a:pt x="18781" y="8157"/>
                  </a:cubicBezTo>
                  <a:cubicBezTo>
                    <a:pt x="18781" y="8290"/>
                    <a:pt x="18747" y="8357"/>
                    <a:pt x="18747" y="8390"/>
                  </a:cubicBezTo>
                  <a:cubicBezTo>
                    <a:pt x="18681" y="8490"/>
                    <a:pt x="18747" y="8624"/>
                    <a:pt x="18847" y="8657"/>
                  </a:cubicBezTo>
                  <a:cubicBezTo>
                    <a:pt x="18881" y="8657"/>
                    <a:pt x="18914" y="8690"/>
                    <a:pt x="18947" y="8690"/>
                  </a:cubicBezTo>
                  <a:cubicBezTo>
                    <a:pt x="19014" y="8690"/>
                    <a:pt x="19081" y="8624"/>
                    <a:pt x="19114" y="8557"/>
                  </a:cubicBezTo>
                  <a:cubicBezTo>
                    <a:pt x="19181" y="8457"/>
                    <a:pt x="19181" y="8323"/>
                    <a:pt x="19181" y="8157"/>
                  </a:cubicBezTo>
                  <a:cubicBezTo>
                    <a:pt x="19181" y="7990"/>
                    <a:pt x="19148" y="7790"/>
                    <a:pt x="19114" y="7589"/>
                  </a:cubicBezTo>
                  <a:cubicBezTo>
                    <a:pt x="19087" y="7507"/>
                    <a:pt x="18992" y="7447"/>
                    <a:pt x="18903" y="7447"/>
                  </a:cubicBezTo>
                  <a:close/>
                  <a:moveTo>
                    <a:pt x="8727" y="8945"/>
                  </a:moveTo>
                  <a:cubicBezTo>
                    <a:pt x="8644" y="8945"/>
                    <a:pt x="8557" y="8982"/>
                    <a:pt x="8507" y="9057"/>
                  </a:cubicBezTo>
                  <a:cubicBezTo>
                    <a:pt x="8373" y="9291"/>
                    <a:pt x="8240" y="9558"/>
                    <a:pt x="8173" y="9858"/>
                  </a:cubicBezTo>
                  <a:cubicBezTo>
                    <a:pt x="8106" y="9958"/>
                    <a:pt x="8173" y="10058"/>
                    <a:pt x="8273" y="10125"/>
                  </a:cubicBezTo>
                  <a:lnTo>
                    <a:pt x="8340" y="10125"/>
                  </a:lnTo>
                  <a:cubicBezTo>
                    <a:pt x="8440" y="10125"/>
                    <a:pt x="8507" y="10058"/>
                    <a:pt x="8540" y="9991"/>
                  </a:cubicBezTo>
                  <a:cubicBezTo>
                    <a:pt x="8640" y="9724"/>
                    <a:pt x="8740" y="9491"/>
                    <a:pt x="8874" y="9257"/>
                  </a:cubicBezTo>
                  <a:cubicBezTo>
                    <a:pt x="8940" y="9157"/>
                    <a:pt x="8907" y="9024"/>
                    <a:pt x="8807" y="8957"/>
                  </a:cubicBezTo>
                  <a:cubicBezTo>
                    <a:pt x="8782" y="8949"/>
                    <a:pt x="8755" y="8945"/>
                    <a:pt x="8727" y="8945"/>
                  </a:cubicBezTo>
                  <a:close/>
                  <a:moveTo>
                    <a:pt x="8119" y="10516"/>
                  </a:moveTo>
                  <a:cubicBezTo>
                    <a:pt x="8031" y="10516"/>
                    <a:pt x="7940" y="10581"/>
                    <a:pt x="7940" y="10692"/>
                  </a:cubicBezTo>
                  <a:cubicBezTo>
                    <a:pt x="7873" y="10959"/>
                    <a:pt x="7839" y="11259"/>
                    <a:pt x="7839" y="11526"/>
                  </a:cubicBezTo>
                  <a:cubicBezTo>
                    <a:pt x="7839" y="11659"/>
                    <a:pt x="7906" y="11759"/>
                    <a:pt x="8040" y="11759"/>
                  </a:cubicBezTo>
                  <a:cubicBezTo>
                    <a:pt x="8140" y="11759"/>
                    <a:pt x="8240" y="11659"/>
                    <a:pt x="8240" y="11559"/>
                  </a:cubicBezTo>
                  <a:cubicBezTo>
                    <a:pt x="8273" y="11292"/>
                    <a:pt x="8273" y="11025"/>
                    <a:pt x="8340" y="10758"/>
                  </a:cubicBezTo>
                  <a:cubicBezTo>
                    <a:pt x="8373" y="10658"/>
                    <a:pt x="8273" y="10525"/>
                    <a:pt x="8173" y="10525"/>
                  </a:cubicBezTo>
                  <a:cubicBezTo>
                    <a:pt x="8156" y="10519"/>
                    <a:pt x="8138" y="10516"/>
                    <a:pt x="8119" y="10516"/>
                  </a:cubicBezTo>
                  <a:close/>
                  <a:moveTo>
                    <a:pt x="8040" y="12159"/>
                  </a:moveTo>
                  <a:cubicBezTo>
                    <a:pt x="7906" y="12193"/>
                    <a:pt x="7839" y="12293"/>
                    <a:pt x="7839" y="12393"/>
                  </a:cubicBezTo>
                  <a:cubicBezTo>
                    <a:pt x="7873" y="12693"/>
                    <a:pt x="7906" y="12960"/>
                    <a:pt x="7973" y="13260"/>
                  </a:cubicBezTo>
                  <a:cubicBezTo>
                    <a:pt x="8006" y="13327"/>
                    <a:pt x="8073" y="13394"/>
                    <a:pt x="8173" y="13394"/>
                  </a:cubicBezTo>
                  <a:lnTo>
                    <a:pt x="8240" y="13394"/>
                  </a:lnTo>
                  <a:cubicBezTo>
                    <a:pt x="8340" y="13394"/>
                    <a:pt x="8407" y="13260"/>
                    <a:pt x="8373" y="13160"/>
                  </a:cubicBezTo>
                  <a:cubicBezTo>
                    <a:pt x="8340" y="12893"/>
                    <a:pt x="8273" y="12626"/>
                    <a:pt x="8273" y="12360"/>
                  </a:cubicBezTo>
                  <a:cubicBezTo>
                    <a:pt x="8240" y="12259"/>
                    <a:pt x="8173" y="12159"/>
                    <a:pt x="8040" y="12159"/>
                  </a:cubicBezTo>
                  <a:close/>
                  <a:moveTo>
                    <a:pt x="8395" y="13785"/>
                  </a:moveTo>
                  <a:cubicBezTo>
                    <a:pt x="8376" y="13785"/>
                    <a:pt x="8358" y="13788"/>
                    <a:pt x="8340" y="13794"/>
                  </a:cubicBezTo>
                  <a:cubicBezTo>
                    <a:pt x="8240" y="13861"/>
                    <a:pt x="8173" y="13961"/>
                    <a:pt x="8206" y="14061"/>
                  </a:cubicBezTo>
                  <a:cubicBezTo>
                    <a:pt x="8306" y="14328"/>
                    <a:pt x="8407" y="14594"/>
                    <a:pt x="8540" y="14861"/>
                  </a:cubicBezTo>
                  <a:cubicBezTo>
                    <a:pt x="8573" y="14928"/>
                    <a:pt x="8640" y="14995"/>
                    <a:pt x="8707" y="14995"/>
                  </a:cubicBezTo>
                  <a:cubicBezTo>
                    <a:pt x="8740" y="14995"/>
                    <a:pt x="8773" y="14995"/>
                    <a:pt x="8807" y="14961"/>
                  </a:cubicBezTo>
                  <a:cubicBezTo>
                    <a:pt x="8907" y="14928"/>
                    <a:pt x="8940" y="14795"/>
                    <a:pt x="8907" y="14695"/>
                  </a:cubicBezTo>
                  <a:cubicBezTo>
                    <a:pt x="8773" y="14461"/>
                    <a:pt x="8673" y="14194"/>
                    <a:pt x="8607" y="13927"/>
                  </a:cubicBezTo>
                  <a:cubicBezTo>
                    <a:pt x="8579" y="13845"/>
                    <a:pt x="8484" y="13785"/>
                    <a:pt x="8395" y="13785"/>
                  </a:cubicBezTo>
                  <a:close/>
                  <a:moveTo>
                    <a:pt x="8258" y="15220"/>
                  </a:moveTo>
                  <a:cubicBezTo>
                    <a:pt x="8241" y="15220"/>
                    <a:pt x="8224" y="15223"/>
                    <a:pt x="8206" y="15228"/>
                  </a:cubicBezTo>
                  <a:cubicBezTo>
                    <a:pt x="7906" y="15262"/>
                    <a:pt x="7639" y="15328"/>
                    <a:pt x="7372" y="15395"/>
                  </a:cubicBezTo>
                  <a:cubicBezTo>
                    <a:pt x="7239" y="15428"/>
                    <a:pt x="7172" y="15562"/>
                    <a:pt x="7206" y="15662"/>
                  </a:cubicBezTo>
                  <a:cubicBezTo>
                    <a:pt x="7239" y="15762"/>
                    <a:pt x="7339" y="15829"/>
                    <a:pt x="7406" y="15829"/>
                  </a:cubicBezTo>
                  <a:cubicBezTo>
                    <a:pt x="7439" y="15829"/>
                    <a:pt x="7439" y="15829"/>
                    <a:pt x="7473" y="15795"/>
                  </a:cubicBezTo>
                  <a:cubicBezTo>
                    <a:pt x="7739" y="15729"/>
                    <a:pt x="8006" y="15662"/>
                    <a:pt x="8273" y="15629"/>
                  </a:cubicBezTo>
                  <a:cubicBezTo>
                    <a:pt x="8373" y="15595"/>
                    <a:pt x="8440" y="15495"/>
                    <a:pt x="8440" y="15395"/>
                  </a:cubicBezTo>
                  <a:cubicBezTo>
                    <a:pt x="8412" y="15284"/>
                    <a:pt x="8339" y="15220"/>
                    <a:pt x="8258" y="15220"/>
                  </a:cubicBezTo>
                  <a:close/>
                  <a:moveTo>
                    <a:pt x="10707" y="15220"/>
                  </a:moveTo>
                  <a:cubicBezTo>
                    <a:pt x="10608" y="15220"/>
                    <a:pt x="10536" y="15279"/>
                    <a:pt x="10508" y="15362"/>
                  </a:cubicBezTo>
                  <a:cubicBezTo>
                    <a:pt x="10475" y="15495"/>
                    <a:pt x="10541" y="15595"/>
                    <a:pt x="10675" y="15629"/>
                  </a:cubicBezTo>
                  <a:cubicBezTo>
                    <a:pt x="10942" y="15695"/>
                    <a:pt x="11209" y="15795"/>
                    <a:pt x="11409" y="15895"/>
                  </a:cubicBezTo>
                  <a:cubicBezTo>
                    <a:pt x="11442" y="15895"/>
                    <a:pt x="11475" y="15929"/>
                    <a:pt x="11509" y="15929"/>
                  </a:cubicBezTo>
                  <a:cubicBezTo>
                    <a:pt x="11575" y="15929"/>
                    <a:pt x="11642" y="15862"/>
                    <a:pt x="11676" y="15795"/>
                  </a:cubicBezTo>
                  <a:cubicBezTo>
                    <a:pt x="11742" y="15695"/>
                    <a:pt x="11709" y="15562"/>
                    <a:pt x="11609" y="15528"/>
                  </a:cubicBezTo>
                  <a:cubicBezTo>
                    <a:pt x="11375" y="15395"/>
                    <a:pt x="11075" y="15295"/>
                    <a:pt x="10775" y="15228"/>
                  </a:cubicBezTo>
                  <a:cubicBezTo>
                    <a:pt x="10751" y="15222"/>
                    <a:pt x="10729" y="15220"/>
                    <a:pt x="10707" y="15220"/>
                  </a:cubicBezTo>
                  <a:close/>
                  <a:moveTo>
                    <a:pt x="9040" y="15095"/>
                  </a:moveTo>
                  <a:cubicBezTo>
                    <a:pt x="8940" y="15128"/>
                    <a:pt x="8840" y="15228"/>
                    <a:pt x="8840" y="15328"/>
                  </a:cubicBezTo>
                  <a:cubicBezTo>
                    <a:pt x="8840" y="15395"/>
                    <a:pt x="8874" y="15428"/>
                    <a:pt x="8907" y="15462"/>
                  </a:cubicBezTo>
                  <a:cubicBezTo>
                    <a:pt x="8907" y="15528"/>
                    <a:pt x="8907" y="15562"/>
                    <a:pt x="8940" y="15629"/>
                  </a:cubicBezTo>
                  <a:cubicBezTo>
                    <a:pt x="9107" y="15862"/>
                    <a:pt x="9274" y="16096"/>
                    <a:pt x="9441" y="16329"/>
                  </a:cubicBezTo>
                  <a:cubicBezTo>
                    <a:pt x="9474" y="16362"/>
                    <a:pt x="9541" y="16396"/>
                    <a:pt x="9607" y="16396"/>
                  </a:cubicBezTo>
                  <a:cubicBezTo>
                    <a:pt x="9641" y="16396"/>
                    <a:pt x="9707" y="16362"/>
                    <a:pt x="9741" y="16329"/>
                  </a:cubicBezTo>
                  <a:cubicBezTo>
                    <a:pt x="9841" y="16262"/>
                    <a:pt x="9841" y="16129"/>
                    <a:pt x="9774" y="16062"/>
                  </a:cubicBezTo>
                  <a:cubicBezTo>
                    <a:pt x="9641" y="15895"/>
                    <a:pt x="9507" y="15695"/>
                    <a:pt x="9374" y="15495"/>
                  </a:cubicBezTo>
                  <a:cubicBezTo>
                    <a:pt x="9541" y="15495"/>
                    <a:pt x="9707" y="15495"/>
                    <a:pt x="9874" y="15528"/>
                  </a:cubicBezTo>
                  <a:cubicBezTo>
                    <a:pt x="9974" y="15528"/>
                    <a:pt x="10074" y="15428"/>
                    <a:pt x="10108" y="15328"/>
                  </a:cubicBezTo>
                  <a:cubicBezTo>
                    <a:pt x="10108" y="15195"/>
                    <a:pt x="10008" y="15095"/>
                    <a:pt x="9908" y="15095"/>
                  </a:cubicBezTo>
                  <a:close/>
                  <a:moveTo>
                    <a:pt x="6642" y="15668"/>
                  </a:moveTo>
                  <a:cubicBezTo>
                    <a:pt x="6610" y="15668"/>
                    <a:pt x="6576" y="15677"/>
                    <a:pt x="6539" y="15695"/>
                  </a:cubicBezTo>
                  <a:cubicBezTo>
                    <a:pt x="6305" y="15795"/>
                    <a:pt x="6038" y="15895"/>
                    <a:pt x="5771" y="16029"/>
                  </a:cubicBezTo>
                  <a:cubicBezTo>
                    <a:pt x="5671" y="16096"/>
                    <a:pt x="5638" y="16196"/>
                    <a:pt x="5671" y="16329"/>
                  </a:cubicBezTo>
                  <a:cubicBezTo>
                    <a:pt x="5705" y="16396"/>
                    <a:pt x="5805" y="16429"/>
                    <a:pt x="5871" y="16429"/>
                  </a:cubicBezTo>
                  <a:cubicBezTo>
                    <a:pt x="5905" y="16429"/>
                    <a:pt x="5938" y="16429"/>
                    <a:pt x="5971" y="16396"/>
                  </a:cubicBezTo>
                  <a:cubicBezTo>
                    <a:pt x="6205" y="16296"/>
                    <a:pt x="6438" y="16162"/>
                    <a:pt x="6705" y="16062"/>
                  </a:cubicBezTo>
                  <a:cubicBezTo>
                    <a:pt x="6805" y="16029"/>
                    <a:pt x="6872" y="15895"/>
                    <a:pt x="6805" y="15795"/>
                  </a:cubicBezTo>
                  <a:cubicBezTo>
                    <a:pt x="6781" y="15723"/>
                    <a:pt x="6723" y="15668"/>
                    <a:pt x="6642" y="15668"/>
                  </a:cubicBezTo>
                  <a:close/>
                  <a:moveTo>
                    <a:pt x="12065" y="16087"/>
                  </a:moveTo>
                  <a:cubicBezTo>
                    <a:pt x="12046" y="16087"/>
                    <a:pt x="12027" y="16090"/>
                    <a:pt x="12009" y="16096"/>
                  </a:cubicBezTo>
                  <a:cubicBezTo>
                    <a:pt x="11876" y="16129"/>
                    <a:pt x="11842" y="16229"/>
                    <a:pt x="11842" y="16329"/>
                  </a:cubicBezTo>
                  <a:cubicBezTo>
                    <a:pt x="11876" y="16362"/>
                    <a:pt x="11876" y="16396"/>
                    <a:pt x="11876" y="16429"/>
                  </a:cubicBezTo>
                  <a:cubicBezTo>
                    <a:pt x="11876" y="16596"/>
                    <a:pt x="11709" y="16729"/>
                    <a:pt x="11609" y="16829"/>
                  </a:cubicBezTo>
                  <a:cubicBezTo>
                    <a:pt x="11509" y="16896"/>
                    <a:pt x="11509" y="17030"/>
                    <a:pt x="11575" y="17130"/>
                  </a:cubicBezTo>
                  <a:cubicBezTo>
                    <a:pt x="11609" y="17196"/>
                    <a:pt x="11676" y="17196"/>
                    <a:pt x="11742" y="17196"/>
                  </a:cubicBezTo>
                  <a:cubicBezTo>
                    <a:pt x="11776" y="17196"/>
                    <a:pt x="11809" y="17196"/>
                    <a:pt x="11876" y="17163"/>
                  </a:cubicBezTo>
                  <a:cubicBezTo>
                    <a:pt x="12209" y="16896"/>
                    <a:pt x="12276" y="16596"/>
                    <a:pt x="12276" y="16429"/>
                  </a:cubicBezTo>
                  <a:cubicBezTo>
                    <a:pt x="12276" y="16362"/>
                    <a:pt x="12276" y="16296"/>
                    <a:pt x="12243" y="16229"/>
                  </a:cubicBezTo>
                  <a:cubicBezTo>
                    <a:pt x="12243" y="16147"/>
                    <a:pt x="12152" y="16087"/>
                    <a:pt x="12065" y="16087"/>
                  </a:cubicBezTo>
                  <a:close/>
                  <a:moveTo>
                    <a:pt x="5150" y="16428"/>
                  </a:moveTo>
                  <a:cubicBezTo>
                    <a:pt x="5113" y="16428"/>
                    <a:pt x="5073" y="16439"/>
                    <a:pt x="5037" y="16462"/>
                  </a:cubicBezTo>
                  <a:cubicBezTo>
                    <a:pt x="4804" y="16596"/>
                    <a:pt x="4537" y="16763"/>
                    <a:pt x="4337" y="16929"/>
                  </a:cubicBezTo>
                  <a:cubicBezTo>
                    <a:pt x="4237" y="16996"/>
                    <a:pt x="4204" y="17130"/>
                    <a:pt x="4270" y="17230"/>
                  </a:cubicBezTo>
                  <a:cubicBezTo>
                    <a:pt x="4337" y="17263"/>
                    <a:pt x="4370" y="17296"/>
                    <a:pt x="4437" y="17296"/>
                  </a:cubicBezTo>
                  <a:cubicBezTo>
                    <a:pt x="4504" y="17296"/>
                    <a:pt x="4537" y="17296"/>
                    <a:pt x="4570" y="17263"/>
                  </a:cubicBezTo>
                  <a:cubicBezTo>
                    <a:pt x="4804" y="17096"/>
                    <a:pt x="5004" y="16929"/>
                    <a:pt x="5238" y="16796"/>
                  </a:cubicBezTo>
                  <a:cubicBezTo>
                    <a:pt x="5338" y="16729"/>
                    <a:pt x="5371" y="16629"/>
                    <a:pt x="5304" y="16529"/>
                  </a:cubicBezTo>
                  <a:cubicBezTo>
                    <a:pt x="5283" y="16465"/>
                    <a:pt x="5220" y="16428"/>
                    <a:pt x="5150" y="16428"/>
                  </a:cubicBezTo>
                  <a:close/>
                  <a:moveTo>
                    <a:pt x="10195" y="16549"/>
                  </a:moveTo>
                  <a:cubicBezTo>
                    <a:pt x="10135" y="16549"/>
                    <a:pt x="10078" y="16574"/>
                    <a:pt x="10041" y="16629"/>
                  </a:cubicBezTo>
                  <a:cubicBezTo>
                    <a:pt x="9974" y="16729"/>
                    <a:pt x="9974" y="16863"/>
                    <a:pt x="10074" y="16929"/>
                  </a:cubicBezTo>
                  <a:cubicBezTo>
                    <a:pt x="10341" y="17130"/>
                    <a:pt x="10641" y="17296"/>
                    <a:pt x="10875" y="17363"/>
                  </a:cubicBezTo>
                  <a:lnTo>
                    <a:pt x="10942" y="17363"/>
                  </a:lnTo>
                  <a:cubicBezTo>
                    <a:pt x="11042" y="17363"/>
                    <a:pt x="11108" y="17296"/>
                    <a:pt x="11142" y="17196"/>
                  </a:cubicBezTo>
                  <a:cubicBezTo>
                    <a:pt x="11175" y="17096"/>
                    <a:pt x="11108" y="16963"/>
                    <a:pt x="10975" y="16929"/>
                  </a:cubicBezTo>
                  <a:cubicBezTo>
                    <a:pt x="10775" y="16896"/>
                    <a:pt x="10575" y="16763"/>
                    <a:pt x="10341" y="16596"/>
                  </a:cubicBezTo>
                  <a:cubicBezTo>
                    <a:pt x="10296" y="16566"/>
                    <a:pt x="10245" y="16549"/>
                    <a:pt x="10195" y="16549"/>
                  </a:cubicBezTo>
                  <a:close/>
                  <a:moveTo>
                    <a:pt x="3807" y="17413"/>
                  </a:moveTo>
                  <a:cubicBezTo>
                    <a:pt x="3753" y="17413"/>
                    <a:pt x="3703" y="17430"/>
                    <a:pt x="3670" y="17463"/>
                  </a:cubicBezTo>
                  <a:cubicBezTo>
                    <a:pt x="3436" y="17630"/>
                    <a:pt x="3236" y="17830"/>
                    <a:pt x="3036" y="18030"/>
                  </a:cubicBezTo>
                  <a:cubicBezTo>
                    <a:pt x="2969" y="18130"/>
                    <a:pt x="2969" y="18230"/>
                    <a:pt x="3036" y="18330"/>
                  </a:cubicBezTo>
                  <a:cubicBezTo>
                    <a:pt x="3069" y="18364"/>
                    <a:pt x="3136" y="18397"/>
                    <a:pt x="3203" y="18397"/>
                  </a:cubicBezTo>
                  <a:cubicBezTo>
                    <a:pt x="3236" y="18397"/>
                    <a:pt x="3303" y="18364"/>
                    <a:pt x="3336" y="18330"/>
                  </a:cubicBezTo>
                  <a:cubicBezTo>
                    <a:pt x="3536" y="18130"/>
                    <a:pt x="3737" y="17930"/>
                    <a:pt x="3937" y="17763"/>
                  </a:cubicBezTo>
                  <a:cubicBezTo>
                    <a:pt x="4037" y="17697"/>
                    <a:pt x="4037" y="17563"/>
                    <a:pt x="3970" y="17463"/>
                  </a:cubicBezTo>
                  <a:cubicBezTo>
                    <a:pt x="3920" y="17430"/>
                    <a:pt x="3862" y="17413"/>
                    <a:pt x="3807" y="17413"/>
                  </a:cubicBezTo>
                  <a:close/>
                  <a:moveTo>
                    <a:pt x="2623" y="18584"/>
                  </a:moveTo>
                  <a:cubicBezTo>
                    <a:pt x="2563" y="18584"/>
                    <a:pt x="2506" y="18609"/>
                    <a:pt x="2469" y="18664"/>
                  </a:cubicBezTo>
                  <a:cubicBezTo>
                    <a:pt x="2402" y="18731"/>
                    <a:pt x="2336" y="18797"/>
                    <a:pt x="2269" y="18864"/>
                  </a:cubicBezTo>
                  <a:cubicBezTo>
                    <a:pt x="2169" y="18998"/>
                    <a:pt x="2035" y="19164"/>
                    <a:pt x="1935" y="19298"/>
                  </a:cubicBezTo>
                  <a:cubicBezTo>
                    <a:pt x="1869" y="19398"/>
                    <a:pt x="1869" y="19531"/>
                    <a:pt x="1969" y="19598"/>
                  </a:cubicBezTo>
                  <a:cubicBezTo>
                    <a:pt x="2002" y="19631"/>
                    <a:pt x="2035" y="19631"/>
                    <a:pt x="2102" y="19631"/>
                  </a:cubicBezTo>
                  <a:cubicBezTo>
                    <a:pt x="2169" y="19631"/>
                    <a:pt x="2202" y="19631"/>
                    <a:pt x="2269" y="19565"/>
                  </a:cubicBezTo>
                  <a:cubicBezTo>
                    <a:pt x="2369" y="19431"/>
                    <a:pt x="2469" y="19264"/>
                    <a:pt x="2602" y="19131"/>
                  </a:cubicBezTo>
                  <a:cubicBezTo>
                    <a:pt x="2669" y="19064"/>
                    <a:pt x="2702" y="18998"/>
                    <a:pt x="2769" y="18931"/>
                  </a:cubicBezTo>
                  <a:cubicBezTo>
                    <a:pt x="2836" y="18831"/>
                    <a:pt x="2836" y="18697"/>
                    <a:pt x="2769" y="18631"/>
                  </a:cubicBezTo>
                  <a:cubicBezTo>
                    <a:pt x="2724" y="18601"/>
                    <a:pt x="2672" y="18584"/>
                    <a:pt x="2623" y="18584"/>
                  </a:cubicBezTo>
                  <a:close/>
                  <a:moveTo>
                    <a:pt x="1617" y="19912"/>
                  </a:moveTo>
                  <a:cubicBezTo>
                    <a:pt x="1546" y="19912"/>
                    <a:pt x="1477" y="19935"/>
                    <a:pt x="1435" y="19998"/>
                  </a:cubicBezTo>
                  <a:cubicBezTo>
                    <a:pt x="1268" y="20232"/>
                    <a:pt x="1135" y="20499"/>
                    <a:pt x="1001" y="20732"/>
                  </a:cubicBezTo>
                  <a:cubicBezTo>
                    <a:pt x="968" y="20832"/>
                    <a:pt x="1001" y="20966"/>
                    <a:pt x="1101" y="21032"/>
                  </a:cubicBezTo>
                  <a:cubicBezTo>
                    <a:pt x="1135" y="21032"/>
                    <a:pt x="1168" y="21066"/>
                    <a:pt x="1201" y="21066"/>
                  </a:cubicBezTo>
                  <a:cubicBezTo>
                    <a:pt x="1268" y="21066"/>
                    <a:pt x="1335" y="20999"/>
                    <a:pt x="1368" y="20932"/>
                  </a:cubicBezTo>
                  <a:cubicBezTo>
                    <a:pt x="1502" y="20699"/>
                    <a:pt x="1635" y="20465"/>
                    <a:pt x="1802" y="20232"/>
                  </a:cubicBezTo>
                  <a:cubicBezTo>
                    <a:pt x="1835" y="20132"/>
                    <a:pt x="1835" y="19998"/>
                    <a:pt x="1735" y="19932"/>
                  </a:cubicBezTo>
                  <a:cubicBezTo>
                    <a:pt x="1698" y="19919"/>
                    <a:pt x="1657" y="19912"/>
                    <a:pt x="1617" y="19912"/>
                  </a:cubicBezTo>
                  <a:close/>
                  <a:moveTo>
                    <a:pt x="846" y="21387"/>
                  </a:moveTo>
                  <a:cubicBezTo>
                    <a:pt x="758" y="21387"/>
                    <a:pt x="693" y="21431"/>
                    <a:pt x="668" y="21533"/>
                  </a:cubicBezTo>
                  <a:cubicBezTo>
                    <a:pt x="534" y="21766"/>
                    <a:pt x="434" y="22066"/>
                    <a:pt x="367" y="22333"/>
                  </a:cubicBezTo>
                  <a:cubicBezTo>
                    <a:pt x="334" y="22433"/>
                    <a:pt x="401" y="22533"/>
                    <a:pt x="501" y="22567"/>
                  </a:cubicBezTo>
                  <a:cubicBezTo>
                    <a:pt x="534" y="22600"/>
                    <a:pt x="534" y="22600"/>
                    <a:pt x="568" y="22600"/>
                  </a:cubicBezTo>
                  <a:cubicBezTo>
                    <a:pt x="668" y="22600"/>
                    <a:pt x="734" y="22533"/>
                    <a:pt x="768" y="22433"/>
                  </a:cubicBezTo>
                  <a:cubicBezTo>
                    <a:pt x="834" y="22200"/>
                    <a:pt x="935" y="21933"/>
                    <a:pt x="1035" y="21666"/>
                  </a:cubicBezTo>
                  <a:cubicBezTo>
                    <a:pt x="1068" y="21566"/>
                    <a:pt x="1035" y="21433"/>
                    <a:pt x="935" y="21399"/>
                  </a:cubicBezTo>
                  <a:cubicBezTo>
                    <a:pt x="903" y="21391"/>
                    <a:pt x="873" y="21387"/>
                    <a:pt x="846" y="21387"/>
                  </a:cubicBezTo>
                  <a:close/>
                  <a:moveTo>
                    <a:pt x="350" y="22992"/>
                  </a:moveTo>
                  <a:cubicBezTo>
                    <a:pt x="268" y="22992"/>
                    <a:pt x="195" y="23057"/>
                    <a:pt x="167" y="23167"/>
                  </a:cubicBezTo>
                  <a:cubicBezTo>
                    <a:pt x="101" y="23434"/>
                    <a:pt x="67" y="23701"/>
                    <a:pt x="34" y="24001"/>
                  </a:cubicBezTo>
                  <a:cubicBezTo>
                    <a:pt x="34" y="24101"/>
                    <a:pt x="134" y="24201"/>
                    <a:pt x="234" y="24235"/>
                  </a:cubicBezTo>
                  <a:lnTo>
                    <a:pt x="267" y="24235"/>
                  </a:lnTo>
                  <a:cubicBezTo>
                    <a:pt x="367" y="24235"/>
                    <a:pt x="434" y="24135"/>
                    <a:pt x="468" y="24035"/>
                  </a:cubicBezTo>
                  <a:cubicBezTo>
                    <a:pt x="468" y="23768"/>
                    <a:pt x="534" y="23501"/>
                    <a:pt x="568" y="23234"/>
                  </a:cubicBezTo>
                  <a:cubicBezTo>
                    <a:pt x="601" y="23134"/>
                    <a:pt x="534" y="23000"/>
                    <a:pt x="401" y="23000"/>
                  </a:cubicBezTo>
                  <a:cubicBezTo>
                    <a:pt x="384" y="22995"/>
                    <a:pt x="366" y="22992"/>
                    <a:pt x="350" y="22992"/>
                  </a:cubicBezTo>
                  <a:close/>
                  <a:moveTo>
                    <a:pt x="201" y="24635"/>
                  </a:moveTo>
                  <a:cubicBezTo>
                    <a:pt x="101" y="24635"/>
                    <a:pt x="1" y="24735"/>
                    <a:pt x="1" y="24868"/>
                  </a:cubicBezTo>
                  <a:cubicBezTo>
                    <a:pt x="1" y="25135"/>
                    <a:pt x="34" y="25436"/>
                    <a:pt x="67" y="25702"/>
                  </a:cubicBezTo>
                  <a:cubicBezTo>
                    <a:pt x="67" y="25802"/>
                    <a:pt x="167" y="25903"/>
                    <a:pt x="267" y="25903"/>
                  </a:cubicBezTo>
                  <a:lnTo>
                    <a:pt x="301" y="25903"/>
                  </a:lnTo>
                  <a:cubicBezTo>
                    <a:pt x="401" y="25869"/>
                    <a:pt x="468" y="25769"/>
                    <a:pt x="468" y="25669"/>
                  </a:cubicBezTo>
                  <a:cubicBezTo>
                    <a:pt x="434" y="25402"/>
                    <a:pt x="434" y="25102"/>
                    <a:pt x="434" y="24835"/>
                  </a:cubicBezTo>
                  <a:cubicBezTo>
                    <a:pt x="434" y="24735"/>
                    <a:pt x="334" y="24635"/>
                    <a:pt x="201" y="24635"/>
                  </a:cubicBezTo>
                  <a:close/>
                  <a:moveTo>
                    <a:pt x="400" y="26294"/>
                  </a:moveTo>
                  <a:cubicBezTo>
                    <a:pt x="379" y="26294"/>
                    <a:pt x="357" y="26297"/>
                    <a:pt x="334" y="26303"/>
                  </a:cubicBezTo>
                  <a:cubicBezTo>
                    <a:pt x="234" y="26336"/>
                    <a:pt x="167" y="26436"/>
                    <a:pt x="201" y="26536"/>
                  </a:cubicBezTo>
                  <a:cubicBezTo>
                    <a:pt x="234" y="26837"/>
                    <a:pt x="301" y="27103"/>
                    <a:pt x="401" y="27370"/>
                  </a:cubicBezTo>
                  <a:cubicBezTo>
                    <a:pt x="434" y="27470"/>
                    <a:pt x="501" y="27537"/>
                    <a:pt x="601" y="27537"/>
                  </a:cubicBezTo>
                  <a:cubicBezTo>
                    <a:pt x="601" y="27537"/>
                    <a:pt x="634" y="27537"/>
                    <a:pt x="668" y="27504"/>
                  </a:cubicBezTo>
                  <a:cubicBezTo>
                    <a:pt x="768" y="27470"/>
                    <a:pt x="834" y="27370"/>
                    <a:pt x="801" y="27270"/>
                  </a:cubicBezTo>
                  <a:cubicBezTo>
                    <a:pt x="701" y="27003"/>
                    <a:pt x="634" y="26736"/>
                    <a:pt x="601" y="26470"/>
                  </a:cubicBezTo>
                  <a:cubicBezTo>
                    <a:pt x="573" y="26359"/>
                    <a:pt x="500" y="26294"/>
                    <a:pt x="400" y="26294"/>
                  </a:cubicBezTo>
                  <a:close/>
                  <a:moveTo>
                    <a:pt x="876" y="27892"/>
                  </a:moveTo>
                  <a:cubicBezTo>
                    <a:pt x="850" y="27892"/>
                    <a:pt x="825" y="27896"/>
                    <a:pt x="801" y="27904"/>
                  </a:cubicBezTo>
                  <a:cubicBezTo>
                    <a:pt x="701" y="27937"/>
                    <a:pt x="634" y="28071"/>
                    <a:pt x="668" y="28171"/>
                  </a:cubicBezTo>
                  <a:cubicBezTo>
                    <a:pt x="801" y="28438"/>
                    <a:pt x="901" y="28705"/>
                    <a:pt x="1035" y="28971"/>
                  </a:cubicBezTo>
                  <a:cubicBezTo>
                    <a:pt x="1068" y="29038"/>
                    <a:pt x="1135" y="29071"/>
                    <a:pt x="1235" y="29071"/>
                  </a:cubicBezTo>
                  <a:cubicBezTo>
                    <a:pt x="1235" y="29071"/>
                    <a:pt x="1268" y="29071"/>
                    <a:pt x="1301" y="29038"/>
                  </a:cubicBezTo>
                  <a:cubicBezTo>
                    <a:pt x="1402" y="29005"/>
                    <a:pt x="1468" y="28871"/>
                    <a:pt x="1402" y="28771"/>
                  </a:cubicBezTo>
                  <a:cubicBezTo>
                    <a:pt x="1268" y="28538"/>
                    <a:pt x="1168" y="28271"/>
                    <a:pt x="1068" y="28037"/>
                  </a:cubicBezTo>
                  <a:cubicBezTo>
                    <a:pt x="1042" y="27935"/>
                    <a:pt x="959" y="27892"/>
                    <a:pt x="876" y="27892"/>
                  </a:cubicBezTo>
                  <a:close/>
                  <a:moveTo>
                    <a:pt x="1625" y="29370"/>
                  </a:moveTo>
                  <a:cubicBezTo>
                    <a:pt x="1591" y="29370"/>
                    <a:pt x="1559" y="29381"/>
                    <a:pt x="1535" y="29405"/>
                  </a:cubicBezTo>
                  <a:cubicBezTo>
                    <a:pt x="1435" y="29472"/>
                    <a:pt x="1402" y="29605"/>
                    <a:pt x="1468" y="29705"/>
                  </a:cubicBezTo>
                  <a:cubicBezTo>
                    <a:pt x="1602" y="29939"/>
                    <a:pt x="1768" y="30172"/>
                    <a:pt x="1935" y="30406"/>
                  </a:cubicBezTo>
                  <a:cubicBezTo>
                    <a:pt x="2002" y="30439"/>
                    <a:pt x="2035" y="30472"/>
                    <a:pt x="2102" y="30472"/>
                  </a:cubicBezTo>
                  <a:cubicBezTo>
                    <a:pt x="2169" y="30472"/>
                    <a:pt x="2202" y="30472"/>
                    <a:pt x="2235" y="30439"/>
                  </a:cubicBezTo>
                  <a:cubicBezTo>
                    <a:pt x="2336" y="30372"/>
                    <a:pt x="2336" y="30239"/>
                    <a:pt x="2269" y="30139"/>
                  </a:cubicBezTo>
                  <a:cubicBezTo>
                    <a:pt x="2102" y="29939"/>
                    <a:pt x="1969" y="29705"/>
                    <a:pt x="1802" y="29472"/>
                  </a:cubicBezTo>
                  <a:cubicBezTo>
                    <a:pt x="1759" y="29407"/>
                    <a:pt x="1688" y="29370"/>
                    <a:pt x="1625" y="29370"/>
                  </a:cubicBezTo>
                  <a:close/>
                  <a:moveTo>
                    <a:pt x="2665" y="30689"/>
                  </a:moveTo>
                  <a:cubicBezTo>
                    <a:pt x="2611" y="30689"/>
                    <a:pt x="2552" y="30706"/>
                    <a:pt x="2502" y="30739"/>
                  </a:cubicBezTo>
                  <a:cubicBezTo>
                    <a:pt x="2436" y="30839"/>
                    <a:pt x="2436" y="30973"/>
                    <a:pt x="2536" y="31040"/>
                  </a:cubicBezTo>
                  <a:cubicBezTo>
                    <a:pt x="2736" y="31273"/>
                    <a:pt x="2969" y="31440"/>
                    <a:pt x="3203" y="31607"/>
                  </a:cubicBezTo>
                  <a:cubicBezTo>
                    <a:pt x="3236" y="31607"/>
                    <a:pt x="3270" y="31640"/>
                    <a:pt x="3303" y="31640"/>
                  </a:cubicBezTo>
                  <a:cubicBezTo>
                    <a:pt x="3370" y="31640"/>
                    <a:pt x="3436" y="31607"/>
                    <a:pt x="3470" y="31540"/>
                  </a:cubicBezTo>
                  <a:cubicBezTo>
                    <a:pt x="3536" y="31440"/>
                    <a:pt x="3536" y="31306"/>
                    <a:pt x="3436" y="31240"/>
                  </a:cubicBezTo>
                  <a:cubicBezTo>
                    <a:pt x="3236" y="31106"/>
                    <a:pt x="3036" y="30939"/>
                    <a:pt x="2803" y="30739"/>
                  </a:cubicBezTo>
                  <a:cubicBezTo>
                    <a:pt x="2769" y="30706"/>
                    <a:pt x="2719" y="30689"/>
                    <a:pt x="2665" y="30689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34" name="Google Shape;3234;p32"/>
          <p:cNvGrpSpPr/>
          <p:nvPr/>
        </p:nvGrpSpPr>
        <p:grpSpPr>
          <a:xfrm>
            <a:off x="6032375" y="3609225"/>
            <a:ext cx="919000" cy="274700"/>
            <a:chOff x="3610700" y="3614675"/>
            <a:chExt cx="919000" cy="274700"/>
          </a:xfrm>
        </p:grpSpPr>
        <p:sp>
          <p:nvSpPr>
            <p:cNvPr id="3235" name="Google Shape;3235;p32"/>
            <p:cNvSpPr/>
            <p:nvPr/>
          </p:nvSpPr>
          <p:spPr>
            <a:xfrm>
              <a:off x="3613525" y="3703350"/>
              <a:ext cx="157725" cy="113300"/>
            </a:xfrm>
            <a:custGeom>
              <a:avLst/>
              <a:gdLst/>
              <a:ahLst/>
              <a:cxnLst/>
              <a:rect l="l" t="t" r="r" b="b"/>
              <a:pathLst>
                <a:path w="6309" h="4532" extrusionOk="0">
                  <a:moveTo>
                    <a:pt x="1774" y="0"/>
                  </a:moveTo>
                  <a:cubicBezTo>
                    <a:pt x="1065" y="0"/>
                    <a:pt x="346" y="250"/>
                    <a:pt x="187" y="1203"/>
                  </a:cubicBezTo>
                  <a:cubicBezTo>
                    <a:pt x="0" y="2309"/>
                    <a:pt x="992" y="2551"/>
                    <a:pt x="1898" y="2551"/>
                  </a:cubicBezTo>
                  <a:cubicBezTo>
                    <a:pt x="2603" y="2551"/>
                    <a:pt x="3256" y="2404"/>
                    <a:pt x="3256" y="2404"/>
                  </a:cubicBezTo>
                  <a:lnTo>
                    <a:pt x="3256" y="2404"/>
                  </a:lnTo>
                  <a:cubicBezTo>
                    <a:pt x="3256" y="2404"/>
                    <a:pt x="2456" y="3671"/>
                    <a:pt x="3223" y="4405"/>
                  </a:cubicBezTo>
                  <a:cubicBezTo>
                    <a:pt x="3321" y="4491"/>
                    <a:pt x="3448" y="4531"/>
                    <a:pt x="3588" y="4531"/>
                  </a:cubicBezTo>
                  <a:cubicBezTo>
                    <a:pt x="4594" y="4531"/>
                    <a:pt x="6308" y="2468"/>
                    <a:pt x="3323" y="302"/>
                  </a:cubicBezTo>
                  <a:cubicBezTo>
                    <a:pt x="3323" y="302"/>
                    <a:pt x="2554" y="0"/>
                    <a:pt x="17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32"/>
            <p:cNvSpPr/>
            <p:nvPr/>
          </p:nvSpPr>
          <p:spPr>
            <a:xfrm>
              <a:off x="3680750" y="3624775"/>
              <a:ext cx="135325" cy="123075"/>
            </a:xfrm>
            <a:custGeom>
              <a:avLst/>
              <a:gdLst/>
              <a:ahLst/>
              <a:cxnLst/>
              <a:rect l="l" t="t" r="r" b="b"/>
              <a:pathLst>
                <a:path w="5413" h="4923" extrusionOk="0">
                  <a:moveTo>
                    <a:pt x="2169" y="1"/>
                  </a:moveTo>
                  <a:cubicBezTo>
                    <a:pt x="2116" y="1"/>
                    <a:pt x="2060" y="4"/>
                    <a:pt x="2002" y="9"/>
                  </a:cubicBezTo>
                  <a:cubicBezTo>
                    <a:pt x="0" y="210"/>
                    <a:pt x="901" y="3078"/>
                    <a:pt x="901" y="3078"/>
                  </a:cubicBezTo>
                  <a:cubicBezTo>
                    <a:pt x="1767" y="4461"/>
                    <a:pt x="2678" y="4923"/>
                    <a:pt x="3430" y="4923"/>
                  </a:cubicBezTo>
                  <a:cubicBezTo>
                    <a:pt x="4620" y="4923"/>
                    <a:pt x="5413" y="3769"/>
                    <a:pt x="5004" y="3278"/>
                  </a:cubicBezTo>
                  <a:cubicBezTo>
                    <a:pt x="4755" y="2967"/>
                    <a:pt x="4413" y="2870"/>
                    <a:pt x="4082" y="2870"/>
                  </a:cubicBezTo>
                  <a:cubicBezTo>
                    <a:pt x="3527" y="2870"/>
                    <a:pt x="3002" y="3145"/>
                    <a:pt x="3002" y="3145"/>
                  </a:cubicBezTo>
                  <a:cubicBezTo>
                    <a:pt x="3002" y="3145"/>
                    <a:pt x="3946" y="1"/>
                    <a:pt x="21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32"/>
            <p:cNvSpPr/>
            <p:nvPr/>
          </p:nvSpPr>
          <p:spPr>
            <a:xfrm>
              <a:off x="3610700" y="3666875"/>
              <a:ext cx="75900" cy="29025"/>
            </a:xfrm>
            <a:custGeom>
              <a:avLst/>
              <a:gdLst/>
              <a:ahLst/>
              <a:cxnLst/>
              <a:rect l="l" t="t" r="r" b="b"/>
              <a:pathLst>
                <a:path w="3036" h="1161" extrusionOk="0">
                  <a:moveTo>
                    <a:pt x="1455" y="1"/>
                  </a:moveTo>
                  <a:cubicBezTo>
                    <a:pt x="946" y="1"/>
                    <a:pt x="452" y="167"/>
                    <a:pt x="134" y="327"/>
                  </a:cubicBezTo>
                  <a:cubicBezTo>
                    <a:pt x="34" y="394"/>
                    <a:pt x="0" y="527"/>
                    <a:pt x="67" y="627"/>
                  </a:cubicBezTo>
                  <a:cubicBezTo>
                    <a:pt x="110" y="692"/>
                    <a:pt x="167" y="728"/>
                    <a:pt x="229" y="728"/>
                  </a:cubicBezTo>
                  <a:cubicBezTo>
                    <a:pt x="263" y="728"/>
                    <a:pt x="298" y="717"/>
                    <a:pt x="334" y="694"/>
                  </a:cubicBezTo>
                  <a:cubicBezTo>
                    <a:pt x="372" y="675"/>
                    <a:pt x="885" y="402"/>
                    <a:pt x="1447" y="402"/>
                  </a:cubicBezTo>
                  <a:cubicBezTo>
                    <a:pt x="1862" y="402"/>
                    <a:pt x="2305" y="551"/>
                    <a:pt x="2602" y="1061"/>
                  </a:cubicBezTo>
                  <a:cubicBezTo>
                    <a:pt x="2669" y="1127"/>
                    <a:pt x="2736" y="1161"/>
                    <a:pt x="2802" y="1161"/>
                  </a:cubicBezTo>
                  <a:cubicBezTo>
                    <a:pt x="2836" y="1161"/>
                    <a:pt x="2869" y="1161"/>
                    <a:pt x="2902" y="1127"/>
                  </a:cubicBezTo>
                  <a:cubicBezTo>
                    <a:pt x="3002" y="1061"/>
                    <a:pt x="3036" y="927"/>
                    <a:pt x="2969" y="827"/>
                  </a:cubicBezTo>
                  <a:cubicBezTo>
                    <a:pt x="2586" y="200"/>
                    <a:pt x="2011" y="1"/>
                    <a:pt x="145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32"/>
            <p:cNvSpPr/>
            <p:nvPr/>
          </p:nvSpPr>
          <p:spPr>
            <a:xfrm>
              <a:off x="3665725" y="3614675"/>
              <a:ext cx="29225" cy="72050"/>
            </a:xfrm>
            <a:custGeom>
              <a:avLst/>
              <a:gdLst/>
              <a:ahLst/>
              <a:cxnLst/>
              <a:rect l="l" t="t" r="r" b="b"/>
              <a:pathLst>
                <a:path w="1169" h="2882" extrusionOk="0">
                  <a:moveTo>
                    <a:pt x="754" y="0"/>
                  </a:moveTo>
                  <a:cubicBezTo>
                    <a:pt x="724" y="0"/>
                    <a:pt x="695" y="4"/>
                    <a:pt x="668" y="13"/>
                  </a:cubicBezTo>
                  <a:cubicBezTo>
                    <a:pt x="635" y="46"/>
                    <a:pt x="234" y="280"/>
                    <a:pt x="134" y="847"/>
                  </a:cubicBezTo>
                  <a:cubicBezTo>
                    <a:pt x="1" y="1414"/>
                    <a:pt x="234" y="2081"/>
                    <a:pt x="768" y="2815"/>
                  </a:cubicBezTo>
                  <a:cubicBezTo>
                    <a:pt x="801" y="2848"/>
                    <a:pt x="868" y="2882"/>
                    <a:pt x="935" y="2882"/>
                  </a:cubicBezTo>
                  <a:cubicBezTo>
                    <a:pt x="968" y="2882"/>
                    <a:pt x="1002" y="2882"/>
                    <a:pt x="1035" y="2848"/>
                  </a:cubicBezTo>
                  <a:cubicBezTo>
                    <a:pt x="1135" y="2782"/>
                    <a:pt x="1168" y="2648"/>
                    <a:pt x="1102" y="2548"/>
                  </a:cubicBezTo>
                  <a:cubicBezTo>
                    <a:pt x="635" y="1948"/>
                    <a:pt x="434" y="1381"/>
                    <a:pt x="535" y="947"/>
                  </a:cubicBezTo>
                  <a:cubicBezTo>
                    <a:pt x="601" y="547"/>
                    <a:pt x="868" y="380"/>
                    <a:pt x="868" y="380"/>
                  </a:cubicBezTo>
                  <a:cubicBezTo>
                    <a:pt x="968" y="313"/>
                    <a:pt x="1002" y="180"/>
                    <a:pt x="968" y="80"/>
                  </a:cubicBezTo>
                  <a:cubicBezTo>
                    <a:pt x="919" y="31"/>
                    <a:pt x="835" y="0"/>
                    <a:pt x="7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32"/>
            <p:cNvSpPr/>
            <p:nvPr/>
          </p:nvSpPr>
          <p:spPr>
            <a:xfrm>
              <a:off x="3803325" y="3701400"/>
              <a:ext cx="726375" cy="187975"/>
            </a:xfrm>
            <a:custGeom>
              <a:avLst/>
              <a:gdLst/>
              <a:ahLst/>
              <a:cxnLst/>
              <a:rect l="l" t="t" r="r" b="b"/>
              <a:pathLst>
                <a:path w="29055" h="7519" extrusionOk="0">
                  <a:moveTo>
                    <a:pt x="28276" y="0"/>
                  </a:moveTo>
                  <a:cubicBezTo>
                    <a:pt x="28228" y="0"/>
                    <a:pt x="28184" y="17"/>
                    <a:pt x="28154" y="47"/>
                  </a:cubicBezTo>
                  <a:cubicBezTo>
                    <a:pt x="28054" y="147"/>
                    <a:pt x="28054" y="280"/>
                    <a:pt x="28154" y="347"/>
                  </a:cubicBezTo>
                  <a:cubicBezTo>
                    <a:pt x="28288" y="514"/>
                    <a:pt x="28421" y="747"/>
                    <a:pt x="28488" y="981"/>
                  </a:cubicBezTo>
                  <a:cubicBezTo>
                    <a:pt x="28521" y="1081"/>
                    <a:pt x="28621" y="1147"/>
                    <a:pt x="28688" y="1147"/>
                  </a:cubicBezTo>
                  <a:cubicBezTo>
                    <a:pt x="28721" y="1147"/>
                    <a:pt x="28755" y="1114"/>
                    <a:pt x="28755" y="1114"/>
                  </a:cubicBezTo>
                  <a:cubicBezTo>
                    <a:pt x="28888" y="1081"/>
                    <a:pt x="28921" y="981"/>
                    <a:pt x="28888" y="847"/>
                  </a:cubicBezTo>
                  <a:cubicBezTo>
                    <a:pt x="28788" y="547"/>
                    <a:pt x="28655" y="280"/>
                    <a:pt x="28454" y="80"/>
                  </a:cubicBezTo>
                  <a:cubicBezTo>
                    <a:pt x="28399" y="25"/>
                    <a:pt x="28334" y="0"/>
                    <a:pt x="28276" y="0"/>
                  </a:cubicBezTo>
                  <a:close/>
                  <a:moveTo>
                    <a:pt x="28821" y="1548"/>
                  </a:moveTo>
                  <a:cubicBezTo>
                    <a:pt x="28721" y="1548"/>
                    <a:pt x="28621" y="1648"/>
                    <a:pt x="28621" y="1748"/>
                  </a:cubicBezTo>
                  <a:lnTo>
                    <a:pt x="28621" y="1815"/>
                  </a:lnTo>
                  <a:cubicBezTo>
                    <a:pt x="28621" y="2048"/>
                    <a:pt x="28588" y="2282"/>
                    <a:pt x="28555" y="2548"/>
                  </a:cubicBezTo>
                  <a:cubicBezTo>
                    <a:pt x="28521" y="2648"/>
                    <a:pt x="28621" y="2749"/>
                    <a:pt x="28721" y="2782"/>
                  </a:cubicBezTo>
                  <a:lnTo>
                    <a:pt x="28755" y="2782"/>
                  </a:lnTo>
                  <a:cubicBezTo>
                    <a:pt x="28855" y="2782"/>
                    <a:pt x="28955" y="2715"/>
                    <a:pt x="28955" y="2615"/>
                  </a:cubicBezTo>
                  <a:cubicBezTo>
                    <a:pt x="29022" y="2348"/>
                    <a:pt x="29055" y="2081"/>
                    <a:pt x="29055" y="1815"/>
                  </a:cubicBezTo>
                  <a:lnTo>
                    <a:pt x="29022" y="1748"/>
                  </a:lnTo>
                  <a:cubicBezTo>
                    <a:pt x="29022" y="1614"/>
                    <a:pt x="28921" y="1548"/>
                    <a:pt x="28821" y="1548"/>
                  </a:cubicBezTo>
                  <a:close/>
                  <a:moveTo>
                    <a:pt x="9220" y="2412"/>
                  </a:moveTo>
                  <a:cubicBezTo>
                    <a:pt x="9184" y="2412"/>
                    <a:pt x="9146" y="2423"/>
                    <a:pt x="9107" y="2448"/>
                  </a:cubicBezTo>
                  <a:cubicBezTo>
                    <a:pt x="8874" y="2582"/>
                    <a:pt x="8674" y="2882"/>
                    <a:pt x="8607" y="3282"/>
                  </a:cubicBezTo>
                  <a:cubicBezTo>
                    <a:pt x="8574" y="3382"/>
                    <a:pt x="8640" y="3482"/>
                    <a:pt x="8774" y="3516"/>
                  </a:cubicBezTo>
                  <a:lnTo>
                    <a:pt x="8807" y="3516"/>
                  </a:lnTo>
                  <a:cubicBezTo>
                    <a:pt x="8907" y="3516"/>
                    <a:pt x="8974" y="3449"/>
                    <a:pt x="9007" y="3349"/>
                  </a:cubicBezTo>
                  <a:cubicBezTo>
                    <a:pt x="9074" y="3082"/>
                    <a:pt x="9174" y="2882"/>
                    <a:pt x="9341" y="2782"/>
                  </a:cubicBezTo>
                  <a:cubicBezTo>
                    <a:pt x="9441" y="2715"/>
                    <a:pt x="9441" y="2582"/>
                    <a:pt x="9374" y="2482"/>
                  </a:cubicBezTo>
                  <a:cubicBezTo>
                    <a:pt x="9333" y="2440"/>
                    <a:pt x="9279" y="2412"/>
                    <a:pt x="9220" y="2412"/>
                  </a:cubicBezTo>
                  <a:close/>
                  <a:moveTo>
                    <a:pt x="18558" y="2840"/>
                  </a:moveTo>
                  <a:cubicBezTo>
                    <a:pt x="18470" y="2840"/>
                    <a:pt x="18375" y="2900"/>
                    <a:pt x="18347" y="2982"/>
                  </a:cubicBezTo>
                  <a:cubicBezTo>
                    <a:pt x="18314" y="3082"/>
                    <a:pt x="18381" y="3216"/>
                    <a:pt x="18481" y="3249"/>
                  </a:cubicBezTo>
                  <a:cubicBezTo>
                    <a:pt x="18681" y="3316"/>
                    <a:pt x="18714" y="3516"/>
                    <a:pt x="18714" y="3716"/>
                  </a:cubicBezTo>
                  <a:lnTo>
                    <a:pt x="19148" y="3716"/>
                  </a:lnTo>
                  <a:cubicBezTo>
                    <a:pt x="19148" y="3282"/>
                    <a:pt x="18948" y="2949"/>
                    <a:pt x="18614" y="2849"/>
                  </a:cubicBezTo>
                  <a:cubicBezTo>
                    <a:pt x="18596" y="2843"/>
                    <a:pt x="18578" y="2840"/>
                    <a:pt x="18558" y="2840"/>
                  </a:cubicBezTo>
                  <a:close/>
                  <a:moveTo>
                    <a:pt x="9814" y="2709"/>
                  </a:moveTo>
                  <a:cubicBezTo>
                    <a:pt x="9801" y="2709"/>
                    <a:pt x="9788" y="2711"/>
                    <a:pt x="9774" y="2715"/>
                  </a:cubicBezTo>
                  <a:cubicBezTo>
                    <a:pt x="9641" y="2715"/>
                    <a:pt x="9574" y="2815"/>
                    <a:pt x="9574" y="2915"/>
                  </a:cubicBezTo>
                  <a:cubicBezTo>
                    <a:pt x="9574" y="2949"/>
                    <a:pt x="9574" y="2949"/>
                    <a:pt x="9574" y="2982"/>
                  </a:cubicBezTo>
                  <a:cubicBezTo>
                    <a:pt x="9574" y="3149"/>
                    <a:pt x="9508" y="3382"/>
                    <a:pt x="9407" y="3616"/>
                  </a:cubicBezTo>
                  <a:cubicBezTo>
                    <a:pt x="9374" y="3749"/>
                    <a:pt x="9407" y="3849"/>
                    <a:pt x="9508" y="3916"/>
                  </a:cubicBezTo>
                  <a:lnTo>
                    <a:pt x="9608" y="3916"/>
                  </a:lnTo>
                  <a:cubicBezTo>
                    <a:pt x="9674" y="3916"/>
                    <a:pt x="9741" y="3883"/>
                    <a:pt x="9808" y="3783"/>
                  </a:cubicBezTo>
                  <a:cubicBezTo>
                    <a:pt x="9908" y="3516"/>
                    <a:pt x="9975" y="3216"/>
                    <a:pt x="9975" y="2982"/>
                  </a:cubicBezTo>
                  <a:cubicBezTo>
                    <a:pt x="9975" y="2949"/>
                    <a:pt x="9975" y="2915"/>
                    <a:pt x="9975" y="2882"/>
                  </a:cubicBezTo>
                  <a:cubicBezTo>
                    <a:pt x="9975" y="2795"/>
                    <a:pt x="9900" y="2709"/>
                    <a:pt x="9814" y="2709"/>
                  </a:cubicBezTo>
                  <a:close/>
                  <a:moveTo>
                    <a:pt x="242" y="3037"/>
                  </a:moveTo>
                  <a:cubicBezTo>
                    <a:pt x="217" y="3037"/>
                    <a:pt x="191" y="3041"/>
                    <a:pt x="168" y="3049"/>
                  </a:cubicBezTo>
                  <a:cubicBezTo>
                    <a:pt x="67" y="3082"/>
                    <a:pt x="1" y="3182"/>
                    <a:pt x="34" y="3316"/>
                  </a:cubicBezTo>
                  <a:cubicBezTo>
                    <a:pt x="34" y="3316"/>
                    <a:pt x="134" y="3649"/>
                    <a:pt x="401" y="4083"/>
                  </a:cubicBezTo>
                  <a:cubicBezTo>
                    <a:pt x="434" y="4150"/>
                    <a:pt x="501" y="4216"/>
                    <a:pt x="601" y="4216"/>
                  </a:cubicBezTo>
                  <a:cubicBezTo>
                    <a:pt x="635" y="4216"/>
                    <a:pt x="668" y="4183"/>
                    <a:pt x="701" y="4183"/>
                  </a:cubicBezTo>
                  <a:cubicBezTo>
                    <a:pt x="801" y="4116"/>
                    <a:pt x="835" y="3983"/>
                    <a:pt x="768" y="3883"/>
                  </a:cubicBezTo>
                  <a:cubicBezTo>
                    <a:pt x="534" y="3482"/>
                    <a:pt x="434" y="3182"/>
                    <a:pt x="434" y="3182"/>
                  </a:cubicBezTo>
                  <a:cubicBezTo>
                    <a:pt x="409" y="3080"/>
                    <a:pt x="325" y="3037"/>
                    <a:pt x="242" y="3037"/>
                  </a:cubicBezTo>
                  <a:close/>
                  <a:moveTo>
                    <a:pt x="28554" y="3174"/>
                  </a:moveTo>
                  <a:cubicBezTo>
                    <a:pt x="28454" y="3174"/>
                    <a:pt x="28382" y="3233"/>
                    <a:pt x="28354" y="3316"/>
                  </a:cubicBezTo>
                  <a:cubicBezTo>
                    <a:pt x="28254" y="3549"/>
                    <a:pt x="28154" y="3816"/>
                    <a:pt x="28021" y="4049"/>
                  </a:cubicBezTo>
                  <a:cubicBezTo>
                    <a:pt x="27987" y="4150"/>
                    <a:pt x="28021" y="4283"/>
                    <a:pt x="28121" y="4316"/>
                  </a:cubicBezTo>
                  <a:cubicBezTo>
                    <a:pt x="28154" y="4350"/>
                    <a:pt x="28188" y="4350"/>
                    <a:pt x="28221" y="4350"/>
                  </a:cubicBezTo>
                  <a:cubicBezTo>
                    <a:pt x="28288" y="4350"/>
                    <a:pt x="28354" y="4316"/>
                    <a:pt x="28388" y="4250"/>
                  </a:cubicBezTo>
                  <a:cubicBezTo>
                    <a:pt x="28521" y="3983"/>
                    <a:pt x="28655" y="3716"/>
                    <a:pt x="28755" y="3449"/>
                  </a:cubicBezTo>
                  <a:cubicBezTo>
                    <a:pt x="28788" y="3349"/>
                    <a:pt x="28721" y="3216"/>
                    <a:pt x="28621" y="3182"/>
                  </a:cubicBezTo>
                  <a:cubicBezTo>
                    <a:pt x="28598" y="3176"/>
                    <a:pt x="28575" y="3174"/>
                    <a:pt x="28554" y="3174"/>
                  </a:cubicBezTo>
                  <a:close/>
                  <a:moveTo>
                    <a:pt x="17872" y="3170"/>
                  </a:moveTo>
                  <a:cubicBezTo>
                    <a:pt x="17789" y="3170"/>
                    <a:pt x="17706" y="3214"/>
                    <a:pt x="17680" y="3316"/>
                  </a:cubicBezTo>
                  <a:cubicBezTo>
                    <a:pt x="17647" y="3416"/>
                    <a:pt x="17647" y="3516"/>
                    <a:pt x="17647" y="3649"/>
                  </a:cubicBezTo>
                  <a:cubicBezTo>
                    <a:pt x="17647" y="3816"/>
                    <a:pt x="17680" y="4049"/>
                    <a:pt x="17747" y="4250"/>
                  </a:cubicBezTo>
                  <a:cubicBezTo>
                    <a:pt x="17780" y="4350"/>
                    <a:pt x="17880" y="4383"/>
                    <a:pt x="17947" y="4383"/>
                  </a:cubicBezTo>
                  <a:lnTo>
                    <a:pt x="18014" y="4383"/>
                  </a:lnTo>
                  <a:cubicBezTo>
                    <a:pt x="18147" y="4350"/>
                    <a:pt x="18180" y="4216"/>
                    <a:pt x="18147" y="4116"/>
                  </a:cubicBezTo>
                  <a:cubicBezTo>
                    <a:pt x="18080" y="3949"/>
                    <a:pt x="18047" y="3783"/>
                    <a:pt x="18047" y="3649"/>
                  </a:cubicBezTo>
                  <a:cubicBezTo>
                    <a:pt x="18047" y="3549"/>
                    <a:pt x="18080" y="3482"/>
                    <a:pt x="18080" y="3449"/>
                  </a:cubicBezTo>
                  <a:cubicBezTo>
                    <a:pt x="18114" y="3316"/>
                    <a:pt x="18047" y="3216"/>
                    <a:pt x="17947" y="3182"/>
                  </a:cubicBezTo>
                  <a:cubicBezTo>
                    <a:pt x="17923" y="3174"/>
                    <a:pt x="17898" y="3170"/>
                    <a:pt x="17872" y="3170"/>
                  </a:cubicBezTo>
                  <a:close/>
                  <a:moveTo>
                    <a:pt x="8792" y="3943"/>
                  </a:moveTo>
                  <a:cubicBezTo>
                    <a:pt x="8776" y="3943"/>
                    <a:pt x="8758" y="3945"/>
                    <a:pt x="8740" y="3949"/>
                  </a:cubicBezTo>
                  <a:cubicBezTo>
                    <a:pt x="8640" y="3949"/>
                    <a:pt x="8540" y="4049"/>
                    <a:pt x="8574" y="4183"/>
                  </a:cubicBezTo>
                  <a:cubicBezTo>
                    <a:pt x="8574" y="4316"/>
                    <a:pt x="8607" y="4483"/>
                    <a:pt x="8674" y="4650"/>
                  </a:cubicBezTo>
                  <a:cubicBezTo>
                    <a:pt x="8607" y="4717"/>
                    <a:pt x="8507" y="4783"/>
                    <a:pt x="8440" y="4850"/>
                  </a:cubicBezTo>
                  <a:cubicBezTo>
                    <a:pt x="8340" y="4917"/>
                    <a:pt x="8340" y="5050"/>
                    <a:pt x="8407" y="5150"/>
                  </a:cubicBezTo>
                  <a:cubicBezTo>
                    <a:pt x="8440" y="5184"/>
                    <a:pt x="8507" y="5217"/>
                    <a:pt x="8574" y="5217"/>
                  </a:cubicBezTo>
                  <a:cubicBezTo>
                    <a:pt x="8607" y="5217"/>
                    <a:pt x="8674" y="5217"/>
                    <a:pt x="8707" y="5184"/>
                  </a:cubicBezTo>
                  <a:cubicBezTo>
                    <a:pt x="8740" y="5150"/>
                    <a:pt x="8774" y="5117"/>
                    <a:pt x="8807" y="5084"/>
                  </a:cubicBezTo>
                  <a:cubicBezTo>
                    <a:pt x="8856" y="5132"/>
                    <a:pt x="8923" y="5163"/>
                    <a:pt x="8994" y="5163"/>
                  </a:cubicBezTo>
                  <a:cubicBezTo>
                    <a:pt x="9020" y="5163"/>
                    <a:pt x="9047" y="5159"/>
                    <a:pt x="9074" y="5150"/>
                  </a:cubicBezTo>
                  <a:cubicBezTo>
                    <a:pt x="9174" y="5117"/>
                    <a:pt x="9207" y="4983"/>
                    <a:pt x="9174" y="4883"/>
                  </a:cubicBezTo>
                  <a:cubicBezTo>
                    <a:pt x="9174" y="4850"/>
                    <a:pt x="9141" y="4817"/>
                    <a:pt x="9141" y="4783"/>
                  </a:cubicBezTo>
                  <a:cubicBezTo>
                    <a:pt x="9207" y="4683"/>
                    <a:pt x="9274" y="4617"/>
                    <a:pt x="9341" y="4550"/>
                  </a:cubicBezTo>
                  <a:cubicBezTo>
                    <a:pt x="9407" y="4450"/>
                    <a:pt x="9374" y="4316"/>
                    <a:pt x="9307" y="4250"/>
                  </a:cubicBezTo>
                  <a:cubicBezTo>
                    <a:pt x="9262" y="4220"/>
                    <a:pt x="9211" y="4203"/>
                    <a:pt x="9161" y="4203"/>
                  </a:cubicBezTo>
                  <a:cubicBezTo>
                    <a:pt x="9101" y="4203"/>
                    <a:pt x="9044" y="4228"/>
                    <a:pt x="9007" y="4283"/>
                  </a:cubicBezTo>
                  <a:cubicBezTo>
                    <a:pt x="9007" y="4216"/>
                    <a:pt x="8974" y="4183"/>
                    <a:pt x="8974" y="4116"/>
                  </a:cubicBezTo>
                  <a:cubicBezTo>
                    <a:pt x="8974" y="4030"/>
                    <a:pt x="8899" y="3943"/>
                    <a:pt x="8792" y="3943"/>
                  </a:cubicBezTo>
                  <a:close/>
                  <a:moveTo>
                    <a:pt x="1070" y="4470"/>
                  </a:moveTo>
                  <a:cubicBezTo>
                    <a:pt x="1025" y="4470"/>
                    <a:pt x="980" y="4487"/>
                    <a:pt x="935" y="4516"/>
                  </a:cubicBezTo>
                  <a:cubicBezTo>
                    <a:pt x="835" y="4583"/>
                    <a:pt x="835" y="4717"/>
                    <a:pt x="901" y="4817"/>
                  </a:cubicBezTo>
                  <a:cubicBezTo>
                    <a:pt x="1102" y="5050"/>
                    <a:pt x="1302" y="5250"/>
                    <a:pt x="1502" y="5450"/>
                  </a:cubicBezTo>
                  <a:cubicBezTo>
                    <a:pt x="1535" y="5484"/>
                    <a:pt x="1602" y="5484"/>
                    <a:pt x="1635" y="5484"/>
                  </a:cubicBezTo>
                  <a:cubicBezTo>
                    <a:pt x="1702" y="5484"/>
                    <a:pt x="1769" y="5450"/>
                    <a:pt x="1802" y="5417"/>
                  </a:cubicBezTo>
                  <a:cubicBezTo>
                    <a:pt x="1869" y="5317"/>
                    <a:pt x="1869" y="5184"/>
                    <a:pt x="1769" y="5117"/>
                  </a:cubicBezTo>
                  <a:cubicBezTo>
                    <a:pt x="1569" y="4950"/>
                    <a:pt x="1402" y="4750"/>
                    <a:pt x="1235" y="4550"/>
                  </a:cubicBezTo>
                  <a:cubicBezTo>
                    <a:pt x="1180" y="4495"/>
                    <a:pt x="1125" y="4470"/>
                    <a:pt x="1070" y="4470"/>
                  </a:cubicBezTo>
                  <a:close/>
                  <a:moveTo>
                    <a:pt x="18708" y="4316"/>
                  </a:moveTo>
                  <a:cubicBezTo>
                    <a:pt x="18636" y="4316"/>
                    <a:pt x="18570" y="4361"/>
                    <a:pt x="18547" y="4450"/>
                  </a:cubicBezTo>
                  <a:cubicBezTo>
                    <a:pt x="18481" y="4516"/>
                    <a:pt x="18447" y="4617"/>
                    <a:pt x="18381" y="4717"/>
                  </a:cubicBezTo>
                  <a:cubicBezTo>
                    <a:pt x="18371" y="4707"/>
                    <a:pt x="18358" y="4703"/>
                    <a:pt x="18344" y="4703"/>
                  </a:cubicBezTo>
                  <a:cubicBezTo>
                    <a:pt x="18311" y="4703"/>
                    <a:pt x="18271" y="4726"/>
                    <a:pt x="18247" y="4750"/>
                  </a:cubicBezTo>
                  <a:cubicBezTo>
                    <a:pt x="18147" y="4817"/>
                    <a:pt x="18147" y="4917"/>
                    <a:pt x="18180" y="5017"/>
                  </a:cubicBezTo>
                  <a:cubicBezTo>
                    <a:pt x="18180" y="5050"/>
                    <a:pt x="18147" y="5084"/>
                    <a:pt x="18114" y="5084"/>
                  </a:cubicBezTo>
                  <a:cubicBezTo>
                    <a:pt x="18047" y="5184"/>
                    <a:pt x="18047" y="5317"/>
                    <a:pt x="18147" y="5384"/>
                  </a:cubicBezTo>
                  <a:cubicBezTo>
                    <a:pt x="18192" y="5414"/>
                    <a:pt x="18244" y="5430"/>
                    <a:pt x="18293" y="5430"/>
                  </a:cubicBezTo>
                  <a:cubicBezTo>
                    <a:pt x="18354" y="5430"/>
                    <a:pt x="18411" y="5406"/>
                    <a:pt x="18447" y="5350"/>
                  </a:cubicBezTo>
                  <a:cubicBezTo>
                    <a:pt x="18581" y="5450"/>
                    <a:pt x="18681" y="5551"/>
                    <a:pt x="18814" y="5684"/>
                  </a:cubicBezTo>
                  <a:cubicBezTo>
                    <a:pt x="18848" y="5717"/>
                    <a:pt x="18881" y="5717"/>
                    <a:pt x="18948" y="5717"/>
                  </a:cubicBezTo>
                  <a:cubicBezTo>
                    <a:pt x="19014" y="5717"/>
                    <a:pt x="19048" y="5684"/>
                    <a:pt x="19114" y="5651"/>
                  </a:cubicBezTo>
                  <a:cubicBezTo>
                    <a:pt x="19181" y="5551"/>
                    <a:pt x="19181" y="5417"/>
                    <a:pt x="19081" y="5350"/>
                  </a:cubicBezTo>
                  <a:cubicBezTo>
                    <a:pt x="18948" y="5250"/>
                    <a:pt x="18814" y="5117"/>
                    <a:pt x="18714" y="4983"/>
                  </a:cubicBezTo>
                  <a:cubicBezTo>
                    <a:pt x="18781" y="4850"/>
                    <a:pt x="18848" y="4750"/>
                    <a:pt x="18914" y="4617"/>
                  </a:cubicBezTo>
                  <a:cubicBezTo>
                    <a:pt x="18948" y="4516"/>
                    <a:pt x="18914" y="4383"/>
                    <a:pt x="18814" y="4350"/>
                  </a:cubicBezTo>
                  <a:cubicBezTo>
                    <a:pt x="18781" y="4327"/>
                    <a:pt x="18744" y="4316"/>
                    <a:pt x="18708" y="4316"/>
                  </a:cubicBezTo>
                  <a:close/>
                  <a:moveTo>
                    <a:pt x="27797" y="4649"/>
                  </a:moveTo>
                  <a:cubicBezTo>
                    <a:pt x="27734" y="4649"/>
                    <a:pt x="27664" y="4685"/>
                    <a:pt x="27621" y="4750"/>
                  </a:cubicBezTo>
                  <a:cubicBezTo>
                    <a:pt x="27454" y="4950"/>
                    <a:pt x="27287" y="5184"/>
                    <a:pt x="27120" y="5384"/>
                  </a:cubicBezTo>
                  <a:cubicBezTo>
                    <a:pt x="27020" y="5450"/>
                    <a:pt x="27020" y="5584"/>
                    <a:pt x="27120" y="5651"/>
                  </a:cubicBezTo>
                  <a:cubicBezTo>
                    <a:pt x="27154" y="5684"/>
                    <a:pt x="27220" y="5717"/>
                    <a:pt x="27254" y="5717"/>
                  </a:cubicBezTo>
                  <a:cubicBezTo>
                    <a:pt x="27320" y="5717"/>
                    <a:pt x="27387" y="5684"/>
                    <a:pt x="27420" y="5651"/>
                  </a:cubicBezTo>
                  <a:cubicBezTo>
                    <a:pt x="27621" y="5450"/>
                    <a:pt x="27787" y="5217"/>
                    <a:pt x="27954" y="4983"/>
                  </a:cubicBezTo>
                  <a:cubicBezTo>
                    <a:pt x="28021" y="4883"/>
                    <a:pt x="27987" y="4750"/>
                    <a:pt x="27887" y="4683"/>
                  </a:cubicBezTo>
                  <a:cubicBezTo>
                    <a:pt x="27864" y="4660"/>
                    <a:pt x="27832" y="4649"/>
                    <a:pt x="27797" y="4649"/>
                  </a:cubicBezTo>
                  <a:close/>
                  <a:moveTo>
                    <a:pt x="7887" y="5282"/>
                  </a:moveTo>
                  <a:cubicBezTo>
                    <a:pt x="7848" y="5282"/>
                    <a:pt x="7808" y="5293"/>
                    <a:pt x="7773" y="5317"/>
                  </a:cubicBezTo>
                  <a:cubicBezTo>
                    <a:pt x="7573" y="5450"/>
                    <a:pt x="7306" y="5551"/>
                    <a:pt x="7072" y="5651"/>
                  </a:cubicBezTo>
                  <a:cubicBezTo>
                    <a:pt x="6972" y="5684"/>
                    <a:pt x="6906" y="5817"/>
                    <a:pt x="6939" y="5917"/>
                  </a:cubicBezTo>
                  <a:cubicBezTo>
                    <a:pt x="6972" y="6018"/>
                    <a:pt x="7072" y="6051"/>
                    <a:pt x="7139" y="6051"/>
                  </a:cubicBezTo>
                  <a:lnTo>
                    <a:pt x="7206" y="6051"/>
                  </a:lnTo>
                  <a:cubicBezTo>
                    <a:pt x="7506" y="5917"/>
                    <a:pt x="7740" y="5817"/>
                    <a:pt x="8006" y="5651"/>
                  </a:cubicBezTo>
                  <a:cubicBezTo>
                    <a:pt x="8107" y="5617"/>
                    <a:pt x="8140" y="5484"/>
                    <a:pt x="8073" y="5384"/>
                  </a:cubicBezTo>
                  <a:cubicBezTo>
                    <a:pt x="8030" y="5319"/>
                    <a:pt x="7959" y="5282"/>
                    <a:pt x="7887" y="5282"/>
                  </a:cubicBezTo>
                  <a:close/>
                  <a:moveTo>
                    <a:pt x="2321" y="5549"/>
                  </a:moveTo>
                  <a:cubicBezTo>
                    <a:pt x="2250" y="5549"/>
                    <a:pt x="2179" y="5586"/>
                    <a:pt x="2136" y="5651"/>
                  </a:cubicBezTo>
                  <a:cubicBezTo>
                    <a:pt x="2069" y="5751"/>
                    <a:pt x="2102" y="5884"/>
                    <a:pt x="2202" y="5951"/>
                  </a:cubicBezTo>
                  <a:cubicBezTo>
                    <a:pt x="2469" y="6084"/>
                    <a:pt x="2736" y="6218"/>
                    <a:pt x="3003" y="6318"/>
                  </a:cubicBezTo>
                  <a:lnTo>
                    <a:pt x="3070" y="6318"/>
                  </a:lnTo>
                  <a:cubicBezTo>
                    <a:pt x="3170" y="6318"/>
                    <a:pt x="3236" y="6284"/>
                    <a:pt x="3270" y="6184"/>
                  </a:cubicBezTo>
                  <a:cubicBezTo>
                    <a:pt x="3303" y="6084"/>
                    <a:pt x="3236" y="5951"/>
                    <a:pt x="3136" y="5917"/>
                  </a:cubicBezTo>
                  <a:cubicBezTo>
                    <a:pt x="2903" y="5817"/>
                    <a:pt x="2636" y="5717"/>
                    <a:pt x="2436" y="5584"/>
                  </a:cubicBezTo>
                  <a:cubicBezTo>
                    <a:pt x="2400" y="5560"/>
                    <a:pt x="2361" y="5549"/>
                    <a:pt x="2321" y="5549"/>
                  </a:cubicBezTo>
                  <a:close/>
                  <a:moveTo>
                    <a:pt x="6361" y="5909"/>
                  </a:moveTo>
                  <a:cubicBezTo>
                    <a:pt x="6342" y="5909"/>
                    <a:pt x="6323" y="5912"/>
                    <a:pt x="6305" y="5917"/>
                  </a:cubicBezTo>
                  <a:cubicBezTo>
                    <a:pt x="6138" y="5951"/>
                    <a:pt x="5938" y="5984"/>
                    <a:pt x="5772" y="6051"/>
                  </a:cubicBezTo>
                  <a:cubicBezTo>
                    <a:pt x="5671" y="6051"/>
                    <a:pt x="5605" y="6084"/>
                    <a:pt x="5505" y="6084"/>
                  </a:cubicBezTo>
                  <a:cubicBezTo>
                    <a:pt x="5405" y="6118"/>
                    <a:pt x="5305" y="6218"/>
                    <a:pt x="5338" y="6318"/>
                  </a:cubicBezTo>
                  <a:cubicBezTo>
                    <a:pt x="5338" y="6418"/>
                    <a:pt x="5438" y="6485"/>
                    <a:pt x="5538" y="6485"/>
                  </a:cubicBezTo>
                  <a:lnTo>
                    <a:pt x="5571" y="6485"/>
                  </a:lnTo>
                  <a:cubicBezTo>
                    <a:pt x="5671" y="6485"/>
                    <a:pt x="5738" y="6451"/>
                    <a:pt x="5838" y="6451"/>
                  </a:cubicBezTo>
                  <a:cubicBezTo>
                    <a:pt x="6038" y="6418"/>
                    <a:pt x="6239" y="6351"/>
                    <a:pt x="6405" y="6318"/>
                  </a:cubicBezTo>
                  <a:cubicBezTo>
                    <a:pt x="6505" y="6284"/>
                    <a:pt x="6572" y="6184"/>
                    <a:pt x="6539" y="6051"/>
                  </a:cubicBezTo>
                  <a:cubicBezTo>
                    <a:pt x="6539" y="5969"/>
                    <a:pt x="6448" y="5909"/>
                    <a:pt x="6361" y="5909"/>
                  </a:cubicBezTo>
                  <a:close/>
                  <a:moveTo>
                    <a:pt x="9392" y="5471"/>
                  </a:moveTo>
                  <a:cubicBezTo>
                    <a:pt x="9348" y="5471"/>
                    <a:pt x="9304" y="5487"/>
                    <a:pt x="9274" y="5517"/>
                  </a:cubicBezTo>
                  <a:cubicBezTo>
                    <a:pt x="9174" y="5584"/>
                    <a:pt x="9141" y="5717"/>
                    <a:pt x="9207" y="5817"/>
                  </a:cubicBezTo>
                  <a:cubicBezTo>
                    <a:pt x="9374" y="6051"/>
                    <a:pt x="9574" y="6251"/>
                    <a:pt x="9808" y="6451"/>
                  </a:cubicBezTo>
                  <a:cubicBezTo>
                    <a:pt x="9841" y="6485"/>
                    <a:pt x="9908" y="6518"/>
                    <a:pt x="9941" y="6518"/>
                  </a:cubicBezTo>
                  <a:cubicBezTo>
                    <a:pt x="10008" y="6518"/>
                    <a:pt x="10075" y="6485"/>
                    <a:pt x="10108" y="6418"/>
                  </a:cubicBezTo>
                  <a:cubicBezTo>
                    <a:pt x="10175" y="6351"/>
                    <a:pt x="10175" y="6218"/>
                    <a:pt x="10075" y="6151"/>
                  </a:cubicBezTo>
                  <a:cubicBezTo>
                    <a:pt x="9874" y="5951"/>
                    <a:pt x="9708" y="5784"/>
                    <a:pt x="9541" y="5551"/>
                  </a:cubicBezTo>
                  <a:cubicBezTo>
                    <a:pt x="9504" y="5495"/>
                    <a:pt x="9447" y="5471"/>
                    <a:pt x="9392" y="5471"/>
                  </a:cubicBezTo>
                  <a:close/>
                  <a:moveTo>
                    <a:pt x="17699" y="5621"/>
                  </a:moveTo>
                  <a:cubicBezTo>
                    <a:pt x="17654" y="5621"/>
                    <a:pt x="17610" y="5639"/>
                    <a:pt x="17580" y="5684"/>
                  </a:cubicBezTo>
                  <a:cubicBezTo>
                    <a:pt x="17380" y="5851"/>
                    <a:pt x="17146" y="6018"/>
                    <a:pt x="16913" y="6151"/>
                  </a:cubicBezTo>
                  <a:cubicBezTo>
                    <a:pt x="16813" y="6218"/>
                    <a:pt x="16779" y="6351"/>
                    <a:pt x="16846" y="6418"/>
                  </a:cubicBezTo>
                  <a:cubicBezTo>
                    <a:pt x="16880" y="6485"/>
                    <a:pt x="16980" y="6518"/>
                    <a:pt x="17046" y="6518"/>
                  </a:cubicBezTo>
                  <a:cubicBezTo>
                    <a:pt x="17080" y="6518"/>
                    <a:pt x="17113" y="6518"/>
                    <a:pt x="17146" y="6485"/>
                  </a:cubicBezTo>
                  <a:cubicBezTo>
                    <a:pt x="17380" y="6351"/>
                    <a:pt x="17613" y="6184"/>
                    <a:pt x="17847" y="5984"/>
                  </a:cubicBezTo>
                  <a:cubicBezTo>
                    <a:pt x="17914" y="5917"/>
                    <a:pt x="17947" y="5784"/>
                    <a:pt x="17847" y="5684"/>
                  </a:cubicBezTo>
                  <a:cubicBezTo>
                    <a:pt x="17810" y="5647"/>
                    <a:pt x="17754" y="5621"/>
                    <a:pt x="17699" y="5621"/>
                  </a:cubicBezTo>
                  <a:close/>
                  <a:moveTo>
                    <a:pt x="3864" y="6111"/>
                  </a:moveTo>
                  <a:cubicBezTo>
                    <a:pt x="3778" y="6111"/>
                    <a:pt x="3699" y="6198"/>
                    <a:pt x="3670" y="6284"/>
                  </a:cubicBezTo>
                  <a:cubicBezTo>
                    <a:pt x="3670" y="6385"/>
                    <a:pt x="3737" y="6518"/>
                    <a:pt x="3837" y="6518"/>
                  </a:cubicBezTo>
                  <a:cubicBezTo>
                    <a:pt x="4104" y="6551"/>
                    <a:pt x="4337" y="6585"/>
                    <a:pt x="4604" y="6585"/>
                  </a:cubicBezTo>
                  <a:lnTo>
                    <a:pt x="4704" y="6585"/>
                  </a:lnTo>
                  <a:cubicBezTo>
                    <a:pt x="4838" y="6585"/>
                    <a:pt x="4904" y="6485"/>
                    <a:pt x="4904" y="6351"/>
                  </a:cubicBezTo>
                  <a:cubicBezTo>
                    <a:pt x="4904" y="6251"/>
                    <a:pt x="4804" y="6151"/>
                    <a:pt x="4704" y="6151"/>
                  </a:cubicBezTo>
                  <a:lnTo>
                    <a:pt x="4604" y="6151"/>
                  </a:lnTo>
                  <a:cubicBezTo>
                    <a:pt x="4371" y="6151"/>
                    <a:pt x="4137" y="6151"/>
                    <a:pt x="3904" y="6118"/>
                  </a:cubicBezTo>
                  <a:cubicBezTo>
                    <a:pt x="3890" y="6113"/>
                    <a:pt x="3877" y="6111"/>
                    <a:pt x="3864" y="6111"/>
                  </a:cubicBezTo>
                  <a:close/>
                  <a:moveTo>
                    <a:pt x="19610" y="5783"/>
                  </a:moveTo>
                  <a:cubicBezTo>
                    <a:pt x="19548" y="5783"/>
                    <a:pt x="19491" y="5820"/>
                    <a:pt x="19448" y="5884"/>
                  </a:cubicBezTo>
                  <a:cubicBezTo>
                    <a:pt x="19381" y="5984"/>
                    <a:pt x="19415" y="6118"/>
                    <a:pt x="19515" y="6184"/>
                  </a:cubicBezTo>
                  <a:cubicBezTo>
                    <a:pt x="19748" y="6318"/>
                    <a:pt x="19982" y="6451"/>
                    <a:pt x="20249" y="6585"/>
                  </a:cubicBezTo>
                  <a:cubicBezTo>
                    <a:pt x="20282" y="6585"/>
                    <a:pt x="20315" y="6618"/>
                    <a:pt x="20349" y="6618"/>
                  </a:cubicBezTo>
                  <a:cubicBezTo>
                    <a:pt x="20415" y="6618"/>
                    <a:pt x="20515" y="6551"/>
                    <a:pt x="20549" y="6485"/>
                  </a:cubicBezTo>
                  <a:cubicBezTo>
                    <a:pt x="20582" y="6385"/>
                    <a:pt x="20549" y="6251"/>
                    <a:pt x="20449" y="6218"/>
                  </a:cubicBezTo>
                  <a:cubicBezTo>
                    <a:pt x="20182" y="6084"/>
                    <a:pt x="19948" y="5951"/>
                    <a:pt x="19715" y="5817"/>
                  </a:cubicBezTo>
                  <a:cubicBezTo>
                    <a:pt x="19679" y="5794"/>
                    <a:pt x="19644" y="5783"/>
                    <a:pt x="19610" y="5783"/>
                  </a:cubicBezTo>
                  <a:close/>
                  <a:moveTo>
                    <a:pt x="26666" y="5871"/>
                  </a:moveTo>
                  <a:cubicBezTo>
                    <a:pt x="26616" y="5871"/>
                    <a:pt x="26565" y="5888"/>
                    <a:pt x="26520" y="5917"/>
                  </a:cubicBezTo>
                  <a:cubicBezTo>
                    <a:pt x="26320" y="6084"/>
                    <a:pt x="26086" y="6251"/>
                    <a:pt x="25853" y="6351"/>
                  </a:cubicBezTo>
                  <a:cubicBezTo>
                    <a:pt x="25753" y="6418"/>
                    <a:pt x="25719" y="6551"/>
                    <a:pt x="25786" y="6651"/>
                  </a:cubicBezTo>
                  <a:cubicBezTo>
                    <a:pt x="25819" y="6718"/>
                    <a:pt x="25886" y="6751"/>
                    <a:pt x="25953" y="6751"/>
                  </a:cubicBezTo>
                  <a:cubicBezTo>
                    <a:pt x="25986" y="6751"/>
                    <a:pt x="26019" y="6751"/>
                    <a:pt x="26053" y="6718"/>
                  </a:cubicBezTo>
                  <a:cubicBezTo>
                    <a:pt x="26320" y="6585"/>
                    <a:pt x="26553" y="6418"/>
                    <a:pt x="26787" y="6251"/>
                  </a:cubicBezTo>
                  <a:cubicBezTo>
                    <a:pt x="26887" y="6184"/>
                    <a:pt x="26887" y="6051"/>
                    <a:pt x="26820" y="5951"/>
                  </a:cubicBezTo>
                  <a:cubicBezTo>
                    <a:pt x="26783" y="5896"/>
                    <a:pt x="26726" y="5871"/>
                    <a:pt x="26666" y="5871"/>
                  </a:cubicBezTo>
                  <a:close/>
                  <a:moveTo>
                    <a:pt x="21094" y="6491"/>
                  </a:moveTo>
                  <a:cubicBezTo>
                    <a:pt x="21016" y="6491"/>
                    <a:pt x="20940" y="6546"/>
                    <a:pt x="20916" y="6618"/>
                  </a:cubicBezTo>
                  <a:cubicBezTo>
                    <a:pt x="20882" y="6751"/>
                    <a:pt x="20949" y="6852"/>
                    <a:pt x="21049" y="6885"/>
                  </a:cubicBezTo>
                  <a:cubicBezTo>
                    <a:pt x="21316" y="6985"/>
                    <a:pt x="21583" y="7052"/>
                    <a:pt x="21883" y="7118"/>
                  </a:cubicBezTo>
                  <a:cubicBezTo>
                    <a:pt x="21883" y="7152"/>
                    <a:pt x="21916" y="7152"/>
                    <a:pt x="21916" y="7152"/>
                  </a:cubicBezTo>
                  <a:cubicBezTo>
                    <a:pt x="22017" y="7152"/>
                    <a:pt x="22117" y="7085"/>
                    <a:pt x="22117" y="6985"/>
                  </a:cubicBezTo>
                  <a:cubicBezTo>
                    <a:pt x="22150" y="6885"/>
                    <a:pt x="22083" y="6751"/>
                    <a:pt x="21983" y="6718"/>
                  </a:cubicBezTo>
                  <a:cubicBezTo>
                    <a:pt x="21716" y="6651"/>
                    <a:pt x="21449" y="6585"/>
                    <a:pt x="21183" y="6518"/>
                  </a:cubicBezTo>
                  <a:cubicBezTo>
                    <a:pt x="21155" y="6499"/>
                    <a:pt x="21124" y="6491"/>
                    <a:pt x="21094" y="6491"/>
                  </a:cubicBezTo>
                  <a:close/>
                  <a:moveTo>
                    <a:pt x="16292" y="6505"/>
                  </a:moveTo>
                  <a:cubicBezTo>
                    <a:pt x="16264" y="6505"/>
                    <a:pt x="16237" y="6510"/>
                    <a:pt x="16212" y="6518"/>
                  </a:cubicBezTo>
                  <a:cubicBezTo>
                    <a:pt x="15979" y="6618"/>
                    <a:pt x="15712" y="6718"/>
                    <a:pt x="15445" y="6785"/>
                  </a:cubicBezTo>
                  <a:cubicBezTo>
                    <a:pt x="15345" y="6818"/>
                    <a:pt x="15278" y="6952"/>
                    <a:pt x="15312" y="7052"/>
                  </a:cubicBezTo>
                  <a:cubicBezTo>
                    <a:pt x="15345" y="7152"/>
                    <a:pt x="15412" y="7218"/>
                    <a:pt x="15512" y="7218"/>
                  </a:cubicBezTo>
                  <a:cubicBezTo>
                    <a:pt x="15545" y="7218"/>
                    <a:pt x="15545" y="7185"/>
                    <a:pt x="15579" y="7185"/>
                  </a:cubicBezTo>
                  <a:cubicBezTo>
                    <a:pt x="15845" y="7118"/>
                    <a:pt x="16112" y="7018"/>
                    <a:pt x="16379" y="6885"/>
                  </a:cubicBezTo>
                  <a:cubicBezTo>
                    <a:pt x="16479" y="6852"/>
                    <a:pt x="16546" y="6718"/>
                    <a:pt x="16479" y="6618"/>
                  </a:cubicBezTo>
                  <a:cubicBezTo>
                    <a:pt x="16454" y="6543"/>
                    <a:pt x="16373" y="6505"/>
                    <a:pt x="16292" y="6505"/>
                  </a:cubicBezTo>
                  <a:close/>
                  <a:moveTo>
                    <a:pt x="10627" y="6550"/>
                  </a:moveTo>
                  <a:cubicBezTo>
                    <a:pt x="10556" y="6550"/>
                    <a:pt x="10485" y="6587"/>
                    <a:pt x="10442" y="6651"/>
                  </a:cubicBezTo>
                  <a:cubicBezTo>
                    <a:pt x="10408" y="6751"/>
                    <a:pt x="10442" y="6885"/>
                    <a:pt x="10542" y="6952"/>
                  </a:cubicBezTo>
                  <a:cubicBezTo>
                    <a:pt x="10775" y="7085"/>
                    <a:pt x="11042" y="7185"/>
                    <a:pt x="11342" y="7285"/>
                  </a:cubicBezTo>
                  <a:lnTo>
                    <a:pt x="11409" y="7285"/>
                  </a:lnTo>
                  <a:cubicBezTo>
                    <a:pt x="11476" y="7285"/>
                    <a:pt x="11576" y="7218"/>
                    <a:pt x="11609" y="7152"/>
                  </a:cubicBezTo>
                  <a:cubicBezTo>
                    <a:pt x="11642" y="7018"/>
                    <a:pt x="11576" y="6918"/>
                    <a:pt x="11476" y="6885"/>
                  </a:cubicBezTo>
                  <a:cubicBezTo>
                    <a:pt x="11209" y="6785"/>
                    <a:pt x="10942" y="6685"/>
                    <a:pt x="10742" y="6585"/>
                  </a:cubicBezTo>
                  <a:cubicBezTo>
                    <a:pt x="10706" y="6561"/>
                    <a:pt x="10667" y="6550"/>
                    <a:pt x="10627" y="6550"/>
                  </a:cubicBezTo>
                  <a:close/>
                  <a:moveTo>
                    <a:pt x="25186" y="6676"/>
                  </a:moveTo>
                  <a:cubicBezTo>
                    <a:pt x="25165" y="6676"/>
                    <a:pt x="25142" y="6679"/>
                    <a:pt x="25119" y="6685"/>
                  </a:cubicBezTo>
                  <a:cubicBezTo>
                    <a:pt x="24885" y="6785"/>
                    <a:pt x="24618" y="6852"/>
                    <a:pt x="24352" y="6885"/>
                  </a:cubicBezTo>
                  <a:cubicBezTo>
                    <a:pt x="24251" y="6918"/>
                    <a:pt x="24185" y="7018"/>
                    <a:pt x="24185" y="7152"/>
                  </a:cubicBezTo>
                  <a:cubicBezTo>
                    <a:pt x="24218" y="7252"/>
                    <a:pt x="24285" y="7319"/>
                    <a:pt x="24385" y="7319"/>
                  </a:cubicBezTo>
                  <a:lnTo>
                    <a:pt x="24452" y="7319"/>
                  </a:lnTo>
                  <a:cubicBezTo>
                    <a:pt x="24718" y="7252"/>
                    <a:pt x="25019" y="7185"/>
                    <a:pt x="25286" y="7085"/>
                  </a:cubicBezTo>
                  <a:cubicBezTo>
                    <a:pt x="25386" y="7052"/>
                    <a:pt x="25452" y="6918"/>
                    <a:pt x="25386" y="6818"/>
                  </a:cubicBezTo>
                  <a:cubicBezTo>
                    <a:pt x="25358" y="6736"/>
                    <a:pt x="25286" y="6676"/>
                    <a:pt x="25186" y="6676"/>
                  </a:cubicBezTo>
                  <a:close/>
                  <a:moveTo>
                    <a:pt x="22784" y="6885"/>
                  </a:moveTo>
                  <a:cubicBezTo>
                    <a:pt x="22650" y="6885"/>
                    <a:pt x="22550" y="6952"/>
                    <a:pt x="22550" y="7052"/>
                  </a:cubicBezTo>
                  <a:cubicBezTo>
                    <a:pt x="22517" y="7185"/>
                    <a:pt x="22617" y="7285"/>
                    <a:pt x="22717" y="7319"/>
                  </a:cubicBezTo>
                  <a:cubicBezTo>
                    <a:pt x="23017" y="7352"/>
                    <a:pt x="23284" y="7385"/>
                    <a:pt x="23584" y="7385"/>
                  </a:cubicBezTo>
                  <a:cubicBezTo>
                    <a:pt x="23684" y="7385"/>
                    <a:pt x="23784" y="7285"/>
                    <a:pt x="23784" y="7185"/>
                  </a:cubicBezTo>
                  <a:cubicBezTo>
                    <a:pt x="23784" y="7052"/>
                    <a:pt x="23684" y="6952"/>
                    <a:pt x="23584" y="6952"/>
                  </a:cubicBezTo>
                  <a:cubicBezTo>
                    <a:pt x="23317" y="6952"/>
                    <a:pt x="23051" y="6952"/>
                    <a:pt x="22784" y="6885"/>
                  </a:cubicBezTo>
                  <a:close/>
                  <a:moveTo>
                    <a:pt x="12243" y="7052"/>
                  </a:moveTo>
                  <a:cubicBezTo>
                    <a:pt x="12143" y="7052"/>
                    <a:pt x="12009" y="7118"/>
                    <a:pt x="12009" y="7218"/>
                  </a:cubicBezTo>
                  <a:cubicBezTo>
                    <a:pt x="11976" y="7352"/>
                    <a:pt x="12076" y="7452"/>
                    <a:pt x="12176" y="7452"/>
                  </a:cubicBezTo>
                  <a:cubicBezTo>
                    <a:pt x="12443" y="7519"/>
                    <a:pt x="12743" y="7519"/>
                    <a:pt x="13043" y="7519"/>
                  </a:cubicBezTo>
                  <a:cubicBezTo>
                    <a:pt x="13143" y="7519"/>
                    <a:pt x="13244" y="7452"/>
                    <a:pt x="13244" y="7319"/>
                  </a:cubicBezTo>
                  <a:cubicBezTo>
                    <a:pt x="13244" y="7218"/>
                    <a:pt x="13177" y="7118"/>
                    <a:pt x="13043" y="7118"/>
                  </a:cubicBezTo>
                  <a:cubicBezTo>
                    <a:pt x="12777" y="7118"/>
                    <a:pt x="12510" y="7085"/>
                    <a:pt x="12243" y="7052"/>
                  </a:cubicBezTo>
                  <a:close/>
                  <a:moveTo>
                    <a:pt x="14718" y="6978"/>
                  </a:moveTo>
                  <a:cubicBezTo>
                    <a:pt x="14705" y="6978"/>
                    <a:pt x="14691" y="6980"/>
                    <a:pt x="14678" y="6985"/>
                  </a:cubicBezTo>
                  <a:cubicBezTo>
                    <a:pt x="14411" y="7018"/>
                    <a:pt x="14144" y="7052"/>
                    <a:pt x="13844" y="7085"/>
                  </a:cubicBezTo>
                  <a:cubicBezTo>
                    <a:pt x="13744" y="7085"/>
                    <a:pt x="13644" y="7185"/>
                    <a:pt x="13677" y="7319"/>
                  </a:cubicBezTo>
                  <a:cubicBezTo>
                    <a:pt x="13677" y="7419"/>
                    <a:pt x="13777" y="7519"/>
                    <a:pt x="13877" y="7519"/>
                  </a:cubicBezTo>
                  <a:cubicBezTo>
                    <a:pt x="13877" y="7519"/>
                    <a:pt x="13877" y="7485"/>
                    <a:pt x="13877" y="7485"/>
                  </a:cubicBezTo>
                  <a:cubicBezTo>
                    <a:pt x="14178" y="7485"/>
                    <a:pt x="14478" y="7452"/>
                    <a:pt x="14745" y="7385"/>
                  </a:cubicBezTo>
                  <a:cubicBezTo>
                    <a:pt x="14845" y="7385"/>
                    <a:pt x="14911" y="7252"/>
                    <a:pt x="14911" y="7152"/>
                  </a:cubicBezTo>
                  <a:cubicBezTo>
                    <a:pt x="14883" y="7065"/>
                    <a:pt x="14804" y="6978"/>
                    <a:pt x="14718" y="697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40" name="Google Shape;3240;p32"/>
          <p:cNvSpPr/>
          <p:nvPr/>
        </p:nvSpPr>
        <p:spPr>
          <a:xfrm>
            <a:off x="567300" y="3469236"/>
            <a:ext cx="452140" cy="13999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41" name="Google Shape;3241;p32"/>
          <p:cNvGrpSpPr/>
          <p:nvPr/>
        </p:nvGrpSpPr>
        <p:grpSpPr>
          <a:xfrm flipH="1">
            <a:off x="72048" y="4076400"/>
            <a:ext cx="930993" cy="1067425"/>
            <a:chOff x="476382" y="4076400"/>
            <a:chExt cx="930993" cy="1067425"/>
          </a:xfrm>
        </p:grpSpPr>
        <p:sp>
          <p:nvSpPr>
            <p:cNvPr id="3242" name="Google Shape;3242;p32"/>
            <p:cNvSpPr/>
            <p:nvPr/>
          </p:nvSpPr>
          <p:spPr>
            <a:xfrm>
              <a:off x="476382" y="4665119"/>
              <a:ext cx="371526" cy="180601"/>
            </a:xfrm>
            <a:custGeom>
              <a:avLst/>
              <a:gdLst/>
              <a:ahLst/>
              <a:cxnLst/>
              <a:rect l="l" t="t" r="r" b="b"/>
              <a:pathLst>
                <a:path w="17418" h="8467" extrusionOk="0">
                  <a:moveTo>
                    <a:pt x="4496" y="0"/>
                  </a:moveTo>
                  <a:cubicBezTo>
                    <a:pt x="1838" y="0"/>
                    <a:pt x="0" y="569"/>
                    <a:pt x="1012" y="1157"/>
                  </a:cubicBezTo>
                  <a:cubicBezTo>
                    <a:pt x="2679" y="2127"/>
                    <a:pt x="15085" y="8467"/>
                    <a:pt x="17114" y="8467"/>
                  </a:cubicBezTo>
                  <a:cubicBezTo>
                    <a:pt x="17318" y="8467"/>
                    <a:pt x="17417" y="8402"/>
                    <a:pt x="17390" y="8262"/>
                  </a:cubicBezTo>
                  <a:cubicBezTo>
                    <a:pt x="17390" y="8262"/>
                    <a:pt x="16289" y="3792"/>
                    <a:pt x="11519" y="1424"/>
                  </a:cubicBezTo>
                  <a:cubicBezTo>
                    <a:pt x="9364" y="376"/>
                    <a:pt x="6659" y="0"/>
                    <a:pt x="4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32"/>
            <p:cNvSpPr/>
            <p:nvPr/>
          </p:nvSpPr>
          <p:spPr>
            <a:xfrm>
              <a:off x="708569" y="4501873"/>
              <a:ext cx="214175" cy="631923"/>
            </a:xfrm>
            <a:custGeom>
              <a:avLst/>
              <a:gdLst/>
              <a:ahLst/>
              <a:cxnLst/>
              <a:rect l="l" t="t" r="r" b="b"/>
              <a:pathLst>
                <a:path w="10041" h="29626" extrusionOk="0">
                  <a:moveTo>
                    <a:pt x="224" y="1"/>
                  </a:moveTo>
                  <a:cubicBezTo>
                    <a:pt x="182" y="1"/>
                    <a:pt x="139" y="12"/>
                    <a:pt x="100" y="37"/>
                  </a:cubicBezTo>
                  <a:cubicBezTo>
                    <a:pt x="0" y="137"/>
                    <a:pt x="0" y="271"/>
                    <a:pt x="67" y="337"/>
                  </a:cubicBezTo>
                  <a:cubicBezTo>
                    <a:pt x="167" y="471"/>
                    <a:pt x="9607" y="12179"/>
                    <a:pt x="9207" y="29392"/>
                  </a:cubicBezTo>
                  <a:cubicBezTo>
                    <a:pt x="9207" y="29525"/>
                    <a:pt x="9274" y="29592"/>
                    <a:pt x="9407" y="29625"/>
                  </a:cubicBezTo>
                  <a:cubicBezTo>
                    <a:pt x="9507" y="29625"/>
                    <a:pt x="9607" y="29525"/>
                    <a:pt x="9607" y="29392"/>
                  </a:cubicBezTo>
                  <a:cubicBezTo>
                    <a:pt x="10041" y="12012"/>
                    <a:pt x="501" y="204"/>
                    <a:pt x="401" y="71"/>
                  </a:cubicBezTo>
                  <a:cubicBezTo>
                    <a:pt x="359" y="29"/>
                    <a:pt x="293" y="1"/>
                    <a:pt x="2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32"/>
            <p:cNvSpPr/>
            <p:nvPr/>
          </p:nvSpPr>
          <p:spPr>
            <a:xfrm>
              <a:off x="816725" y="4226550"/>
              <a:ext cx="416175" cy="917275"/>
            </a:xfrm>
            <a:custGeom>
              <a:avLst/>
              <a:gdLst/>
              <a:ahLst/>
              <a:cxnLst/>
              <a:rect l="l" t="t" r="r" b="b"/>
              <a:pathLst>
                <a:path w="16647" h="36691" extrusionOk="0">
                  <a:moveTo>
                    <a:pt x="16401" y="1"/>
                  </a:moveTo>
                  <a:cubicBezTo>
                    <a:pt x="16353" y="1"/>
                    <a:pt x="16309" y="19"/>
                    <a:pt x="16279" y="64"/>
                  </a:cubicBezTo>
                  <a:cubicBezTo>
                    <a:pt x="16112" y="198"/>
                    <a:pt x="1" y="14975"/>
                    <a:pt x="7473" y="36557"/>
                  </a:cubicBezTo>
                  <a:cubicBezTo>
                    <a:pt x="7473" y="36624"/>
                    <a:pt x="7573" y="36690"/>
                    <a:pt x="7640" y="36690"/>
                  </a:cubicBezTo>
                  <a:lnTo>
                    <a:pt x="7740" y="36690"/>
                  </a:lnTo>
                  <a:cubicBezTo>
                    <a:pt x="7840" y="36657"/>
                    <a:pt x="7907" y="36524"/>
                    <a:pt x="7840" y="36423"/>
                  </a:cubicBezTo>
                  <a:cubicBezTo>
                    <a:pt x="468" y="15108"/>
                    <a:pt x="16379" y="498"/>
                    <a:pt x="16546" y="364"/>
                  </a:cubicBezTo>
                  <a:cubicBezTo>
                    <a:pt x="16646" y="298"/>
                    <a:pt x="16646" y="164"/>
                    <a:pt x="16579" y="64"/>
                  </a:cubicBezTo>
                  <a:cubicBezTo>
                    <a:pt x="16525" y="27"/>
                    <a:pt x="16460" y="1"/>
                    <a:pt x="164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32"/>
            <p:cNvSpPr/>
            <p:nvPr/>
          </p:nvSpPr>
          <p:spPr>
            <a:xfrm>
              <a:off x="489351" y="4216550"/>
              <a:ext cx="432786" cy="369798"/>
            </a:xfrm>
            <a:custGeom>
              <a:avLst/>
              <a:gdLst/>
              <a:ahLst/>
              <a:cxnLst/>
              <a:rect l="l" t="t" r="r" b="b"/>
              <a:pathLst>
                <a:path w="20290" h="17337" extrusionOk="0">
                  <a:moveTo>
                    <a:pt x="10552" y="1"/>
                  </a:moveTo>
                  <a:cubicBezTo>
                    <a:pt x="10537" y="1"/>
                    <a:pt x="10524" y="2"/>
                    <a:pt x="10511" y="4"/>
                  </a:cubicBezTo>
                  <a:cubicBezTo>
                    <a:pt x="9277" y="204"/>
                    <a:pt x="10111" y="4073"/>
                    <a:pt x="10111" y="4073"/>
                  </a:cubicBezTo>
                  <a:cubicBezTo>
                    <a:pt x="10111" y="4073"/>
                    <a:pt x="7579" y="2257"/>
                    <a:pt x="6407" y="2257"/>
                  </a:cubicBezTo>
                  <a:cubicBezTo>
                    <a:pt x="5998" y="2257"/>
                    <a:pt x="5755" y="2478"/>
                    <a:pt x="5841" y="3072"/>
                  </a:cubicBezTo>
                  <a:cubicBezTo>
                    <a:pt x="6174" y="5407"/>
                    <a:pt x="6842" y="6909"/>
                    <a:pt x="6842" y="6909"/>
                  </a:cubicBezTo>
                  <a:cubicBezTo>
                    <a:pt x="6842" y="6909"/>
                    <a:pt x="4854" y="5863"/>
                    <a:pt x="3715" y="5863"/>
                  </a:cubicBezTo>
                  <a:cubicBezTo>
                    <a:pt x="3279" y="5863"/>
                    <a:pt x="2966" y="6016"/>
                    <a:pt x="2939" y="6442"/>
                  </a:cubicBezTo>
                  <a:cubicBezTo>
                    <a:pt x="2839" y="7943"/>
                    <a:pt x="4040" y="10011"/>
                    <a:pt x="4040" y="10011"/>
                  </a:cubicBezTo>
                  <a:cubicBezTo>
                    <a:pt x="4040" y="10011"/>
                    <a:pt x="2172" y="9200"/>
                    <a:pt x="1012" y="9200"/>
                  </a:cubicBezTo>
                  <a:cubicBezTo>
                    <a:pt x="411" y="9200"/>
                    <a:pt x="0" y="9417"/>
                    <a:pt x="137" y="10077"/>
                  </a:cubicBezTo>
                  <a:cubicBezTo>
                    <a:pt x="537" y="12012"/>
                    <a:pt x="4273" y="15748"/>
                    <a:pt x="4273" y="15748"/>
                  </a:cubicBezTo>
                  <a:cubicBezTo>
                    <a:pt x="4273" y="15748"/>
                    <a:pt x="5786" y="17337"/>
                    <a:pt x="8363" y="17337"/>
                  </a:cubicBezTo>
                  <a:cubicBezTo>
                    <a:pt x="9962" y="17337"/>
                    <a:pt x="11969" y="16726"/>
                    <a:pt x="14280" y="14747"/>
                  </a:cubicBezTo>
                  <a:cubicBezTo>
                    <a:pt x="20290" y="9597"/>
                    <a:pt x="11951" y="1"/>
                    <a:pt x="105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32"/>
            <p:cNvSpPr/>
            <p:nvPr/>
          </p:nvSpPr>
          <p:spPr>
            <a:xfrm>
              <a:off x="555584" y="4325445"/>
              <a:ext cx="278229" cy="224178"/>
            </a:xfrm>
            <a:custGeom>
              <a:avLst/>
              <a:gdLst/>
              <a:ahLst/>
              <a:cxnLst/>
              <a:rect l="l" t="t" r="r" b="b"/>
              <a:pathLst>
                <a:path w="13044" h="10510" extrusionOk="0">
                  <a:moveTo>
                    <a:pt x="8673" y="2170"/>
                  </a:moveTo>
                  <a:cubicBezTo>
                    <a:pt x="8740" y="2204"/>
                    <a:pt x="8874" y="2337"/>
                    <a:pt x="9007" y="2537"/>
                  </a:cubicBezTo>
                  <a:cubicBezTo>
                    <a:pt x="9207" y="2804"/>
                    <a:pt x="9374" y="3104"/>
                    <a:pt x="9474" y="3471"/>
                  </a:cubicBezTo>
                  <a:cubicBezTo>
                    <a:pt x="9007" y="3205"/>
                    <a:pt x="8707" y="2771"/>
                    <a:pt x="8673" y="2304"/>
                  </a:cubicBezTo>
                  <a:cubicBezTo>
                    <a:pt x="8640" y="2237"/>
                    <a:pt x="8640" y="2204"/>
                    <a:pt x="8673" y="2170"/>
                  </a:cubicBezTo>
                  <a:close/>
                  <a:moveTo>
                    <a:pt x="6438" y="3171"/>
                  </a:moveTo>
                  <a:cubicBezTo>
                    <a:pt x="6639" y="3271"/>
                    <a:pt x="7006" y="3805"/>
                    <a:pt x="7239" y="4505"/>
                  </a:cubicBezTo>
                  <a:cubicBezTo>
                    <a:pt x="6772" y="4105"/>
                    <a:pt x="6438" y="3638"/>
                    <a:pt x="6405" y="3271"/>
                  </a:cubicBezTo>
                  <a:cubicBezTo>
                    <a:pt x="6405" y="3238"/>
                    <a:pt x="6405" y="3171"/>
                    <a:pt x="6438" y="3171"/>
                  </a:cubicBezTo>
                  <a:close/>
                  <a:moveTo>
                    <a:pt x="2102" y="7541"/>
                  </a:moveTo>
                  <a:cubicBezTo>
                    <a:pt x="2135" y="7541"/>
                    <a:pt x="2235" y="7574"/>
                    <a:pt x="2402" y="7808"/>
                  </a:cubicBezTo>
                  <a:cubicBezTo>
                    <a:pt x="2569" y="8041"/>
                    <a:pt x="2702" y="8442"/>
                    <a:pt x="2769" y="8842"/>
                  </a:cubicBezTo>
                  <a:cubicBezTo>
                    <a:pt x="2569" y="8708"/>
                    <a:pt x="2369" y="8542"/>
                    <a:pt x="2269" y="8342"/>
                  </a:cubicBezTo>
                  <a:cubicBezTo>
                    <a:pt x="2035" y="8075"/>
                    <a:pt x="1969" y="7774"/>
                    <a:pt x="2035" y="7608"/>
                  </a:cubicBezTo>
                  <a:cubicBezTo>
                    <a:pt x="2069" y="7541"/>
                    <a:pt x="2102" y="7541"/>
                    <a:pt x="2102" y="7541"/>
                  </a:cubicBezTo>
                  <a:close/>
                  <a:moveTo>
                    <a:pt x="11514" y="1"/>
                  </a:moveTo>
                  <a:cubicBezTo>
                    <a:pt x="11480" y="1"/>
                    <a:pt x="11444" y="12"/>
                    <a:pt x="11409" y="36"/>
                  </a:cubicBezTo>
                  <a:cubicBezTo>
                    <a:pt x="11309" y="102"/>
                    <a:pt x="11275" y="236"/>
                    <a:pt x="11342" y="336"/>
                  </a:cubicBezTo>
                  <a:cubicBezTo>
                    <a:pt x="11375" y="369"/>
                    <a:pt x="12776" y="2271"/>
                    <a:pt x="11609" y="3271"/>
                  </a:cubicBezTo>
                  <a:cubicBezTo>
                    <a:pt x="11259" y="3571"/>
                    <a:pt x="10833" y="3722"/>
                    <a:pt x="10403" y="3722"/>
                  </a:cubicBezTo>
                  <a:cubicBezTo>
                    <a:pt x="10260" y="3722"/>
                    <a:pt x="10116" y="3705"/>
                    <a:pt x="9974" y="3672"/>
                  </a:cubicBezTo>
                  <a:cubicBezTo>
                    <a:pt x="9774" y="2804"/>
                    <a:pt x="9274" y="2104"/>
                    <a:pt x="8940" y="1837"/>
                  </a:cubicBezTo>
                  <a:cubicBezTo>
                    <a:pt x="8803" y="1759"/>
                    <a:pt x="8690" y="1726"/>
                    <a:pt x="8599" y="1726"/>
                  </a:cubicBezTo>
                  <a:cubicBezTo>
                    <a:pt x="8534" y="1726"/>
                    <a:pt x="8481" y="1743"/>
                    <a:pt x="8440" y="1770"/>
                  </a:cubicBezTo>
                  <a:cubicBezTo>
                    <a:pt x="8306" y="1870"/>
                    <a:pt x="8206" y="2037"/>
                    <a:pt x="8240" y="2337"/>
                  </a:cubicBezTo>
                  <a:cubicBezTo>
                    <a:pt x="8306" y="3004"/>
                    <a:pt x="8773" y="3638"/>
                    <a:pt x="9507" y="3938"/>
                  </a:cubicBezTo>
                  <a:cubicBezTo>
                    <a:pt x="9541" y="3972"/>
                    <a:pt x="9574" y="3972"/>
                    <a:pt x="9607" y="3972"/>
                  </a:cubicBezTo>
                  <a:cubicBezTo>
                    <a:pt x="9674" y="4305"/>
                    <a:pt x="9674" y="4606"/>
                    <a:pt x="9607" y="4906"/>
                  </a:cubicBezTo>
                  <a:cubicBezTo>
                    <a:pt x="9546" y="5242"/>
                    <a:pt x="9373" y="5410"/>
                    <a:pt x="9036" y="5410"/>
                  </a:cubicBezTo>
                  <a:cubicBezTo>
                    <a:pt x="9006" y="5410"/>
                    <a:pt x="8974" y="5409"/>
                    <a:pt x="8940" y="5406"/>
                  </a:cubicBezTo>
                  <a:cubicBezTo>
                    <a:pt x="8607" y="5373"/>
                    <a:pt x="8173" y="5173"/>
                    <a:pt x="7806" y="4939"/>
                  </a:cubicBezTo>
                  <a:cubicBezTo>
                    <a:pt x="7573" y="3905"/>
                    <a:pt x="7039" y="3104"/>
                    <a:pt x="6672" y="2838"/>
                  </a:cubicBezTo>
                  <a:cubicBezTo>
                    <a:pt x="6565" y="2748"/>
                    <a:pt x="6467" y="2716"/>
                    <a:pt x="6384" y="2716"/>
                  </a:cubicBezTo>
                  <a:cubicBezTo>
                    <a:pt x="6312" y="2716"/>
                    <a:pt x="6251" y="2740"/>
                    <a:pt x="6205" y="2771"/>
                  </a:cubicBezTo>
                  <a:cubicBezTo>
                    <a:pt x="6072" y="2838"/>
                    <a:pt x="6005" y="3004"/>
                    <a:pt x="6005" y="3271"/>
                  </a:cubicBezTo>
                  <a:cubicBezTo>
                    <a:pt x="6005" y="3905"/>
                    <a:pt x="6672" y="4672"/>
                    <a:pt x="7439" y="5173"/>
                  </a:cubicBezTo>
                  <a:cubicBezTo>
                    <a:pt x="7506" y="5640"/>
                    <a:pt x="7539" y="6107"/>
                    <a:pt x="7439" y="6607"/>
                  </a:cubicBezTo>
                  <a:cubicBezTo>
                    <a:pt x="7344" y="7177"/>
                    <a:pt x="7038" y="7477"/>
                    <a:pt x="6551" y="7477"/>
                  </a:cubicBezTo>
                  <a:cubicBezTo>
                    <a:pt x="6525" y="7477"/>
                    <a:pt x="6499" y="7476"/>
                    <a:pt x="6472" y="7474"/>
                  </a:cubicBezTo>
                  <a:cubicBezTo>
                    <a:pt x="5905" y="7441"/>
                    <a:pt x="5238" y="7041"/>
                    <a:pt x="4771" y="6607"/>
                  </a:cubicBezTo>
                  <a:cubicBezTo>
                    <a:pt x="4737" y="5906"/>
                    <a:pt x="4537" y="5373"/>
                    <a:pt x="4370" y="5173"/>
                  </a:cubicBezTo>
                  <a:cubicBezTo>
                    <a:pt x="4297" y="5124"/>
                    <a:pt x="4224" y="5093"/>
                    <a:pt x="4151" y="5093"/>
                  </a:cubicBezTo>
                  <a:cubicBezTo>
                    <a:pt x="4124" y="5093"/>
                    <a:pt x="4097" y="5097"/>
                    <a:pt x="4070" y="5106"/>
                  </a:cubicBezTo>
                  <a:cubicBezTo>
                    <a:pt x="3870" y="5206"/>
                    <a:pt x="3837" y="5473"/>
                    <a:pt x="3837" y="5706"/>
                  </a:cubicBezTo>
                  <a:cubicBezTo>
                    <a:pt x="3870" y="6040"/>
                    <a:pt x="4070" y="6440"/>
                    <a:pt x="4370" y="6774"/>
                  </a:cubicBezTo>
                  <a:cubicBezTo>
                    <a:pt x="4370" y="7241"/>
                    <a:pt x="4337" y="7774"/>
                    <a:pt x="4137" y="8342"/>
                  </a:cubicBezTo>
                  <a:cubicBezTo>
                    <a:pt x="3970" y="8742"/>
                    <a:pt x="3737" y="8975"/>
                    <a:pt x="3436" y="9009"/>
                  </a:cubicBezTo>
                  <a:cubicBezTo>
                    <a:pt x="3403" y="9025"/>
                    <a:pt x="3361" y="9034"/>
                    <a:pt x="3315" y="9034"/>
                  </a:cubicBezTo>
                  <a:cubicBezTo>
                    <a:pt x="3270" y="9034"/>
                    <a:pt x="3220" y="9025"/>
                    <a:pt x="3169" y="9009"/>
                  </a:cubicBezTo>
                  <a:cubicBezTo>
                    <a:pt x="3169" y="8608"/>
                    <a:pt x="3069" y="8175"/>
                    <a:pt x="2869" y="7808"/>
                  </a:cubicBezTo>
                  <a:cubicBezTo>
                    <a:pt x="2769" y="7608"/>
                    <a:pt x="2469" y="7107"/>
                    <a:pt x="2102" y="7107"/>
                  </a:cubicBezTo>
                  <a:cubicBezTo>
                    <a:pt x="2002" y="7107"/>
                    <a:pt x="1802" y="7174"/>
                    <a:pt x="1668" y="7408"/>
                  </a:cubicBezTo>
                  <a:cubicBezTo>
                    <a:pt x="1502" y="7741"/>
                    <a:pt x="1602" y="8175"/>
                    <a:pt x="1902" y="8608"/>
                  </a:cubicBezTo>
                  <a:cubicBezTo>
                    <a:pt x="2135" y="8875"/>
                    <a:pt x="2436" y="9142"/>
                    <a:pt x="2736" y="9309"/>
                  </a:cubicBezTo>
                  <a:cubicBezTo>
                    <a:pt x="2736" y="9509"/>
                    <a:pt x="2669" y="9676"/>
                    <a:pt x="2536" y="9843"/>
                  </a:cubicBezTo>
                  <a:cubicBezTo>
                    <a:pt x="2436" y="9976"/>
                    <a:pt x="2269" y="10076"/>
                    <a:pt x="2102" y="10076"/>
                  </a:cubicBezTo>
                  <a:cubicBezTo>
                    <a:pt x="2089" y="10077"/>
                    <a:pt x="2076" y="10077"/>
                    <a:pt x="2063" y="10077"/>
                  </a:cubicBezTo>
                  <a:cubicBezTo>
                    <a:pt x="1436" y="10077"/>
                    <a:pt x="662" y="9302"/>
                    <a:pt x="401" y="8975"/>
                  </a:cubicBezTo>
                  <a:cubicBezTo>
                    <a:pt x="351" y="8942"/>
                    <a:pt x="292" y="8925"/>
                    <a:pt x="238" y="8925"/>
                  </a:cubicBezTo>
                  <a:cubicBezTo>
                    <a:pt x="184" y="8925"/>
                    <a:pt x="134" y="8942"/>
                    <a:pt x="101" y="8975"/>
                  </a:cubicBezTo>
                  <a:cubicBezTo>
                    <a:pt x="1" y="9042"/>
                    <a:pt x="1" y="9175"/>
                    <a:pt x="67" y="9276"/>
                  </a:cubicBezTo>
                  <a:cubicBezTo>
                    <a:pt x="101" y="9309"/>
                    <a:pt x="1168" y="10510"/>
                    <a:pt x="2069" y="10510"/>
                  </a:cubicBezTo>
                  <a:lnTo>
                    <a:pt x="2102" y="10510"/>
                  </a:lnTo>
                  <a:cubicBezTo>
                    <a:pt x="2436" y="10476"/>
                    <a:pt x="2669" y="10343"/>
                    <a:pt x="2869" y="10076"/>
                  </a:cubicBezTo>
                  <a:cubicBezTo>
                    <a:pt x="3036" y="9876"/>
                    <a:pt x="3103" y="9676"/>
                    <a:pt x="3136" y="9442"/>
                  </a:cubicBezTo>
                  <a:lnTo>
                    <a:pt x="3503" y="9442"/>
                  </a:lnTo>
                  <a:cubicBezTo>
                    <a:pt x="3837" y="9409"/>
                    <a:pt x="4237" y="9175"/>
                    <a:pt x="4504" y="8475"/>
                  </a:cubicBezTo>
                  <a:cubicBezTo>
                    <a:pt x="4671" y="8041"/>
                    <a:pt x="4737" y="7574"/>
                    <a:pt x="4771" y="7174"/>
                  </a:cubicBezTo>
                  <a:cubicBezTo>
                    <a:pt x="5271" y="7574"/>
                    <a:pt x="5871" y="7841"/>
                    <a:pt x="6438" y="7908"/>
                  </a:cubicBezTo>
                  <a:cubicBezTo>
                    <a:pt x="6466" y="7909"/>
                    <a:pt x="6493" y="7910"/>
                    <a:pt x="6520" y="7910"/>
                  </a:cubicBezTo>
                  <a:cubicBezTo>
                    <a:pt x="7243" y="7910"/>
                    <a:pt x="7744" y="7478"/>
                    <a:pt x="7873" y="6674"/>
                  </a:cubicBezTo>
                  <a:cubicBezTo>
                    <a:pt x="7940" y="6273"/>
                    <a:pt x="7940" y="5840"/>
                    <a:pt x="7873" y="5473"/>
                  </a:cubicBezTo>
                  <a:lnTo>
                    <a:pt x="7873" y="5473"/>
                  </a:lnTo>
                  <a:cubicBezTo>
                    <a:pt x="8240" y="5673"/>
                    <a:pt x="8607" y="5773"/>
                    <a:pt x="8907" y="5806"/>
                  </a:cubicBezTo>
                  <a:cubicBezTo>
                    <a:pt x="8962" y="5813"/>
                    <a:pt x="9015" y="5816"/>
                    <a:pt x="9067" y="5816"/>
                  </a:cubicBezTo>
                  <a:cubicBezTo>
                    <a:pt x="9578" y="5816"/>
                    <a:pt x="9920" y="5518"/>
                    <a:pt x="10041" y="4972"/>
                  </a:cubicBezTo>
                  <a:cubicBezTo>
                    <a:pt x="10074" y="4672"/>
                    <a:pt x="10074" y="4405"/>
                    <a:pt x="10041" y="4105"/>
                  </a:cubicBezTo>
                  <a:lnTo>
                    <a:pt x="10041" y="4105"/>
                  </a:lnTo>
                  <a:cubicBezTo>
                    <a:pt x="10165" y="4124"/>
                    <a:pt x="10287" y="4133"/>
                    <a:pt x="10408" y="4133"/>
                  </a:cubicBezTo>
                  <a:cubicBezTo>
                    <a:pt x="10940" y="4133"/>
                    <a:pt x="11441" y="3952"/>
                    <a:pt x="11876" y="3571"/>
                  </a:cubicBezTo>
                  <a:cubicBezTo>
                    <a:pt x="13043" y="2604"/>
                    <a:pt x="12276" y="870"/>
                    <a:pt x="11676" y="102"/>
                  </a:cubicBezTo>
                  <a:cubicBezTo>
                    <a:pt x="11632" y="38"/>
                    <a:pt x="11575" y="1"/>
                    <a:pt x="115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32"/>
            <p:cNvSpPr/>
            <p:nvPr/>
          </p:nvSpPr>
          <p:spPr>
            <a:xfrm>
              <a:off x="641675" y="4722521"/>
              <a:ext cx="245487" cy="164390"/>
            </a:xfrm>
            <a:custGeom>
              <a:avLst/>
              <a:gdLst/>
              <a:ahLst/>
              <a:cxnLst/>
              <a:rect l="l" t="t" r="r" b="b"/>
              <a:pathLst>
                <a:path w="11509" h="7707" extrusionOk="0">
                  <a:moveTo>
                    <a:pt x="234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4"/>
                    <a:pt x="101" y="401"/>
                    <a:pt x="201" y="401"/>
                  </a:cubicBezTo>
                  <a:lnTo>
                    <a:pt x="234" y="401"/>
                  </a:lnTo>
                  <a:cubicBezTo>
                    <a:pt x="7006" y="401"/>
                    <a:pt x="11075" y="7539"/>
                    <a:pt x="11109" y="7606"/>
                  </a:cubicBezTo>
                  <a:cubicBezTo>
                    <a:pt x="11142" y="7673"/>
                    <a:pt x="11209" y="7706"/>
                    <a:pt x="11275" y="7706"/>
                  </a:cubicBezTo>
                  <a:cubicBezTo>
                    <a:pt x="11309" y="7706"/>
                    <a:pt x="11342" y="7706"/>
                    <a:pt x="11376" y="7673"/>
                  </a:cubicBezTo>
                  <a:cubicBezTo>
                    <a:pt x="11476" y="7606"/>
                    <a:pt x="11509" y="7506"/>
                    <a:pt x="11476" y="7406"/>
                  </a:cubicBezTo>
                  <a:cubicBezTo>
                    <a:pt x="11409" y="7306"/>
                    <a:pt x="7273" y="1"/>
                    <a:pt x="23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32"/>
            <p:cNvSpPr/>
            <p:nvPr/>
          </p:nvSpPr>
          <p:spPr>
            <a:xfrm>
              <a:off x="761939" y="4440547"/>
              <a:ext cx="280745" cy="341749"/>
            </a:xfrm>
            <a:custGeom>
              <a:avLst/>
              <a:gdLst/>
              <a:ahLst/>
              <a:cxnLst/>
              <a:rect l="l" t="t" r="r" b="b"/>
              <a:pathLst>
                <a:path w="13162" h="16022" extrusionOk="0">
                  <a:moveTo>
                    <a:pt x="10774" y="1"/>
                  </a:moveTo>
                  <a:cubicBezTo>
                    <a:pt x="10492" y="1"/>
                    <a:pt x="10108" y="111"/>
                    <a:pt x="9607" y="344"/>
                  </a:cubicBezTo>
                  <a:cubicBezTo>
                    <a:pt x="0" y="4814"/>
                    <a:pt x="4503" y="16022"/>
                    <a:pt x="4503" y="16022"/>
                  </a:cubicBezTo>
                  <a:cubicBezTo>
                    <a:pt x="8232" y="7878"/>
                    <a:pt x="13161" y="1"/>
                    <a:pt x="107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32"/>
            <p:cNvSpPr/>
            <p:nvPr/>
          </p:nvSpPr>
          <p:spPr>
            <a:xfrm>
              <a:off x="839499" y="4552598"/>
              <a:ext cx="64758" cy="234694"/>
            </a:xfrm>
            <a:custGeom>
              <a:avLst/>
              <a:gdLst/>
              <a:ahLst/>
              <a:cxnLst/>
              <a:rect l="l" t="t" r="r" b="b"/>
              <a:pathLst>
                <a:path w="3036" h="11003" extrusionOk="0">
                  <a:moveTo>
                    <a:pt x="2786" y="1"/>
                  </a:moveTo>
                  <a:cubicBezTo>
                    <a:pt x="2715" y="1"/>
                    <a:pt x="2650" y="55"/>
                    <a:pt x="2602" y="128"/>
                  </a:cubicBezTo>
                  <a:cubicBezTo>
                    <a:pt x="2569" y="161"/>
                    <a:pt x="0" y="5031"/>
                    <a:pt x="667" y="10802"/>
                  </a:cubicBezTo>
                  <a:cubicBezTo>
                    <a:pt x="667" y="10902"/>
                    <a:pt x="767" y="11002"/>
                    <a:pt x="867" y="11002"/>
                  </a:cubicBezTo>
                  <a:lnTo>
                    <a:pt x="901" y="11002"/>
                  </a:lnTo>
                  <a:cubicBezTo>
                    <a:pt x="1001" y="10969"/>
                    <a:pt x="1067" y="10869"/>
                    <a:pt x="1067" y="10769"/>
                  </a:cubicBezTo>
                  <a:cubicBezTo>
                    <a:pt x="434" y="5131"/>
                    <a:pt x="2935" y="361"/>
                    <a:pt x="2969" y="294"/>
                  </a:cubicBezTo>
                  <a:cubicBezTo>
                    <a:pt x="3036" y="194"/>
                    <a:pt x="2969" y="94"/>
                    <a:pt x="2869" y="28"/>
                  </a:cubicBezTo>
                  <a:cubicBezTo>
                    <a:pt x="2841" y="9"/>
                    <a:pt x="2813" y="1"/>
                    <a:pt x="278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32"/>
            <p:cNvSpPr/>
            <p:nvPr/>
          </p:nvSpPr>
          <p:spPr>
            <a:xfrm>
              <a:off x="941825" y="4497650"/>
              <a:ext cx="279425" cy="280075"/>
            </a:xfrm>
            <a:custGeom>
              <a:avLst/>
              <a:gdLst/>
              <a:ahLst/>
              <a:cxnLst/>
              <a:rect l="l" t="t" r="r" b="b"/>
              <a:pathLst>
                <a:path w="11177" h="11203" extrusionOk="0">
                  <a:moveTo>
                    <a:pt x="8728" y="1"/>
                  </a:moveTo>
                  <a:cubicBezTo>
                    <a:pt x="8544" y="1"/>
                    <a:pt x="8315" y="31"/>
                    <a:pt x="8040" y="95"/>
                  </a:cubicBezTo>
                  <a:cubicBezTo>
                    <a:pt x="0" y="1963"/>
                    <a:pt x="1602" y="11203"/>
                    <a:pt x="1602" y="11203"/>
                  </a:cubicBezTo>
                  <a:cubicBezTo>
                    <a:pt x="5913" y="5371"/>
                    <a:pt x="11177" y="1"/>
                    <a:pt x="87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32"/>
            <p:cNvSpPr/>
            <p:nvPr/>
          </p:nvSpPr>
          <p:spPr>
            <a:xfrm>
              <a:off x="968900" y="4874448"/>
              <a:ext cx="208531" cy="207343"/>
            </a:xfrm>
            <a:custGeom>
              <a:avLst/>
              <a:gdLst/>
              <a:ahLst/>
              <a:cxnLst/>
              <a:rect l="l" t="t" r="r" b="b"/>
              <a:pathLst>
                <a:path w="11234" h="11170" extrusionOk="0">
                  <a:moveTo>
                    <a:pt x="8687" y="1"/>
                  </a:moveTo>
                  <a:cubicBezTo>
                    <a:pt x="8501" y="1"/>
                    <a:pt x="8275" y="31"/>
                    <a:pt x="8006" y="95"/>
                  </a:cubicBezTo>
                  <a:cubicBezTo>
                    <a:pt x="1" y="1930"/>
                    <a:pt x="1602" y="11170"/>
                    <a:pt x="1602" y="11170"/>
                  </a:cubicBezTo>
                  <a:cubicBezTo>
                    <a:pt x="6389" y="5730"/>
                    <a:pt x="11234" y="1"/>
                    <a:pt x="86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32"/>
            <p:cNvSpPr/>
            <p:nvPr/>
          </p:nvSpPr>
          <p:spPr>
            <a:xfrm>
              <a:off x="994292" y="4934772"/>
              <a:ext cx="67512" cy="151359"/>
            </a:xfrm>
            <a:custGeom>
              <a:avLst/>
              <a:gdLst/>
              <a:ahLst/>
              <a:cxnLst/>
              <a:rect l="l" t="t" r="r" b="b"/>
              <a:pathLst>
                <a:path w="3637" h="8154" extrusionOk="0">
                  <a:moveTo>
                    <a:pt x="3390" y="1"/>
                  </a:moveTo>
                  <a:cubicBezTo>
                    <a:pt x="3330" y="1"/>
                    <a:pt x="3273" y="25"/>
                    <a:pt x="3236" y="81"/>
                  </a:cubicBezTo>
                  <a:cubicBezTo>
                    <a:pt x="3203" y="114"/>
                    <a:pt x="467" y="3416"/>
                    <a:pt x="0" y="7920"/>
                  </a:cubicBezTo>
                  <a:cubicBezTo>
                    <a:pt x="0" y="8020"/>
                    <a:pt x="100" y="8120"/>
                    <a:pt x="200" y="8153"/>
                  </a:cubicBezTo>
                  <a:lnTo>
                    <a:pt x="234" y="8153"/>
                  </a:lnTo>
                  <a:cubicBezTo>
                    <a:pt x="334" y="8153"/>
                    <a:pt x="401" y="8053"/>
                    <a:pt x="434" y="7953"/>
                  </a:cubicBezTo>
                  <a:cubicBezTo>
                    <a:pt x="868" y="3583"/>
                    <a:pt x="3536" y="381"/>
                    <a:pt x="3536" y="347"/>
                  </a:cubicBezTo>
                  <a:cubicBezTo>
                    <a:pt x="3636" y="247"/>
                    <a:pt x="3603" y="114"/>
                    <a:pt x="3536" y="47"/>
                  </a:cubicBezTo>
                  <a:cubicBezTo>
                    <a:pt x="3491" y="17"/>
                    <a:pt x="3440" y="1"/>
                    <a:pt x="33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32"/>
            <p:cNvSpPr/>
            <p:nvPr/>
          </p:nvSpPr>
          <p:spPr>
            <a:xfrm>
              <a:off x="904300" y="4076400"/>
              <a:ext cx="503075" cy="398575"/>
            </a:xfrm>
            <a:custGeom>
              <a:avLst/>
              <a:gdLst/>
              <a:ahLst/>
              <a:cxnLst/>
              <a:rect l="l" t="t" r="r" b="b"/>
              <a:pathLst>
                <a:path w="20123" h="15943" extrusionOk="0">
                  <a:moveTo>
                    <a:pt x="7197" y="1"/>
                  </a:moveTo>
                  <a:cubicBezTo>
                    <a:pt x="7073" y="1"/>
                    <a:pt x="6932" y="42"/>
                    <a:pt x="6772" y="133"/>
                  </a:cubicBezTo>
                  <a:cubicBezTo>
                    <a:pt x="5071" y="1133"/>
                    <a:pt x="2702" y="5870"/>
                    <a:pt x="2702" y="5870"/>
                  </a:cubicBezTo>
                  <a:cubicBezTo>
                    <a:pt x="2702" y="5870"/>
                    <a:pt x="0" y="10974"/>
                    <a:pt x="6805" y="15043"/>
                  </a:cubicBezTo>
                  <a:cubicBezTo>
                    <a:pt x="7860" y="15673"/>
                    <a:pt x="8907" y="15942"/>
                    <a:pt x="9922" y="15942"/>
                  </a:cubicBezTo>
                  <a:cubicBezTo>
                    <a:pt x="15516" y="15942"/>
                    <a:pt x="20123" y="7764"/>
                    <a:pt x="19614" y="6804"/>
                  </a:cubicBezTo>
                  <a:cubicBezTo>
                    <a:pt x="19492" y="6567"/>
                    <a:pt x="19238" y="6473"/>
                    <a:pt x="18914" y="6473"/>
                  </a:cubicBezTo>
                  <a:cubicBezTo>
                    <a:pt x="17738" y="6473"/>
                    <a:pt x="15645" y="7705"/>
                    <a:pt x="15645" y="7705"/>
                  </a:cubicBezTo>
                  <a:cubicBezTo>
                    <a:pt x="15645" y="7705"/>
                    <a:pt x="17026" y="3229"/>
                    <a:pt x="15691" y="3229"/>
                  </a:cubicBezTo>
                  <a:cubicBezTo>
                    <a:pt x="15559" y="3229"/>
                    <a:pt x="15400" y="3272"/>
                    <a:pt x="15211" y="3368"/>
                  </a:cubicBezTo>
                  <a:cubicBezTo>
                    <a:pt x="13110" y="4402"/>
                    <a:pt x="11876" y="5503"/>
                    <a:pt x="11876" y="5503"/>
                  </a:cubicBezTo>
                  <a:cubicBezTo>
                    <a:pt x="11876" y="5503"/>
                    <a:pt x="12545" y="1640"/>
                    <a:pt x="11327" y="1640"/>
                  </a:cubicBezTo>
                  <a:cubicBezTo>
                    <a:pt x="11270" y="1640"/>
                    <a:pt x="11208" y="1649"/>
                    <a:pt x="11142" y="1667"/>
                  </a:cubicBezTo>
                  <a:cubicBezTo>
                    <a:pt x="9641" y="2034"/>
                    <a:pt x="8073" y="3835"/>
                    <a:pt x="8073" y="3835"/>
                  </a:cubicBezTo>
                  <a:cubicBezTo>
                    <a:pt x="8073" y="3835"/>
                    <a:pt x="8402" y="1"/>
                    <a:pt x="71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32"/>
            <p:cNvSpPr/>
            <p:nvPr/>
          </p:nvSpPr>
          <p:spPr>
            <a:xfrm>
              <a:off x="974350" y="4183625"/>
              <a:ext cx="332750" cy="243850"/>
            </a:xfrm>
            <a:custGeom>
              <a:avLst/>
              <a:gdLst/>
              <a:ahLst/>
              <a:cxnLst/>
              <a:rect l="l" t="t" r="r" b="b"/>
              <a:pathLst>
                <a:path w="13310" h="9754" extrusionOk="0">
                  <a:moveTo>
                    <a:pt x="3069" y="1448"/>
                  </a:moveTo>
                  <a:cubicBezTo>
                    <a:pt x="3136" y="1448"/>
                    <a:pt x="3136" y="1481"/>
                    <a:pt x="3136" y="1481"/>
                  </a:cubicBezTo>
                  <a:cubicBezTo>
                    <a:pt x="3169" y="1481"/>
                    <a:pt x="3169" y="1614"/>
                    <a:pt x="2969" y="1848"/>
                  </a:cubicBezTo>
                  <a:cubicBezTo>
                    <a:pt x="2802" y="2081"/>
                    <a:pt x="2469" y="2348"/>
                    <a:pt x="2135" y="2515"/>
                  </a:cubicBezTo>
                  <a:cubicBezTo>
                    <a:pt x="2202" y="2281"/>
                    <a:pt x="2302" y="2048"/>
                    <a:pt x="2435" y="1881"/>
                  </a:cubicBezTo>
                  <a:cubicBezTo>
                    <a:pt x="2602" y="1614"/>
                    <a:pt x="2836" y="1448"/>
                    <a:pt x="3036" y="1448"/>
                  </a:cubicBezTo>
                  <a:close/>
                  <a:moveTo>
                    <a:pt x="8673" y="4183"/>
                  </a:moveTo>
                  <a:cubicBezTo>
                    <a:pt x="8607" y="4416"/>
                    <a:pt x="8240" y="4950"/>
                    <a:pt x="7639" y="5417"/>
                  </a:cubicBezTo>
                  <a:cubicBezTo>
                    <a:pt x="7873" y="4817"/>
                    <a:pt x="8206" y="4350"/>
                    <a:pt x="8540" y="4216"/>
                  </a:cubicBezTo>
                  <a:cubicBezTo>
                    <a:pt x="8607" y="4216"/>
                    <a:pt x="8640" y="4216"/>
                    <a:pt x="8673" y="4183"/>
                  </a:cubicBezTo>
                  <a:close/>
                  <a:moveTo>
                    <a:pt x="10308" y="6017"/>
                  </a:moveTo>
                  <a:cubicBezTo>
                    <a:pt x="10274" y="6084"/>
                    <a:pt x="10208" y="6251"/>
                    <a:pt x="10074" y="6451"/>
                  </a:cubicBezTo>
                  <a:cubicBezTo>
                    <a:pt x="9874" y="6718"/>
                    <a:pt x="9641" y="6985"/>
                    <a:pt x="9340" y="7185"/>
                  </a:cubicBezTo>
                  <a:cubicBezTo>
                    <a:pt x="9440" y="6651"/>
                    <a:pt x="9741" y="6218"/>
                    <a:pt x="10174" y="6051"/>
                  </a:cubicBezTo>
                  <a:cubicBezTo>
                    <a:pt x="10241" y="6017"/>
                    <a:pt x="10274" y="6017"/>
                    <a:pt x="10308" y="6017"/>
                  </a:cubicBezTo>
                  <a:close/>
                  <a:moveTo>
                    <a:pt x="1088" y="1"/>
                  </a:moveTo>
                  <a:cubicBezTo>
                    <a:pt x="1005" y="1"/>
                    <a:pt x="918" y="38"/>
                    <a:pt x="868" y="113"/>
                  </a:cubicBezTo>
                  <a:cubicBezTo>
                    <a:pt x="834" y="147"/>
                    <a:pt x="0" y="1548"/>
                    <a:pt x="334" y="2415"/>
                  </a:cubicBezTo>
                  <a:cubicBezTo>
                    <a:pt x="434" y="2715"/>
                    <a:pt x="668" y="2915"/>
                    <a:pt x="968" y="3015"/>
                  </a:cubicBezTo>
                  <a:cubicBezTo>
                    <a:pt x="1139" y="3064"/>
                    <a:pt x="1310" y="3095"/>
                    <a:pt x="1481" y="3095"/>
                  </a:cubicBezTo>
                  <a:cubicBezTo>
                    <a:pt x="1543" y="3095"/>
                    <a:pt x="1606" y="3091"/>
                    <a:pt x="1668" y="3082"/>
                  </a:cubicBezTo>
                  <a:cubicBezTo>
                    <a:pt x="1702" y="3182"/>
                    <a:pt x="1735" y="3316"/>
                    <a:pt x="1802" y="3416"/>
                  </a:cubicBezTo>
                  <a:cubicBezTo>
                    <a:pt x="1935" y="3682"/>
                    <a:pt x="2269" y="4049"/>
                    <a:pt x="3036" y="4049"/>
                  </a:cubicBezTo>
                  <a:cubicBezTo>
                    <a:pt x="3119" y="4055"/>
                    <a:pt x="3200" y="4058"/>
                    <a:pt x="3281" y="4058"/>
                  </a:cubicBezTo>
                  <a:cubicBezTo>
                    <a:pt x="3655" y="4058"/>
                    <a:pt x="4007" y="3998"/>
                    <a:pt x="4337" y="3916"/>
                  </a:cubicBezTo>
                  <a:lnTo>
                    <a:pt x="4337" y="3916"/>
                  </a:lnTo>
                  <a:cubicBezTo>
                    <a:pt x="4137" y="4483"/>
                    <a:pt x="4037" y="5184"/>
                    <a:pt x="4170" y="5717"/>
                  </a:cubicBezTo>
                  <a:cubicBezTo>
                    <a:pt x="4343" y="6351"/>
                    <a:pt x="4815" y="6712"/>
                    <a:pt x="5478" y="6712"/>
                  </a:cubicBezTo>
                  <a:cubicBezTo>
                    <a:pt x="5582" y="6712"/>
                    <a:pt x="5691" y="6703"/>
                    <a:pt x="5805" y="6685"/>
                  </a:cubicBezTo>
                  <a:cubicBezTo>
                    <a:pt x="6205" y="6618"/>
                    <a:pt x="6572" y="6484"/>
                    <a:pt x="6939" y="6318"/>
                  </a:cubicBezTo>
                  <a:lnTo>
                    <a:pt x="6939" y="6318"/>
                  </a:lnTo>
                  <a:cubicBezTo>
                    <a:pt x="6872" y="6718"/>
                    <a:pt x="6872" y="7118"/>
                    <a:pt x="6939" y="7418"/>
                  </a:cubicBezTo>
                  <a:cubicBezTo>
                    <a:pt x="7055" y="7913"/>
                    <a:pt x="7400" y="8205"/>
                    <a:pt x="7862" y="8205"/>
                  </a:cubicBezTo>
                  <a:cubicBezTo>
                    <a:pt x="7930" y="8205"/>
                    <a:pt x="8000" y="8198"/>
                    <a:pt x="8073" y="8186"/>
                  </a:cubicBezTo>
                  <a:cubicBezTo>
                    <a:pt x="8373" y="8152"/>
                    <a:pt x="8640" y="8052"/>
                    <a:pt x="8907" y="7952"/>
                  </a:cubicBezTo>
                  <a:cubicBezTo>
                    <a:pt x="9007" y="8586"/>
                    <a:pt x="9407" y="9153"/>
                    <a:pt x="9974" y="9487"/>
                  </a:cubicBezTo>
                  <a:cubicBezTo>
                    <a:pt x="10274" y="9687"/>
                    <a:pt x="10575" y="9753"/>
                    <a:pt x="10875" y="9753"/>
                  </a:cubicBezTo>
                  <a:cubicBezTo>
                    <a:pt x="11876" y="9753"/>
                    <a:pt x="12810" y="8853"/>
                    <a:pt x="13243" y="8219"/>
                  </a:cubicBezTo>
                  <a:cubicBezTo>
                    <a:pt x="13310" y="8119"/>
                    <a:pt x="13277" y="8019"/>
                    <a:pt x="13176" y="7952"/>
                  </a:cubicBezTo>
                  <a:cubicBezTo>
                    <a:pt x="13147" y="7922"/>
                    <a:pt x="13103" y="7906"/>
                    <a:pt x="13058" y="7906"/>
                  </a:cubicBezTo>
                  <a:cubicBezTo>
                    <a:pt x="13003" y="7906"/>
                    <a:pt x="12946" y="7930"/>
                    <a:pt x="12910" y="7986"/>
                  </a:cubicBezTo>
                  <a:cubicBezTo>
                    <a:pt x="12882" y="8013"/>
                    <a:pt x="11938" y="9347"/>
                    <a:pt x="10875" y="9347"/>
                  </a:cubicBezTo>
                  <a:cubicBezTo>
                    <a:pt x="10655" y="9347"/>
                    <a:pt x="10430" y="9290"/>
                    <a:pt x="10208" y="9153"/>
                  </a:cubicBezTo>
                  <a:cubicBezTo>
                    <a:pt x="9674" y="8819"/>
                    <a:pt x="9374" y="8319"/>
                    <a:pt x="9307" y="7719"/>
                  </a:cubicBezTo>
                  <a:cubicBezTo>
                    <a:pt x="10041" y="7252"/>
                    <a:pt x="10575" y="6551"/>
                    <a:pt x="10708" y="6184"/>
                  </a:cubicBezTo>
                  <a:cubicBezTo>
                    <a:pt x="10775" y="5884"/>
                    <a:pt x="10708" y="5751"/>
                    <a:pt x="10608" y="5684"/>
                  </a:cubicBezTo>
                  <a:cubicBezTo>
                    <a:pt x="10536" y="5612"/>
                    <a:pt x="10446" y="5579"/>
                    <a:pt x="10336" y="5579"/>
                  </a:cubicBezTo>
                  <a:cubicBezTo>
                    <a:pt x="10241" y="5579"/>
                    <a:pt x="10131" y="5604"/>
                    <a:pt x="10008" y="5651"/>
                  </a:cubicBezTo>
                  <a:cubicBezTo>
                    <a:pt x="9407" y="5917"/>
                    <a:pt x="8940" y="6585"/>
                    <a:pt x="8907" y="7352"/>
                  </a:cubicBezTo>
                  <a:cubicBezTo>
                    <a:pt x="8873" y="7418"/>
                    <a:pt x="8873" y="7452"/>
                    <a:pt x="8873" y="7485"/>
                  </a:cubicBezTo>
                  <a:cubicBezTo>
                    <a:pt x="8607" y="7619"/>
                    <a:pt x="8306" y="7752"/>
                    <a:pt x="8006" y="7785"/>
                  </a:cubicBezTo>
                  <a:cubicBezTo>
                    <a:pt x="7970" y="7789"/>
                    <a:pt x="7936" y="7790"/>
                    <a:pt x="7903" y="7790"/>
                  </a:cubicBezTo>
                  <a:cubicBezTo>
                    <a:pt x="7601" y="7790"/>
                    <a:pt x="7429" y="7649"/>
                    <a:pt x="7339" y="7318"/>
                  </a:cubicBezTo>
                  <a:cubicBezTo>
                    <a:pt x="7239" y="6951"/>
                    <a:pt x="7306" y="6518"/>
                    <a:pt x="7406" y="6051"/>
                  </a:cubicBezTo>
                  <a:cubicBezTo>
                    <a:pt x="8306" y="5517"/>
                    <a:pt x="8907" y="4750"/>
                    <a:pt x="9040" y="4350"/>
                  </a:cubicBezTo>
                  <a:cubicBezTo>
                    <a:pt x="9140" y="4083"/>
                    <a:pt x="9074" y="3949"/>
                    <a:pt x="8973" y="3883"/>
                  </a:cubicBezTo>
                  <a:cubicBezTo>
                    <a:pt x="8920" y="3811"/>
                    <a:pt x="8837" y="3778"/>
                    <a:pt x="8732" y="3778"/>
                  </a:cubicBezTo>
                  <a:cubicBezTo>
                    <a:pt x="8640" y="3778"/>
                    <a:pt x="8530" y="3803"/>
                    <a:pt x="8406" y="3849"/>
                  </a:cubicBezTo>
                  <a:cubicBezTo>
                    <a:pt x="7839" y="4049"/>
                    <a:pt x="7306" y="4917"/>
                    <a:pt x="7072" y="5784"/>
                  </a:cubicBezTo>
                  <a:cubicBezTo>
                    <a:pt x="6672" y="6017"/>
                    <a:pt x="6205" y="6184"/>
                    <a:pt x="5738" y="6251"/>
                  </a:cubicBezTo>
                  <a:cubicBezTo>
                    <a:pt x="5633" y="6267"/>
                    <a:pt x="5535" y="6276"/>
                    <a:pt x="5443" y="6276"/>
                  </a:cubicBezTo>
                  <a:cubicBezTo>
                    <a:pt x="4979" y="6276"/>
                    <a:pt x="4682" y="6063"/>
                    <a:pt x="4570" y="5617"/>
                  </a:cubicBezTo>
                  <a:cubicBezTo>
                    <a:pt x="4437" y="5050"/>
                    <a:pt x="4604" y="4283"/>
                    <a:pt x="4871" y="3716"/>
                  </a:cubicBezTo>
                  <a:cubicBezTo>
                    <a:pt x="5538" y="3482"/>
                    <a:pt x="5971" y="3115"/>
                    <a:pt x="6105" y="2882"/>
                  </a:cubicBezTo>
                  <a:cubicBezTo>
                    <a:pt x="6138" y="2782"/>
                    <a:pt x="6138" y="2648"/>
                    <a:pt x="6071" y="2582"/>
                  </a:cubicBezTo>
                  <a:cubicBezTo>
                    <a:pt x="5994" y="2504"/>
                    <a:pt x="5902" y="2477"/>
                    <a:pt x="5802" y="2477"/>
                  </a:cubicBezTo>
                  <a:cubicBezTo>
                    <a:pt x="5687" y="2477"/>
                    <a:pt x="5562" y="2513"/>
                    <a:pt x="5438" y="2548"/>
                  </a:cubicBezTo>
                  <a:cubicBezTo>
                    <a:pt x="5104" y="2682"/>
                    <a:pt x="4804" y="2982"/>
                    <a:pt x="4570" y="3382"/>
                  </a:cubicBezTo>
                  <a:cubicBezTo>
                    <a:pt x="4170" y="3549"/>
                    <a:pt x="3636" y="3649"/>
                    <a:pt x="3036" y="3649"/>
                  </a:cubicBezTo>
                  <a:cubicBezTo>
                    <a:pt x="2569" y="3616"/>
                    <a:pt x="2302" y="3482"/>
                    <a:pt x="2169" y="3215"/>
                  </a:cubicBezTo>
                  <a:cubicBezTo>
                    <a:pt x="2135" y="3149"/>
                    <a:pt x="2102" y="3049"/>
                    <a:pt x="2102" y="2982"/>
                  </a:cubicBezTo>
                  <a:cubicBezTo>
                    <a:pt x="2469" y="2849"/>
                    <a:pt x="2869" y="2582"/>
                    <a:pt x="3136" y="2315"/>
                  </a:cubicBezTo>
                  <a:cubicBezTo>
                    <a:pt x="3303" y="2148"/>
                    <a:pt x="3670" y="1714"/>
                    <a:pt x="3536" y="1347"/>
                  </a:cubicBezTo>
                  <a:cubicBezTo>
                    <a:pt x="3503" y="1247"/>
                    <a:pt x="3403" y="1081"/>
                    <a:pt x="3103" y="1047"/>
                  </a:cubicBezTo>
                  <a:cubicBezTo>
                    <a:pt x="3065" y="1040"/>
                    <a:pt x="3027" y="1036"/>
                    <a:pt x="2988" y="1036"/>
                  </a:cubicBezTo>
                  <a:cubicBezTo>
                    <a:pt x="2686" y="1036"/>
                    <a:pt x="2364" y="1263"/>
                    <a:pt x="2069" y="1648"/>
                  </a:cubicBezTo>
                  <a:cubicBezTo>
                    <a:pt x="1868" y="1915"/>
                    <a:pt x="1735" y="2281"/>
                    <a:pt x="1668" y="2648"/>
                  </a:cubicBezTo>
                  <a:cubicBezTo>
                    <a:pt x="1599" y="2662"/>
                    <a:pt x="1524" y="2670"/>
                    <a:pt x="1446" y="2670"/>
                  </a:cubicBezTo>
                  <a:cubicBezTo>
                    <a:pt x="1336" y="2670"/>
                    <a:pt x="1218" y="2654"/>
                    <a:pt x="1101" y="2615"/>
                  </a:cubicBezTo>
                  <a:cubicBezTo>
                    <a:pt x="901" y="2548"/>
                    <a:pt x="801" y="2448"/>
                    <a:pt x="734" y="2281"/>
                  </a:cubicBezTo>
                  <a:cubicBezTo>
                    <a:pt x="501" y="1714"/>
                    <a:pt x="1001" y="680"/>
                    <a:pt x="1235" y="313"/>
                  </a:cubicBezTo>
                  <a:cubicBezTo>
                    <a:pt x="1268" y="213"/>
                    <a:pt x="1235" y="80"/>
                    <a:pt x="1168" y="13"/>
                  </a:cubicBezTo>
                  <a:cubicBezTo>
                    <a:pt x="1143" y="5"/>
                    <a:pt x="1116" y="1"/>
                    <a:pt x="10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32"/>
            <p:cNvSpPr/>
            <p:nvPr/>
          </p:nvSpPr>
          <p:spPr>
            <a:xfrm>
              <a:off x="825900" y="4569375"/>
              <a:ext cx="282375" cy="248650"/>
            </a:xfrm>
            <a:custGeom>
              <a:avLst/>
              <a:gdLst/>
              <a:ahLst/>
              <a:cxnLst/>
              <a:rect l="l" t="t" r="r" b="b"/>
              <a:pathLst>
                <a:path w="11295" h="9946" extrusionOk="0">
                  <a:moveTo>
                    <a:pt x="7258" y="1"/>
                  </a:moveTo>
                  <a:cubicBezTo>
                    <a:pt x="7136" y="1"/>
                    <a:pt x="7007" y="79"/>
                    <a:pt x="6872" y="261"/>
                  </a:cubicBezTo>
                  <a:cubicBezTo>
                    <a:pt x="5905" y="1562"/>
                    <a:pt x="5505" y="2596"/>
                    <a:pt x="5505" y="2596"/>
                  </a:cubicBezTo>
                  <a:cubicBezTo>
                    <a:pt x="5505" y="2596"/>
                    <a:pt x="4814" y="391"/>
                    <a:pt x="4120" y="391"/>
                  </a:cubicBezTo>
                  <a:cubicBezTo>
                    <a:pt x="4036" y="391"/>
                    <a:pt x="3953" y="423"/>
                    <a:pt x="3870" y="495"/>
                  </a:cubicBezTo>
                  <a:cubicBezTo>
                    <a:pt x="3103" y="1195"/>
                    <a:pt x="2669" y="2763"/>
                    <a:pt x="2669" y="2763"/>
                  </a:cubicBezTo>
                  <a:cubicBezTo>
                    <a:pt x="2669" y="2763"/>
                    <a:pt x="1818" y="681"/>
                    <a:pt x="1131" y="681"/>
                  </a:cubicBezTo>
                  <a:cubicBezTo>
                    <a:pt x="1002" y="681"/>
                    <a:pt x="879" y="754"/>
                    <a:pt x="768" y="928"/>
                  </a:cubicBezTo>
                  <a:cubicBezTo>
                    <a:pt x="34" y="2062"/>
                    <a:pt x="68" y="5665"/>
                    <a:pt x="68" y="5665"/>
                  </a:cubicBezTo>
                  <a:cubicBezTo>
                    <a:pt x="68" y="5665"/>
                    <a:pt x="1" y="9568"/>
                    <a:pt x="5371" y="9935"/>
                  </a:cubicBezTo>
                  <a:cubicBezTo>
                    <a:pt x="5482" y="9942"/>
                    <a:pt x="5591" y="9946"/>
                    <a:pt x="5698" y="9946"/>
                  </a:cubicBezTo>
                  <a:cubicBezTo>
                    <a:pt x="10828" y="9946"/>
                    <a:pt x="11295" y="1485"/>
                    <a:pt x="10608" y="995"/>
                  </a:cubicBezTo>
                  <a:cubicBezTo>
                    <a:pt x="10539" y="945"/>
                    <a:pt x="10462" y="923"/>
                    <a:pt x="10380" y="923"/>
                  </a:cubicBezTo>
                  <a:cubicBezTo>
                    <a:pt x="9637" y="923"/>
                    <a:pt x="8474" y="2763"/>
                    <a:pt x="8474" y="2763"/>
                  </a:cubicBezTo>
                  <a:cubicBezTo>
                    <a:pt x="8474" y="2763"/>
                    <a:pt x="7985" y="1"/>
                    <a:pt x="7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32"/>
            <p:cNvSpPr/>
            <p:nvPr/>
          </p:nvSpPr>
          <p:spPr>
            <a:xfrm>
              <a:off x="827575" y="4673250"/>
              <a:ext cx="255200" cy="81125"/>
            </a:xfrm>
            <a:custGeom>
              <a:avLst/>
              <a:gdLst/>
              <a:ahLst/>
              <a:cxnLst/>
              <a:rect l="l" t="t" r="r" b="b"/>
              <a:pathLst>
                <a:path w="10208" h="3245" extrusionOk="0">
                  <a:moveTo>
                    <a:pt x="6038" y="543"/>
                  </a:moveTo>
                  <a:cubicBezTo>
                    <a:pt x="6038" y="676"/>
                    <a:pt x="6005" y="876"/>
                    <a:pt x="5938" y="1110"/>
                  </a:cubicBezTo>
                  <a:cubicBezTo>
                    <a:pt x="5938" y="876"/>
                    <a:pt x="5971" y="676"/>
                    <a:pt x="6038" y="543"/>
                  </a:cubicBezTo>
                  <a:close/>
                  <a:moveTo>
                    <a:pt x="1902" y="509"/>
                  </a:moveTo>
                  <a:cubicBezTo>
                    <a:pt x="1902" y="609"/>
                    <a:pt x="1869" y="809"/>
                    <a:pt x="1768" y="1043"/>
                  </a:cubicBezTo>
                  <a:cubicBezTo>
                    <a:pt x="1735" y="1110"/>
                    <a:pt x="1702" y="1143"/>
                    <a:pt x="1668" y="1210"/>
                  </a:cubicBezTo>
                  <a:cubicBezTo>
                    <a:pt x="1668" y="1110"/>
                    <a:pt x="1668" y="1010"/>
                    <a:pt x="1702" y="909"/>
                  </a:cubicBezTo>
                  <a:cubicBezTo>
                    <a:pt x="1735" y="709"/>
                    <a:pt x="1802" y="576"/>
                    <a:pt x="1902" y="509"/>
                  </a:cubicBezTo>
                  <a:close/>
                  <a:moveTo>
                    <a:pt x="7606" y="1110"/>
                  </a:moveTo>
                  <a:cubicBezTo>
                    <a:pt x="7606" y="1276"/>
                    <a:pt x="7573" y="1510"/>
                    <a:pt x="7473" y="1777"/>
                  </a:cubicBezTo>
                  <a:cubicBezTo>
                    <a:pt x="7439" y="1510"/>
                    <a:pt x="7506" y="1276"/>
                    <a:pt x="7606" y="1110"/>
                  </a:cubicBezTo>
                  <a:close/>
                  <a:moveTo>
                    <a:pt x="6158" y="1"/>
                  </a:moveTo>
                  <a:cubicBezTo>
                    <a:pt x="6027" y="1"/>
                    <a:pt x="5916" y="70"/>
                    <a:pt x="5805" y="209"/>
                  </a:cubicBezTo>
                  <a:cubicBezTo>
                    <a:pt x="5504" y="509"/>
                    <a:pt x="5438" y="1210"/>
                    <a:pt x="5571" y="1810"/>
                  </a:cubicBezTo>
                  <a:cubicBezTo>
                    <a:pt x="5404" y="2077"/>
                    <a:pt x="5204" y="2310"/>
                    <a:pt x="4937" y="2477"/>
                  </a:cubicBezTo>
                  <a:cubicBezTo>
                    <a:pt x="4776" y="2590"/>
                    <a:pt x="4638" y="2648"/>
                    <a:pt x="4513" y="2648"/>
                  </a:cubicBezTo>
                  <a:cubicBezTo>
                    <a:pt x="4378" y="2648"/>
                    <a:pt x="4257" y="2582"/>
                    <a:pt x="4137" y="2444"/>
                  </a:cubicBezTo>
                  <a:cubicBezTo>
                    <a:pt x="3870" y="2177"/>
                    <a:pt x="3770" y="1710"/>
                    <a:pt x="3737" y="1276"/>
                  </a:cubicBezTo>
                  <a:cubicBezTo>
                    <a:pt x="4070" y="909"/>
                    <a:pt x="4237" y="576"/>
                    <a:pt x="4204" y="376"/>
                  </a:cubicBezTo>
                  <a:cubicBezTo>
                    <a:pt x="4204" y="276"/>
                    <a:pt x="4137" y="176"/>
                    <a:pt x="4037" y="142"/>
                  </a:cubicBezTo>
                  <a:cubicBezTo>
                    <a:pt x="4006" y="130"/>
                    <a:pt x="3977" y="125"/>
                    <a:pt x="3948" y="125"/>
                  </a:cubicBezTo>
                  <a:cubicBezTo>
                    <a:pt x="3821" y="125"/>
                    <a:pt x="3712" y="233"/>
                    <a:pt x="3603" y="342"/>
                  </a:cubicBezTo>
                  <a:cubicBezTo>
                    <a:pt x="3436" y="509"/>
                    <a:pt x="3370" y="809"/>
                    <a:pt x="3336" y="1110"/>
                  </a:cubicBezTo>
                  <a:cubicBezTo>
                    <a:pt x="3136" y="1343"/>
                    <a:pt x="2869" y="1577"/>
                    <a:pt x="2502" y="1710"/>
                  </a:cubicBezTo>
                  <a:cubicBezTo>
                    <a:pt x="2377" y="1782"/>
                    <a:pt x="2262" y="1815"/>
                    <a:pt x="2161" y="1815"/>
                  </a:cubicBezTo>
                  <a:cubicBezTo>
                    <a:pt x="2073" y="1815"/>
                    <a:pt x="1997" y="1790"/>
                    <a:pt x="1935" y="1743"/>
                  </a:cubicBezTo>
                  <a:cubicBezTo>
                    <a:pt x="1902" y="1743"/>
                    <a:pt x="1869" y="1710"/>
                    <a:pt x="1835" y="1677"/>
                  </a:cubicBezTo>
                  <a:cubicBezTo>
                    <a:pt x="2035" y="1477"/>
                    <a:pt x="2169" y="1210"/>
                    <a:pt x="2235" y="976"/>
                  </a:cubicBezTo>
                  <a:cubicBezTo>
                    <a:pt x="2369" y="609"/>
                    <a:pt x="2336" y="342"/>
                    <a:pt x="2169" y="176"/>
                  </a:cubicBezTo>
                  <a:cubicBezTo>
                    <a:pt x="2118" y="150"/>
                    <a:pt x="2029" y="86"/>
                    <a:pt x="1901" y="86"/>
                  </a:cubicBezTo>
                  <a:cubicBezTo>
                    <a:pt x="1861" y="86"/>
                    <a:pt x="1817" y="93"/>
                    <a:pt x="1768" y="109"/>
                  </a:cubicBezTo>
                  <a:cubicBezTo>
                    <a:pt x="1502" y="209"/>
                    <a:pt x="1335" y="476"/>
                    <a:pt x="1268" y="876"/>
                  </a:cubicBezTo>
                  <a:cubicBezTo>
                    <a:pt x="1235" y="1076"/>
                    <a:pt x="1268" y="1343"/>
                    <a:pt x="1335" y="1577"/>
                  </a:cubicBezTo>
                  <a:cubicBezTo>
                    <a:pt x="1235" y="1643"/>
                    <a:pt x="1135" y="1677"/>
                    <a:pt x="1035" y="1710"/>
                  </a:cubicBezTo>
                  <a:cubicBezTo>
                    <a:pt x="935" y="1710"/>
                    <a:pt x="834" y="1677"/>
                    <a:pt x="768" y="1610"/>
                  </a:cubicBezTo>
                  <a:cubicBezTo>
                    <a:pt x="501" y="1410"/>
                    <a:pt x="468" y="709"/>
                    <a:pt x="468" y="342"/>
                  </a:cubicBezTo>
                  <a:cubicBezTo>
                    <a:pt x="468" y="209"/>
                    <a:pt x="401" y="109"/>
                    <a:pt x="267" y="109"/>
                  </a:cubicBezTo>
                  <a:cubicBezTo>
                    <a:pt x="167" y="109"/>
                    <a:pt x="67" y="209"/>
                    <a:pt x="67" y="309"/>
                  </a:cubicBezTo>
                  <a:cubicBezTo>
                    <a:pt x="67" y="442"/>
                    <a:pt x="1" y="1510"/>
                    <a:pt x="468" y="1944"/>
                  </a:cubicBezTo>
                  <a:cubicBezTo>
                    <a:pt x="606" y="2054"/>
                    <a:pt x="790" y="2119"/>
                    <a:pt x="981" y="2119"/>
                  </a:cubicBezTo>
                  <a:cubicBezTo>
                    <a:pt x="1021" y="2119"/>
                    <a:pt x="1061" y="2116"/>
                    <a:pt x="1101" y="2110"/>
                  </a:cubicBezTo>
                  <a:cubicBezTo>
                    <a:pt x="1268" y="2077"/>
                    <a:pt x="1402" y="2044"/>
                    <a:pt x="1535" y="1944"/>
                  </a:cubicBezTo>
                  <a:cubicBezTo>
                    <a:pt x="1568" y="2010"/>
                    <a:pt x="1602" y="2044"/>
                    <a:pt x="1668" y="2077"/>
                  </a:cubicBezTo>
                  <a:cubicBezTo>
                    <a:pt x="1789" y="2157"/>
                    <a:pt x="1958" y="2238"/>
                    <a:pt x="2183" y="2238"/>
                  </a:cubicBezTo>
                  <a:cubicBezTo>
                    <a:pt x="2332" y="2238"/>
                    <a:pt x="2504" y="2203"/>
                    <a:pt x="2702" y="2110"/>
                  </a:cubicBezTo>
                  <a:cubicBezTo>
                    <a:pt x="2936" y="1977"/>
                    <a:pt x="3169" y="1843"/>
                    <a:pt x="3370" y="1677"/>
                  </a:cubicBezTo>
                  <a:cubicBezTo>
                    <a:pt x="3436" y="2077"/>
                    <a:pt x="3570" y="2444"/>
                    <a:pt x="3803" y="2711"/>
                  </a:cubicBezTo>
                  <a:cubicBezTo>
                    <a:pt x="4020" y="2946"/>
                    <a:pt x="4256" y="3063"/>
                    <a:pt x="4507" y="3063"/>
                  </a:cubicBezTo>
                  <a:cubicBezTo>
                    <a:pt x="4719" y="3063"/>
                    <a:pt x="4942" y="2979"/>
                    <a:pt x="5171" y="2811"/>
                  </a:cubicBezTo>
                  <a:cubicBezTo>
                    <a:pt x="5371" y="2677"/>
                    <a:pt x="5538" y="2511"/>
                    <a:pt x="5705" y="2344"/>
                  </a:cubicBezTo>
                  <a:cubicBezTo>
                    <a:pt x="5771" y="2544"/>
                    <a:pt x="5871" y="2744"/>
                    <a:pt x="6005" y="2911"/>
                  </a:cubicBezTo>
                  <a:cubicBezTo>
                    <a:pt x="6177" y="3102"/>
                    <a:pt x="6371" y="3195"/>
                    <a:pt x="6575" y="3195"/>
                  </a:cubicBezTo>
                  <a:cubicBezTo>
                    <a:pt x="6726" y="3195"/>
                    <a:pt x="6883" y="3144"/>
                    <a:pt x="7039" y="3044"/>
                  </a:cubicBezTo>
                  <a:cubicBezTo>
                    <a:pt x="7172" y="2944"/>
                    <a:pt x="7306" y="2811"/>
                    <a:pt x="7439" y="2677"/>
                  </a:cubicBezTo>
                  <a:cubicBezTo>
                    <a:pt x="7706" y="3011"/>
                    <a:pt x="8106" y="3211"/>
                    <a:pt x="8540" y="3245"/>
                  </a:cubicBezTo>
                  <a:lnTo>
                    <a:pt x="8673" y="3245"/>
                  </a:lnTo>
                  <a:cubicBezTo>
                    <a:pt x="9941" y="3245"/>
                    <a:pt x="10174" y="1477"/>
                    <a:pt x="10208" y="1410"/>
                  </a:cubicBezTo>
                  <a:cubicBezTo>
                    <a:pt x="10208" y="1276"/>
                    <a:pt x="10141" y="1176"/>
                    <a:pt x="10008" y="1176"/>
                  </a:cubicBezTo>
                  <a:cubicBezTo>
                    <a:pt x="9994" y="1172"/>
                    <a:pt x="9981" y="1170"/>
                    <a:pt x="9968" y="1170"/>
                  </a:cubicBezTo>
                  <a:cubicBezTo>
                    <a:pt x="9882" y="1170"/>
                    <a:pt x="9803" y="1256"/>
                    <a:pt x="9774" y="1343"/>
                  </a:cubicBezTo>
                  <a:cubicBezTo>
                    <a:pt x="9774" y="1375"/>
                    <a:pt x="9555" y="2816"/>
                    <a:pt x="8663" y="2816"/>
                  </a:cubicBezTo>
                  <a:cubicBezTo>
                    <a:pt x="8634" y="2816"/>
                    <a:pt x="8604" y="2814"/>
                    <a:pt x="8573" y="2811"/>
                  </a:cubicBezTo>
                  <a:cubicBezTo>
                    <a:pt x="8206" y="2811"/>
                    <a:pt x="7873" y="2611"/>
                    <a:pt x="7673" y="2310"/>
                  </a:cubicBezTo>
                  <a:cubicBezTo>
                    <a:pt x="7973" y="1810"/>
                    <a:pt x="8073" y="1210"/>
                    <a:pt x="8006" y="943"/>
                  </a:cubicBezTo>
                  <a:cubicBezTo>
                    <a:pt x="7973" y="709"/>
                    <a:pt x="7839" y="609"/>
                    <a:pt x="7773" y="609"/>
                  </a:cubicBezTo>
                  <a:cubicBezTo>
                    <a:pt x="7751" y="604"/>
                    <a:pt x="7727" y="601"/>
                    <a:pt x="7704" y="601"/>
                  </a:cubicBezTo>
                  <a:cubicBezTo>
                    <a:pt x="7585" y="601"/>
                    <a:pt x="7450" y="670"/>
                    <a:pt x="7339" y="809"/>
                  </a:cubicBezTo>
                  <a:cubicBezTo>
                    <a:pt x="7006" y="1176"/>
                    <a:pt x="6939" y="1743"/>
                    <a:pt x="7172" y="2244"/>
                  </a:cubicBezTo>
                  <a:cubicBezTo>
                    <a:pt x="7172" y="2277"/>
                    <a:pt x="7172" y="2277"/>
                    <a:pt x="7172" y="2310"/>
                  </a:cubicBezTo>
                  <a:cubicBezTo>
                    <a:pt x="7072" y="2444"/>
                    <a:pt x="6939" y="2577"/>
                    <a:pt x="6805" y="2677"/>
                  </a:cubicBezTo>
                  <a:cubicBezTo>
                    <a:pt x="6715" y="2737"/>
                    <a:pt x="6639" y="2770"/>
                    <a:pt x="6570" y="2770"/>
                  </a:cubicBezTo>
                  <a:cubicBezTo>
                    <a:pt x="6485" y="2770"/>
                    <a:pt x="6412" y="2721"/>
                    <a:pt x="6338" y="2611"/>
                  </a:cubicBezTo>
                  <a:cubicBezTo>
                    <a:pt x="6172" y="2444"/>
                    <a:pt x="6072" y="2177"/>
                    <a:pt x="6005" y="1910"/>
                  </a:cubicBezTo>
                  <a:cubicBezTo>
                    <a:pt x="6372" y="1276"/>
                    <a:pt x="6505" y="643"/>
                    <a:pt x="6472" y="342"/>
                  </a:cubicBezTo>
                  <a:cubicBezTo>
                    <a:pt x="6405" y="109"/>
                    <a:pt x="6305" y="42"/>
                    <a:pt x="6238" y="9"/>
                  </a:cubicBezTo>
                  <a:cubicBezTo>
                    <a:pt x="6211" y="3"/>
                    <a:pt x="6184" y="1"/>
                    <a:pt x="61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57" name="Google Shape;3257;p32"/>
          <p:cNvGrpSpPr/>
          <p:nvPr/>
        </p:nvGrpSpPr>
        <p:grpSpPr>
          <a:xfrm>
            <a:off x="99875" y="2482425"/>
            <a:ext cx="527050" cy="1108300"/>
            <a:chOff x="23675" y="3777825"/>
            <a:chExt cx="527050" cy="1108300"/>
          </a:xfrm>
        </p:grpSpPr>
        <p:sp>
          <p:nvSpPr>
            <p:cNvPr id="3258" name="Google Shape;3258;p32"/>
            <p:cNvSpPr/>
            <p:nvPr/>
          </p:nvSpPr>
          <p:spPr>
            <a:xfrm>
              <a:off x="152100" y="3780325"/>
              <a:ext cx="124275" cy="124275"/>
            </a:xfrm>
            <a:custGeom>
              <a:avLst/>
              <a:gdLst/>
              <a:ahLst/>
              <a:cxnLst/>
              <a:rect l="l" t="t" r="r" b="b"/>
              <a:pathLst>
                <a:path w="4971" h="4971" extrusionOk="0">
                  <a:moveTo>
                    <a:pt x="2669" y="567"/>
                  </a:moveTo>
                  <a:cubicBezTo>
                    <a:pt x="2736" y="801"/>
                    <a:pt x="2802" y="1101"/>
                    <a:pt x="2836" y="1301"/>
                  </a:cubicBezTo>
                  <a:cubicBezTo>
                    <a:pt x="2969" y="1802"/>
                    <a:pt x="3002" y="1935"/>
                    <a:pt x="3069" y="2002"/>
                  </a:cubicBezTo>
                  <a:cubicBezTo>
                    <a:pt x="3102" y="2068"/>
                    <a:pt x="3203" y="2102"/>
                    <a:pt x="3703" y="2302"/>
                  </a:cubicBezTo>
                  <a:cubicBezTo>
                    <a:pt x="3870" y="2369"/>
                    <a:pt x="4170" y="2469"/>
                    <a:pt x="4370" y="2535"/>
                  </a:cubicBezTo>
                  <a:cubicBezTo>
                    <a:pt x="4103" y="2669"/>
                    <a:pt x="3603" y="2836"/>
                    <a:pt x="3203" y="3002"/>
                  </a:cubicBezTo>
                  <a:cubicBezTo>
                    <a:pt x="3136" y="3002"/>
                    <a:pt x="3102" y="3069"/>
                    <a:pt x="3069" y="3102"/>
                  </a:cubicBezTo>
                  <a:cubicBezTo>
                    <a:pt x="2869" y="3569"/>
                    <a:pt x="2635" y="4103"/>
                    <a:pt x="2469" y="4403"/>
                  </a:cubicBezTo>
                  <a:cubicBezTo>
                    <a:pt x="2335" y="4103"/>
                    <a:pt x="2168" y="3536"/>
                    <a:pt x="2068" y="3036"/>
                  </a:cubicBezTo>
                  <a:cubicBezTo>
                    <a:pt x="2035" y="2936"/>
                    <a:pt x="1968" y="2869"/>
                    <a:pt x="1902" y="2869"/>
                  </a:cubicBezTo>
                  <a:cubicBezTo>
                    <a:pt x="1401" y="2769"/>
                    <a:pt x="868" y="2635"/>
                    <a:pt x="567" y="2569"/>
                  </a:cubicBezTo>
                  <a:cubicBezTo>
                    <a:pt x="868" y="2402"/>
                    <a:pt x="1468" y="2135"/>
                    <a:pt x="2002" y="1902"/>
                  </a:cubicBezTo>
                  <a:cubicBezTo>
                    <a:pt x="2068" y="1902"/>
                    <a:pt x="2102" y="1835"/>
                    <a:pt x="2135" y="1802"/>
                  </a:cubicBezTo>
                  <a:cubicBezTo>
                    <a:pt x="2302" y="1368"/>
                    <a:pt x="2502" y="868"/>
                    <a:pt x="2669" y="567"/>
                  </a:cubicBezTo>
                  <a:close/>
                  <a:moveTo>
                    <a:pt x="2702" y="0"/>
                  </a:moveTo>
                  <a:cubicBezTo>
                    <a:pt x="2569" y="0"/>
                    <a:pt x="2369" y="0"/>
                    <a:pt x="1768" y="1568"/>
                  </a:cubicBezTo>
                  <a:cubicBezTo>
                    <a:pt x="100" y="2235"/>
                    <a:pt x="34" y="2435"/>
                    <a:pt x="0" y="2535"/>
                  </a:cubicBezTo>
                  <a:cubicBezTo>
                    <a:pt x="0" y="2602"/>
                    <a:pt x="0" y="2702"/>
                    <a:pt x="67" y="2736"/>
                  </a:cubicBezTo>
                  <a:cubicBezTo>
                    <a:pt x="100" y="2802"/>
                    <a:pt x="234" y="2969"/>
                    <a:pt x="1701" y="3269"/>
                  </a:cubicBezTo>
                  <a:cubicBezTo>
                    <a:pt x="2135" y="4971"/>
                    <a:pt x="2269" y="4971"/>
                    <a:pt x="2435" y="4971"/>
                  </a:cubicBezTo>
                  <a:cubicBezTo>
                    <a:pt x="2569" y="4971"/>
                    <a:pt x="2736" y="4971"/>
                    <a:pt x="3436" y="3369"/>
                  </a:cubicBezTo>
                  <a:cubicBezTo>
                    <a:pt x="3870" y="3203"/>
                    <a:pt x="4704" y="2902"/>
                    <a:pt x="4870" y="2736"/>
                  </a:cubicBezTo>
                  <a:cubicBezTo>
                    <a:pt x="4937" y="2669"/>
                    <a:pt x="4970" y="2569"/>
                    <a:pt x="4937" y="2502"/>
                  </a:cubicBezTo>
                  <a:cubicBezTo>
                    <a:pt x="4904" y="2302"/>
                    <a:pt x="4670" y="2202"/>
                    <a:pt x="3836" y="1902"/>
                  </a:cubicBezTo>
                  <a:cubicBezTo>
                    <a:pt x="3670" y="1835"/>
                    <a:pt x="3469" y="1768"/>
                    <a:pt x="3403" y="1735"/>
                  </a:cubicBezTo>
                  <a:cubicBezTo>
                    <a:pt x="3369" y="1635"/>
                    <a:pt x="3303" y="1401"/>
                    <a:pt x="3269" y="1201"/>
                  </a:cubicBezTo>
                  <a:cubicBezTo>
                    <a:pt x="3102" y="601"/>
                    <a:pt x="3002" y="234"/>
                    <a:pt x="2902" y="100"/>
                  </a:cubicBezTo>
                  <a:cubicBezTo>
                    <a:pt x="2869" y="34"/>
                    <a:pt x="2769" y="0"/>
                    <a:pt x="2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32"/>
            <p:cNvSpPr/>
            <p:nvPr/>
          </p:nvSpPr>
          <p:spPr>
            <a:xfrm>
              <a:off x="333500" y="3783175"/>
              <a:ext cx="143025" cy="105250"/>
            </a:xfrm>
            <a:custGeom>
              <a:avLst/>
              <a:gdLst/>
              <a:ahLst/>
              <a:cxnLst/>
              <a:rect l="l" t="t" r="r" b="b"/>
              <a:pathLst>
                <a:path w="5721" h="4210" extrusionOk="0">
                  <a:moveTo>
                    <a:pt x="3713" y="1"/>
                  </a:moveTo>
                  <a:cubicBezTo>
                    <a:pt x="3022" y="1"/>
                    <a:pt x="2676" y="975"/>
                    <a:pt x="2636" y="1792"/>
                  </a:cubicBezTo>
                  <a:lnTo>
                    <a:pt x="2636" y="1792"/>
                  </a:lnTo>
                  <a:cubicBezTo>
                    <a:pt x="2261" y="1506"/>
                    <a:pt x="1784" y="1275"/>
                    <a:pt x="1357" y="1275"/>
                  </a:cubicBezTo>
                  <a:cubicBezTo>
                    <a:pt x="1120" y="1275"/>
                    <a:pt x="898" y="1346"/>
                    <a:pt x="717" y="1521"/>
                  </a:cubicBezTo>
                  <a:cubicBezTo>
                    <a:pt x="0" y="2188"/>
                    <a:pt x="1681" y="4210"/>
                    <a:pt x="3143" y="4210"/>
                  </a:cubicBezTo>
                  <a:cubicBezTo>
                    <a:pt x="3655" y="4210"/>
                    <a:pt x="4140" y="3962"/>
                    <a:pt x="4486" y="3322"/>
                  </a:cubicBezTo>
                  <a:cubicBezTo>
                    <a:pt x="4486" y="3322"/>
                    <a:pt x="5720" y="787"/>
                    <a:pt x="4086" y="86"/>
                  </a:cubicBezTo>
                  <a:cubicBezTo>
                    <a:pt x="3952" y="27"/>
                    <a:pt x="3827" y="1"/>
                    <a:pt x="37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32"/>
            <p:cNvSpPr/>
            <p:nvPr/>
          </p:nvSpPr>
          <p:spPr>
            <a:xfrm>
              <a:off x="339725" y="3777825"/>
              <a:ext cx="129275" cy="115925"/>
            </a:xfrm>
            <a:custGeom>
              <a:avLst/>
              <a:gdLst/>
              <a:ahLst/>
              <a:cxnLst/>
              <a:rect l="l" t="t" r="r" b="b"/>
              <a:pathLst>
                <a:path w="5171" h="4637" extrusionOk="0">
                  <a:moveTo>
                    <a:pt x="2602" y="2502"/>
                  </a:moveTo>
                  <a:lnTo>
                    <a:pt x="2602" y="2502"/>
                  </a:lnTo>
                  <a:cubicBezTo>
                    <a:pt x="2803" y="2702"/>
                    <a:pt x="2869" y="2836"/>
                    <a:pt x="2869" y="2869"/>
                  </a:cubicBezTo>
                  <a:cubicBezTo>
                    <a:pt x="2803" y="2902"/>
                    <a:pt x="2769" y="2902"/>
                    <a:pt x="2736" y="2902"/>
                  </a:cubicBezTo>
                  <a:cubicBezTo>
                    <a:pt x="2703" y="2836"/>
                    <a:pt x="2636" y="2702"/>
                    <a:pt x="2602" y="2502"/>
                  </a:cubicBezTo>
                  <a:close/>
                  <a:moveTo>
                    <a:pt x="3470" y="434"/>
                  </a:moveTo>
                  <a:cubicBezTo>
                    <a:pt x="3570" y="434"/>
                    <a:pt x="3637" y="434"/>
                    <a:pt x="3737" y="467"/>
                  </a:cubicBezTo>
                  <a:cubicBezTo>
                    <a:pt x="4070" y="634"/>
                    <a:pt x="4270" y="834"/>
                    <a:pt x="4370" y="1134"/>
                  </a:cubicBezTo>
                  <a:cubicBezTo>
                    <a:pt x="4737" y="2068"/>
                    <a:pt x="4037" y="3436"/>
                    <a:pt x="4037" y="3436"/>
                  </a:cubicBezTo>
                  <a:cubicBezTo>
                    <a:pt x="3770" y="3970"/>
                    <a:pt x="3370" y="4237"/>
                    <a:pt x="2903" y="4237"/>
                  </a:cubicBezTo>
                  <a:cubicBezTo>
                    <a:pt x="1969" y="4237"/>
                    <a:pt x="901" y="3303"/>
                    <a:pt x="568" y="2502"/>
                  </a:cubicBezTo>
                  <a:cubicBezTo>
                    <a:pt x="501" y="2335"/>
                    <a:pt x="434" y="2068"/>
                    <a:pt x="601" y="1902"/>
                  </a:cubicBezTo>
                  <a:cubicBezTo>
                    <a:pt x="734" y="1768"/>
                    <a:pt x="901" y="1701"/>
                    <a:pt x="1101" y="1701"/>
                  </a:cubicBezTo>
                  <a:cubicBezTo>
                    <a:pt x="1402" y="1701"/>
                    <a:pt x="1802" y="1868"/>
                    <a:pt x="2169" y="2135"/>
                  </a:cubicBezTo>
                  <a:cubicBezTo>
                    <a:pt x="2169" y="2435"/>
                    <a:pt x="2202" y="2936"/>
                    <a:pt x="2436" y="3169"/>
                  </a:cubicBezTo>
                  <a:cubicBezTo>
                    <a:pt x="2536" y="3269"/>
                    <a:pt x="2644" y="3319"/>
                    <a:pt x="2761" y="3319"/>
                  </a:cubicBezTo>
                  <a:cubicBezTo>
                    <a:pt x="2878" y="3319"/>
                    <a:pt x="3003" y="3269"/>
                    <a:pt x="3136" y="3169"/>
                  </a:cubicBezTo>
                  <a:cubicBezTo>
                    <a:pt x="3203" y="3102"/>
                    <a:pt x="3270" y="3002"/>
                    <a:pt x="3270" y="2869"/>
                  </a:cubicBezTo>
                  <a:cubicBezTo>
                    <a:pt x="3270" y="2569"/>
                    <a:pt x="2936" y="2202"/>
                    <a:pt x="2602" y="1935"/>
                  </a:cubicBezTo>
                  <a:cubicBezTo>
                    <a:pt x="2669" y="1168"/>
                    <a:pt x="2969" y="434"/>
                    <a:pt x="3470" y="434"/>
                  </a:cubicBezTo>
                  <a:close/>
                  <a:moveTo>
                    <a:pt x="3470" y="0"/>
                  </a:moveTo>
                  <a:cubicBezTo>
                    <a:pt x="2769" y="0"/>
                    <a:pt x="2336" y="801"/>
                    <a:pt x="2202" y="1635"/>
                  </a:cubicBezTo>
                  <a:cubicBezTo>
                    <a:pt x="1821" y="1410"/>
                    <a:pt x="1449" y="1292"/>
                    <a:pt x="1114" y="1292"/>
                  </a:cubicBezTo>
                  <a:cubicBezTo>
                    <a:pt x="804" y="1292"/>
                    <a:pt x="525" y="1393"/>
                    <a:pt x="301" y="1601"/>
                  </a:cubicBezTo>
                  <a:cubicBezTo>
                    <a:pt x="67" y="1835"/>
                    <a:pt x="1" y="2202"/>
                    <a:pt x="201" y="2669"/>
                  </a:cubicBezTo>
                  <a:cubicBezTo>
                    <a:pt x="568" y="3603"/>
                    <a:pt x="1802" y="4637"/>
                    <a:pt x="2903" y="4637"/>
                  </a:cubicBezTo>
                  <a:cubicBezTo>
                    <a:pt x="3336" y="4637"/>
                    <a:pt x="3970" y="4470"/>
                    <a:pt x="4404" y="3636"/>
                  </a:cubicBezTo>
                  <a:cubicBezTo>
                    <a:pt x="4437" y="3569"/>
                    <a:pt x="5171" y="2068"/>
                    <a:pt x="4771" y="1001"/>
                  </a:cubicBezTo>
                  <a:cubicBezTo>
                    <a:pt x="4637" y="567"/>
                    <a:pt x="4337" y="267"/>
                    <a:pt x="3903" y="100"/>
                  </a:cubicBezTo>
                  <a:cubicBezTo>
                    <a:pt x="3770" y="34"/>
                    <a:pt x="3603" y="0"/>
                    <a:pt x="347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32"/>
            <p:cNvSpPr/>
            <p:nvPr/>
          </p:nvSpPr>
          <p:spPr>
            <a:xfrm>
              <a:off x="411050" y="3893725"/>
              <a:ext cx="138025" cy="104900"/>
            </a:xfrm>
            <a:custGeom>
              <a:avLst/>
              <a:gdLst/>
              <a:ahLst/>
              <a:cxnLst/>
              <a:rect l="l" t="t" r="r" b="b"/>
              <a:pathLst>
                <a:path w="5521" h="4196" extrusionOk="0">
                  <a:moveTo>
                    <a:pt x="2685" y="1"/>
                  </a:moveTo>
                  <a:cubicBezTo>
                    <a:pt x="0" y="1"/>
                    <a:pt x="1113" y="4195"/>
                    <a:pt x="2296" y="4195"/>
                  </a:cubicBezTo>
                  <a:cubicBezTo>
                    <a:pt x="2348" y="4195"/>
                    <a:pt x="2400" y="4187"/>
                    <a:pt x="2451" y="4171"/>
                  </a:cubicBezTo>
                  <a:cubicBezTo>
                    <a:pt x="3120" y="3954"/>
                    <a:pt x="3240" y="3071"/>
                    <a:pt x="3131" y="2345"/>
                  </a:cubicBezTo>
                  <a:lnTo>
                    <a:pt x="3131" y="2345"/>
                  </a:lnTo>
                  <a:cubicBezTo>
                    <a:pt x="3519" y="2534"/>
                    <a:pt x="3987" y="2670"/>
                    <a:pt x="4395" y="2670"/>
                  </a:cubicBezTo>
                  <a:cubicBezTo>
                    <a:pt x="4894" y="2670"/>
                    <a:pt x="5301" y="2465"/>
                    <a:pt x="5353" y="1902"/>
                  </a:cubicBezTo>
                  <a:cubicBezTo>
                    <a:pt x="5520" y="101"/>
                    <a:pt x="2685" y="1"/>
                    <a:pt x="26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32"/>
            <p:cNvSpPr/>
            <p:nvPr/>
          </p:nvSpPr>
          <p:spPr>
            <a:xfrm>
              <a:off x="431450" y="3888725"/>
              <a:ext cx="119275" cy="115125"/>
            </a:xfrm>
            <a:custGeom>
              <a:avLst/>
              <a:gdLst/>
              <a:ahLst/>
              <a:cxnLst/>
              <a:rect l="l" t="t" r="r" b="b"/>
              <a:pathLst>
                <a:path w="4771" h="4605" extrusionOk="0">
                  <a:moveTo>
                    <a:pt x="1769" y="1735"/>
                  </a:moveTo>
                  <a:cubicBezTo>
                    <a:pt x="1802" y="1735"/>
                    <a:pt x="1902" y="1869"/>
                    <a:pt x="2002" y="2102"/>
                  </a:cubicBezTo>
                  <a:cubicBezTo>
                    <a:pt x="1802" y="1969"/>
                    <a:pt x="1702" y="1835"/>
                    <a:pt x="1702" y="1802"/>
                  </a:cubicBezTo>
                  <a:cubicBezTo>
                    <a:pt x="1702" y="1769"/>
                    <a:pt x="1735" y="1769"/>
                    <a:pt x="1769" y="1735"/>
                  </a:cubicBezTo>
                  <a:close/>
                  <a:moveTo>
                    <a:pt x="1836" y="401"/>
                  </a:moveTo>
                  <a:cubicBezTo>
                    <a:pt x="1869" y="401"/>
                    <a:pt x="3403" y="468"/>
                    <a:pt x="4037" y="1235"/>
                  </a:cubicBezTo>
                  <a:cubicBezTo>
                    <a:pt x="4271" y="1468"/>
                    <a:pt x="4337" y="1735"/>
                    <a:pt x="4304" y="2102"/>
                  </a:cubicBezTo>
                  <a:cubicBezTo>
                    <a:pt x="4304" y="2236"/>
                    <a:pt x="4271" y="2669"/>
                    <a:pt x="3570" y="2669"/>
                  </a:cubicBezTo>
                  <a:cubicBezTo>
                    <a:pt x="3270" y="2669"/>
                    <a:pt x="2870" y="2569"/>
                    <a:pt x="2503" y="2402"/>
                  </a:cubicBezTo>
                  <a:cubicBezTo>
                    <a:pt x="2403" y="1869"/>
                    <a:pt x="2169" y="1302"/>
                    <a:pt x="1802" y="1302"/>
                  </a:cubicBezTo>
                  <a:cubicBezTo>
                    <a:pt x="1735" y="1302"/>
                    <a:pt x="1702" y="1335"/>
                    <a:pt x="1635" y="1335"/>
                  </a:cubicBezTo>
                  <a:cubicBezTo>
                    <a:pt x="1369" y="1468"/>
                    <a:pt x="1302" y="1669"/>
                    <a:pt x="1302" y="1769"/>
                  </a:cubicBezTo>
                  <a:cubicBezTo>
                    <a:pt x="1302" y="2169"/>
                    <a:pt x="1802" y="2503"/>
                    <a:pt x="2136" y="2669"/>
                  </a:cubicBezTo>
                  <a:cubicBezTo>
                    <a:pt x="2202" y="3303"/>
                    <a:pt x="2102" y="4004"/>
                    <a:pt x="1569" y="4170"/>
                  </a:cubicBezTo>
                  <a:cubicBezTo>
                    <a:pt x="1539" y="4179"/>
                    <a:pt x="1509" y="4183"/>
                    <a:pt x="1478" y="4183"/>
                  </a:cubicBezTo>
                  <a:cubicBezTo>
                    <a:pt x="1268" y="4183"/>
                    <a:pt x="1039" y="3986"/>
                    <a:pt x="835" y="3637"/>
                  </a:cubicBezTo>
                  <a:cubicBezTo>
                    <a:pt x="401" y="2903"/>
                    <a:pt x="234" y="1735"/>
                    <a:pt x="635" y="1035"/>
                  </a:cubicBezTo>
                  <a:cubicBezTo>
                    <a:pt x="868" y="601"/>
                    <a:pt x="1302" y="401"/>
                    <a:pt x="1836" y="401"/>
                  </a:cubicBezTo>
                  <a:close/>
                  <a:moveTo>
                    <a:pt x="1869" y="1"/>
                  </a:moveTo>
                  <a:cubicBezTo>
                    <a:pt x="1235" y="1"/>
                    <a:pt x="735" y="201"/>
                    <a:pt x="401" y="635"/>
                  </a:cubicBezTo>
                  <a:cubicBezTo>
                    <a:pt x="134" y="968"/>
                    <a:pt x="1" y="1468"/>
                    <a:pt x="1" y="2002"/>
                  </a:cubicBezTo>
                  <a:cubicBezTo>
                    <a:pt x="1" y="3203"/>
                    <a:pt x="668" y="4604"/>
                    <a:pt x="1469" y="4604"/>
                  </a:cubicBezTo>
                  <a:cubicBezTo>
                    <a:pt x="1535" y="4604"/>
                    <a:pt x="1635" y="4604"/>
                    <a:pt x="1702" y="4571"/>
                  </a:cubicBezTo>
                  <a:cubicBezTo>
                    <a:pt x="2403" y="4337"/>
                    <a:pt x="2603" y="3603"/>
                    <a:pt x="2569" y="2869"/>
                  </a:cubicBezTo>
                  <a:lnTo>
                    <a:pt x="2569" y="2869"/>
                  </a:lnTo>
                  <a:cubicBezTo>
                    <a:pt x="2903" y="3003"/>
                    <a:pt x="3270" y="3070"/>
                    <a:pt x="3570" y="3070"/>
                  </a:cubicBezTo>
                  <a:cubicBezTo>
                    <a:pt x="4271" y="3070"/>
                    <a:pt x="4671" y="2736"/>
                    <a:pt x="4738" y="2136"/>
                  </a:cubicBezTo>
                  <a:cubicBezTo>
                    <a:pt x="4771" y="1669"/>
                    <a:pt x="4638" y="1235"/>
                    <a:pt x="4337" y="901"/>
                  </a:cubicBezTo>
                  <a:cubicBezTo>
                    <a:pt x="3570" y="67"/>
                    <a:pt x="1869" y="1"/>
                    <a:pt x="18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32"/>
            <p:cNvSpPr/>
            <p:nvPr/>
          </p:nvSpPr>
          <p:spPr>
            <a:xfrm>
              <a:off x="311375" y="3898925"/>
              <a:ext cx="119275" cy="95175"/>
            </a:xfrm>
            <a:custGeom>
              <a:avLst/>
              <a:gdLst/>
              <a:ahLst/>
              <a:cxnLst/>
              <a:rect l="l" t="t" r="r" b="b"/>
              <a:pathLst>
                <a:path w="4771" h="3807" extrusionOk="0">
                  <a:moveTo>
                    <a:pt x="2783" y="1"/>
                  </a:moveTo>
                  <a:cubicBezTo>
                    <a:pt x="2322" y="1"/>
                    <a:pt x="1788" y="129"/>
                    <a:pt x="1368" y="593"/>
                  </a:cubicBezTo>
                  <a:cubicBezTo>
                    <a:pt x="467" y="1594"/>
                    <a:pt x="0" y="3062"/>
                    <a:pt x="868" y="3529"/>
                  </a:cubicBezTo>
                  <a:cubicBezTo>
                    <a:pt x="1189" y="3702"/>
                    <a:pt x="1611" y="3806"/>
                    <a:pt x="2051" y="3806"/>
                  </a:cubicBezTo>
                  <a:cubicBezTo>
                    <a:pt x="2798" y="3806"/>
                    <a:pt x="3596" y="3505"/>
                    <a:pt x="4037" y="2728"/>
                  </a:cubicBezTo>
                  <a:cubicBezTo>
                    <a:pt x="4771" y="1527"/>
                    <a:pt x="4270" y="327"/>
                    <a:pt x="3803" y="193"/>
                  </a:cubicBezTo>
                  <a:cubicBezTo>
                    <a:pt x="3803" y="193"/>
                    <a:pt x="3348" y="1"/>
                    <a:pt x="2783" y="1"/>
                  </a:cubicBezTo>
                  <a:close/>
                </a:path>
              </a:pathLst>
            </a:custGeom>
            <a:solidFill>
              <a:srgbClr val="ECD6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32"/>
            <p:cNvSpPr/>
            <p:nvPr/>
          </p:nvSpPr>
          <p:spPr>
            <a:xfrm>
              <a:off x="370575" y="3899575"/>
              <a:ext cx="47575" cy="55050"/>
            </a:xfrm>
            <a:custGeom>
              <a:avLst/>
              <a:gdLst/>
              <a:ahLst/>
              <a:cxnLst/>
              <a:rect l="l" t="t" r="r" b="b"/>
              <a:pathLst>
                <a:path w="1903" h="2202" extrusionOk="0">
                  <a:moveTo>
                    <a:pt x="1" y="0"/>
                  </a:moveTo>
                  <a:cubicBezTo>
                    <a:pt x="1" y="1"/>
                    <a:pt x="1469" y="2069"/>
                    <a:pt x="1902" y="220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32"/>
            <p:cNvSpPr/>
            <p:nvPr/>
          </p:nvSpPr>
          <p:spPr>
            <a:xfrm>
              <a:off x="364750" y="3894525"/>
              <a:ext cx="59225" cy="65950"/>
            </a:xfrm>
            <a:custGeom>
              <a:avLst/>
              <a:gdLst/>
              <a:ahLst/>
              <a:cxnLst/>
              <a:rect l="l" t="t" r="r" b="b"/>
              <a:pathLst>
                <a:path w="2369" h="2638" extrusionOk="0">
                  <a:moveTo>
                    <a:pt x="239" y="1"/>
                  </a:moveTo>
                  <a:cubicBezTo>
                    <a:pt x="205" y="1"/>
                    <a:pt x="169" y="12"/>
                    <a:pt x="134" y="36"/>
                  </a:cubicBezTo>
                  <a:cubicBezTo>
                    <a:pt x="34" y="102"/>
                    <a:pt x="0" y="236"/>
                    <a:pt x="67" y="336"/>
                  </a:cubicBezTo>
                  <a:cubicBezTo>
                    <a:pt x="434" y="836"/>
                    <a:pt x="1601" y="2471"/>
                    <a:pt x="2068" y="2604"/>
                  </a:cubicBezTo>
                  <a:cubicBezTo>
                    <a:pt x="2102" y="2604"/>
                    <a:pt x="2135" y="2637"/>
                    <a:pt x="2135" y="2637"/>
                  </a:cubicBezTo>
                  <a:cubicBezTo>
                    <a:pt x="2235" y="2637"/>
                    <a:pt x="2302" y="2571"/>
                    <a:pt x="2335" y="2471"/>
                  </a:cubicBezTo>
                  <a:cubicBezTo>
                    <a:pt x="2369" y="2371"/>
                    <a:pt x="2335" y="2271"/>
                    <a:pt x="2202" y="2204"/>
                  </a:cubicBezTo>
                  <a:cubicBezTo>
                    <a:pt x="1968" y="2137"/>
                    <a:pt x="1101" y="1036"/>
                    <a:pt x="401" y="102"/>
                  </a:cubicBezTo>
                  <a:cubicBezTo>
                    <a:pt x="358" y="38"/>
                    <a:pt x="301" y="1"/>
                    <a:pt x="2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32"/>
            <p:cNvSpPr/>
            <p:nvPr/>
          </p:nvSpPr>
          <p:spPr>
            <a:xfrm>
              <a:off x="344725" y="3916250"/>
              <a:ext cx="58400" cy="63400"/>
            </a:xfrm>
            <a:custGeom>
              <a:avLst/>
              <a:gdLst/>
              <a:ahLst/>
              <a:cxnLst/>
              <a:rect l="l" t="t" r="r" b="b"/>
              <a:pathLst>
                <a:path w="2336" h="2536" extrusionOk="0">
                  <a:moveTo>
                    <a:pt x="1" y="1"/>
                  </a:moveTo>
                  <a:cubicBezTo>
                    <a:pt x="1" y="1"/>
                    <a:pt x="1769" y="2369"/>
                    <a:pt x="2336" y="253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32"/>
            <p:cNvSpPr/>
            <p:nvPr/>
          </p:nvSpPr>
          <p:spPr>
            <a:xfrm>
              <a:off x="338900" y="3911175"/>
              <a:ext cx="70075" cy="73475"/>
            </a:xfrm>
            <a:custGeom>
              <a:avLst/>
              <a:gdLst/>
              <a:ahLst/>
              <a:cxnLst/>
              <a:rect l="l" t="t" r="r" b="b"/>
              <a:pathLst>
                <a:path w="2803" h="2939" extrusionOk="0">
                  <a:moveTo>
                    <a:pt x="224" y="0"/>
                  </a:moveTo>
                  <a:cubicBezTo>
                    <a:pt x="182" y="0"/>
                    <a:pt x="139" y="11"/>
                    <a:pt x="100" y="37"/>
                  </a:cubicBezTo>
                  <a:cubicBezTo>
                    <a:pt x="0" y="103"/>
                    <a:pt x="0" y="237"/>
                    <a:pt x="67" y="337"/>
                  </a:cubicBezTo>
                  <a:cubicBezTo>
                    <a:pt x="367" y="737"/>
                    <a:pt x="1902" y="2739"/>
                    <a:pt x="2502" y="2939"/>
                  </a:cubicBezTo>
                  <a:lnTo>
                    <a:pt x="2569" y="2939"/>
                  </a:lnTo>
                  <a:cubicBezTo>
                    <a:pt x="2669" y="2939"/>
                    <a:pt x="2736" y="2905"/>
                    <a:pt x="2769" y="2805"/>
                  </a:cubicBezTo>
                  <a:cubicBezTo>
                    <a:pt x="2802" y="2705"/>
                    <a:pt x="2736" y="2572"/>
                    <a:pt x="2635" y="2539"/>
                  </a:cubicBezTo>
                  <a:cubicBezTo>
                    <a:pt x="2302" y="2438"/>
                    <a:pt x="1134" y="1037"/>
                    <a:pt x="401" y="70"/>
                  </a:cubicBezTo>
                  <a:cubicBezTo>
                    <a:pt x="359" y="29"/>
                    <a:pt x="293" y="0"/>
                    <a:pt x="22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32"/>
            <p:cNvSpPr/>
            <p:nvPr/>
          </p:nvSpPr>
          <p:spPr>
            <a:xfrm>
              <a:off x="456475" y="3796775"/>
              <a:ext cx="46725" cy="76975"/>
            </a:xfrm>
            <a:custGeom>
              <a:avLst/>
              <a:gdLst/>
              <a:ahLst/>
              <a:cxnLst/>
              <a:rect l="l" t="t" r="r" b="b"/>
              <a:pathLst>
                <a:path w="1869" h="3079" extrusionOk="0">
                  <a:moveTo>
                    <a:pt x="1188" y="1"/>
                  </a:moveTo>
                  <a:cubicBezTo>
                    <a:pt x="1170" y="1"/>
                    <a:pt x="1152" y="4"/>
                    <a:pt x="1135" y="9"/>
                  </a:cubicBezTo>
                  <a:cubicBezTo>
                    <a:pt x="1001" y="43"/>
                    <a:pt x="935" y="176"/>
                    <a:pt x="968" y="276"/>
                  </a:cubicBezTo>
                  <a:cubicBezTo>
                    <a:pt x="1402" y="1811"/>
                    <a:pt x="167" y="2645"/>
                    <a:pt x="134" y="2678"/>
                  </a:cubicBezTo>
                  <a:cubicBezTo>
                    <a:pt x="34" y="2745"/>
                    <a:pt x="1" y="2878"/>
                    <a:pt x="67" y="2978"/>
                  </a:cubicBezTo>
                  <a:cubicBezTo>
                    <a:pt x="101" y="3045"/>
                    <a:pt x="167" y="3078"/>
                    <a:pt x="234" y="3078"/>
                  </a:cubicBezTo>
                  <a:cubicBezTo>
                    <a:pt x="267" y="3078"/>
                    <a:pt x="334" y="3045"/>
                    <a:pt x="368" y="3045"/>
                  </a:cubicBezTo>
                  <a:cubicBezTo>
                    <a:pt x="368" y="3012"/>
                    <a:pt x="1869" y="2011"/>
                    <a:pt x="1368" y="176"/>
                  </a:cubicBezTo>
                  <a:cubicBezTo>
                    <a:pt x="1368" y="66"/>
                    <a:pt x="1277" y="1"/>
                    <a:pt x="11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32"/>
            <p:cNvSpPr/>
            <p:nvPr/>
          </p:nvSpPr>
          <p:spPr>
            <a:xfrm>
              <a:off x="333050" y="3942100"/>
              <a:ext cx="45900" cy="50075"/>
            </a:xfrm>
            <a:custGeom>
              <a:avLst/>
              <a:gdLst/>
              <a:ahLst/>
              <a:cxnLst/>
              <a:rect l="l" t="t" r="r" b="b"/>
              <a:pathLst>
                <a:path w="1836" h="2003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168" y="1835"/>
                    <a:pt x="1835" y="20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32"/>
            <p:cNvSpPr/>
            <p:nvPr/>
          </p:nvSpPr>
          <p:spPr>
            <a:xfrm>
              <a:off x="327225" y="3937075"/>
              <a:ext cx="57550" cy="60100"/>
            </a:xfrm>
            <a:custGeom>
              <a:avLst/>
              <a:gdLst/>
              <a:ahLst/>
              <a:cxnLst/>
              <a:rect l="l" t="t" r="r" b="b"/>
              <a:pathLst>
                <a:path w="2302" h="2404" extrusionOk="0">
                  <a:moveTo>
                    <a:pt x="215" y="0"/>
                  </a:moveTo>
                  <a:cubicBezTo>
                    <a:pt x="175" y="0"/>
                    <a:pt x="136" y="11"/>
                    <a:pt x="100" y="35"/>
                  </a:cubicBezTo>
                  <a:cubicBezTo>
                    <a:pt x="0" y="102"/>
                    <a:pt x="0" y="202"/>
                    <a:pt x="34" y="302"/>
                  </a:cubicBezTo>
                  <a:cubicBezTo>
                    <a:pt x="167" y="502"/>
                    <a:pt x="1268" y="2203"/>
                    <a:pt x="2002" y="2403"/>
                  </a:cubicBezTo>
                  <a:lnTo>
                    <a:pt x="2068" y="2403"/>
                  </a:lnTo>
                  <a:cubicBezTo>
                    <a:pt x="2168" y="2403"/>
                    <a:pt x="2235" y="2336"/>
                    <a:pt x="2269" y="2270"/>
                  </a:cubicBezTo>
                  <a:cubicBezTo>
                    <a:pt x="2302" y="2136"/>
                    <a:pt x="2235" y="2036"/>
                    <a:pt x="2135" y="2003"/>
                  </a:cubicBezTo>
                  <a:cubicBezTo>
                    <a:pt x="1701" y="1869"/>
                    <a:pt x="834" y="769"/>
                    <a:pt x="401" y="102"/>
                  </a:cubicBezTo>
                  <a:cubicBezTo>
                    <a:pt x="357" y="37"/>
                    <a:pt x="287" y="0"/>
                    <a:pt x="21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32"/>
            <p:cNvSpPr/>
            <p:nvPr/>
          </p:nvSpPr>
          <p:spPr>
            <a:xfrm>
              <a:off x="462325" y="3855725"/>
              <a:ext cx="82575" cy="28850"/>
            </a:xfrm>
            <a:custGeom>
              <a:avLst/>
              <a:gdLst/>
              <a:ahLst/>
              <a:cxnLst/>
              <a:rect l="l" t="t" r="r" b="b"/>
              <a:pathLst>
                <a:path w="3303" h="1154" extrusionOk="0">
                  <a:moveTo>
                    <a:pt x="1977" y="1"/>
                  </a:moveTo>
                  <a:cubicBezTo>
                    <a:pt x="1445" y="1"/>
                    <a:pt x="777" y="176"/>
                    <a:pt x="67" y="787"/>
                  </a:cubicBezTo>
                  <a:cubicBezTo>
                    <a:pt x="0" y="887"/>
                    <a:pt x="0" y="987"/>
                    <a:pt x="67" y="1087"/>
                  </a:cubicBezTo>
                  <a:cubicBezTo>
                    <a:pt x="100" y="1121"/>
                    <a:pt x="167" y="1154"/>
                    <a:pt x="234" y="1154"/>
                  </a:cubicBezTo>
                  <a:cubicBezTo>
                    <a:pt x="267" y="1154"/>
                    <a:pt x="334" y="1154"/>
                    <a:pt x="367" y="1121"/>
                  </a:cubicBezTo>
                  <a:cubicBezTo>
                    <a:pt x="986" y="576"/>
                    <a:pt x="1552" y="421"/>
                    <a:pt x="1995" y="421"/>
                  </a:cubicBezTo>
                  <a:cubicBezTo>
                    <a:pt x="2555" y="421"/>
                    <a:pt x="2917" y="668"/>
                    <a:pt x="2936" y="687"/>
                  </a:cubicBezTo>
                  <a:cubicBezTo>
                    <a:pt x="2971" y="711"/>
                    <a:pt x="3011" y="722"/>
                    <a:pt x="3050" y="722"/>
                  </a:cubicBezTo>
                  <a:cubicBezTo>
                    <a:pt x="3122" y="722"/>
                    <a:pt x="3193" y="685"/>
                    <a:pt x="3236" y="620"/>
                  </a:cubicBezTo>
                  <a:cubicBezTo>
                    <a:pt x="3302" y="520"/>
                    <a:pt x="3269" y="387"/>
                    <a:pt x="3169" y="320"/>
                  </a:cubicBezTo>
                  <a:cubicBezTo>
                    <a:pt x="3169" y="320"/>
                    <a:pt x="2696" y="1"/>
                    <a:pt x="197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32"/>
            <p:cNvSpPr/>
            <p:nvPr/>
          </p:nvSpPr>
          <p:spPr>
            <a:xfrm>
              <a:off x="23675" y="4041875"/>
              <a:ext cx="261050" cy="844250"/>
            </a:xfrm>
            <a:custGeom>
              <a:avLst/>
              <a:gdLst/>
              <a:ahLst/>
              <a:cxnLst/>
              <a:rect l="l" t="t" r="r" b="b"/>
              <a:pathLst>
                <a:path w="10442" h="33770" extrusionOk="0">
                  <a:moveTo>
                    <a:pt x="10182" y="0"/>
                  </a:moveTo>
                  <a:cubicBezTo>
                    <a:pt x="10157" y="0"/>
                    <a:pt x="10131" y="5"/>
                    <a:pt x="10107" y="12"/>
                  </a:cubicBezTo>
                  <a:cubicBezTo>
                    <a:pt x="10107" y="46"/>
                    <a:pt x="9807" y="179"/>
                    <a:pt x="9340" y="413"/>
                  </a:cubicBezTo>
                  <a:cubicBezTo>
                    <a:pt x="9240" y="479"/>
                    <a:pt x="9207" y="613"/>
                    <a:pt x="9274" y="713"/>
                  </a:cubicBezTo>
                  <a:cubicBezTo>
                    <a:pt x="9307" y="780"/>
                    <a:pt x="9374" y="813"/>
                    <a:pt x="9474" y="813"/>
                  </a:cubicBezTo>
                  <a:cubicBezTo>
                    <a:pt x="9507" y="813"/>
                    <a:pt x="9540" y="813"/>
                    <a:pt x="9574" y="780"/>
                  </a:cubicBezTo>
                  <a:cubicBezTo>
                    <a:pt x="9974" y="546"/>
                    <a:pt x="10274" y="413"/>
                    <a:pt x="10274" y="413"/>
                  </a:cubicBezTo>
                  <a:cubicBezTo>
                    <a:pt x="10408" y="346"/>
                    <a:pt x="10441" y="246"/>
                    <a:pt x="10374" y="146"/>
                  </a:cubicBezTo>
                  <a:cubicBezTo>
                    <a:pt x="10349" y="44"/>
                    <a:pt x="10265" y="0"/>
                    <a:pt x="10182" y="0"/>
                  </a:cubicBezTo>
                  <a:close/>
                  <a:moveTo>
                    <a:pt x="8754" y="845"/>
                  </a:moveTo>
                  <a:cubicBezTo>
                    <a:pt x="8715" y="845"/>
                    <a:pt x="8675" y="856"/>
                    <a:pt x="8640" y="880"/>
                  </a:cubicBezTo>
                  <a:cubicBezTo>
                    <a:pt x="8406" y="1047"/>
                    <a:pt x="8173" y="1213"/>
                    <a:pt x="7939" y="1380"/>
                  </a:cubicBezTo>
                  <a:cubicBezTo>
                    <a:pt x="7873" y="1447"/>
                    <a:pt x="7839" y="1580"/>
                    <a:pt x="7906" y="1680"/>
                  </a:cubicBezTo>
                  <a:cubicBezTo>
                    <a:pt x="7973" y="1714"/>
                    <a:pt x="8006" y="1747"/>
                    <a:pt x="8073" y="1747"/>
                  </a:cubicBezTo>
                  <a:cubicBezTo>
                    <a:pt x="8139" y="1747"/>
                    <a:pt x="8173" y="1747"/>
                    <a:pt x="8206" y="1714"/>
                  </a:cubicBezTo>
                  <a:cubicBezTo>
                    <a:pt x="8406" y="1547"/>
                    <a:pt x="8640" y="1380"/>
                    <a:pt x="8873" y="1213"/>
                  </a:cubicBezTo>
                  <a:cubicBezTo>
                    <a:pt x="8973" y="1147"/>
                    <a:pt x="8973" y="1013"/>
                    <a:pt x="8940" y="946"/>
                  </a:cubicBezTo>
                  <a:cubicBezTo>
                    <a:pt x="8897" y="882"/>
                    <a:pt x="8826" y="845"/>
                    <a:pt x="8754" y="845"/>
                  </a:cubicBezTo>
                  <a:close/>
                  <a:moveTo>
                    <a:pt x="7456" y="1897"/>
                  </a:moveTo>
                  <a:cubicBezTo>
                    <a:pt x="7406" y="1897"/>
                    <a:pt x="7356" y="1914"/>
                    <a:pt x="7305" y="1947"/>
                  </a:cubicBezTo>
                  <a:cubicBezTo>
                    <a:pt x="7105" y="2147"/>
                    <a:pt x="6905" y="2381"/>
                    <a:pt x="6738" y="2581"/>
                  </a:cubicBezTo>
                  <a:cubicBezTo>
                    <a:pt x="6672" y="2681"/>
                    <a:pt x="6672" y="2814"/>
                    <a:pt x="6772" y="2881"/>
                  </a:cubicBezTo>
                  <a:cubicBezTo>
                    <a:pt x="6805" y="2915"/>
                    <a:pt x="6838" y="2915"/>
                    <a:pt x="6905" y="2915"/>
                  </a:cubicBezTo>
                  <a:cubicBezTo>
                    <a:pt x="6972" y="2915"/>
                    <a:pt x="7005" y="2915"/>
                    <a:pt x="7072" y="2848"/>
                  </a:cubicBezTo>
                  <a:cubicBezTo>
                    <a:pt x="7205" y="2648"/>
                    <a:pt x="7406" y="2448"/>
                    <a:pt x="7606" y="2247"/>
                  </a:cubicBezTo>
                  <a:cubicBezTo>
                    <a:pt x="7672" y="2181"/>
                    <a:pt x="7672" y="2047"/>
                    <a:pt x="7606" y="1947"/>
                  </a:cubicBezTo>
                  <a:cubicBezTo>
                    <a:pt x="7556" y="1914"/>
                    <a:pt x="7506" y="1897"/>
                    <a:pt x="7456" y="1897"/>
                  </a:cubicBezTo>
                  <a:close/>
                  <a:moveTo>
                    <a:pt x="6425" y="3213"/>
                  </a:moveTo>
                  <a:cubicBezTo>
                    <a:pt x="6356" y="3213"/>
                    <a:pt x="6293" y="3250"/>
                    <a:pt x="6271" y="3315"/>
                  </a:cubicBezTo>
                  <a:cubicBezTo>
                    <a:pt x="6105" y="3582"/>
                    <a:pt x="6005" y="3882"/>
                    <a:pt x="5938" y="4149"/>
                  </a:cubicBezTo>
                  <a:cubicBezTo>
                    <a:pt x="5904" y="4249"/>
                    <a:pt x="5971" y="4349"/>
                    <a:pt x="6105" y="4382"/>
                  </a:cubicBezTo>
                  <a:cubicBezTo>
                    <a:pt x="6105" y="4382"/>
                    <a:pt x="6138" y="4416"/>
                    <a:pt x="6138" y="4416"/>
                  </a:cubicBezTo>
                  <a:cubicBezTo>
                    <a:pt x="6238" y="4416"/>
                    <a:pt x="6305" y="4349"/>
                    <a:pt x="6338" y="4249"/>
                  </a:cubicBezTo>
                  <a:cubicBezTo>
                    <a:pt x="6405" y="4015"/>
                    <a:pt x="6505" y="3748"/>
                    <a:pt x="6638" y="3515"/>
                  </a:cubicBezTo>
                  <a:cubicBezTo>
                    <a:pt x="6672" y="3415"/>
                    <a:pt x="6638" y="3281"/>
                    <a:pt x="6538" y="3248"/>
                  </a:cubicBezTo>
                  <a:cubicBezTo>
                    <a:pt x="6503" y="3224"/>
                    <a:pt x="6463" y="3213"/>
                    <a:pt x="6425" y="3213"/>
                  </a:cubicBezTo>
                  <a:close/>
                  <a:moveTo>
                    <a:pt x="6038" y="4816"/>
                  </a:moveTo>
                  <a:cubicBezTo>
                    <a:pt x="5938" y="4816"/>
                    <a:pt x="5838" y="4916"/>
                    <a:pt x="5838" y="5016"/>
                  </a:cubicBezTo>
                  <a:cubicBezTo>
                    <a:pt x="5871" y="5316"/>
                    <a:pt x="5904" y="5616"/>
                    <a:pt x="6005" y="5883"/>
                  </a:cubicBezTo>
                  <a:cubicBezTo>
                    <a:pt x="6038" y="5983"/>
                    <a:pt x="6138" y="6050"/>
                    <a:pt x="6205" y="6050"/>
                  </a:cubicBezTo>
                  <a:cubicBezTo>
                    <a:pt x="6238" y="6050"/>
                    <a:pt x="6238" y="6050"/>
                    <a:pt x="6271" y="6017"/>
                  </a:cubicBezTo>
                  <a:cubicBezTo>
                    <a:pt x="6371" y="5983"/>
                    <a:pt x="6438" y="5883"/>
                    <a:pt x="6405" y="5783"/>
                  </a:cubicBezTo>
                  <a:cubicBezTo>
                    <a:pt x="6338" y="5516"/>
                    <a:pt x="6271" y="5250"/>
                    <a:pt x="6271" y="5016"/>
                  </a:cubicBezTo>
                  <a:cubicBezTo>
                    <a:pt x="6271" y="4883"/>
                    <a:pt x="6171" y="4816"/>
                    <a:pt x="6038" y="4816"/>
                  </a:cubicBezTo>
                  <a:close/>
                  <a:moveTo>
                    <a:pt x="8727" y="6138"/>
                  </a:moveTo>
                  <a:cubicBezTo>
                    <a:pt x="8496" y="6138"/>
                    <a:pt x="8261" y="6182"/>
                    <a:pt x="8006" y="6284"/>
                  </a:cubicBezTo>
                  <a:cubicBezTo>
                    <a:pt x="7906" y="6317"/>
                    <a:pt x="7873" y="6450"/>
                    <a:pt x="7906" y="6550"/>
                  </a:cubicBezTo>
                  <a:cubicBezTo>
                    <a:pt x="7939" y="6651"/>
                    <a:pt x="8006" y="6684"/>
                    <a:pt x="8106" y="6684"/>
                  </a:cubicBezTo>
                  <a:lnTo>
                    <a:pt x="8173" y="6684"/>
                  </a:lnTo>
                  <a:cubicBezTo>
                    <a:pt x="8392" y="6602"/>
                    <a:pt x="8589" y="6542"/>
                    <a:pt x="8764" y="6542"/>
                  </a:cubicBezTo>
                  <a:cubicBezTo>
                    <a:pt x="8801" y="6542"/>
                    <a:pt x="8838" y="6545"/>
                    <a:pt x="8873" y="6550"/>
                  </a:cubicBezTo>
                  <a:cubicBezTo>
                    <a:pt x="9007" y="6550"/>
                    <a:pt x="9107" y="6484"/>
                    <a:pt x="9107" y="6384"/>
                  </a:cubicBezTo>
                  <a:cubicBezTo>
                    <a:pt x="9140" y="6250"/>
                    <a:pt x="9040" y="6150"/>
                    <a:pt x="8940" y="6150"/>
                  </a:cubicBezTo>
                  <a:cubicBezTo>
                    <a:pt x="8869" y="6142"/>
                    <a:pt x="8798" y="6138"/>
                    <a:pt x="8727" y="6138"/>
                  </a:cubicBezTo>
                  <a:close/>
                  <a:moveTo>
                    <a:pt x="6553" y="6382"/>
                  </a:moveTo>
                  <a:cubicBezTo>
                    <a:pt x="6513" y="6382"/>
                    <a:pt x="6474" y="6393"/>
                    <a:pt x="6438" y="6417"/>
                  </a:cubicBezTo>
                  <a:cubicBezTo>
                    <a:pt x="6371" y="6484"/>
                    <a:pt x="6338" y="6584"/>
                    <a:pt x="6371" y="6684"/>
                  </a:cubicBezTo>
                  <a:cubicBezTo>
                    <a:pt x="6472" y="6851"/>
                    <a:pt x="6572" y="6984"/>
                    <a:pt x="6705" y="7151"/>
                  </a:cubicBezTo>
                  <a:cubicBezTo>
                    <a:pt x="6672" y="7184"/>
                    <a:pt x="6605" y="7218"/>
                    <a:pt x="6572" y="7251"/>
                  </a:cubicBezTo>
                  <a:cubicBezTo>
                    <a:pt x="6505" y="7351"/>
                    <a:pt x="6472" y="7484"/>
                    <a:pt x="6572" y="7551"/>
                  </a:cubicBezTo>
                  <a:cubicBezTo>
                    <a:pt x="6605" y="7585"/>
                    <a:pt x="6672" y="7618"/>
                    <a:pt x="6705" y="7618"/>
                  </a:cubicBezTo>
                  <a:cubicBezTo>
                    <a:pt x="6772" y="7618"/>
                    <a:pt x="6805" y="7618"/>
                    <a:pt x="6872" y="7551"/>
                  </a:cubicBezTo>
                  <a:cubicBezTo>
                    <a:pt x="6905" y="7518"/>
                    <a:pt x="6939" y="7484"/>
                    <a:pt x="6972" y="7451"/>
                  </a:cubicBezTo>
                  <a:cubicBezTo>
                    <a:pt x="7000" y="7465"/>
                    <a:pt x="7033" y="7473"/>
                    <a:pt x="7065" y="7473"/>
                  </a:cubicBezTo>
                  <a:cubicBezTo>
                    <a:pt x="7110" y="7473"/>
                    <a:pt x="7153" y="7457"/>
                    <a:pt x="7172" y="7418"/>
                  </a:cubicBezTo>
                  <a:cubicBezTo>
                    <a:pt x="7239" y="7384"/>
                    <a:pt x="7272" y="7284"/>
                    <a:pt x="7272" y="7218"/>
                  </a:cubicBezTo>
                  <a:cubicBezTo>
                    <a:pt x="7339" y="7151"/>
                    <a:pt x="7406" y="7118"/>
                    <a:pt x="7472" y="7051"/>
                  </a:cubicBezTo>
                  <a:cubicBezTo>
                    <a:pt x="7572" y="6984"/>
                    <a:pt x="7606" y="6851"/>
                    <a:pt x="7539" y="6751"/>
                  </a:cubicBezTo>
                  <a:cubicBezTo>
                    <a:pt x="7498" y="6709"/>
                    <a:pt x="7431" y="6681"/>
                    <a:pt x="7362" y="6681"/>
                  </a:cubicBezTo>
                  <a:cubicBezTo>
                    <a:pt x="7320" y="6681"/>
                    <a:pt x="7277" y="6692"/>
                    <a:pt x="7239" y="6717"/>
                  </a:cubicBezTo>
                  <a:cubicBezTo>
                    <a:pt x="7172" y="6784"/>
                    <a:pt x="7105" y="6817"/>
                    <a:pt x="7005" y="6884"/>
                  </a:cubicBezTo>
                  <a:cubicBezTo>
                    <a:pt x="6905" y="6751"/>
                    <a:pt x="6805" y="6617"/>
                    <a:pt x="6738" y="6484"/>
                  </a:cubicBezTo>
                  <a:cubicBezTo>
                    <a:pt x="6695" y="6419"/>
                    <a:pt x="6624" y="6382"/>
                    <a:pt x="6553" y="6382"/>
                  </a:cubicBezTo>
                  <a:close/>
                  <a:moveTo>
                    <a:pt x="9625" y="6504"/>
                  </a:moveTo>
                  <a:cubicBezTo>
                    <a:pt x="9581" y="6504"/>
                    <a:pt x="9537" y="6520"/>
                    <a:pt x="9507" y="6550"/>
                  </a:cubicBezTo>
                  <a:cubicBezTo>
                    <a:pt x="9407" y="6651"/>
                    <a:pt x="9407" y="6784"/>
                    <a:pt x="9474" y="6851"/>
                  </a:cubicBezTo>
                  <a:cubicBezTo>
                    <a:pt x="9607" y="7017"/>
                    <a:pt x="9707" y="7251"/>
                    <a:pt x="9741" y="7518"/>
                  </a:cubicBezTo>
                  <a:cubicBezTo>
                    <a:pt x="9741" y="7618"/>
                    <a:pt x="9841" y="7685"/>
                    <a:pt x="9941" y="7685"/>
                  </a:cubicBezTo>
                  <a:lnTo>
                    <a:pt x="9974" y="7685"/>
                  </a:lnTo>
                  <a:cubicBezTo>
                    <a:pt x="10074" y="7685"/>
                    <a:pt x="10174" y="7585"/>
                    <a:pt x="10141" y="7451"/>
                  </a:cubicBezTo>
                  <a:cubicBezTo>
                    <a:pt x="10107" y="7118"/>
                    <a:pt x="9974" y="6817"/>
                    <a:pt x="9774" y="6584"/>
                  </a:cubicBezTo>
                  <a:cubicBezTo>
                    <a:pt x="9737" y="6529"/>
                    <a:pt x="9680" y="6504"/>
                    <a:pt x="9625" y="6504"/>
                  </a:cubicBezTo>
                  <a:close/>
                  <a:moveTo>
                    <a:pt x="7622" y="7643"/>
                  </a:moveTo>
                  <a:cubicBezTo>
                    <a:pt x="7572" y="7643"/>
                    <a:pt x="7522" y="7668"/>
                    <a:pt x="7472" y="7718"/>
                  </a:cubicBezTo>
                  <a:cubicBezTo>
                    <a:pt x="7406" y="7818"/>
                    <a:pt x="7406" y="7918"/>
                    <a:pt x="7506" y="8018"/>
                  </a:cubicBezTo>
                  <a:cubicBezTo>
                    <a:pt x="7739" y="8218"/>
                    <a:pt x="7973" y="8418"/>
                    <a:pt x="8173" y="8552"/>
                  </a:cubicBezTo>
                  <a:cubicBezTo>
                    <a:pt x="8206" y="8552"/>
                    <a:pt x="8273" y="8585"/>
                    <a:pt x="8306" y="8585"/>
                  </a:cubicBezTo>
                  <a:cubicBezTo>
                    <a:pt x="8373" y="8585"/>
                    <a:pt x="8440" y="8552"/>
                    <a:pt x="8473" y="8485"/>
                  </a:cubicBezTo>
                  <a:cubicBezTo>
                    <a:pt x="8540" y="8385"/>
                    <a:pt x="8506" y="8252"/>
                    <a:pt x="8406" y="8185"/>
                  </a:cubicBezTo>
                  <a:cubicBezTo>
                    <a:pt x="8206" y="8052"/>
                    <a:pt x="8006" y="7918"/>
                    <a:pt x="7772" y="7718"/>
                  </a:cubicBezTo>
                  <a:cubicBezTo>
                    <a:pt x="7722" y="7668"/>
                    <a:pt x="7672" y="7643"/>
                    <a:pt x="7622" y="7643"/>
                  </a:cubicBezTo>
                  <a:close/>
                  <a:moveTo>
                    <a:pt x="6121" y="7801"/>
                  </a:moveTo>
                  <a:cubicBezTo>
                    <a:pt x="6071" y="7801"/>
                    <a:pt x="6021" y="7818"/>
                    <a:pt x="5971" y="7851"/>
                  </a:cubicBezTo>
                  <a:cubicBezTo>
                    <a:pt x="5871" y="7985"/>
                    <a:pt x="5771" y="8085"/>
                    <a:pt x="5671" y="8218"/>
                  </a:cubicBezTo>
                  <a:cubicBezTo>
                    <a:pt x="5571" y="8318"/>
                    <a:pt x="5504" y="8418"/>
                    <a:pt x="5437" y="8485"/>
                  </a:cubicBezTo>
                  <a:cubicBezTo>
                    <a:pt x="5337" y="8585"/>
                    <a:pt x="5371" y="8719"/>
                    <a:pt x="5437" y="8785"/>
                  </a:cubicBezTo>
                  <a:cubicBezTo>
                    <a:pt x="5504" y="8819"/>
                    <a:pt x="5538" y="8852"/>
                    <a:pt x="5571" y="8852"/>
                  </a:cubicBezTo>
                  <a:cubicBezTo>
                    <a:pt x="5638" y="8852"/>
                    <a:pt x="5704" y="8819"/>
                    <a:pt x="5738" y="8752"/>
                  </a:cubicBezTo>
                  <a:cubicBezTo>
                    <a:pt x="5838" y="8685"/>
                    <a:pt x="5904" y="8585"/>
                    <a:pt x="5971" y="8485"/>
                  </a:cubicBezTo>
                  <a:cubicBezTo>
                    <a:pt x="6071" y="8352"/>
                    <a:pt x="6171" y="8252"/>
                    <a:pt x="6271" y="8152"/>
                  </a:cubicBezTo>
                  <a:cubicBezTo>
                    <a:pt x="6371" y="8052"/>
                    <a:pt x="6371" y="7918"/>
                    <a:pt x="6271" y="7851"/>
                  </a:cubicBezTo>
                  <a:cubicBezTo>
                    <a:pt x="6221" y="7818"/>
                    <a:pt x="6171" y="7801"/>
                    <a:pt x="6121" y="7801"/>
                  </a:cubicBezTo>
                  <a:close/>
                  <a:moveTo>
                    <a:pt x="9784" y="8084"/>
                  </a:moveTo>
                  <a:cubicBezTo>
                    <a:pt x="9721" y="8084"/>
                    <a:pt x="9650" y="8120"/>
                    <a:pt x="9607" y="8185"/>
                  </a:cubicBezTo>
                  <a:cubicBezTo>
                    <a:pt x="9507" y="8352"/>
                    <a:pt x="9340" y="8418"/>
                    <a:pt x="9107" y="8418"/>
                  </a:cubicBezTo>
                  <a:lnTo>
                    <a:pt x="9073" y="8418"/>
                  </a:lnTo>
                  <a:cubicBezTo>
                    <a:pt x="8973" y="8418"/>
                    <a:pt x="8873" y="8519"/>
                    <a:pt x="8873" y="8619"/>
                  </a:cubicBezTo>
                  <a:cubicBezTo>
                    <a:pt x="8873" y="8752"/>
                    <a:pt x="8940" y="8852"/>
                    <a:pt x="9073" y="8852"/>
                  </a:cubicBezTo>
                  <a:lnTo>
                    <a:pt x="9107" y="8852"/>
                  </a:lnTo>
                  <a:cubicBezTo>
                    <a:pt x="9474" y="8852"/>
                    <a:pt x="9774" y="8685"/>
                    <a:pt x="9941" y="8385"/>
                  </a:cubicBezTo>
                  <a:cubicBezTo>
                    <a:pt x="10007" y="8285"/>
                    <a:pt x="9974" y="8152"/>
                    <a:pt x="9874" y="8118"/>
                  </a:cubicBezTo>
                  <a:cubicBezTo>
                    <a:pt x="9850" y="8095"/>
                    <a:pt x="9818" y="8084"/>
                    <a:pt x="9784" y="8084"/>
                  </a:cubicBezTo>
                  <a:close/>
                  <a:moveTo>
                    <a:pt x="5090" y="9084"/>
                  </a:moveTo>
                  <a:cubicBezTo>
                    <a:pt x="5018" y="9084"/>
                    <a:pt x="4947" y="9121"/>
                    <a:pt x="4904" y="9186"/>
                  </a:cubicBezTo>
                  <a:cubicBezTo>
                    <a:pt x="4737" y="9419"/>
                    <a:pt x="4604" y="9653"/>
                    <a:pt x="4470" y="9886"/>
                  </a:cubicBezTo>
                  <a:cubicBezTo>
                    <a:pt x="4403" y="10020"/>
                    <a:pt x="4437" y="10120"/>
                    <a:pt x="4537" y="10186"/>
                  </a:cubicBezTo>
                  <a:cubicBezTo>
                    <a:pt x="4570" y="10220"/>
                    <a:pt x="4604" y="10220"/>
                    <a:pt x="4637" y="10220"/>
                  </a:cubicBezTo>
                  <a:cubicBezTo>
                    <a:pt x="4704" y="10220"/>
                    <a:pt x="4770" y="10186"/>
                    <a:pt x="4837" y="10120"/>
                  </a:cubicBezTo>
                  <a:cubicBezTo>
                    <a:pt x="4970" y="9886"/>
                    <a:pt x="5104" y="9653"/>
                    <a:pt x="5271" y="9419"/>
                  </a:cubicBezTo>
                  <a:cubicBezTo>
                    <a:pt x="5337" y="9319"/>
                    <a:pt x="5304" y="9186"/>
                    <a:pt x="5204" y="9119"/>
                  </a:cubicBezTo>
                  <a:cubicBezTo>
                    <a:pt x="5169" y="9095"/>
                    <a:pt x="5129" y="9084"/>
                    <a:pt x="5090" y="9084"/>
                  </a:cubicBezTo>
                  <a:close/>
                  <a:moveTo>
                    <a:pt x="4262" y="10541"/>
                  </a:moveTo>
                  <a:cubicBezTo>
                    <a:pt x="4189" y="10541"/>
                    <a:pt x="4120" y="10578"/>
                    <a:pt x="4070" y="10653"/>
                  </a:cubicBezTo>
                  <a:cubicBezTo>
                    <a:pt x="3970" y="10920"/>
                    <a:pt x="3836" y="11187"/>
                    <a:pt x="3770" y="11454"/>
                  </a:cubicBezTo>
                  <a:cubicBezTo>
                    <a:pt x="3736" y="11587"/>
                    <a:pt x="3803" y="11687"/>
                    <a:pt x="3903" y="11721"/>
                  </a:cubicBezTo>
                  <a:lnTo>
                    <a:pt x="3970" y="11721"/>
                  </a:lnTo>
                  <a:cubicBezTo>
                    <a:pt x="4036" y="11721"/>
                    <a:pt x="4137" y="11687"/>
                    <a:pt x="4170" y="11587"/>
                  </a:cubicBezTo>
                  <a:cubicBezTo>
                    <a:pt x="4237" y="11354"/>
                    <a:pt x="4337" y="11087"/>
                    <a:pt x="4470" y="10820"/>
                  </a:cubicBezTo>
                  <a:cubicBezTo>
                    <a:pt x="4503" y="10720"/>
                    <a:pt x="4470" y="10620"/>
                    <a:pt x="4337" y="10553"/>
                  </a:cubicBezTo>
                  <a:cubicBezTo>
                    <a:pt x="4312" y="10545"/>
                    <a:pt x="4287" y="10541"/>
                    <a:pt x="4262" y="10541"/>
                  </a:cubicBezTo>
                  <a:close/>
                  <a:moveTo>
                    <a:pt x="3803" y="12121"/>
                  </a:moveTo>
                  <a:cubicBezTo>
                    <a:pt x="3670" y="12121"/>
                    <a:pt x="3569" y="12188"/>
                    <a:pt x="3536" y="12288"/>
                  </a:cubicBezTo>
                  <a:cubicBezTo>
                    <a:pt x="3503" y="12588"/>
                    <a:pt x="3469" y="12855"/>
                    <a:pt x="3436" y="13155"/>
                  </a:cubicBezTo>
                  <a:cubicBezTo>
                    <a:pt x="3436" y="13255"/>
                    <a:pt x="3503" y="13355"/>
                    <a:pt x="3636" y="13355"/>
                  </a:cubicBezTo>
                  <a:cubicBezTo>
                    <a:pt x="3770" y="13355"/>
                    <a:pt x="3836" y="13289"/>
                    <a:pt x="3870" y="13189"/>
                  </a:cubicBezTo>
                  <a:cubicBezTo>
                    <a:pt x="3870" y="12922"/>
                    <a:pt x="3903" y="12655"/>
                    <a:pt x="3970" y="12388"/>
                  </a:cubicBezTo>
                  <a:cubicBezTo>
                    <a:pt x="3970" y="12255"/>
                    <a:pt x="3903" y="12154"/>
                    <a:pt x="3803" y="12121"/>
                  </a:cubicBezTo>
                  <a:close/>
                  <a:moveTo>
                    <a:pt x="3636" y="13789"/>
                  </a:moveTo>
                  <a:cubicBezTo>
                    <a:pt x="3503" y="13789"/>
                    <a:pt x="3436" y="13889"/>
                    <a:pt x="3436" y="14022"/>
                  </a:cubicBezTo>
                  <a:cubicBezTo>
                    <a:pt x="3469" y="14289"/>
                    <a:pt x="3503" y="14590"/>
                    <a:pt x="3569" y="14856"/>
                  </a:cubicBezTo>
                  <a:cubicBezTo>
                    <a:pt x="3569" y="14956"/>
                    <a:pt x="3670" y="15023"/>
                    <a:pt x="3770" y="15023"/>
                  </a:cubicBezTo>
                  <a:lnTo>
                    <a:pt x="3803" y="15023"/>
                  </a:lnTo>
                  <a:cubicBezTo>
                    <a:pt x="3936" y="14990"/>
                    <a:pt x="4003" y="14890"/>
                    <a:pt x="3970" y="14756"/>
                  </a:cubicBezTo>
                  <a:cubicBezTo>
                    <a:pt x="3903" y="14523"/>
                    <a:pt x="3870" y="14256"/>
                    <a:pt x="3870" y="13989"/>
                  </a:cubicBezTo>
                  <a:cubicBezTo>
                    <a:pt x="3836" y="13856"/>
                    <a:pt x="3736" y="13789"/>
                    <a:pt x="3636" y="13789"/>
                  </a:cubicBezTo>
                  <a:close/>
                  <a:moveTo>
                    <a:pt x="4007" y="15411"/>
                  </a:moveTo>
                  <a:cubicBezTo>
                    <a:pt x="3984" y="15411"/>
                    <a:pt x="3960" y="15416"/>
                    <a:pt x="3936" y="15423"/>
                  </a:cubicBezTo>
                  <a:cubicBezTo>
                    <a:pt x="3803" y="15457"/>
                    <a:pt x="3770" y="15590"/>
                    <a:pt x="3803" y="15690"/>
                  </a:cubicBezTo>
                  <a:cubicBezTo>
                    <a:pt x="3903" y="15957"/>
                    <a:pt x="4003" y="16224"/>
                    <a:pt x="4137" y="16491"/>
                  </a:cubicBezTo>
                  <a:cubicBezTo>
                    <a:pt x="4203" y="16558"/>
                    <a:pt x="4270" y="16591"/>
                    <a:pt x="4337" y="16591"/>
                  </a:cubicBezTo>
                  <a:cubicBezTo>
                    <a:pt x="4370" y="16591"/>
                    <a:pt x="4403" y="16591"/>
                    <a:pt x="4437" y="16558"/>
                  </a:cubicBezTo>
                  <a:cubicBezTo>
                    <a:pt x="4537" y="16524"/>
                    <a:pt x="4570" y="16391"/>
                    <a:pt x="4503" y="16291"/>
                  </a:cubicBezTo>
                  <a:cubicBezTo>
                    <a:pt x="4403" y="16057"/>
                    <a:pt x="4270" y="15790"/>
                    <a:pt x="4203" y="15557"/>
                  </a:cubicBezTo>
                  <a:cubicBezTo>
                    <a:pt x="4152" y="15455"/>
                    <a:pt x="4082" y="15411"/>
                    <a:pt x="4007" y="15411"/>
                  </a:cubicBezTo>
                  <a:close/>
                  <a:moveTo>
                    <a:pt x="4789" y="16878"/>
                  </a:moveTo>
                  <a:cubicBezTo>
                    <a:pt x="4744" y="16878"/>
                    <a:pt x="4700" y="16895"/>
                    <a:pt x="4670" y="16925"/>
                  </a:cubicBezTo>
                  <a:cubicBezTo>
                    <a:pt x="4570" y="16991"/>
                    <a:pt x="4537" y="17125"/>
                    <a:pt x="4604" y="17191"/>
                  </a:cubicBezTo>
                  <a:cubicBezTo>
                    <a:pt x="4770" y="17425"/>
                    <a:pt x="4970" y="17658"/>
                    <a:pt x="5137" y="17859"/>
                  </a:cubicBezTo>
                  <a:lnTo>
                    <a:pt x="5071" y="17859"/>
                  </a:lnTo>
                  <a:cubicBezTo>
                    <a:pt x="4770" y="17925"/>
                    <a:pt x="4503" y="17992"/>
                    <a:pt x="4237" y="18092"/>
                  </a:cubicBezTo>
                  <a:cubicBezTo>
                    <a:pt x="4137" y="18159"/>
                    <a:pt x="4070" y="18259"/>
                    <a:pt x="4103" y="18359"/>
                  </a:cubicBezTo>
                  <a:cubicBezTo>
                    <a:pt x="4137" y="18459"/>
                    <a:pt x="4237" y="18492"/>
                    <a:pt x="4303" y="18492"/>
                  </a:cubicBezTo>
                  <a:lnTo>
                    <a:pt x="4370" y="18492"/>
                  </a:lnTo>
                  <a:cubicBezTo>
                    <a:pt x="4637" y="18392"/>
                    <a:pt x="4870" y="18326"/>
                    <a:pt x="5137" y="18259"/>
                  </a:cubicBezTo>
                  <a:cubicBezTo>
                    <a:pt x="5271" y="18225"/>
                    <a:pt x="5337" y="18125"/>
                    <a:pt x="5304" y="18025"/>
                  </a:cubicBezTo>
                  <a:cubicBezTo>
                    <a:pt x="5304" y="17992"/>
                    <a:pt x="5271" y="17959"/>
                    <a:pt x="5271" y="17925"/>
                  </a:cubicBezTo>
                  <a:cubicBezTo>
                    <a:pt x="5337" y="17925"/>
                    <a:pt x="5404" y="17925"/>
                    <a:pt x="5471" y="17859"/>
                  </a:cubicBezTo>
                  <a:cubicBezTo>
                    <a:pt x="5538" y="17792"/>
                    <a:pt x="5538" y="17658"/>
                    <a:pt x="5471" y="17592"/>
                  </a:cubicBezTo>
                  <a:cubicBezTo>
                    <a:pt x="5271" y="17392"/>
                    <a:pt x="5104" y="17191"/>
                    <a:pt x="4937" y="16958"/>
                  </a:cubicBezTo>
                  <a:cubicBezTo>
                    <a:pt x="4900" y="16903"/>
                    <a:pt x="4843" y="16878"/>
                    <a:pt x="4789" y="16878"/>
                  </a:cubicBezTo>
                  <a:close/>
                  <a:moveTo>
                    <a:pt x="7583" y="17883"/>
                  </a:moveTo>
                  <a:cubicBezTo>
                    <a:pt x="7495" y="17883"/>
                    <a:pt x="7400" y="17943"/>
                    <a:pt x="7372" y="18025"/>
                  </a:cubicBezTo>
                  <a:cubicBezTo>
                    <a:pt x="7339" y="18159"/>
                    <a:pt x="7406" y="18259"/>
                    <a:pt x="7539" y="18292"/>
                  </a:cubicBezTo>
                  <a:cubicBezTo>
                    <a:pt x="7839" y="18359"/>
                    <a:pt x="8073" y="18459"/>
                    <a:pt x="8239" y="18559"/>
                  </a:cubicBezTo>
                  <a:cubicBezTo>
                    <a:pt x="8273" y="18592"/>
                    <a:pt x="8306" y="18592"/>
                    <a:pt x="8340" y="18592"/>
                  </a:cubicBezTo>
                  <a:cubicBezTo>
                    <a:pt x="8406" y="18592"/>
                    <a:pt x="8473" y="18559"/>
                    <a:pt x="8540" y="18526"/>
                  </a:cubicBezTo>
                  <a:cubicBezTo>
                    <a:pt x="8606" y="18426"/>
                    <a:pt x="8573" y="18292"/>
                    <a:pt x="8473" y="18225"/>
                  </a:cubicBezTo>
                  <a:cubicBezTo>
                    <a:pt x="8273" y="18092"/>
                    <a:pt x="7973" y="17959"/>
                    <a:pt x="7639" y="17892"/>
                  </a:cubicBezTo>
                  <a:cubicBezTo>
                    <a:pt x="7621" y="17886"/>
                    <a:pt x="7603" y="17883"/>
                    <a:pt x="7583" y="17883"/>
                  </a:cubicBezTo>
                  <a:close/>
                  <a:moveTo>
                    <a:pt x="5904" y="17725"/>
                  </a:moveTo>
                  <a:cubicBezTo>
                    <a:pt x="5804" y="17725"/>
                    <a:pt x="5704" y="17825"/>
                    <a:pt x="5738" y="17959"/>
                  </a:cubicBezTo>
                  <a:cubicBezTo>
                    <a:pt x="5738" y="18025"/>
                    <a:pt x="5771" y="18092"/>
                    <a:pt x="5804" y="18125"/>
                  </a:cubicBezTo>
                  <a:cubicBezTo>
                    <a:pt x="5804" y="18125"/>
                    <a:pt x="5771" y="18125"/>
                    <a:pt x="5771" y="18159"/>
                  </a:cubicBezTo>
                  <a:cubicBezTo>
                    <a:pt x="5704" y="18225"/>
                    <a:pt x="5738" y="18359"/>
                    <a:pt x="5804" y="18426"/>
                  </a:cubicBezTo>
                  <a:cubicBezTo>
                    <a:pt x="6071" y="18626"/>
                    <a:pt x="6305" y="18759"/>
                    <a:pt x="6572" y="18893"/>
                  </a:cubicBezTo>
                  <a:cubicBezTo>
                    <a:pt x="6605" y="18893"/>
                    <a:pt x="6605" y="18926"/>
                    <a:pt x="6638" y="18926"/>
                  </a:cubicBezTo>
                  <a:cubicBezTo>
                    <a:pt x="6738" y="18926"/>
                    <a:pt x="6805" y="18859"/>
                    <a:pt x="6838" y="18793"/>
                  </a:cubicBezTo>
                  <a:cubicBezTo>
                    <a:pt x="6872" y="18692"/>
                    <a:pt x="6838" y="18559"/>
                    <a:pt x="6738" y="18526"/>
                  </a:cubicBezTo>
                  <a:cubicBezTo>
                    <a:pt x="6538" y="18426"/>
                    <a:pt x="6305" y="18292"/>
                    <a:pt x="6105" y="18125"/>
                  </a:cubicBezTo>
                  <a:lnTo>
                    <a:pt x="6305" y="18125"/>
                  </a:lnTo>
                  <a:cubicBezTo>
                    <a:pt x="6472" y="18159"/>
                    <a:pt x="6605" y="18159"/>
                    <a:pt x="6738" y="18159"/>
                  </a:cubicBezTo>
                  <a:cubicBezTo>
                    <a:pt x="6872" y="18159"/>
                    <a:pt x="6972" y="18092"/>
                    <a:pt x="6972" y="17959"/>
                  </a:cubicBezTo>
                  <a:cubicBezTo>
                    <a:pt x="6972" y="17859"/>
                    <a:pt x="6905" y="17758"/>
                    <a:pt x="6772" y="17725"/>
                  </a:cubicBezTo>
                  <a:close/>
                  <a:moveTo>
                    <a:pt x="8274" y="18751"/>
                  </a:moveTo>
                  <a:cubicBezTo>
                    <a:pt x="8252" y="18751"/>
                    <a:pt x="8230" y="18753"/>
                    <a:pt x="8206" y="18759"/>
                  </a:cubicBezTo>
                  <a:lnTo>
                    <a:pt x="8073" y="18759"/>
                  </a:lnTo>
                  <a:cubicBezTo>
                    <a:pt x="7989" y="18776"/>
                    <a:pt x="7898" y="18784"/>
                    <a:pt x="7797" y="18784"/>
                  </a:cubicBezTo>
                  <a:cubicBezTo>
                    <a:pt x="7697" y="18784"/>
                    <a:pt x="7589" y="18776"/>
                    <a:pt x="7472" y="18759"/>
                  </a:cubicBezTo>
                  <a:cubicBezTo>
                    <a:pt x="7459" y="18755"/>
                    <a:pt x="7445" y="18753"/>
                    <a:pt x="7432" y="18753"/>
                  </a:cubicBezTo>
                  <a:cubicBezTo>
                    <a:pt x="7347" y="18753"/>
                    <a:pt x="7268" y="18839"/>
                    <a:pt x="7239" y="18926"/>
                  </a:cubicBezTo>
                  <a:cubicBezTo>
                    <a:pt x="7205" y="19059"/>
                    <a:pt x="7305" y="19159"/>
                    <a:pt x="7406" y="19159"/>
                  </a:cubicBezTo>
                  <a:cubicBezTo>
                    <a:pt x="7539" y="19193"/>
                    <a:pt x="7706" y="19226"/>
                    <a:pt x="7839" y="19226"/>
                  </a:cubicBezTo>
                  <a:cubicBezTo>
                    <a:pt x="7939" y="19226"/>
                    <a:pt x="8039" y="19193"/>
                    <a:pt x="8139" y="19193"/>
                  </a:cubicBezTo>
                  <a:cubicBezTo>
                    <a:pt x="8206" y="19159"/>
                    <a:pt x="8273" y="19159"/>
                    <a:pt x="8306" y="19159"/>
                  </a:cubicBezTo>
                  <a:cubicBezTo>
                    <a:pt x="8440" y="19126"/>
                    <a:pt x="8506" y="18993"/>
                    <a:pt x="8473" y="18893"/>
                  </a:cubicBezTo>
                  <a:cubicBezTo>
                    <a:pt x="8446" y="18810"/>
                    <a:pt x="8373" y="18751"/>
                    <a:pt x="8274" y="18751"/>
                  </a:cubicBezTo>
                  <a:close/>
                  <a:moveTo>
                    <a:pt x="3551" y="18458"/>
                  </a:moveTo>
                  <a:cubicBezTo>
                    <a:pt x="3511" y="18458"/>
                    <a:pt x="3471" y="18469"/>
                    <a:pt x="3436" y="18492"/>
                  </a:cubicBezTo>
                  <a:cubicBezTo>
                    <a:pt x="3203" y="18626"/>
                    <a:pt x="2969" y="18793"/>
                    <a:pt x="2736" y="18993"/>
                  </a:cubicBezTo>
                  <a:cubicBezTo>
                    <a:pt x="2669" y="19059"/>
                    <a:pt x="2635" y="19193"/>
                    <a:pt x="2702" y="19260"/>
                  </a:cubicBezTo>
                  <a:cubicBezTo>
                    <a:pt x="2769" y="19326"/>
                    <a:pt x="2802" y="19360"/>
                    <a:pt x="2869" y="19360"/>
                  </a:cubicBezTo>
                  <a:cubicBezTo>
                    <a:pt x="2936" y="19360"/>
                    <a:pt x="2969" y="19326"/>
                    <a:pt x="3002" y="19293"/>
                  </a:cubicBezTo>
                  <a:cubicBezTo>
                    <a:pt x="3203" y="19126"/>
                    <a:pt x="3436" y="18959"/>
                    <a:pt x="3670" y="18826"/>
                  </a:cubicBezTo>
                  <a:cubicBezTo>
                    <a:pt x="3770" y="18793"/>
                    <a:pt x="3803" y="18659"/>
                    <a:pt x="3736" y="18559"/>
                  </a:cubicBezTo>
                  <a:cubicBezTo>
                    <a:pt x="3693" y="18494"/>
                    <a:pt x="3622" y="18458"/>
                    <a:pt x="3551" y="18458"/>
                  </a:cubicBezTo>
                  <a:close/>
                  <a:moveTo>
                    <a:pt x="2284" y="19513"/>
                  </a:moveTo>
                  <a:cubicBezTo>
                    <a:pt x="2229" y="19513"/>
                    <a:pt x="2172" y="19538"/>
                    <a:pt x="2135" y="19593"/>
                  </a:cubicBezTo>
                  <a:cubicBezTo>
                    <a:pt x="1935" y="19793"/>
                    <a:pt x="1768" y="20027"/>
                    <a:pt x="1601" y="20260"/>
                  </a:cubicBezTo>
                  <a:cubicBezTo>
                    <a:pt x="1535" y="20360"/>
                    <a:pt x="1568" y="20494"/>
                    <a:pt x="1635" y="20560"/>
                  </a:cubicBezTo>
                  <a:cubicBezTo>
                    <a:pt x="1701" y="20560"/>
                    <a:pt x="1735" y="20594"/>
                    <a:pt x="1768" y="20594"/>
                  </a:cubicBezTo>
                  <a:cubicBezTo>
                    <a:pt x="1835" y="20594"/>
                    <a:pt x="1902" y="20560"/>
                    <a:pt x="1935" y="20494"/>
                  </a:cubicBezTo>
                  <a:cubicBezTo>
                    <a:pt x="2102" y="20260"/>
                    <a:pt x="2269" y="20060"/>
                    <a:pt x="2435" y="19860"/>
                  </a:cubicBezTo>
                  <a:cubicBezTo>
                    <a:pt x="2502" y="19760"/>
                    <a:pt x="2502" y="19626"/>
                    <a:pt x="2402" y="19560"/>
                  </a:cubicBezTo>
                  <a:cubicBezTo>
                    <a:pt x="2372" y="19530"/>
                    <a:pt x="2329" y="19513"/>
                    <a:pt x="2284" y="19513"/>
                  </a:cubicBezTo>
                  <a:close/>
                  <a:moveTo>
                    <a:pt x="1355" y="20882"/>
                  </a:moveTo>
                  <a:cubicBezTo>
                    <a:pt x="1274" y="20882"/>
                    <a:pt x="1193" y="20919"/>
                    <a:pt x="1168" y="20994"/>
                  </a:cubicBezTo>
                  <a:cubicBezTo>
                    <a:pt x="1034" y="21261"/>
                    <a:pt x="901" y="21494"/>
                    <a:pt x="801" y="21795"/>
                  </a:cubicBezTo>
                  <a:cubicBezTo>
                    <a:pt x="767" y="21895"/>
                    <a:pt x="834" y="21995"/>
                    <a:pt x="934" y="22062"/>
                  </a:cubicBezTo>
                  <a:lnTo>
                    <a:pt x="1001" y="22062"/>
                  </a:lnTo>
                  <a:cubicBezTo>
                    <a:pt x="1101" y="22062"/>
                    <a:pt x="1168" y="22028"/>
                    <a:pt x="1201" y="21928"/>
                  </a:cubicBezTo>
                  <a:cubicBezTo>
                    <a:pt x="1301" y="21661"/>
                    <a:pt x="1401" y="21428"/>
                    <a:pt x="1535" y="21194"/>
                  </a:cubicBezTo>
                  <a:cubicBezTo>
                    <a:pt x="1568" y="21094"/>
                    <a:pt x="1535" y="20961"/>
                    <a:pt x="1435" y="20894"/>
                  </a:cubicBezTo>
                  <a:cubicBezTo>
                    <a:pt x="1410" y="20886"/>
                    <a:pt x="1382" y="20882"/>
                    <a:pt x="1355" y="20882"/>
                  </a:cubicBezTo>
                  <a:close/>
                  <a:moveTo>
                    <a:pt x="801" y="22428"/>
                  </a:moveTo>
                  <a:cubicBezTo>
                    <a:pt x="701" y="22428"/>
                    <a:pt x="567" y="22462"/>
                    <a:pt x="534" y="22595"/>
                  </a:cubicBezTo>
                  <a:cubicBezTo>
                    <a:pt x="501" y="22762"/>
                    <a:pt x="434" y="22929"/>
                    <a:pt x="401" y="23096"/>
                  </a:cubicBezTo>
                  <a:cubicBezTo>
                    <a:pt x="367" y="23196"/>
                    <a:pt x="367" y="23296"/>
                    <a:pt x="334" y="23396"/>
                  </a:cubicBezTo>
                  <a:cubicBezTo>
                    <a:pt x="300" y="23529"/>
                    <a:pt x="401" y="23629"/>
                    <a:pt x="501" y="23663"/>
                  </a:cubicBezTo>
                  <a:lnTo>
                    <a:pt x="534" y="23663"/>
                  </a:lnTo>
                  <a:cubicBezTo>
                    <a:pt x="634" y="23663"/>
                    <a:pt x="734" y="23596"/>
                    <a:pt x="734" y="23496"/>
                  </a:cubicBezTo>
                  <a:cubicBezTo>
                    <a:pt x="767" y="23396"/>
                    <a:pt x="801" y="23296"/>
                    <a:pt x="801" y="23196"/>
                  </a:cubicBezTo>
                  <a:cubicBezTo>
                    <a:pt x="868" y="23029"/>
                    <a:pt x="901" y="22862"/>
                    <a:pt x="934" y="22695"/>
                  </a:cubicBezTo>
                  <a:cubicBezTo>
                    <a:pt x="968" y="22595"/>
                    <a:pt x="901" y="22462"/>
                    <a:pt x="801" y="22428"/>
                  </a:cubicBezTo>
                  <a:close/>
                  <a:moveTo>
                    <a:pt x="434" y="24063"/>
                  </a:moveTo>
                  <a:cubicBezTo>
                    <a:pt x="300" y="24063"/>
                    <a:pt x="200" y="24130"/>
                    <a:pt x="167" y="24230"/>
                  </a:cubicBezTo>
                  <a:cubicBezTo>
                    <a:pt x="134" y="24530"/>
                    <a:pt x="100" y="24797"/>
                    <a:pt x="67" y="25064"/>
                  </a:cubicBezTo>
                  <a:cubicBezTo>
                    <a:pt x="67" y="25197"/>
                    <a:pt x="134" y="25297"/>
                    <a:pt x="267" y="25297"/>
                  </a:cubicBezTo>
                  <a:cubicBezTo>
                    <a:pt x="367" y="25297"/>
                    <a:pt x="467" y="25230"/>
                    <a:pt x="501" y="25130"/>
                  </a:cubicBezTo>
                  <a:cubicBezTo>
                    <a:pt x="501" y="24864"/>
                    <a:pt x="534" y="24563"/>
                    <a:pt x="601" y="24296"/>
                  </a:cubicBezTo>
                  <a:cubicBezTo>
                    <a:pt x="601" y="24196"/>
                    <a:pt x="534" y="24096"/>
                    <a:pt x="434" y="24063"/>
                  </a:cubicBezTo>
                  <a:close/>
                  <a:moveTo>
                    <a:pt x="234" y="25731"/>
                  </a:moveTo>
                  <a:cubicBezTo>
                    <a:pt x="134" y="25731"/>
                    <a:pt x="0" y="25798"/>
                    <a:pt x="0" y="25931"/>
                  </a:cubicBezTo>
                  <a:cubicBezTo>
                    <a:pt x="0" y="26064"/>
                    <a:pt x="0" y="26198"/>
                    <a:pt x="0" y="26298"/>
                  </a:cubicBezTo>
                  <a:cubicBezTo>
                    <a:pt x="0" y="26465"/>
                    <a:pt x="0" y="26631"/>
                    <a:pt x="0" y="26765"/>
                  </a:cubicBezTo>
                  <a:cubicBezTo>
                    <a:pt x="34" y="26898"/>
                    <a:pt x="100" y="26965"/>
                    <a:pt x="234" y="26965"/>
                  </a:cubicBezTo>
                  <a:cubicBezTo>
                    <a:pt x="334" y="26965"/>
                    <a:pt x="434" y="26865"/>
                    <a:pt x="434" y="26765"/>
                  </a:cubicBezTo>
                  <a:cubicBezTo>
                    <a:pt x="434" y="26598"/>
                    <a:pt x="434" y="26465"/>
                    <a:pt x="434" y="26298"/>
                  </a:cubicBezTo>
                  <a:cubicBezTo>
                    <a:pt x="434" y="26198"/>
                    <a:pt x="434" y="26064"/>
                    <a:pt x="434" y="25931"/>
                  </a:cubicBezTo>
                  <a:cubicBezTo>
                    <a:pt x="434" y="25831"/>
                    <a:pt x="334" y="25731"/>
                    <a:pt x="234" y="25731"/>
                  </a:cubicBezTo>
                  <a:close/>
                  <a:moveTo>
                    <a:pt x="309" y="27392"/>
                  </a:moveTo>
                  <a:cubicBezTo>
                    <a:pt x="295" y="27392"/>
                    <a:pt x="281" y="27394"/>
                    <a:pt x="267" y="27399"/>
                  </a:cubicBezTo>
                  <a:cubicBezTo>
                    <a:pt x="167" y="27399"/>
                    <a:pt x="67" y="27499"/>
                    <a:pt x="100" y="27632"/>
                  </a:cubicBezTo>
                  <a:cubicBezTo>
                    <a:pt x="134" y="27899"/>
                    <a:pt x="167" y="28199"/>
                    <a:pt x="234" y="28466"/>
                  </a:cubicBezTo>
                  <a:cubicBezTo>
                    <a:pt x="267" y="28566"/>
                    <a:pt x="334" y="28633"/>
                    <a:pt x="434" y="28633"/>
                  </a:cubicBezTo>
                  <a:lnTo>
                    <a:pt x="501" y="28633"/>
                  </a:lnTo>
                  <a:cubicBezTo>
                    <a:pt x="601" y="28600"/>
                    <a:pt x="667" y="28466"/>
                    <a:pt x="634" y="28366"/>
                  </a:cubicBezTo>
                  <a:cubicBezTo>
                    <a:pt x="601" y="28099"/>
                    <a:pt x="534" y="27832"/>
                    <a:pt x="501" y="27565"/>
                  </a:cubicBezTo>
                  <a:cubicBezTo>
                    <a:pt x="501" y="27479"/>
                    <a:pt x="401" y="27392"/>
                    <a:pt x="309" y="27392"/>
                  </a:cubicBezTo>
                  <a:close/>
                  <a:moveTo>
                    <a:pt x="704" y="29006"/>
                  </a:moveTo>
                  <a:cubicBezTo>
                    <a:pt x="673" y="29006"/>
                    <a:pt x="638" y="29015"/>
                    <a:pt x="601" y="29033"/>
                  </a:cubicBezTo>
                  <a:cubicBezTo>
                    <a:pt x="501" y="29067"/>
                    <a:pt x="434" y="29167"/>
                    <a:pt x="467" y="29300"/>
                  </a:cubicBezTo>
                  <a:cubicBezTo>
                    <a:pt x="567" y="29567"/>
                    <a:pt x="701" y="29834"/>
                    <a:pt x="834" y="30067"/>
                  </a:cubicBezTo>
                  <a:cubicBezTo>
                    <a:pt x="868" y="30134"/>
                    <a:pt x="934" y="30201"/>
                    <a:pt x="1001" y="30201"/>
                  </a:cubicBezTo>
                  <a:cubicBezTo>
                    <a:pt x="1034" y="30201"/>
                    <a:pt x="1068" y="30167"/>
                    <a:pt x="1101" y="30167"/>
                  </a:cubicBezTo>
                  <a:cubicBezTo>
                    <a:pt x="1201" y="30101"/>
                    <a:pt x="1234" y="30001"/>
                    <a:pt x="1201" y="29901"/>
                  </a:cubicBezTo>
                  <a:cubicBezTo>
                    <a:pt x="1068" y="29667"/>
                    <a:pt x="968" y="29400"/>
                    <a:pt x="868" y="29133"/>
                  </a:cubicBezTo>
                  <a:cubicBezTo>
                    <a:pt x="844" y="29061"/>
                    <a:pt x="785" y="29006"/>
                    <a:pt x="704" y="29006"/>
                  </a:cubicBezTo>
                  <a:close/>
                  <a:moveTo>
                    <a:pt x="1453" y="30488"/>
                  </a:moveTo>
                  <a:cubicBezTo>
                    <a:pt x="1408" y="30488"/>
                    <a:pt x="1365" y="30504"/>
                    <a:pt x="1335" y="30534"/>
                  </a:cubicBezTo>
                  <a:cubicBezTo>
                    <a:pt x="1234" y="30601"/>
                    <a:pt x="1201" y="30734"/>
                    <a:pt x="1268" y="30801"/>
                  </a:cubicBezTo>
                  <a:cubicBezTo>
                    <a:pt x="1435" y="31035"/>
                    <a:pt x="1635" y="31268"/>
                    <a:pt x="1802" y="31468"/>
                  </a:cubicBezTo>
                  <a:cubicBezTo>
                    <a:pt x="1868" y="31535"/>
                    <a:pt x="1902" y="31535"/>
                    <a:pt x="1968" y="31535"/>
                  </a:cubicBezTo>
                  <a:cubicBezTo>
                    <a:pt x="2035" y="31535"/>
                    <a:pt x="2068" y="31535"/>
                    <a:pt x="2102" y="31502"/>
                  </a:cubicBezTo>
                  <a:cubicBezTo>
                    <a:pt x="2202" y="31402"/>
                    <a:pt x="2202" y="31268"/>
                    <a:pt x="2135" y="31201"/>
                  </a:cubicBezTo>
                  <a:cubicBezTo>
                    <a:pt x="1935" y="31001"/>
                    <a:pt x="1768" y="30801"/>
                    <a:pt x="1601" y="30568"/>
                  </a:cubicBezTo>
                  <a:cubicBezTo>
                    <a:pt x="1565" y="30513"/>
                    <a:pt x="1508" y="30488"/>
                    <a:pt x="1453" y="30488"/>
                  </a:cubicBezTo>
                  <a:close/>
                  <a:moveTo>
                    <a:pt x="2584" y="31689"/>
                  </a:moveTo>
                  <a:cubicBezTo>
                    <a:pt x="2529" y="31689"/>
                    <a:pt x="2472" y="31713"/>
                    <a:pt x="2435" y="31769"/>
                  </a:cubicBezTo>
                  <a:cubicBezTo>
                    <a:pt x="2335" y="31869"/>
                    <a:pt x="2369" y="32002"/>
                    <a:pt x="2469" y="32069"/>
                  </a:cubicBezTo>
                  <a:cubicBezTo>
                    <a:pt x="2669" y="32236"/>
                    <a:pt x="2902" y="32402"/>
                    <a:pt x="3169" y="32536"/>
                  </a:cubicBezTo>
                  <a:cubicBezTo>
                    <a:pt x="3203" y="32569"/>
                    <a:pt x="3236" y="32569"/>
                    <a:pt x="3269" y="32569"/>
                  </a:cubicBezTo>
                  <a:cubicBezTo>
                    <a:pt x="3336" y="32569"/>
                    <a:pt x="3403" y="32536"/>
                    <a:pt x="3436" y="32469"/>
                  </a:cubicBezTo>
                  <a:cubicBezTo>
                    <a:pt x="3503" y="32369"/>
                    <a:pt x="3469" y="32236"/>
                    <a:pt x="3369" y="32202"/>
                  </a:cubicBezTo>
                  <a:cubicBezTo>
                    <a:pt x="3136" y="32069"/>
                    <a:pt x="2902" y="31902"/>
                    <a:pt x="2702" y="31735"/>
                  </a:cubicBezTo>
                  <a:cubicBezTo>
                    <a:pt x="2672" y="31705"/>
                    <a:pt x="2629" y="31689"/>
                    <a:pt x="2584" y="31689"/>
                  </a:cubicBezTo>
                  <a:close/>
                  <a:moveTo>
                    <a:pt x="4014" y="32542"/>
                  </a:moveTo>
                  <a:cubicBezTo>
                    <a:pt x="3934" y="32542"/>
                    <a:pt x="3851" y="32597"/>
                    <a:pt x="3803" y="32669"/>
                  </a:cubicBezTo>
                  <a:cubicBezTo>
                    <a:pt x="3770" y="32769"/>
                    <a:pt x="3803" y="32903"/>
                    <a:pt x="3936" y="32936"/>
                  </a:cubicBezTo>
                  <a:cubicBezTo>
                    <a:pt x="4170" y="33069"/>
                    <a:pt x="4437" y="33170"/>
                    <a:pt x="4737" y="33236"/>
                  </a:cubicBezTo>
                  <a:cubicBezTo>
                    <a:pt x="4737" y="33270"/>
                    <a:pt x="4770" y="33270"/>
                    <a:pt x="4770" y="33270"/>
                  </a:cubicBezTo>
                  <a:cubicBezTo>
                    <a:pt x="4870" y="33270"/>
                    <a:pt x="4970" y="33203"/>
                    <a:pt x="4970" y="33103"/>
                  </a:cubicBezTo>
                  <a:cubicBezTo>
                    <a:pt x="5004" y="33003"/>
                    <a:pt x="4970" y="32903"/>
                    <a:pt x="4837" y="32836"/>
                  </a:cubicBezTo>
                  <a:cubicBezTo>
                    <a:pt x="4604" y="32769"/>
                    <a:pt x="4337" y="32669"/>
                    <a:pt x="4103" y="32569"/>
                  </a:cubicBezTo>
                  <a:cubicBezTo>
                    <a:pt x="4075" y="32550"/>
                    <a:pt x="4045" y="32542"/>
                    <a:pt x="4014" y="32542"/>
                  </a:cubicBezTo>
                  <a:close/>
                  <a:moveTo>
                    <a:pt x="5584" y="33061"/>
                  </a:moveTo>
                  <a:cubicBezTo>
                    <a:pt x="5495" y="33061"/>
                    <a:pt x="5398" y="33126"/>
                    <a:pt x="5371" y="33236"/>
                  </a:cubicBezTo>
                  <a:cubicBezTo>
                    <a:pt x="5371" y="33336"/>
                    <a:pt x="5437" y="33436"/>
                    <a:pt x="5538" y="33470"/>
                  </a:cubicBezTo>
                  <a:cubicBezTo>
                    <a:pt x="5804" y="33536"/>
                    <a:pt x="6105" y="33603"/>
                    <a:pt x="6371" y="33637"/>
                  </a:cubicBezTo>
                  <a:lnTo>
                    <a:pt x="6405" y="33637"/>
                  </a:lnTo>
                  <a:cubicBezTo>
                    <a:pt x="6505" y="33637"/>
                    <a:pt x="6605" y="33570"/>
                    <a:pt x="6605" y="33470"/>
                  </a:cubicBezTo>
                  <a:cubicBezTo>
                    <a:pt x="6638" y="33336"/>
                    <a:pt x="6538" y="33236"/>
                    <a:pt x="6438" y="33203"/>
                  </a:cubicBezTo>
                  <a:cubicBezTo>
                    <a:pt x="6171" y="33170"/>
                    <a:pt x="5904" y="33136"/>
                    <a:pt x="5638" y="33069"/>
                  </a:cubicBezTo>
                  <a:cubicBezTo>
                    <a:pt x="5620" y="33064"/>
                    <a:pt x="5602" y="33061"/>
                    <a:pt x="5584" y="33061"/>
                  </a:cubicBezTo>
                  <a:close/>
                  <a:moveTo>
                    <a:pt x="7239" y="33303"/>
                  </a:moveTo>
                  <a:cubicBezTo>
                    <a:pt x="7139" y="33303"/>
                    <a:pt x="7039" y="33403"/>
                    <a:pt x="7039" y="33503"/>
                  </a:cubicBezTo>
                  <a:cubicBezTo>
                    <a:pt x="7005" y="33603"/>
                    <a:pt x="7105" y="33703"/>
                    <a:pt x="7205" y="33737"/>
                  </a:cubicBezTo>
                  <a:cubicBezTo>
                    <a:pt x="7506" y="33737"/>
                    <a:pt x="7772" y="33770"/>
                    <a:pt x="8073" y="33770"/>
                  </a:cubicBezTo>
                  <a:cubicBezTo>
                    <a:pt x="8173" y="33770"/>
                    <a:pt x="8273" y="33670"/>
                    <a:pt x="8273" y="33570"/>
                  </a:cubicBezTo>
                  <a:cubicBezTo>
                    <a:pt x="8273" y="33470"/>
                    <a:pt x="8173" y="33370"/>
                    <a:pt x="8073" y="33370"/>
                  </a:cubicBezTo>
                  <a:cubicBezTo>
                    <a:pt x="7806" y="33336"/>
                    <a:pt x="7506" y="33336"/>
                    <a:pt x="7239" y="3330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242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023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00" y="1098467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5"/>
          <p:cNvSpPr/>
          <p:nvPr/>
        </p:nvSpPr>
        <p:spPr>
          <a:xfrm>
            <a:off x="6592418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597" y="4209528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89" y="4209526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9702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1986144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76" r:id="rId3"/>
    <p:sldLayoutId id="2147483677" r:id="rId4"/>
    <p:sldLayoutId id="2147483678" r:id="rId5"/>
    <p:sldLayoutId id="2147483683" r:id="rId6"/>
    <p:sldLayoutId id="2147483684" r:id="rId7"/>
    <p:sldLayoutId id="214748368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61210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</p:sldLayoutIdLst>
  <p:transition spd="slow">
    <p:wheel spokes="1"/>
    <p:sndAc>
      <p:stSnd>
        <p:snd r:embed="rId9" name="chimes.wav"/>
      </p:stSnd>
    </p:sndAc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40" Type="http://schemas.openxmlformats.org/officeDocument/2006/relationships/image" Target="../media/image22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36.png"/><Relationship Id="rId18" Type="http://schemas.openxmlformats.org/officeDocument/2006/relationships/image" Target="../media/image39.png"/><Relationship Id="rId3" Type="http://schemas.openxmlformats.org/officeDocument/2006/relationships/image" Target="../media/image18.gif"/><Relationship Id="rId7" Type="http://schemas.openxmlformats.org/officeDocument/2006/relationships/image" Target="../media/image8.png"/><Relationship Id="rId12" Type="http://schemas.microsoft.com/office/2007/relationships/hdphoto" Target="../media/hdphoto21.wdp"/><Relationship Id="rId17" Type="http://schemas.microsoft.com/office/2007/relationships/hdphoto" Target="../media/hdphoto23.wdp"/><Relationship Id="rId2" Type="http://schemas.openxmlformats.org/officeDocument/2006/relationships/audio" Target="../media/audio1.wav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35.png"/><Relationship Id="rId5" Type="http://schemas.microsoft.com/office/2007/relationships/hdphoto" Target="../media/hdphoto17.wdp"/><Relationship Id="rId15" Type="http://schemas.openxmlformats.org/officeDocument/2006/relationships/image" Target="../media/image37.png"/><Relationship Id="rId10" Type="http://schemas.microsoft.com/office/2007/relationships/hdphoto" Target="../media/hdphoto11.wdp"/><Relationship Id="rId19" Type="http://schemas.microsoft.com/office/2007/relationships/hdphoto" Target="../media/hdphoto24.wdp"/><Relationship Id="rId4" Type="http://schemas.openxmlformats.org/officeDocument/2006/relationships/image" Target="../media/image29.png"/><Relationship Id="rId9" Type="http://schemas.openxmlformats.org/officeDocument/2006/relationships/image" Target="../media/image13.png"/><Relationship Id="rId14" Type="http://schemas.microsoft.com/office/2007/relationships/hdphoto" Target="../media/hdphoto2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49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microsoft.com/office/2007/relationships/media" Target="../media/media5.wav"/><Relationship Id="rId7" Type="http://schemas.openxmlformats.org/officeDocument/2006/relationships/image" Target="../media/image51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5.png"/><Relationship Id="rId4" Type="http://schemas.openxmlformats.org/officeDocument/2006/relationships/audio" Target="../media/media5.wav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microsoft.com/office/2007/relationships/hdphoto" Target="../media/hdphoto17.wdp"/><Relationship Id="rId10" Type="http://schemas.openxmlformats.org/officeDocument/2006/relationships/image" Target="../media/image57.svg"/><Relationship Id="rId4" Type="http://schemas.openxmlformats.org/officeDocument/2006/relationships/image" Target="../media/image29.png"/><Relationship Id="rId9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65.svg"/><Relationship Id="rId18" Type="http://schemas.openxmlformats.org/officeDocument/2006/relationships/image" Target="../media/image68.png"/><Relationship Id="rId3" Type="http://schemas.openxmlformats.org/officeDocument/2006/relationships/image" Target="../media/image58.png"/><Relationship Id="rId21" Type="http://schemas.openxmlformats.org/officeDocument/2006/relationships/slide" Target="slide21.xml"/><Relationship Id="rId7" Type="http://schemas.openxmlformats.org/officeDocument/2006/relationships/image" Target="../media/image61.svg"/><Relationship Id="rId12" Type="http://schemas.openxmlformats.org/officeDocument/2006/relationships/image" Target="../media/image64.png"/><Relationship Id="rId17" Type="http://schemas.openxmlformats.org/officeDocument/2006/relationships/slide" Target="slide20.xml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67.svg"/><Relationship Id="rId20" Type="http://schemas.openxmlformats.org/officeDocument/2006/relationships/image" Target="../media/image7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slide" Target="slide18.xml"/><Relationship Id="rId5" Type="http://schemas.openxmlformats.org/officeDocument/2006/relationships/slide" Target="slide16.xml"/><Relationship Id="rId15" Type="http://schemas.openxmlformats.org/officeDocument/2006/relationships/image" Target="../media/image66.png"/><Relationship Id="rId10" Type="http://schemas.openxmlformats.org/officeDocument/2006/relationships/image" Target="../media/image63.svg"/><Relationship Id="rId19" Type="http://schemas.openxmlformats.org/officeDocument/2006/relationships/image" Target="../media/image69.svg"/><Relationship Id="rId4" Type="http://schemas.openxmlformats.org/officeDocument/2006/relationships/image" Target="../media/image59.svg"/><Relationship Id="rId9" Type="http://schemas.openxmlformats.org/officeDocument/2006/relationships/image" Target="../media/image62.png"/><Relationship Id="rId14" Type="http://schemas.openxmlformats.org/officeDocument/2006/relationships/slide" Target="slide19.xml"/><Relationship Id="rId22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image" Target="../media/image61.sv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slide" Target="slide15.xml"/><Relationship Id="rId4" Type="http://schemas.openxmlformats.org/officeDocument/2006/relationships/image" Target="../media/image70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audio" Target="../media/audio3.wav"/><Relationship Id="rId7" Type="http://schemas.openxmlformats.org/officeDocument/2006/relationships/image" Target="../media/image21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4" Type="http://schemas.openxmlformats.org/officeDocument/2006/relationships/image" Target="../media/image70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slide" Target="slide15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4" Type="http://schemas.openxmlformats.org/officeDocument/2006/relationships/image" Target="../media/image70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slide" Target="slide15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svg"/><Relationship Id="rId5" Type="http://schemas.openxmlformats.org/officeDocument/2006/relationships/image" Target="../media/image66.png"/><Relationship Id="rId4" Type="http://schemas.openxmlformats.org/officeDocument/2006/relationships/image" Target="../media/image70.gif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28.gif"/><Relationship Id="rId18" Type="http://schemas.openxmlformats.org/officeDocument/2006/relationships/image" Target="../media/image30.gif"/><Relationship Id="rId26" Type="http://schemas.microsoft.com/office/2007/relationships/hdphoto" Target="../media/hdphoto20.wdp"/><Relationship Id="rId3" Type="http://schemas.openxmlformats.org/officeDocument/2006/relationships/slideLayout" Target="../slideLayouts/slideLayout9.xml"/><Relationship Id="rId21" Type="http://schemas.openxmlformats.org/officeDocument/2006/relationships/image" Target="../media/image31.png"/><Relationship Id="rId7" Type="http://schemas.openxmlformats.org/officeDocument/2006/relationships/image" Target="../media/image24.png"/><Relationship Id="rId12" Type="http://schemas.openxmlformats.org/officeDocument/2006/relationships/image" Target="../media/image27.gif"/><Relationship Id="rId17" Type="http://schemas.openxmlformats.org/officeDocument/2006/relationships/image" Target="../media/image21.png"/><Relationship Id="rId25" Type="http://schemas.openxmlformats.org/officeDocument/2006/relationships/image" Target="../media/image33.png"/><Relationship Id="rId2" Type="http://schemas.openxmlformats.org/officeDocument/2006/relationships/audio" Target="../media/media2.mp3"/><Relationship Id="rId16" Type="http://schemas.openxmlformats.org/officeDocument/2006/relationships/image" Target="../media/image17.png"/><Relationship Id="rId20" Type="http://schemas.microsoft.com/office/2007/relationships/hdphoto" Target="../media/hdphoto3.wdp"/><Relationship Id="rId1" Type="http://schemas.microsoft.com/office/2007/relationships/media" Target="../media/media2.mp3"/><Relationship Id="rId6" Type="http://schemas.openxmlformats.org/officeDocument/2006/relationships/image" Target="../media/image23.gif"/><Relationship Id="rId11" Type="http://schemas.microsoft.com/office/2007/relationships/hdphoto" Target="../media/hdphoto16.wdp"/><Relationship Id="rId24" Type="http://schemas.microsoft.com/office/2007/relationships/hdphoto" Target="../media/hdphoto19.wdp"/><Relationship Id="rId5" Type="http://schemas.openxmlformats.org/officeDocument/2006/relationships/audio" Target="../media/audio1.wav"/><Relationship Id="rId15" Type="http://schemas.microsoft.com/office/2007/relationships/hdphoto" Target="../media/hdphoto17.wdp"/><Relationship Id="rId23" Type="http://schemas.openxmlformats.org/officeDocument/2006/relationships/image" Target="../media/image32.png"/><Relationship Id="rId28" Type="http://schemas.openxmlformats.org/officeDocument/2006/relationships/audio" Target="../media/audio1.wav"/><Relationship Id="rId10" Type="http://schemas.openxmlformats.org/officeDocument/2006/relationships/image" Target="../media/image26.png"/><Relationship Id="rId19" Type="http://schemas.openxmlformats.org/officeDocument/2006/relationships/image" Target="../media/image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5.gif"/><Relationship Id="rId14" Type="http://schemas.openxmlformats.org/officeDocument/2006/relationships/image" Target="../media/image29.png"/><Relationship Id="rId22" Type="http://schemas.microsoft.com/office/2007/relationships/hdphoto" Target="../media/hdphoto18.wdp"/><Relationship Id="rId27" Type="http://schemas.openxmlformats.org/officeDocument/2006/relationships/image" Target="../media/image3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5.wav"/><Relationship Id="rId7" Type="http://schemas.openxmlformats.org/officeDocument/2006/relationships/slide" Target="slide1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36.png"/><Relationship Id="rId18" Type="http://schemas.openxmlformats.org/officeDocument/2006/relationships/image" Target="../media/image39.png"/><Relationship Id="rId3" Type="http://schemas.openxmlformats.org/officeDocument/2006/relationships/image" Target="../media/image18.gif"/><Relationship Id="rId7" Type="http://schemas.openxmlformats.org/officeDocument/2006/relationships/image" Target="../media/image8.png"/><Relationship Id="rId12" Type="http://schemas.microsoft.com/office/2007/relationships/hdphoto" Target="../media/hdphoto21.wdp"/><Relationship Id="rId17" Type="http://schemas.microsoft.com/office/2007/relationships/hdphoto" Target="../media/hdphoto23.wdp"/><Relationship Id="rId2" Type="http://schemas.openxmlformats.org/officeDocument/2006/relationships/audio" Target="../media/audio1.wav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35.png"/><Relationship Id="rId5" Type="http://schemas.microsoft.com/office/2007/relationships/hdphoto" Target="../media/hdphoto17.wdp"/><Relationship Id="rId15" Type="http://schemas.openxmlformats.org/officeDocument/2006/relationships/image" Target="../media/image37.png"/><Relationship Id="rId10" Type="http://schemas.microsoft.com/office/2007/relationships/hdphoto" Target="../media/hdphoto11.wdp"/><Relationship Id="rId19" Type="http://schemas.microsoft.com/office/2007/relationships/hdphoto" Target="../media/hdphoto24.wdp"/><Relationship Id="rId4" Type="http://schemas.openxmlformats.org/officeDocument/2006/relationships/image" Target="../media/image29.png"/><Relationship Id="rId9" Type="http://schemas.openxmlformats.org/officeDocument/2006/relationships/image" Target="../media/image13.png"/><Relationship Id="rId14" Type="http://schemas.microsoft.com/office/2007/relationships/hdphoto" Target="../media/hdphoto2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36.png"/><Relationship Id="rId18" Type="http://schemas.openxmlformats.org/officeDocument/2006/relationships/image" Target="../media/image39.png"/><Relationship Id="rId3" Type="http://schemas.openxmlformats.org/officeDocument/2006/relationships/image" Target="../media/image18.gif"/><Relationship Id="rId7" Type="http://schemas.openxmlformats.org/officeDocument/2006/relationships/image" Target="../media/image8.png"/><Relationship Id="rId12" Type="http://schemas.microsoft.com/office/2007/relationships/hdphoto" Target="../media/hdphoto21.wdp"/><Relationship Id="rId17" Type="http://schemas.microsoft.com/office/2007/relationships/hdphoto" Target="../media/hdphoto23.wdp"/><Relationship Id="rId2" Type="http://schemas.openxmlformats.org/officeDocument/2006/relationships/audio" Target="../media/audio1.wav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35.png"/><Relationship Id="rId5" Type="http://schemas.microsoft.com/office/2007/relationships/hdphoto" Target="../media/hdphoto17.wdp"/><Relationship Id="rId15" Type="http://schemas.openxmlformats.org/officeDocument/2006/relationships/image" Target="../media/image37.png"/><Relationship Id="rId10" Type="http://schemas.microsoft.com/office/2007/relationships/hdphoto" Target="../media/hdphoto11.wdp"/><Relationship Id="rId19" Type="http://schemas.microsoft.com/office/2007/relationships/hdphoto" Target="../media/hdphoto24.wdp"/><Relationship Id="rId4" Type="http://schemas.openxmlformats.org/officeDocument/2006/relationships/image" Target="../media/image29.png"/><Relationship Id="rId9" Type="http://schemas.openxmlformats.org/officeDocument/2006/relationships/image" Target="../media/image13.png"/><Relationship Id="rId14" Type="http://schemas.microsoft.com/office/2007/relationships/hdphoto" Target="../media/hdphoto22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gif"/><Relationship Id="rId7" Type="http://schemas.openxmlformats.org/officeDocument/2006/relationships/image" Target="../media/image79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.png"/><Relationship Id="rId5" Type="http://schemas.openxmlformats.org/officeDocument/2006/relationships/image" Target="../media/image77.svg"/><Relationship Id="rId4" Type="http://schemas.openxmlformats.org/officeDocument/2006/relationships/image" Target="../media/image76.png"/><Relationship Id="rId9" Type="http://schemas.openxmlformats.org/officeDocument/2006/relationships/image" Target="../media/image81.sv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36.png"/><Relationship Id="rId18" Type="http://schemas.openxmlformats.org/officeDocument/2006/relationships/image" Target="../media/image39.png"/><Relationship Id="rId3" Type="http://schemas.openxmlformats.org/officeDocument/2006/relationships/image" Target="../media/image18.gif"/><Relationship Id="rId7" Type="http://schemas.openxmlformats.org/officeDocument/2006/relationships/image" Target="../media/image8.png"/><Relationship Id="rId12" Type="http://schemas.microsoft.com/office/2007/relationships/hdphoto" Target="../media/hdphoto21.wdp"/><Relationship Id="rId17" Type="http://schemas.microsoft.com/office/2007/relationships/hdphoto" Target="../media/hdphoto23.wdp"/><Relationship Id="rId2" Type="http://schemas.openxmlformats.org/officeDocument/2006/relationships/audio" Target="../media/audio1.wav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35.png"/><Relationship Id="rId5" Type="http://schemas.microsoft.com/office/2007/relationships/hdphoto" Target="../media/hdphoto17.wdp"/><Relationship Id="rId15" Type="http://schemas.openxmlformats.org/officeDocument/2006/relationships/image" Target="../media/image37.png"/><Relationship Id="rId10" Type="http://schemas.microsoft.com/office/2007/relationships/hdphoto" Target="../media/hdphoto11.wdp"/><Relationship Id="rId19" Type="http://schemas.microsoft.com/office/2007/relationships/hdphoto" Target="../media/hdphoto24.wdp"/><Relationship Id="rId4" Type="http://schemas.openxmlformats.org/officeDocument/2006/relationships/image" Target="../media/image29.png"/><Relationship Id="rId9" Type="http://schemas.openxmlformats.org/officeDocument/2006/relationships/image" Target="../media/image13.png"/><Relationship Id="rId14" Type="http://schemas.microsoft.com/office/2007/relationships/hdphoto" Target="../media/hdphoto22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audio" Target="../media/audio1.wav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audio" Target="../media/audio3.wav"/><Relationship Id="rId4" Type="http://schemas.openxmlformats.org/officeDocument/2006/relationships/audio" Target="../media/audio6.wav"/><Relationship Id="rId9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36.png"/><Relationship Id="rId18" Type="http://schemas.openxmlformats.org/officeDocument/2006/relationships/image" Target="../media/image39.png"/><Relationship Id="rId3" Type="http://schemas.openxmlformats.org/officeDocument/2006/relationships/image" Target="../media/image18.gif"/><Relationship Id="rId7" Type="http://schemas.openxmlformats.org/officeDocument/2006/relationships/image" Target="../media/image8.png"/><Relationship Id="rId12" Type="http://schemas.microsoft.com/office/2007/relationships/hdphoto" Target="../media/hdphoto21.wdp"/><Relationship Id="rId17" Type="http://schemas.microsoft.com/office/2007/relationships/hdphoto" Target="../media/hdphoto23.wdp"/><Relationship Id="rId2" Type="http://schemas.openxmlformats.org/officeDocument/2006/relationships/audio" Target="../media/audio1.wav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35.png"/><Relationship Id="rId5" Type="http://schemas.microsoft.com/office/2007/relationships/hdphoto" Target="../media/hdphoto17.wdp"/><Relationship Id="rId15" Type="http://schemas.openxmlformats.org/officeDocument/2006/relationships/image" Target="../media/image37.png"/><Relationship Id="rId10" Type="http://schemas.microsoft.com/office/2007/relationships/hdphoto" Target="../media/hdphoto11.wdp"/><Relationship Id="rId19" Type="http://schemas.microsoft.com/office/2007/relationships/hdphoto" Target="../media/hdphoto24.wdp"/><Relationship Id="rId4" Type="http://schemas.openxmlformats.org/officeDocument/2006/relationships/image" Target="../media/image29.png"/><Relationship Id="rId9" Type="http://schemas.openxmlformats.org/officeDocument/2006/relationships/image" Target="../media/image13.png"/><Relationship Id="rId14" Type="http://schemas.microsoft.com/office/2007/relationships/hdphoto" Target="../media/hdphoto2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85.jpeg"/><Relationship Id="rId11" Type="http://schemas.openxmlformats.org/officeDocument/2006/relationships/image" Target="../media/image21.png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8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gif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8.gif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4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4.wav"/><Relationship Id="rId7" Type="http://schemas.openxmlformats.org/officeDocument/2006/relationships/image" Target="../media/image4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gif"/><Relationship Id="rId5" Type="http://schemas.openxmlformats.org/officeDocument/2006/relationships/image" Target="../media/image42.gif"/><Relationship Id="rId4" Type="http://schemas.openxmlformats.org/officeDocument/2006/relationships/image" Target="../media/image44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audio" Target="../media/audio3.wav"/><Relationship Id="rId7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gif"/><Relationship Id="rId5" Type="http://schemas.openxmlformats.org/officeDocument/2006/relationships/image" Target="../media/image42.gif"/><Relationship Id="rId4" Type="http://schemas.openxmlformats.org/officeDocument/2006/relationships/image" Target="../media/image44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4.wav"/><Relationship Id="rId7" Type="http://schemas.openxmlformats.org/officeDocument/2006/relationships/image" Target="../media/image4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gif"/><Relationship Id="rId5" Type="http://schemas.openxmlformats.org/officeDocument/2006/relationships/image" Target="../media/image44.gif"/><Relationship Id="rId4" Type="http://schemas.openxmlformats.org/officeDocument/2006/relationships/audio" Target="../media/audio3.wav"/><Relationship Id="rId9" Type="http://schemas.openxmlformats.org/officeDocument/2006/relationships/image" Target="../media/image4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image" Target="../media/image4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gif"/><Relationship Id="rId5" Type="http://schemas.openxmlformats.org/officeDocument/2006/relationships/image" Target="../media/image44.gif"/><Relationship Id="rId4" Type="http://schemas.openxmlformats.org/officeDocument/2006/relationships/audio" Target="../media/audio4.wav"/><Relationship Id="rId9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24E3CBD-B08E-43F8-87CD-515F286AA414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 rot="21056184">
            <a:off x="7497120" y="3737377"/>
            <a:ext cx="828520" cy="116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8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87612" y="1061222"/>
            <a:ext cx="5184788" cy="91195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0" name="Picture 209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30008" y="58057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Google Shape;158;p24"/>
          <p:cNvSpPr txBox="1">
            <a:spLocks/>
          </p:cNvSpPr>
          <p:nvPr/>
        </p:nvSpPr>
        <p:spPr>
          <a:xfrm>
            <a:off x="3211032" y="1212112"/>
            <a:ext cx="4455042" cy="761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Presentation</a:t>
            </a:r>
          </a:p>
        </p:txBody>
      </p:sp>
      <p:grpSp>
        <p:nvGrpSpPr>
          <p:cNvPr id="90" name="Google Shape;305;p35"/>
          <p:cNvGrpSpPr/>
          <p:nvPr/>
        </p:nvGrpSpPr>
        <p:grpSpPr>
          <a:xfrm>
            <a:off x="4034876" y="293547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594" y="4166371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7" name="Google Shape;1260;p37"/>
          <p:cNvSpPr/>
          <p:nvPr/>
        </p:nvSpPr>
        <p:spPr>
          <a:xfrm>
            <a:off x="2357155" y="93986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262;p37"/>
          <p:cNvSpPr txBox="1">
            <a:spLocks noGrp="1"/>
          </p:cNvSpPr>
          <p:nvPr>
            <p:ph type="ctrTitle"/>
          </p:nvPr>
        </p:nvSpPr>
        <p:spPr>
          <a:xfrm>
            <a:off x="2510761" y="1049457"/>
            <a:ext cx="780722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dirty="0">
                <a:solidFill>
                  <a:srgbClr val="FF0000"/>
                </a:solidFill>
                <a:latin typeface="Barrio" panose="020B0604020202020204" charset="0"/>
                <a:cs typeface="Barrio" panose="020B0604020202020204" charset="0"/>
              </a:rPr>
              <a:t>2</a:t>
            </a:r>
            <a:endParaRPr sz="6000" dirty="0">
              <a:solidFill>
                <a:srgbClr val="FF0000"/>
              </a:solidFill>
              <a:latin typeface="Barrio" panose="020B0604020202020204" charset="0"/>
              <a:cs typeface="Barrio" panose="020B0604020202020204" charset="0"/>
            </a:endParaRPr>
          </a:p>
        </p:txBody>
      </p:sp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357154" y="2973651"/>
            <a:ext cx="1331079" cy="1444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7" name="Group 216"/>
          <p:cNvGrpSpPr/>
          <p:nvPr/>
        </p:nvGrpSpPr>
        <p:grpSpPr>
          <a:xfrm>
            <a:off x="-472787" y="424129"/>
            <a:ext cx="2658427" cy="3552544"/>
            <a:chOff x="-650963" y="671756"/>
            <a:chExt cx="3854868" cy="5151390"/>
          </a:xfrm>
        </p:grpSpPr>
        <p:pic>
          <p:nvPicPr>
            <p:cNvPr id="218" name="Picture 2" descr="Children Playing Park Stock Vector Image by ©yusufdemirci #318430298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49672" l="54188" r="80250">
                          <a14:foregroundMark x1="75438" y1="16214" x2="72563" y2="24086"/>
                          <a14:foregroundMark x1="64500" y1="1125" x2="61813" y2="13121"/>
                          <a14:foregroundMark x1="59062" y1="30928" x2="58562" y2="369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1" t="4173" r="16686" b="49548"/>
            <a:stretch/>
          </p:blipFill>
          <p:spPr bwMode="auto">
            <a:xfrm flipH="1">
              <a:off x="64295" y="3386653"/>
              <a:ext cx="1852630" cy="19006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9" name="Picture 42" descr="Cartoon Tree Download, PNG, 576x995px, Tree, Area, Branch, Cartoon, Grass  Download Free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10000" r="90000">
                          <a14:backgroundMark x1="72927" y1="32864" x2="72927" y2="32864"/>
                        </a14:backgroundRemoval>
                      </a14:imgEffect>
                      <a14:imgEffect>
                        <a14:colorTemperature colorTemp="53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98"/>
            <a:stretch/>
          </p:blipFill>
          <p:spPr bwMode="auto">
            <a:xfrm flipH="1">
              <a:off x="-650963" y="671756"/>
              <a:ext cx="3854868" cy="51513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0" name="图片 25" descr="8fd71eaf8677ef70d2293deb973682b3">
            <a:extLst>
              <a:ext uri="{FF2B5EF4-FFF2-40B4-BE49-F238E27FC236}">
                <a16:creationId xmlns:a16="http://schemas.microsoft.com/office/drawing/2014/main" id="{EF691A65-3B6C-46DB-97C7-276902726F1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519533">
            <a:off x="-67449" y="3020169"/>
            <a:ext cx="1453475" cy="1328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1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4836" b="67573" l="28375" r="44375">
                        <a14:foregroundMark x1="39063" y1="66167" x2="39563" y2="66917"/>
                        <a14:foregroundMark x1="30688" y1="38051" x2="32625" y2="40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58" t="23560" r="54928" b="31775"/>
          <a:stretch/>
        </p:blipFill>
        <p:spPr bwMode="auto">
          <a:xfrm flipH="1">
            <a:off x="1339898" y="2457641"/>
            <a:ext cx="733759" cy="1307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" name="Picture 62" descr="128,293 Cartoon Pencil Stock Photos and Images - 123RF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333" b="100000" l="5842" r="97595">
                        <a14:foregroundMark x1="14089" y1="33778" x2="32646" y2="44000"/>
                        <a14:foregroundMark x1="69416" y1="36444" x2="61168" y2="43778"/>
                        <a14:foregroundMark x1="19931" y1="45333" x2="27148" y2="43333"/>
                        <a14:foregroundMark x1="59794" y1="39111" x2="62199" y2="41778"/>
                        <a14:foregroundMark x1="28866" y1="22000" x2="39519" y2="21556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63126" y="3745229"/>
            <a:ext cx="686937" cy="10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ộp chú thích: Mũi tên Xuống 2">
            <a:extLst>
              <a:ext uri="{FF2B5EF4-FFF2-40B4-BE49-F238E27FC236}">
                <a16:creationId xmlns:a16="http://schemas.microsoft.com/office/drawing/2014/main" id="{B67E0AF1-7FCB-670E-B01D-F97107185876}"/>
              </a:ext>
            </a:extLst>
          </p:cNvPr>
          <p:cNvSpPr/>
          <p:nvPr/>
        </p:nvSpPr>
        <p:spPr>
          <a:xfrm>
            <a:off x="2230804" y="2336455"/>
            <a:ext cx="5789721" cy="377761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Task 4: </a:t>
            </a:r>
            <a:r>
              <a:rPr kumimoji="0" lang="vi-VN" sz="2800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Listen and repeat.</a:t>
            </a:r>
            <a:endParaRPr kumimoji="0" lang="en-US" sz="2800" b="0" i="0" u="none" strike="noStrike" kern="0" cap="none" spc="0" normalizeH="0" baseline="0" noProof="0" dirty="0">
              <a:ln>
                <a:solidFill>
                  <a:srgbClr val="C00000"/>
                </a:solidFill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8975112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12" dur="12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1031;p40"/>
          <p:cNvGrpSpPr/>
          <p:nvPr/>
        </p:nvGrpSpPr>
        <p:grpSpPr>
          <a:xfrm>
            <a:off x="7998642" y="3717784"/>
            <a:ext cx="1507051" cy="1368387"/>
            <a:chOff x="1497575" y="238125"/>
            <a:chExt cx="4614425" cy="5228350"/>
          </a:xfrm>
        </p:grpSpPr>
        <p:sp>
          <p:nvSpPr>
            <p:cNvPr id="100" name="Google Shape;1032;p40"/>
            <p:cNvSpPr/>
            <p:nvPr/>
          </p:nvSpPr>
          <p:spPr>
            <a:xfrm>
              <a:off x="1497575" y="2378350"/>
              <a:ext cx="2156200" cy="2101650"/>
            </a:xfrm>
            <a:custGeom>
              <a:avLst/>
              <a:gdLst/>
              <a:ahLst/>
              <a:cxnLst/>
              <a:rect l="l" t="t" r="r" b="b"/>
              <a:pathLst>
                <a:path w="86248" h="84066" extrusionOk="0">
                  <a:moveTo>
                    <a:pt x="69655" y="56027"/>
                  </a:moveTo>
                  <a:cubicBezTo>
                    <a:pt x="86247" y="31420"/>
                    <a:pt x="61812" y="0"/>
                    <a:pt x="11005" y="6667"/>
                  </a:cubicBezTo>
                  <a:cubicBezTo>
                    <a:pt x="3236" y="8113"/>
                    <a:pt x="1" y="12034"/>
                    <a:pt x="957" y="19387"/>
                  </a:cubicBezTo>
                  <a:cubicBezTo>
                    <a:pt x="8089" y="58674"/>
                    <a:pt x="50612" y="84065"/>
                    <a:pt x="69581" y="56174"/>
                  </a:cubicBezTo>
                  <a:cubicBezTo>
                    <a:pt x="69606" y="56125"/>
                    <a:pt x="69655" y="56076"/>
                    <a:pt x="69655" y="56027"/>
                  </a:cubicBezTo>
                  <a:close/>
                  <a:moveTo>
                    <a:pt x="69655" y="56027"/>
                  </a:moveTo>
                  <a:close/>
                </a:path>
              </a:pathLst>
            </a:custGeom>
            <a:solidFill>
              <a:srgbClr val="8FD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33;p40"/>
            <p:cNvSpPr/>
            <p:nvPr/>
          </p:nvSpPr>
          <p:spPr>
            <a:xfrm>
              <a:off x="1497575" y="2546225"/>
              <a:ext cx="1704000" cy="1903125"/>
            </a:xfrm>
            <a:custGeom>
              <a:avLst/>
              <a:gdLst/>
              <a:ahLst/>
              <a:cxnLst/>
              <a:rect l="l" t="t" r="r" b="b"/>
              <a:pathLst>
                <a:path w="68160" h="76125" extrusionOk="0">
                  <a:moveTo>
                    <a:pt x="957" y="12672"/>
                  </a:moveTo>
                  <a:cubicBezTo>
                    <a:pt x="7893" y="51028"/>
                    <a:pt x="48602" y="76125"/>
                    <a:pt x="68160" y="51371"/>
                  </a:cubicBezTo>
                  <a:cubicBezTo>
                    <a:pt x="47180" y="60758"/>
                    <a:pt x="16642" y="37646"/>
                    <a:pt x="10711" y="4927"/>
                  </a:cubicBezTo>
                  <a:cubicBezTo>
                    <a:pt x="10466" y="3064"/>
                    <a:pt x="10491" y="1422"/>
                    <a:pt x="10785" y="1"/>
                  </a:cubicBezTo>
                  <a:cubicBezTo>
                    <a:pt x="3163" y="1471"/>
                    <a:pt x="1" y="5392"/>
                    <a:pt x="957" y="12672"/>
                  </a:cubicBezTo>
                  <a:close/>
                  <a:moveTo>
                    <a:pt x="957" y="12672"/>
                  </a:moveTo>
                  <a:close/>
                </a:path>
              </a:pathLst>
            </a:custGeom>
            <a:solidFill>
              <a:srgbClr val="47A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34;p40"/>
            <p:cNvSpPr/>
            <p:nvPr/>
          </p:nvSpPr>
          <p:spPr>
            <a:xfrm>
              <a:off x="3956425" y="2378350"/>
              <a:ext cx="2155575" cy="2101650"/>
            </a:xfrm>
            <a:custGeom>
              <a:avLst/>
              <a:gdLst/>
              <a:ahLst/>
              <a:cxnLst/>
              <a:rect l="l" t="t" r="r" b="b"/>
              <a:pathLst>
                <a:path w="86223" h="84066" extrusionOk="0">
                  <a:moveTo>
                    <a:pt x="16569" y="56027"/>
                  </a:moveTo>
                  <a:cubicBezTo>
                    <a:pt x="1" y="31420"/>
                    <a:pt x="24436" y="0"/>
                    <a:pt x="75243" y="6667"/>
                  </a:cubicBezTo>
                  <a:cubicBezTo>
                    <a:pt x="83012" y="8113"/>
                    <a:pt x="86222" y="12034"/>
                    <a:pt x="85267" y="19387"/>
                  </a:cubicBezTo>
                  <a:cubicBezTo>
                    <a:pt x="78159" y="58674"/>
                    <a:pt x="35612" y="84065"/>
                    <a:pt x="16642" y="56174"/>
                  </a:cubicBezTo>
                  <a:cubicBezTo>
                    <a:pt x="16618" y="56125"/>
                    <a:pt x="16593" y="56076"/>
                    <a:pt x="16569" y="56027"/>
                  </a:cubicBezTo>
                  <a:close/>
                  <a:moveTo>
                    <a:pt x="16569" y="56027"/>
                  </a:moveTo>
                  <a:close/>
                </a:path>
              </a:pathLst>
            </a:custGeom>
            <a:solidFill>
              <a:srgbClr val="8FD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5;p40"/>
            <p:cNvSpPr/>
            <p:nvPr/>
          </p:nvSpPr>
          <p:spPr>
            <a:xfrm>
              <a:off x="4408000" y="2546225"/>
              <a:ext cx="1704000" cy="1903125"/>
            </a:xfrm>
            <a:custGeom>
              <a:avLst/>
              <a:gdLst/>
              <a:ahLst/>
              <a:cxnLst/>
              <a:rect l="l" t="t" r="r" b="b"/>
              <a:pathLst>
                <a:path w="68160" h="76125" extrusionOk="0">
                  <a:moveTo>
                    <a:pt x="67204" y="12672"/>
                  </a:moveTo>
                  <a:cubicBezTo>
                    <a:pt x="60268" y="51028"/>
                    <a:pt x="19583" y="76125"/>
                    <a:pt x="1" y="51371"/>
                  </a:cubicBezTo>
                  <a:cubicBezTo>
                    <a:pt x="20980" y="60758"/>
                    <a:pt x="51543" y="37646"/>
                    <a:pt x="57474" y="4927"/>
                  </a:cubicBezTo>
                  <a:cubicBezTo>
                    <a:pt x="57694" y="3064"/>
                    <a:pt x="57670" y="1422"/>
                    <a:pt x="57376" y="1"/>
                  </a:cubicBezTo>
                  <a:cubicBezTo>
                    <a:pt x="64998" y="1471"/>
                    <a:pt x="68159" y="5392"/>
                    <a:pt x="67204" y="12672"/>
                  </a:cubicBezTo>
                  <a:close/>
                  <a:moveTo>
                    <a:pt x="67204" y="12672"/>
                  </a:moveTo>
                  <a:close/>
                </a:path>
              </a:pathLst>
            </a:custGeom>
            <a:solidFill>
              <a:srgbClr val="47A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36;p40"/>
            <p:cNvSpPr/>
            <p:nvPr/>
          </p:nvSpPr>
          <p:spPr>
            <a:xfrm>
              <a:off x="2121325" y="2926950"/>
              <a:ext cx="1707675" cy="1260175"/>
            </a:xfrm>
            <a:custGeom>
              <a:avLst/>
              <a:gdLst/>
              <a:ahLst/>
              <a:cxnLst/>
              <a:rect l="l" t="t" r="r" b="b"/>
              <a:pathLst>
                <a:path w="68307" h="50407" extrusionOk="0">
                  <a:moveTo>
                    <a:pt x="14800" y="0"/>
                  </a:moveTo>
                  <a:cubicBezTo>
                    <a:pt x="14696" y="0"/>
                    <a:pt x="14591" y="5"/>
                    <a:pt x="14486" y="16"/>
                  </a:cubicBezTo>
                  <a:cubicBezTo>
                    <a:pt x="12794" y="212"/>
                    <a:pt x="11544" y="1732"/>
                    <a:pt x="11716" y="3447"/>
                  </a:cubicBezTo>
                  <a:lnTo>
                    <a:pt x="12231" y="8324"/>
                  </a:lnTo>
                  <a:lnTo>
                    <a:pt x="5270" y="3668"/>
                  </a:lnTo>
                  <a:cubicBezTo>
                    <a:pt x="4743" y="3313"/>
                    <a:pt x="4145" y="3144"/>
                    <a:pt x="3553" y="3144"/>
                  </a:cubicBezTo>
                  <a:cubicBezTo>
                    <a:pt x="2548" y="3144"/>
                    <a:pt x="1558" y="3631"/>
                    <a:pt x="957" y="4526"/>
                  </a:cubicBezTo>
                  <a:cubicBezTo>
                    <a:pt x="1" y="5947"/>
                    <a:pt x="393" y="7883"/>
                    <a:pt x="1814" y="8839"/>
                  </a:cubicBezTo>
                  <a:lnTo>
                    <a:pt x="8554" y="13349"/>
                  </a:lnTo>
                  <a:lnTo>
                    <a:pt x="4731" y="14378"/>
                  </a:lnTo>
                  <a:cubicBezTo>
                    <a:pt x="3064" y="14819"/>
                    <a:pt x="2084" y="16535"/>
                    <a:pt x="2525" y="18202"/>
                  </a:cubicBezTo>
                  <a:cubicBezTo>
                    <a:pt x="2917" y="19574"/>
                    <a:pt x="4167" y="20505"/>
                    <a:pt x="5540" y="20505"/>
                  </a:cubicBezTo>
                  <a:cubicBezTo>
                    <a:pt x="5809" y="20505"/>
                    <a:pt x="6079" y="20456"/>
                    <a:pt x="6349" y="20383"/>
                  </a:cubicBezTo>
                  <a:lnTo>
                    <a:pt x="15441" y="17956"/>
                  </a:lnTo>
                  <a:lnTo>
                    <a:pt x="25711" y="24794"/>
                  </a:lnTo>
                  <a:lnTo>
                    <a:pt x="19265" y="26534"/>
                  </a:lnTo>
                  <a:cubicBezTo>
                    <a:pt x="17623" y="26976"/>
                    <a:pt x="16618" y="28691"/>
                    <a:pt x="17083" y="30333"/>
                  </a:cubicBezTo>
                  <a:cubicBezTo>
                    <a:pt x="17451" y="31730"/>
                    <a:pt x="18701" y="32637"/>
                    <a:pt x="20074" y="32637"/>
                  </a:cubicBezTo>
                  <a:cubicBezTo>
                    <a:pt x="20343" y="32637"/>
                    <a:pt x="20613" y="32613"/>
                    <a:pt x="20882" y="32539"/>
                  </a:cubicBezTo>
                  <a:lnTo>
                    <a:pt x="32597" y="29402"/>
                  </a:lnTo>
                  <a:lnTo>
                    <a:pt x="63037" y="49891"/>
                  </a:lnTo>
                  <a:cubicBezTo>
                    <a:pt x="63552" y="50234"/>
                    <a:pt x="64165" y="50406"/>
                    <a:pt x="64753" y="50406"/>
                  </a:cubicBezTo>
                  <a:cubicBezTo>
                    <a:pt x="65758" y="50406"/>
                    <a:pt x="66738" y="49940"/>
                    <a:pt x="67351" y="49034"/>
                  </a:cubicBezTo>
                  <a:cubicBezTo>
                    <a:pt x="68307" y="47612"/>
                    <a:pt x="67915" y="45676"/>
                    <a:pt x="66493" y="44720"/>
                  </a:cubicBezTo>
                  <a:lnTo>
                    <a:pt x="36102" y="24255"/>
                  </a:lnTo>
                  <a:lnTo>
                    <a:pt x="34779" y="11413"/>
                  </a:lnTo>
                  <a:cubicBezTo>
                    <a:pt x="34595" y="9803"/>
                    <a:pt x="33245" y="8603"/>
                    <a:pt x="31662" y="8603"/>
                  </a:cubicBezTo>
                  <a:cubicBezTo>
                    <a:pt x="31558" y="8603"/>
                    <a:pt x="31453" y="8608"/>
                    <a:pt x="31348" y="8619"/>
                  </a:cubicBezTo>
                  <a:cubicBezTo>
                    <a:pt x="29632" y="8815"/>
                    <a:pt x="28406" y="10334"/>
                    <a:pt x="28578" y="12050"/>
                  </a:cubicBezTo>
                  <a:lnTo>
                    <a:pt x="29387" y="19770"/>
                  </a:lnTo>
                  <a:lnTo>
                    <a:pt x="18946" y="12810"/>
                  </a:lnTo>
                  <a:lnTo>
                    <a:pt x="17917" y="2810"/>
                  </a:lnTo>
                  <a:cubicBezTo>
                    <a:pt x="17756" y="1200"/>
                    <a:pt x="16386" y="0"/>
                    <a:pt x="14800" y="0"/>
                  </a:cubicBezTo>
                  <a:close/>
                </a:path>
              </a:pathLst>
            </a:custGeom>
            <a:solidFill>
              <a:srgbClr val="178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37;p40"/>
            <p:cNvSpPr/>
            <p:nvPr/>
          </p:nvSpPr>
          <p:spPr>
            <a:xfrm>
              <a:off x="3838175" y="2926950"/>
              <a:ext cx="1650700" cy="1221550"/>
            </a:xfrm>
            <a:custGeom>
              <a:avLst/>
              <a:gdLst/>
              <a:ahLst/>
              <a:cxnLst/>
              <a:rect l="l" t="t" r="r" b="b"/>
              <a:pathLst>
                <a:path w="66028" h="48862" extrusionOk="0">
                  <a:moveTo>
                    <a:pt x="51203" y="0"/>
                  </a:moveTo>
                  <a:cubicBezTo>
                    <a:pt x="49620" y="0"/>
                    <a:pt x="48272" y="1200"/>
                    <a:pt x="48111" y="2810"/>
                  </a:cubicBezTo>
                  <a:lnTo>
                    <a:pt x="47057" y="12810"/>
                  </a:lnTo>
                  <a:lnTo>
                    <a:pt x="36641" y="19770"/>
                  </a:lnTo>
                  <a:lnTo>
                    <a:pt x="37425" y="12050"/>
                  </a:lnTo>
                  <a:cubicBezTo>
                    <a:pt x="37621" y="10334"/>
                    <a:pt x="36371" y="8815"/>
                    <a:pt x="34656" y="8619"/>
                  </a:cubicBezTo>
                  <a:cubicBezTo>
                    <a:pt x="34550" y="8608"/>
                    <a:pt x="34445" y="8603"/>
                    <a:pt x="34341" y="8603"/>
                  </a:cubicBezTo>
                  <a:cubicBezTo>
                    <a:pt x="32758" y="8603"/>
                    <a:pt x="31410" y="9803"/>
                    <a:pt x="31249" y="11413"/>
                  </a:cubicBezTo>
                  <a:lnTo>
                    <a:pt x="29926" y="24255"/>
                  </a:lnTo>
                  <a:lnTo>
                    <a:pt x="1814" y="43176"/>
                  </a:lnTo>
                  <a:cubicBezTo>
                    <a:pt x="368" y="44107"/>
                    <a:pt x="0" y="46043"/>
                    <a:pt x="956" y="47489"/>
                  </a:cubicBezTo>
                  <a:cubicBezTo>
                    <a:pt x="1544" y="48372"/>
                    <a:pt x="2525" y="48862"/>
                    <a:pt x="3530" y="48862"/>
                  </a:cubicBezTo>
                  <a:cubicBezTo>
                    <a:pt x="4118" y="48862"/>
                    <a:pt x="4731" y="48690"/>
                    <a:pt x="5270" y="48323"/>
                  </a:cubicBezTo>
                  <a:lnTo>
                    <a:pt x="33430" y="29402"/>
                  </a:lnTo>
                  <a:lnTo>
                    <a:pt x="45121" y="32539"/>
                  </a:lnTo>
                  <a:cubicBezTo>
                    <a:pt x="45391" y="32613"/>
                    <a:pt x="45660" y="32637"/>
                    <a:pt x="45930" y="32637"/>
                  </a:cubicBezTo>
                  <a:cubicBezTo>
                    <a:pt x="47302" y="32637"/>
                    <a:pt x="48552" y="31730"/>
                    <a:pt x="48944" y="30333"/>
                  </a:cubicBezTo>
                  <a:cubicBezTo>
                    <a:pt x="49386" y="28691"/>
                    <a:pt x="48405" y="26976"/>
                    <a:pt x="46739" y="26534"/>
                  </a:cubicBezTo>
                  <a:lnTo>
                    <a:pt x="40293" y="24794"/>
                  </a:lnTo>
                  <a:lnTo>
                    <a:pt x="50562" y="17956"/>
                  </a:lnTo>
                  <a:lnTo>
                    <a:pt x="59679" y="20383"/>
                  </a:lnTo>
                  <a:cubicBezTo>
                    <a:pt x="59949" y="20456"/>
                    <a:pt x="60218" y="20505"/>
                    <a:pt x="60488" y="20505"/>
                  </a:cubicBezTo>
                  <a:cubicBezTo>
                    <a:pt x="61861" y="20505"/>
                    <a:pt x="63110" y="19574"/>
                    <a:pt x="63478" y="18202"/>
                  </a:cubicBezTo>
                  <a:cubicBezTo>
                    <a:pt x="63944" y="16535"/>
                    <a:pt x="62939" y="14819"/>
                    <a:pt x="61297" y="14378"/>
                  </a:cubicBezTo>
                  <a:lnTo>
                    <a:pt x="57449" y="13349"/>
                  </a:lnTo>
                  <a:lnTo>
                    <a:pt x="64213" y="8839"/>
                  </a:lnTo>
                  <a:cubicBezTo>
                    <a:pt x="65635" y="7883"/>
                    <a:pt x="66027" y="5947"/>
                    <a:pt x="65071" y="4526"/>
                  </a:cubicBezTo>
                  <a:cubicBezTo>
                    <a:pt x="64470" y="3631"/>
                    <a:pt x="63480" y="3144"/>
                    <a:pt x="62469" y="3144"/>
                  </a:cubicBezTo>
                  <a:cubicBezTo>
                    <a:pt x="61873" y="3144"/>
                    <a:pt x="61269" y="3313"/>
                    <a:pt x="60733" y="3668"/>
                  </a:cubicBezTo>
                  <a:lnTo>
                    <a:pt x="53773" y="8324"/>
                  </a:lnTo>
                  <a:lnTo>
                    <a:pt x="54287" y="3447"/>
                  </a:lnTo>
                  <a:cubicBezTo>
                    <a:pt x="54459" y="1732"/>
                    <a:pt x="53233" y="212"/>
                    <a:pt x="51518" y="16"/>
                  </a:cubicBezTo>
                  <a:cubicBezTo>
                    <a:pt x="51412" y="5"/>
                    <a:pt x="51307" y="0"/>
                    <a:pt x="51203" y="0"/>
                  </a:cubicBezTo>
                  <a:close/>
                </a:path>
              </a:pathLst>
            </a:custGeom>
            <a:solidFill>
              <a:srgbClr val="178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38;p40"/>
            <p:cNvSpPr/>
            <p:nvPr/>
          </p:nvSpPr>
          <p:spPr>
            <a:xfrm>
              <a:off x="3640275" y="2138775"/>
              <a:ext cx="329650" cy="2512175"/>
            </a:xfrm>
            <a:custGeom>
              <a:avLst/>
              <a:gdLst/>
              <a:ahLst/>
              <a:cxnLst/>
              <a:rect l="l" t="t" r="r" b="b"/>
              <a:pathLst>
                <a:path w="13186" h="100487" extrusionOk="0">
                  <a:moveTo>
                    <a:pt x="13186" y="74360"/>
                  </a:moveTo>
                  <a:lnTo>
                    <a:pt x="13186" y="4804"/>
                  </a:lnTo>
                  <a:cubicBezTo>
                    <a:pt x="10686" y="3603"/>
                    <a:pt x="8431" y="1985"/>
                    <a:pt x="6544" y="0"/>
                  </a:cubicBezTo>
                  <a:cubicBezTo>
                    <a:pt x="5000" y="1593"/>
                    <a:pt x="3235" y="2966"/>
                    <a:pt x="1299" y="4069"/>
                  </a:cubicBezTo>
                  <a:cubicBezTo>
                    <a:pt x="858" y="4314"/>
                    <a:pt x="417" y="4534"/>
                    <a:pt x="0" y="4755"/>
                  </a:cubicBezTo>
                  <a:lnTo>
                    <a:pt x="0" y="100486"/>
                  </a:lnTo>
                  <a:cubicBezTo>
                    <a:pt x="2083" y="99775"/>
                    <a:pt x="4387" y="99383"/>
                    <a:pt x="6691" y="99383"/>
                  </a:cubicBezTo>
                  <a:cubicBezTo>
                    <a:pt x="8995" y="99383"/>
                    <a:pt x="11152" y="99751"/>
                    <a:pt x="13186" y="100413"/>
                  </a:cubicBezTo>
                  <a:close/>
                  <a:moveTo>
                    <a:pt x="13186" y="74360"/>
                  </a:moveTo>
                  <a:close/>
                </a:path>
              </a:pathLst>
            </a:custGeom>
            <a:solidFill>
              <a:srgbClr val="47A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39;p40"/>
            <p:cNvSpPr/>
            <p:nvPr/>
          </p:nvSpPr>
          <p:spPr>
            <a:xfrm>
              <a:off x="3640275" y="2345875"/>
              <a:ext cx="177700" cy="1994425"/>
            </a:xfrm>
            <a:custGeom>
              <a:avLst/>
              <a:gdLst/>
              <a:ahLst/>
              <a:cxnLst/>
              <a:rect l="l" t="t" r="r" b="b"/>
              <a:pathLst>
                <a:path w="7108" h="79777" extrusionOk="0">
                  <a:moveTo>
                    <a:pt x="7108" y="78673"/>
                  </a:moveTo>
                  <a:lnTo>
                    <a:pt x="7108" y="588"/>
                  </a:lnTo>
                  <a:cubicBezTo>
                    <a:pt x="6912" y="392"/>
                    <a:pt x="6715" y="196"/>
                    <a:pt x="6544" y="0"/>
                  </a:cubicBezTo>
                  <a:cubicBezTo>
                    <a:pt x="5000" y="1593"/>
                    <a:pt x="3235" y="2966"/>
                    <a:pt x="1299" y="4093"/>
                  </a:cubicBezTo>
                  <a:cubicBezTo>
                    <a:pt x="858" y="4314"/>
                    <a:pt x="417" y="4534"/>
                    <a:pt x="0" y="4755"/>
                  </a:cubicBezTo>
                  <a:lnTo>
                    <a:pt x="0" y="79776"/>
                  </a:lnTo>
                  <a:cubicBezTo>
                    <a:pt x="2083" y="79065"/>
                    <a:pt x="4338" y="78673"/>
                    <a:pt x="6691" y="78673"/>
                  </a:cubicBezTo>
                  <a:close/>
                  <a:moveTo>
                    <a:pt x="7108" y="78673"/>
                  </a:moveTo>
                  <a:close/>
                </a:path>
              </a:pathLst>
            </a:custGeom>
            <a:solidFill>
              <a:srgbClr val="178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40;p40"/>
            <p:cNvSpPr/>
            <p:nvPr/>
          </p:nvSpPr>
          <p:spPr>
            <a:xfrm>
              <a:off x="2484675" y="4312700"/>
              <a:ext cx="2596125" cy="1075950"/>
            </a:xfrm>
            <a:custGeom>
              <a:avLst/>
              <a:gdLst/>
              <a:ahLst/>
              <a:cxnLst/>
              <a:rect l="l" t="t" r="r" b="b"/>
              <a:pathLst>
                <a:path w="103845" h="43038" extrusionOk="0">
                  <a:moveTo>
                    <a:pt x="69826" y="8554"/>
                  </a:moveTo>
                  <a:cubicBezTo>
                    <a:pt x="67253" y="5074"/>
                    <a:pt x="63625" y="2402"/>
                    <a:pt x="59410" y="1030"/>
                  </a:cubicBezTo>
                  <a:cubicBezTo>
                    <a:pt x="57376" y="368"/>
                    <a:pt x="55194" y="0"/>
                    <a:pt x="52915" y="0"/>
                  </a:cubicBezTo>
                  <a:cubicBezTo>
                    <a:pt x="50562" y="0"/>
                    <a:pt x="48307" y="392"/>
                    <a:pt x="46224" y="1103"/>
                  </a:cubicBezTo>
                  <a:cubicBezTo>
                    <a:pt x="42033" y="2500"/>
                    <a:pt x="38455" y="5196"/>
                    <a:pt x="35906" y="8701"/>
                  </a:cubicBezTo>
                  <a:cubicBezTo>
                    <a:pt x="35146" y="8603"/>
                    <a:pt x="34386" y="8554"/>
                    <a:pt x="33578" y="8554"/>
                  </a:cubicBezTo>
                  <a:cubicBezTo>
                    <a:pt x="23431" y="8554"/>
                    <a:pt x="15245" y="16740"/>
                    <a:pt x="15245" y="26862"/>
                  </a:cubicBezTo>
                  <a:lnTo>
                    <a:pt x="15245" y="26911"/>
                  </a:lnTo>
                  <a:cubicBezTo>
                    <a:pt x="6740" y="27401"/>
                    <a:pt x="1" y="34435"/>
                    <a:pt x="1" y="43038"/>
                  </a:cubicBezTo>
                  <a:lnTo>
                    <a:pt x="103844" y="43038"/>
                  </a:lnTo>
                  <a:cubicBezTo>
                    <a:pt x="103844" y="34435"/>
                    <a:pt x="97129" y="27401"/>
                    <a:pt x="88624" y="26911"/>
                  </a:cubicBezTo>
                  <a:lnTo>
                    <a:pt x="88624" y="26862"/>
                  </a:lnTo>
                  <a:cubicBezTo>
                    <a:pt x="88624" y="16740"/>
                    <a:pt x="80414" y="8554"/>
                    <a:pt x="70267" y="8554"/>
                  </a:cubicBezTo>
                  <a:close/>
                  <a:moveTo>
                    <a:pt x="69826" y="8554"/>
                  </a:moveTo>
                  <a:close/>
                </a:path>
              </a:pathLst>
            </a:custGeom>
            <a:solidFill>
              <a:srgbClr val="A66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41;p40"/>
            <p:cNvSpPr/>
            <p:nvPr/>
          </p:nvSpPr>
          <p:spPr>
            <a:xfrm>
              <a:off x="2632350" y="238125"/>
              <a:ext cx="2345500" cy="2281775"/>
            </a:xfrm>
            <a:custGeom>
              <a:avLst/>
              <a:gdLst/>
              <a:ahLst/>
              <a:cxnLst/>
              <a:rect l="l" t="t" r="r" b="b"/>
              <a:pathLst>
                <a:path w="93820" h="91271" extrusionOk="0">
                  <a:moveTo>
                    <a:pt x="68600" y="16445"/>
                  </a:moveTo>
                  <a:cubicBezTo>
                    <a:pt x="65929" y="6960"/>
                    <a:pt x="57204" y="0"/>
                    <a:pt x="46861" y="0"/>
                  </a:cubicBezTo>
                  <a:cubicBezTo>
                    <a:pt x="36714" y="0"/>
                    <a:pt x="28136" y="6666"/>
                    <a:pt x="25269" y="15882"/>
                  </a:cubicBezTo>
                  <a:cubicBezTo>
                    <a:pt x="24386" y="15759"/>
                    <a:pt x="23480" y="15710"/>
                    <a:pt x="22573" y="15710"/>
                  </a:cubicBezTo>
                  <a:cubicBezTo>
                    <a:pt x="10098" y="15710"/>
                    <a:pt x="0" y="25808"/>
                    <a:pt x="0" y="38258"/>
                  </a:cubicBezTo>
                  <a:cubicBezTo>
                    <a:pt x="0" y="46444"/>
                    <a:pt x="4387" y="53625"/>
                    <a:pt x="10931" y="57571"/>
                  </a:cubicBezTo>
                  <a:cubicBezTo>
                    <a:pt x="9044" y="60855"/>
                    <a:pt x="7965" y="64679"/>
                    <a:pt x="7965" y="68747"/>
                  </a:cubicBezTo>
                  <a:cubicBezTo>
                    <a:pt x="7965" y="81198"/>
                    <a:pt x="18063" y="91271"/>
                    <a:pt x="30538" y="91271"/>
                  </a:cubicBezTo>
                  <a:cubicBezTo>
                    <a:pt x="34043" y="91271"/>
                    <a:pt x="37352" y="90486"/>
                    <a:pt x="40317" y="89065"/>
                  </a:cubicBezTo>
                  <a:cubicBezTo>
                    <a:pt x="42768" y="87888"/>
                    <a:pt x="44974" y="86271"/>
                    <a:pt x="46861" y="84310"/>
                  </a:cubicBezTo>
                  <a:cubicBezTo>
                    <a:pt x="48748" y="86295"/>
                    <a:pt x="51003" y="87913"/>
                    <a:pt x="53503" y="89114"/>
                  </a:cubicBezTo>
                  <a:cubicBezTo>
                    <a:pt x="56444" y="90511"/>
                    <a:pt x="59704" y="91271"/>
                    <a:pt x="63159" y="91271"/>
                  </a:cubicBezTo>
                  <a:cubicBezTo>
                    <a:pt x="75634" y="91271"/>
                    <a:pt x="85756" y="81198"/>
                    <a:pt x="85756" y="68747"/>
                  </a:cubicBezTo>
                  <a:cubicBezTo>
                    <a:pt x="85756" y="64875"/>
                    <a:pt x="84776" y="61223"/>
                    <a:pt x="83036" y="58037"/>
                  </a:cubicBezTo>
                  <a:cubicBezTo>
                    <a:pt x="89506" y="54066"/>
                    <a:pt x="93820" y="46934"/>
                    <a:pt x="93820" y="38822"/>
                  </a:cubicBezTo>
                  <a:cubicBezTo>
                    <a:pt x="93820" y="26371"/>
                    <a:pt x="83698" y="16298"/>
                    <a:pt x="71247" y="16298"/>
                  </a:cubicBezTo>
                  <a:cubicBezTo>
                    <a:pt x="70340" y="16298"/>
                    <a:pt x="69458" y="16323"/>
                    <a:pt x="68600" y="16445"/>
                  </a:cubicBezTo>
                  <a:close/>
                  <a:moveTo>
                    <a:pt x="68600" y="16445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042;p40"/>
            <p:cNvSpPr/>
            <p:nvPr/>
          </p:nvSpPr>
          <p:spPr>
            <a:xfrm>
              <a:off x="2632350" y="238125"/>
              <a:ext cx="1518325" cy="2281775"/>
            </a:xfrm>
            <a:custGeom>
              <a:avLst/>
              <a:gdLst/>
              <a:ahLst/>
              <a:cxnLst/>
              <a:rect l="l" t="t" r="r" b="b"/>
              <a:pathLst>
                <a:path w="60733" h="91271" extrusionOk="0">
                  <a:moveTo>
                    <a:pt x="46861" y="0"/>
                  </a:moveTo>
                  <a:cubicBezTo>
                    <a:pt x="36714" y="0"/>
                    <a:pt x="28136" y="6666"/>
                    <a:pt x="25269" y="15882"/>
                  </a:cubicBezTo>
                  <a:cubicBezTo>
                    <a:pt x="24386" y="15759"/>
                    <a:pt x="23480" y="15710"/>
                    <a:pt x="22573" y="15710"/>
                  </a:cubicBezTo>
                  <a:cubicBezTo>
                    <a:pt x="10098" y="15710"/>
                    <a:pt x="0" y="25808"/>
                    <a:pt x="0" y="38258"/>
                  </a:cubicBezTo>
                  <a:cubicBezTo>
                    <a:pt x="0" y="46444"/>
                    <a:pt x="4387" y="53625"/>
                    <a:pt x="10931" y="57571"/>
                  </a:cubicBezTo>
                  <a:cubicBezTo>
                    <a:pt x="9044" y="60855"/>
                    <a:pt x="7965" y="64679"/>
                    <a:pt x="7965" y="68747"/>
                  </a:cubicBezTo>
                  <a:cubicBezTo>
                    <a:pt x="7965" y="81198"/>
                    <a:pt x="18063" y="91271"/>
                    <a:pt x="30538" y="91271"/>
                  </a:cubicBezTo>
                  <a:cubicBezTo>
                    <a:pt x="34043" y="91271"/>
                    <a:pt x="37352" y="90486"/>
                    <a:pt x="40317" y="89065"/>
                  </a:cubicBezTo>
                  <a:cubicBezTo>
                    <a:pt x="40734" y="88844"/>
                    <a:pt x="41175" y="88624"/>
                    <a:pt x="41616" y="88403"/>
                  </a:cubicBezTo>
                  <a:cubicBezTo>
                    <a:pt x="26935" y="80781"/>
                    <a:pt x="16985" y="66100"/>
                    <a:pt x="16985" y="49263"/>
                  </a:cubicBezTo>
                  <a:cubicBezTo>
                    <a:pt x="16985" y="25808"/>
                    <a:pt x="36249" y="6568"/>
                    <a:pt x="60733" y="4755"/>
                  </a:cubicBezTo>
                  <a:cubicBezTo>
                    <a:pt x="56885" y="1765"/>
                    <a:pt x="52081" y="0"/>
                    <a:pt x="46861" y="0"/>
                  </a:cubicBezTo>
                  <a:close/>
                  <a:moveTo>
                    <a:pt x="46861" y="0"/>
                  </a:moveTo>
                  <a:close/>
                </a:path>
              </a:pathLst>
            </a:custGeom>
            <a:solidFill>
              <a:srgbClr val="E5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043;p40"/>
            <p:cNvSpPr/>
            <p:nvPr/>
          </p:nvSpPr>
          <p:spPr>
            <a:xfrm>
              <a:off x="3254250" y="933550"/>
              <a:ext cx="1056975" cy="1055750"/>
            </a:xfrm>
            <a:custGeom>
              <a:avLst/>
              <a:gdLst/>
              <a:ahLst/>
              <a:cxnLst/>
              <a:rect l="l" t="t" r="r" b="b"/>
              <a:pathLst>
                <a:path w="42279" h="42230" extrusionOk="0">
                  <a:moveTo>
                    <a:pt x="21152" y="0"/>
                  </a:moveTo>
                  <a:cubicBezTo>
                    <a:pt x="9461" y="0"/>
                    <a:pt x="1" y="9461"/>
                    <a:pt x="1" y="21103"/>
                  </a:cubicBezTo>
                  <a:cubicBezTo>
                    <a:pt x="1" y="32769"/>
                    <a:pt x="9461" y="42229"/>
                    <a:pt x="21152" y="42229"/>
                  </a:cubicBezTo>
                  <a:cubicBezTo>
                    <a:pt x="32818" y="42229"/>
                    <a:pt x="42278" y="32769"/>
                    <a:pt x="42278" y="21103"/>
                  </a:cubicBezTo>
                  <a:cubicBezTo>
                    <a:pt x="42278" y="9461"/>
                    <a:pt x="32818" y="0"/>
                    <a:pt x="21152" y="0"/>
                  </a:cubicBezTo>
                  <a:close/>
                  <a:moveTo>
                    <a:pt x="21152" y="0"/>
                  </a:move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044;p40"/>
            <p:cNvSpPr/>
            <p:nvPr/>
          </p:nvSpPr>
          <p:spPr>
            <a:xfrm>
              <a:off x="3254250" y="933550"/>
              <a:ext cx="612750" cy="1055750"/>
            </a:xfrm>
            <a:custGeom>
              <a:avLst/>
              <a:gdLst/>
              <a:ahLst/>
              <a:cxnLst/>
              <a:rect l="l" t="t" r="r" b="b"/>
              <a:pathLst>
                <a:path w="24510" h="42230" extrusionOk="0">
                  <a:moveTo>
                    <a:pt x="21152" y="0"/>
                  </a:moveTo>
                  <a:cubicBezTo>
                    <a:pt x="9461" y="0"/>
                    <a:pt x="1" y="9461"/>
                    <a:pt x="1" y="21103"/>
                  </a:cubicBezTo>
                  <a:cubicBezTo>
                    <a:pt x="1" y="32769"/>
                    <a:pt x="9461" y="42229"/>
                    <a:pt x="21152" y="42229"/>
                  </a:cubicBezTo>
                  <a:cubicBezTo>
                    <a:pt x="22279" y="42229"/>
                    <a:pt x="23406" y="42131"/>
                    <a:pt x="24509" y="41959"/>
                  </a:cubicBezTo>
                  <a:cubicBezTo>
                    <a:pt x="14436" y="40342"/>
                    <a:pt x="6716" y="31641"/>
                    <a:pt x="6716" y="21103"/>
                  </a:cubicBezTo>
                  <a:cubicBezTo>
                    <a:pt x="6716" y="10588"/>
                    <a:pt x="14436" y="1888"/>
                    <a:pt x="24509" y="270"/>
                  </a:cubicBezTo>
                  <a:cubicBezTo>
                    <a:pt x="23406" y="98"/>
                    <a:pt x="22279" y="0"/>
                    <a:pt x="21152" y="0"/>
                  </a:cubicBezTo>
                  <a:close/>
                  <a:moveTo>
                    <a:pt x="21152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045;p40"/>
            <p:cNvSpPr/>
            <p:nvPr/>
          </p:nvSpPr>
          <p:spPr>
            <a:xfrm>
              <a:off x="2484675" y="4312700"/>
              <a:ext cx="1466875" cy="1075950"/>
            </a:xfrm>
            <a:custGeom>
              <a:avLst/>
              <a:gdLst/>
              <a:ahLst/>
              <a:cxnLst/>
              <a:rect l="l" t="t" r="r" b="b"/>
              <a:pathLst>
                <a:path w="58675" h="43038" extrusionOk="0">
                  <a:moveTo>
                    <a:pt x="1" y="43038"/>
                  </a:moveTo>
                  <a:lnTo>
                    <a:pt x="42254" y="43038"/>
                  </a:lnTo>
                  <a:cubicBezTo>
                    <a:pt x="40146" y="38896"/>
                    <a:pt x="38945" y="34215"/>
                    <a:pt x="38945" y="29264"/>
                  </a:cubicBezTo>
                  <a:cubicBezTo>
                    <a:pt x="38945" y="21740"/>
                    <a:pt x="41690" y="14853"/>
                    <a:pt x="46224" y="9559"/>
                  </a:cubicBezTo>
                  <a:cubicBezTo>
                    <a:pt x="49533" y="5662"/>
                    <a:pt x="53797" y="2623"/>
                    <a:pt x="58675" y="809"/>
                  </a:cubicBezTo>
                  <a:cubicBezTo>
                    <a:pt x="56983" y="319"/>
                    <a:pt x="55194" y="49"/>
                    <a:pt x="53332" y="0"/>
                  </a:cubicBezTo>
                  <a:lnTo>
                    <a:pt x="52915" y="0"/>
                  </a:lnTo>
                  <a:cubicBezTo>
                    <a:pt x="50562" y="0"/>
                    <a:pt x="48307" y="392"/>
                    <a:pt x="46224" y="1103"/>
                  </a:cubicBezTo>
                  <a:cubicBezTo>
                    <a:pt x="42033" y="2500"/>
                    <a:pt x="38455" y="5196"/>
                    <a:pt x="35906" y="8701"/>
                  </a:cubicBezTo>
                  <a:cubicBezTo>
                    <a:pt x="35146" y="8603"/>
                    <a:pt x="34386" y="8554"/>
                    <a:pt x="33578" y="8554"/>
                  </a:cubicBezTo>
                  <a:cubicBezTo>
                    <a:pt x="23431" y="8554"/>
                    <a:pt x="15245" y="16740"/>
                    <a:pt x="15245" y="26862"/>
                  </a:cubicBezTo>
                  <a:lnTo>
                    <a:pt x="15245" y="26911"/>
                  </a:lnTo>
                  <a:cubicBezTo>
                    <a:pt x="6740" y="27401"/>
                    <a:pt x="1" y="34435"/>
                    <a:pt x="1" y="43038"/>
                  </a:cubicBezTo>
                  <a:close/>
                  <a:moveTo>
                    <a:pt x="1" y="43038"/>
                  </a:moveTo>
                  <a:close/>
                </a:path>
              </a:pathLst>
            </a:custGeom>
            <a:solidFill>
              <a:srgbClr val="6E3E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046;p40"/>
            <p:cNvSpPr/>
            <p:nvPr/>
          </p:nvSpPr>
          <p:spPr>
            <a:xfrm>
              <a:off x="2049650" y="5311425"/>
              <a:ext cx="3466175" cy="155050"/>
            </a:xfrm>
            <a:custGeom>
              <a:avLst/>
              <a:gdLst/>
              <a:ahLst/>
              <a:cxnLst/>
              <a:rect l="l" t="t" r="r" b="b"/>
              <a:pathLst>
                <a:path w="138647" h="6202" extrusionOk="0">
                  <a:moveTo>
                    <a:pt x="3113" y="1"/>
                  </a:moveTo>
                  <a:cubicBezTo>
                    <a:pt x="1397" y="1"/>
                    <a:pt x="0" y="1373"/>
                    <a:pt x="0" y="3089"/>
                  </a:cubicBezTo>
                  <a:cubicBezTo>
                    <a:pt x="0" y="4829"/>
                    <a:pt x="1397" y="6201"/>
                    <a:pt x="3113" y="6201"/>
                  </a:cubicBezTo>
                  <a:lnTo>
                    <a:pt x="135534" y="6201"/>
                  </a:lnTo>
                  <a:cubicBezTo>
                    <a:pt x="137274" y="6201"/>
                    <a:pt x="138646" y="4829"/>
                    <a:pt x="138646" y="3089"/>
                  </a:cubicBezTo>
                  <a:cubicBezTo>
                    <a:pt x="138646" y="1373"/>
                    <a:pt x="137274" y="1"/>
                    <a:pt x="135534" y="1"/>
                  </a:cubicBezTo>
                  <a:close/>
                </a:path>
              </a:pathLst>
            </a:custGeom>
            <a:solidFill>
              <a:srgbClr val="6E3E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7" name="Picture 12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Picture 1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B99D7C13-8D05-5F02-2337-299DD1DE18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071" t="15662" r="38691" b="14074"/>
          <a:stretch/>
        </p:blipFill>
        <p:spPr>
          <a:xfrm>
            <a:off x="6321919" y="1881593"/>
            <a:ext cx="1880437" cy="36723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D6B4BF-12CB-5FD2-E4B0-ABA8D6685C7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286" t="19065" r="38431" b="17301"/>
          <a:stretch/>
        </p:blipFill>
        <p:spPr>
          <a:xfrm>
            <a:off x="441153" y="1727917"/>
            <a:ext cx="2751211" cy="36095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C525FD-DA81-A008-0FAA-3E112A0CC9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0080" y="900457"/>
            <a:ext cx="3062748" cy="2154608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144658DD-44B7-1E0A-F2B1-244B4B3524EB}"/>
              </a:ext>
            </a:extLst>
          </p:cNvPr>
          <p:cNvSpPr/>
          <p:nvPr/>
        </p:nvSpPr>
        <p:spPr>
          <a:xfrm>
            <a:off x="-49068" y="360947"/>
            <a:ext cx="3141340" cy="1366970"/>
          </a:xfrm>
          <a:prstGeom prst="wedgeEllipseCallout">
            <a:avLst>
              <a:gd name="adj1" fmla="val 14302"/>
              <a:gd name="adj2" fmla="val 66432"/>
            </a:avLst>
          </a:prstGeom>
          <a:solidFill>
            <a:schemeClr val="tx1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What is your sister like?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36BC71A5-6D0C-6633-CCB4-5219AD09BBB5}"/>
              </a:ext>
            </a:extLst>
          </p:cNvPr>
          <p:cNvSpPr/>
          <p:nvPr/>
        </p:nvSpPr>
        <p:spPr>
          <a:xfrm flipH="1">
            <a:off x="5666251" y="611025"/>
            <a:ext cx="3502655" cy="1270568"/>
          </a:xfrm>
          <a:prstGeom prst="wedgeEllipseCallout">
            <a:avLst>
              <a:gd name="adj1" fmla="val 23504"/>
              <a:gd name="adj2" fmla="val 65851"/>
            </a:avLst>
          </a:prstGeom>
          <a:solidFill>
            <a:schemeClr val="tx1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900" dirty="0">
                <a:solidFill>
                  <a:schemeClr val="bg1"/>
                </a:solidFill>
                <a:latin typeface="Comic Sans MS" panose="030F0702030302020204" pitchFamily="66" charset="0"/>
              </a:rPr>
              <a:t>She’s hard-working</a:t>
            </a:r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754722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halk Board School Education - Free vector graphic on Pixab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035" y="320635"/>
            <a:ext cx="6406737" cy="482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158;p24"/>
          <p:cNvSpPr txBox="1">
            <a:spLocks/>
          </p:cNvSpPr>
          <p:nvPr/>
        </p:nvSpPr>
        <p:spPr>
          <a:xfrm>
            <a:off x="3087584" y="476939"/>
            <a:ext cx="3348842" cy="761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Structure</a:t>
            </a:r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3" name="Google Shape;158;p24"/>
          <p:cNvSpPr txBox="1">
            <a:spLocks/>
          </p:cNvSpPr>
          <p:nvPr/>
        </p:nvSpPr>
        <p:spPr>
          <a:xfrm>
            <a:off x="2059170" y="1406059"/>
            <a:ext cx="5605153" cy="761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What is ………………like?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FD6B4BF-12CB-5FD2-E4B0-ABA8D6685C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286" t="19065" r="38431" b="17301"/>
          <a:stretch/>
        </p:blipFill>
        <p:spPr>
          <a:xfrm>
            <a:off x="-200112" y="1727917"/>
            <a:ext cx="2751211" cy="3609504"/>
          </a:xfrm>
          <a:prstGeom prst="rect">
            <a:avLst/>
          </a:prstGeom>
        </p:spPr>
      </p:pic>
      <p:pic>
        <p:nvPicPr>
          <p:cNvPr id="15" name="Picture 14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B99D7C13-8D05-5F02-2337-299DD1DE18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071" t="15662" r="38691" b="14074"/>
          <a:stretch/>
        </p:blipFill>
        <p:spPr>
          <a:xfrm>
            <a:off x="7185174" y="1822217"/>
            <a:ext cx="1880437" cy="3672381"/>
          </a:xfrm>
          <a:prstGeom prst="rect">
            <a:avLst/>
          </a:prstGeom>
        </p:spPr>
      </p:pic>
      <p:sp>
        <p:nvSpPr>
          <p:cNvPr id="16" name="Google Shape;158;p24"/>
          <p:cNvSpPr txBox="1">
            <a:spLocks/>
          </p:cNvSpPr>
          <p:nvPr/>
        </p:nvSpPr>
        <p:spPr>
          <a:xfrm>
            <a:off x="2059170" y="2355151"/>
            <a:ext cx="5605153" cy="761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- She’s/ He’s ……… 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BE4637-658E-F70E-A523-06B0C3F17B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16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1" y="4197"/>
            <a:ext cx="46195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 Listen and </a:t>
            </a:r>
            <a:r>
              <a:rPr lang="en-US" sz="3200" b="1" dirty="0">
                <a:ln/>
                <a:solidFill>
                  <a:srgbClr val="00B0F0"/>
                </a:solidFill>
                <a:latin typeface="Comic Sans MS" panose="030F0702030302020204" pitchFamily="66" charset="0"/>
              </a:rPr>
              <a:t>r</a:t>
            </a:r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epeat.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C525FD-DA81-A008-0FAA-3E112A0CC9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288" y="727345"/>
            <a:ext cx="2989409" cy="210301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88" y="2937704"/>
            <a:ext cx="2951597" cy="205142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3790175" y="974275"/>
            <a:ext cx="5282575" cy="141316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omic Sans MS" pitchFamily="66" charset="0"/>
              </a:rPr>
              <a:t>1.  </a:t>
            </a:r>
            <a:r>
              <a:rPr lang="en-US" sz="2400" dirty="0" err="1">
                <a:latin typeface="Comic Sans MS" pitchFamily="66" charset="0"/>
              </a:rPr>
              <a:t>Wh</a:t>
            </a:r>
            <a:r>
              <a:rPr lang="en-US" sz="2400" dirty="0">
                <a:latin typeface="Comic Sans MS" pitchFamily="66" charset="0"/>
              </a:rPr>
              <a:t>αt is your sister like?</a:t>
            </a:r>
            <a:br>
              <a:rPr lang="en-US" sz="2400" dirty="0">
                <a:latin typeface="Comic Sans MS" pitchFamily="66" charset="0"/>
              </a:rPr>
            </a:br>
            <a:r>
              <a:rPr lang="en-US" sz="2400" dirty="0">
                <a:latin typeface="Comic Sans MS" pitchFamily="66" charset="0"/>
              </a:rPr>
              <a:t>- She's hα</a:t>
            </a:r>
            <a:r>
              <a:rPr lang="en-US" sz="2400" dirty="0" err="1">
                <a:latin typeface="Comic Sans MS" pitchFamily="66" charset="0"/>
              </a:rPr>
              <a:t>rd</a:t>
            </a:r>
            <a:r>
              <a:rPr lang="en-US" sz="2400" dirty="0">
                <a:latin typeface="Comic Sans MS" pitchFamily="66" charset="0"/>
              </a:rPr>
              <a:t>-working α</a:t>
            </a:r>
            <a:r>
              <a:rPr lang="en-US" sz="2400" dirty="0" err="1">
                <a:latin typeface="Comic Sans MS" pitchFamily="66" charset="0"/>
              </a:rPr>
              <a:t>nd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ple</a:t>
            </a:r>
            <a:r>
              <a:rPr lang="en-US" sz="2400" dirty="0">
                <a:latin typeface="Comic Sans MS" pitchFamily="66" charset="0"/>
              </a:rPr>
              <a:t>αsαnt. </a:t>
            </a:r>
            <a:br>
              <a:rPr lang="en-US" dirty="0"/>
            </a:b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790175" y="3311735"/>
            <a:ext cx="5282575" cy="141316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omic Sans MS" pitchFamily="66" charset="0"/>
              </a:rPr>
              <a:t>2. </a:t>
            </a:r>
            <a:r>
              <a:rPr lang="en-US" sz="2400" dirty="0" err="1">
                <a:latin typeface="Comic Sans MS" pitchFamily="66" charset="0"/>
              </a:rPr>
              <a:t>Wh</a:t>
            </a:r>
            <a:r>
              <a:rPr lang="en-US" sz="2400" dirty="0">
                <a:latin typeface="Comic Sans MS" pitchFamily="66" charset="0"/>
              </a:rPr>
              <a:t>αt is his twin brother like?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itchFamily="66" charset="0"/>
              </a:rPr>
              <a:t>- He's clever α</a:t>
            </a:r>
            <a:r>
              <a:rPr lang="en-US" sz="2400" dirty="0" err="1">
                <a:latin typeface="Comic Sans MS" pitchFamily="66" charset="0"/>
              </a:rPr>
              <a:t>nd</a:t>
            </a:r>
            <a:r>
              <a:rPr lang="en-US" sz="2400" dirty="0">
                <a:latin typeface="Comic Sans MS" pitchFamily="66" charset="0"/>
              </a:rPr>
              <a:t> friendly.</a:t>
            </a:r>
            <a:br>
              <a:rPr lang="en-US" dirty="0"/>
            </a:br>
            <a:endParaRPr lang="en-US" dirty="0"/>
          </a:p>
        </p:txBody>
      </p:sp>
      <p:pic>
        <p:nvPicPr>
          <p:cNvPr id="16" name="1.1.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819" y="1458680"/>
            <a:ext cx="444354" cy="444354"/>
          </a:xfrm>
          <a:prstGeom prst="rect">
            <a:avLst/>
          </a:prstGeom>
        </p:spPr>
      </p:pic>
      <p:pic>
        <p:nvPicPr>
          <p:cNvPr id="17" name="2.1.11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290" y="3324868"/>
            <a:ext cx="487111" cy="48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82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957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59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25085" y="2342186"/>
            <a:ext cx="1679737" cy="2452783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668" y="2478451"/>
            <a:ext cx="2320058" cy="2505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Google Shape;158;p24"/>
          <p:cNvSpPr txBox="1">
            <a:spLocks/>
          </p:cNvSpPr>
          <p:nvPr/>
        </p:nvSpPr>
        <p:spPr>
          <a:xfrm>
            <a:off x="2599645" y="262138"/>
            <a:ext cx="5799321" cy="1283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</a:rPr>
              <a:t>Game :Family Tree</a:t>
            </a:r>
          </a:p>
          <a:p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</a:rPr>
              <a:t>Look and answer </a:t>
            </a:r>
            <a:endParaRPr lang="en-US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2" name="Rounded Rectangle 221">
            <a:hlinkClick r:id="" action="ppaction://hlinkshowjump?jump=nextslide"/>
          </p:cNvPr>
          <p:cNvSpPr/>
          <p:nvPr/>
        </p:nvSpPr>
        <p:spPr>
          <a:xfrm>
            <a:off x="7586662" y="4272604"/>
            <a:ext cx="957263" cy="494518"/>
          </a:xfrm>
          <a:prstGeom prst="roundRect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/>
          <a:scene3d>
            <a:camera prst="perspectiveLeft"/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latin typeface="Arial Black" panose="020B0A04020102020204" pitchFamily="34" charset="0"/>
              </a:rPr>
              <a:t>PLAY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3DC4618-50E9-3294-A77F-9DFFDA8B80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2744" y="1635742"/>
            <a:ext cx="3409950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64050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9720C98A-5D65-3619-07B7-47B882079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91810" y="0"/>
            <a:ext cx="5143500" cy="5143500"/>
          </a:xfrm>
          <a:prstGeom prst="rect">
            <a:avLst/>
          </a:prstGeom>
        </p:spPr>
      </p:pic>
      <p:pic>
        <p:nvPicPr>
          <p:cNvPr id="8" name="Graphic 7">
            <a:hlinkClick r:id="rId5" action="ppaction://hlinksldjump"/>
            <a:extLst>
              <a:ext uri="{FF2B5EF4-FFF2-40B4-BE49-F238E27FC236}">
                <a16:creationId xmlns:a16="http://schemas.microsoft.com/office/drawing/2014/main" id="{F71F38B4-2516-37F1-B432-F70A4EB7BCD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8632"/>
          <a:stretch/>
        </p:blipFill>
        <p:spPr>
          <a:xfrm>
            <a:off x="3310433" y="202186"/>
            <a:ext cx="1177338" cy="1574597"/>
          </a:xfrm>
          <a:prstGeom prst="rect">
            <a:avLst/>
          </a:prstGeom>
        </p:spPr>
      </p:pic>
      <p:pic>
        <p:nvPicPr>
          <p:cNvPr id="10" name="Graphic 9">
            <a:hlinkClick r:id="rId8" action="ppaction://hlinksldjump"/>
            <a:extLst>
              <a:ext uri="{FF2B5EF4-FFF2-40B4-BE49-F238E27FC236}">
                <a16:creationId xmlns:a16="http://schemas.microsoft.com/office/drawing/2014/main" id="{0077A671-9EB9-F5AC-F2D5-0FACF924D9A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1" b="3182"/>
          <a:stretch/>
        </p:blipFill>
        <p:spPr>
          <a:xfrm>
            <a:off x="4780203" y="252292"/>
            <a:ext cx="1131741" cy="1524491"/>
          </a:xfrm>
          <a:prstGeom prst="rect">
            <a:avLst/>
          </a:prstGeom>
        </p:spPr>
      </p:pic>
      <p:pic>
        <p:nvPicPr>
          <p:cNvPr id="12" name="Graphic 11">
            <a:hlinkClick r:id="rId11" action="ppaction://hlinksldjump"/>
            <a:extLst>
              <a:ext uri="{FF2B5EF4-FFF2-40B4-BE49-F238E27FC236}">
                <a16:creationId xmlns:a16="http://schemas.microsoft.com/office/drawing/2014/main" id="{8A0A9204-15A6-E7B8-A3C6-0723061D4B2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15623"/>
          <a:stretch/>
        </p:blipFill>
        <p:spPr>
          <a:xfrm>
            <a:off x="2869919" y="1827977"/>
            <a:ext cx="1075154" cy="1253332"/>
          </a:xfrm>
          <a:prstGeom prst="rect">
            <a:avLst/>
          </a:prstGeom>
        </p:spPr>
      </p:pic>
      <p:pic>
        <p:nvPicPr>
          <p:cNvPr id="14" name="Graphic 13">
            <a:hlinkClick r:id="rId14" action="ppaction://hlinksldjump"/>
            <a:extLst>
              <a:ext uri="{FF2B5EF4-FFF2-40B4-BE49-F238E27FC236}">
                <a16:creationId xmlns:a16="http://schemas.microsoft.com/office/drawing/2014/main" id="{F6B619F0-403E-7CA7-4F93-7C2F20CAEEFA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51322"/>
          <a:stretch/>
        </p:blipFill>
        <p:spPr>
          <a:xfrm>
            <a:off x="5323963" y="1784813"/>
            <a:ext cx="1075154" cy="1253332"/>
          </a:xfrm>
          <a:prstGeom prst="rect">
            <a:avLst/>
          </a:prstGeom>
        </p:spPr>
      </p:pic>
      <p:pic>
        <p:nvPicPr>
          <p:cNvPr id="20" name="Graphic 19">
            <a:hlinkClick r:id="rId17" action="ppaction://hlinksldjump"/>
            <a:extLst>
              <a:ext uri="{FF2B5EF4-FFF2-40B4-BE49-F238E27FC236}">
                <a16:creationId xmlns:a16="http://schemas.microsoft.com/office/drawing/2014/main" id="{C0A2B5C3-ADC5-008E-48D0-ED4C9DC084E3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b="40633"/>
          <a:stretch/>
        </p:blipFill>
        <p:spPr>
          <a:xfrm>
            <a:off x="4110841" y="2681483"/>
            <a:ext cx="953594" cy="1007498"/>
          </a:xfrm>
          <a:prstGeom prst="rect">
            <a:avLst/>
          </a:prstGeom>
        </p:spPr>
      </p:pic>
      <p:pic>
        <p:nvPicPr>
          <p:cNvPr id="25" name="Picture 14" descr="Pin by Julia Yuen on Animados in 2021 | Sun gif, Art drawings for kids,  Cute stickers">
            <a:extLst>
              <a:ext uri="{FF2B5EF4-FFF2-40B4-BE49-F238E27FC236}">
                <a16:creationId xmlns:a16="http://schemas.microsoft.com/office/drawing/2014/main" id="{050451BC-166F-A3B5-15D3-42A7F80981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200" y="-158869"/>
            <a:ext cx="1713804" cy="171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oogle Shape;305;p35">
            <a:extLst>
              <a:ext uri="{FF2B5EF4-FFF2-40B4-BE49-F238E27FC236}">
                <a16:creationId xmlns:a16="http://schemas.microsoft.com/office/drawing/2014/main" id="{336E3FAD-5BE7-C7FC-3E00-B4C167524D7A}"/>
              </a:ext>
            </a:extLst>
          </p:cNvPr>
          <p:cNvGrpSpPr/>
          <p:nvPr/>
        </p:nvGrpSpPr>
        <p:grpSpPr>
          <a:xfrm flipH="1">
            <a:off x="565300" y="2362174"/>
            <a:ext cx="1679737" cy="2452783"/>
            <a:chOff x="517131" y="1513337"/>
            <a:chExt cx="2158662" cy="2816053"/>
          </a:xfrm>
        </p:grpSpPr>
        <p:sp>
          <p:nvSpPr>
            <p:cNvPr id="29" name="Google Shape;306;p35">
              <a:extLst>
                <a:ext uri="{FF2B5EF4-FFF2-40B4-BE49-F238E27FC236}">
                  <a16:creationId xmlns:a16="http://schemas.microsoft.com/office/drawing/2014/main" id="{A8E626C2-FDE4-B86C-1236-60A5D10A813A}"/>
                </a:ext>
              </a:extLst>
            </p:cNvPr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7;p35">
              <a:extLst>
                <a:ext uri="{FF2B5EF4-FFF2-40B4-BE49-F238E27FC236}">
                  <a16:creationId xmlns:a16="http://schemas.microsoft.com/office/drawing/2014/main" id="{EC3BE8B2-9B96-8CC3-DEB9-49E70D1DF954}"/>
                </a:ext>
              </a:extLst>
            </p:cNvPr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08;p35">
              <a:extLst>
                <a:ext uri="{FF2B5EF4-FFF2-40B4-BE49-F238E27FC236}">
                  <a16:creationId xmlns:a16="http://schemas.microsoft.com/office/drawing/2014/main" id="{99DFBB19-366E-89DF-20EC-BC70E0C3F761}"/>
                </a:ext>
              </a:extLst>
            </p:cNvPr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09;p35">
              <a:extLst>
                <a:ext uri="{FF2B5EF4-FFF2-40B4-BE49-F238E27FC236}">
                  <a16:creationId xmlns:a16="http://schemas.microsoft.com/office/drawing/2014/main" id="{5B07AEA4-FA1F-7BEE-F072-2D262F60D884}"/>
                </a:ext>
              </a:extLst>
            </p:cNvPr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10;p35">
              <a:extLst>
                <a:ext uri="{FF2B5EF4-FFF2-40B4-BE49-F238E27FC236}">
                  <a16:creationId xmlns:a16="http://schemas.microsoft.com/office/drawing/2014/main" id="{D5D889BF-BC78-DE29-5122-7C36F6FA8BCE}"/>
                </a:ext>
              </a:extLst>
            </p:cNvPr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11;p35">
              <a:extLst>
                <a:ext uri="{FF2B5EF4-FFF2-40B4-BE49-F238E27FC236}">
                  <a16:creationId xmlns:a16="http://schemas.microsoft.com/office/drawing/2014/main" id="{4AA6366E-6B0C-031E-F409-3F8C9F18F7FD}"/>
                </a:ext>
              </a:extLst>
            </p:cNvPr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12;p35">
              <a:extLst>
                <a:ext uri="{FF2B5EF4-FFF2-40B4-BE49-F238E27FC236}">
                  <a16:creationId xmlns:a16="http://schemas.microsoft.com/office/drawing/2014/main" id="{4A1B5717-5414-8F49-C4A2-AC29FAC97862}"/>
                </a:ext>
              </a:extLst>
            </p:cNvPr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13;p35">
              <a:extLst>
                <a:ext uri="{FF2B5EF4-FFF2-40B4-BE49-F238E27FC236}">
                  <a16:creationId xmlns:a16="http://schemas.microsoft.com/office/drawing/2014/main" id="{CCA11524-FA31-D54B-8671-CF6BD38E7CCC}"/>
                </a:ext>
              </a:extLst>
            </p:cNvPr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14;p35">
              <a:extLst>
                <a:ext uri="{FF2B5EF4-FFF2-40B4-BE49-F238E27FC236}">
                  <a16:creationId xmlns:a16="http://schemas.microsoft.com/office/drawing/2014/main" id="{082E426D-EE6F-D168-0AE7-D1C5DE4C064A}"/>
                </a:ext>
              </a:extLst>
            </p:cNvPr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15;p35">
              <a:extLst>
                <a:ext uri="{FF2B5EF4-FFF2-40B4-BE49-F238E27FC236}">
                  <a16:creationId xmlns:a16="http://schemas.microsoft.com/office/drawing/2014/main" id="{F8D2F9D7-AEA2-D969-71F7-63D970933C6B}"/>
                </a:ext>
              </a:extLst>
            </p:cNvPr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16;p35">
              <a:extLst>
                <a:ext uri="{FF2B5EF4-FFF2-40B4-BE49-F238E27FC236}">
                  <a16:creationId xmlns:a16="http://schemas.microsoft.com/office/drawing/2014/main" id="{F871A4E9-8CED-9851-AD7E-E0B4B4E91BF0}"/>
                </a:ext>
              </a:extLst>
            </p:cNvPr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17;p35">
              <a:extLst>
                <a:ext uri="{FF2B5EF4-FFF2-40B4-BE49-F238E27FC236}">
                  <a16:creationId xmlns:a16="http://schemas.microsoft.com/office/drawing/2014/main" id="{A6C87D88-756F-8292-06C7-96AF33D584A0}"/>
                </a:ext>
              </a:extLst>
            </p:cNvPr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18;p35">
              <a:extLst>
                <a:ext uri="{FF2B5EF4-FFF2-40B4-BE49-F238E27FC236}">
                  <a16:creationId xmlns:a16="http://schemas.microsoft.com/office/drawing/2014/main" id="{B5AB37F8-97CA-553D-7C6F-E3A4A5B67447}"/>
                </a:ext>
              </a:extLst>
            </p:cNvPr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19;p35">
              <a:extLst>
                <a:ext uri="{FF2B5EF4-FFF2-40B4-BE49-F238E27FC236}">
                  <a16:creationId xmlns:a16="http://schemas.microsoft.com/office/drawing/2014/main" id="{E10E6DC3-A78B-198D-9028-7F93FFBEA57C}"/>
                </a:ext>
              </a:extLst>
            </p:cNvPr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20;p35">
              <a:extLst>
                <a:ext uri="{FF2B5EF4-FFF2-40B4-BE49-F238E27FC236}">
                  <a16:creationId xmlns:a16="http://schemas.microsoft.com/office/drawing/2014/main" id="{237C9A87-5B98-74D9-2CEB-4DFF3439592A}"/>
                </a:ext>
              </a:extLst>
            </p:cNvPr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21;p35">
              <a:extLst>
                <a:ext uri="{FF2B5EF4-FFF2-40B4-BE49-F238E27FC236}">
                  <a16:creationId xmlns:a16="http://schemas.microsoft.com/office/drawing/2014/main" id="{2C50E7DC-011B-78E9-72F2-D7E4E9A30E19}"/>
                </a:ext>
              </a:extLst>
            </p:cNvPr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22;p35">
              <a:extLst>
                <a:ext uri="{FF2B5EF4-FFF2-40B4-BE49-F238E27FC236}">
                  <a16:creationId xmlns:a16="http://schemas.microsoft.com/office/drawing/2014/main" id="{95FD3147-18F1-7C27-CD3A-D648B66E8411}"/>
                </a:ext>
              </a:extLst>
            </p:cNvPr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23;p35">
              <a:extLst>
                <a:ext uri="{FF2B5EF4-FFF2-40B4-BE49-F238E27FC236}">
                  <a16:creationId xmlns:a16="http://schemas.microsoft.com/office/drawing/2014/main" id="{7857222B-3F67-43A8-4296-1B353CF4FD0D}"/>
                </a:ext>
              </a:extLst>
            </p:cNvPr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24;p35">
              <a:extLst>
                <a:ext uri="{FF2B5EF4-FFF2-40B4-BE49-F238E27FC236}">
                  <a16:creationId xmlns:a16="http://schemas.microsoft.com/office/drawing/2014/main" id="{1BCA9B7F-66DC-E952-50E0-5B959723AD72}"/>
                </a:ext>
              </a:extLst>
            </p:cNvPr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25;p35">
              <a:extLst>
                <a:ext uri="{FF2B5EF4-FFF2-40B4-BE49-F238E27FC236}">
                  <a16:creationId xmlns:a16="http://schemas.microsoft.com/office/drawing/2014/main" id="{740D962A-903E-453B-AD85-34245ACD1CF4}"/>
                </a:ext>
              </a:extLst>
            </p:cNvPr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26;p35">
              <a:extLst>
                <a:ext uri="{FF2B5EF4-FFF2-40B4-BE49-F238E27FC236}">
                  <a16:creationId xmlns:a16="http://schemas.microsoft.com/office/drawing/2014/main" id="{42E523AC-F8A7-DCDC-81A5-17DE67B7D7A4}"/>
                </a:ext>
              </a:extLst>
            </p:cNvPr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27;p35">
              <a:extLst>
                <a:ext uri="{FF2B5EF4-FFF2-40B4-BE49-F238E27FC236}">
                  <a16:creationId xmlns:a16="http://schemas.microsoft.com/office/drawing/2014/main" id="{46AE86AD-FAE5-9577-B146-5927235F7D24}"/>
                </a:ext>
              </a:extLst>
            </p:cNvPr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28;p35">
              <a:extLst>
                <a:ext uri="{FF2B5EF4-FFF2-40B4-BE49-F238E27FC236}">
                  <a16:creationId xmlns:a16="http://schemas.microsoft.com/office/drawing/2014/main" id="{B3261538-9EFE-37E8-84D0-6832B800E3B9}"/>
                </a:ext>
              </a:extLst>
            </p:cNvPr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29;p35">
              <a:extLst>
                <a:ext uri="{FF2B5EF4-FFF2-40B4-BE49-F238E27FC236}">
                  <a16:creationId xmlns:a16="http://schemas.microsoft.com/office/drawing/2014/main" id="{1128259F-EF05-F747-6C7F-617C2311C400}"/>
                </a:ext>
              </a:extLst>
            </p:cNvPr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30;p35">
              <a:extLst>
                <a:ext uri="{FF2B5EF4-FFF2-40B4-BE49-F238E27FC236}">
                  <a16:creationId xmlns:a16="http://schemas.microsoft.com/office/drawing/2014/main" id="{34F87F5F-67DF-79DA-6867-FB581B7E1D77}"/>
                </a:ext>
              </a:extLst>
            </p:cNvPr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31;p35">
              <a:extLst>
                <a:ext uri="{FF2B5EF4-FFF2-40B4-BE49-F238E27FC236}">
                  <a16:creationId xmlns:a16="http://schemas.microsoft.com/office/drawing/2014/main" id="{F6DD4A8C-4D52-3E1B-26F5-668FB422085E}"/>
                </a:ext>
              </a:extLst>
            </p:cNvPr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32;p35">
              <a:extLst>
                <a:ext uri="{FF2B5EF4-FFF2-40B4-BE49-F238E27FC236}">
                  <a16:creationId xmlns:a16="http://schemas.microsoft.com/office/drawing/2014/main" id="{25E251AA-083F-7066-272B-412D8F622733}"/>
                </a:ext>
              </a:extLst>
            </p:cNvPr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33;p35">
              <a:extLst>
                <a:ext uri="{FF2B5EF4-FFF2-40B4-BE49-F238E27FC236}">
                  <a16:creationId xmlns:a16="http://schemas.microsoft.com/office/drawing/2014/main" id="{4CE0C123-D1A6-295C-F05C-7B5BA7D840B8}"/>
                </a:ext>
              </a:extLst>
            </p:cNvPr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34;p35">
              <a:extLst>
                <a:ext uri="{FF2B5EF4-FFF2-40B4-BE49-F238E27FC236}">
                  <a16:creationId xmlns:a16="http://schemas.microsoft.com/office/drawing/2014/main" id="{9B92D645-4ADE-D3AC-5966-BD0CF43A594D}"/>
                </a:ext>
              </a:extLst>
            </p:cNvPr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35;p35">
              <a:extLst>
                <a:ext uri="{FF2B5EF4-FFF2-40B4-BE49-F238E27FC236}">
                  <a16:creationId xmlns:a16="http://schemas.microsoft.com/office/drawing/2014/main" id="{52193E44-7FD7-929D-B9DE-94AD2DB0F046}"/>
                </a:ext>
              </a:extLst>
            </p:cNvPr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36;p35">
              <a:extLst>
                <a:ext uri="{FF2B5EF4-FFF2-40B4-BE49-F238E27FC236}">
                  <a16:creationId xmlns:a16="http://schemas.microsoft.com/office/drawing/2014/main" id="{FB7BA43E-AA0B-555C-8873-4EA8B87A7993}"/>
                </a:ext>
              </a:extLst>
            </p:cNvPr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37;p35">
              <a:extLst>
                <a:ext uri="{FF2B5EF4-FFF2-40B4-BE49-F238E27FC236}">
                  <a16:creationId xmlns:a16="http://schemas.microsoft.com/office/drawing/2014/main" id="{47DAE6B1-B7AC-6375-3E82-0917B68E62B8}"/>
                </a:ext>
              </a:extLst>
            </p:cNvPr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38;p35">
              <a:extLst>
                <a:ext uri="{FF2B5EF4-FFF2-40B4-BE49-F238E27FC236}">
                  <a16:creationId xmlns:a16="http://schemas.microsoft.com/office/drawing/2014/main" id="{13359DD0-0D93-ABFF-BDBF-83FAD5C50544}"/>
                </a:ext>
              </a:extLst>
            </p:cNvPr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39;p35">
              <a:extLst>
                <a:ext uri="{FF2B5EF4-FFF2-40B4-BE49-F238E27FC236}">
                  <a16:creationId xmlns:a16="http://schemas.microsoft.com/office/drawing/2014/main" id="{75F90E6D-55F4-0A2A-70F8-FCB5F6FE0383}"/>
                </a:ext>
              </a:extLst>
            </p:cNvPr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40;p35">
              <a:extLst>
                <a:ext uri="{FF2B5EF4-FFF2-40B4-BE49-F238E27FC236}">
                  <a16:creationId xmlns:a16="http://schemas.microsoft.com/office/drawing/2014/main" id="{2B86C0E6-6577-2EED-49DC-2E449305B0CE}"/>
                </a:ext>
              </a:extLst>
            </p:cNvPr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41;p35">
              <a:extLst>
                <a:ext uri="{FF2B5EF4-FFF2-40B4-BE49-F238E27FC236}">
                  <a16:creationId xmlns:a16="http://schemas.microsoft.com/office/drawing/2014/main" id="{0788D7D2-865D-20BC-5F93-900F5A620755}"/>
                </a:ext>
              </a:extLst>
            </p:cNvPr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81696ED5-437E-1574-B2B6-5425C1876497}"/>
              </a:ext>
            </a:extLst>
          </p:cNvPr>
          <p:cNvSpPr txBox="1"/>
          <p:nvPr/>
        </p:nvSpPr>
        <p:spPr>
          <a:xfrm>
            <a:off x="1238870" y="2274903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me</a:t>
            </a:r>
          </a:p>
        </p:txBody>
      </p:sp>
      <p:sp>
        <p:nvSpPr>
          <p:cNvPr id="66" name="Rounded Rectangle 221">
            <a:hlinkClick r:id="rId21" action="ppaction://hlinksldjump"/>
            <a:extLst>
              <a:ext uri="{FF2B5EF4-FFF2-40B4-BE49-F238E27FC236}">
                <a16:creationId xmlns:a16="http://schemas.microsoft.com/office/drawing/2014/main" id="{DE1B6930-C54D-E2A9-0325-902DE5360AD4}"/>
              </a:ext>
            </a:extLst>
          </p:cNvPr>
          <p:cNvSpPr/>
          <p:nvPr/>
        </p:nvSpPr>
        <p:spPr>
          <a:xfrm>
            <a:off x="7471861" y="4592955"/>
            <a:ext cx="1598113" cy="494518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/>
          <a:scene3d>
            <a:camera prst="perspectiveLeft"/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Comic Sans MS" panose="030F0702030302020204" pitchFamily="66" charset="0"/>
              </a:rPr>
              <a:t>Exit</a:t>
            </a:r>
            <a:endParaRPr lang="en-US" b="1" dirty="0">
              <a:latin typeface="Comic Sans MS" panose="030F0702030302020204" pitchFamily="66" charset="0"/>
            </a:endParaRP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3A61D87E-E09D-3C0E-1D1B-24F27D0E16A4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6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07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Pin by Julia Yuen on Animados in 2021 | Sun gif, Art drawings for kids,  Cute sticker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200" y="-158869"/>
            <a:ext cx="1713804" cy="171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310720" y="4270009"/>
            <a:ext cx="1371600" cy="390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17" name="Rounded Rectangle 16">
            <a:hlinkClick r:id="rId5" action="ppaction://hlinksldjump"/>
          </p:cNvPr>
          <p:cNvSpPr/>
          <p:nvPr/>
        </p:nvSpPr>
        <p:spPr>
          <a:xfrm>
            <a:off x="8020525" y="4403559"/>
            <a:ext cx="1072451" cy="65409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A9B06F6-9D55-160F-BD92-4A26BD545CE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8632"/>
          <a:stretch/>
        </p:blipFill>
        <p:spPr>
          <a:xfrm>
            <a:off x="3128849" y="811118"/>
            <a:ext cx="1713804" cy="229207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BA3EBC4-85F6-9A6C-F35D-AFDD7C1ECA22}"/>
              </a:ext>
            </a:extLst>
          </p:cNvPr>
          <p:cNvSpPr/>
          <p:nvPr/>
        </p:nvSpPr>
        <p:spPr>
          <a:xfrm>
            <a:off x="1926886" y="349453"/>
            <a:ext cx="46474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What is </a:t>
            </a:r>
            <a:r>
              <a:rPr lang="en-US" sz="2400">
                <a:solidFill>
                  <a:schemeClr val="bg1"/>
                </a:solidFill>
                <a:latin typeface="Comic Sans MS" panose="030F0702030302020204" pitchFamily="66" charset="0"/>
              </a:rPr>
              <a:t>your grandfather </a:t>
            </a:r>
            <a:r>
              <a:rPr lang="en-US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like?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CFD743B-5F64-E034-1317-70A69877267A}"/>
              </a:ext>
            </a:extLst>
          </p:cNvPr>
          <p:cNvSpPr/>
          <p:nvPr/>
        </p:nvSpPr>
        <p:spPr>
          <a:xfrm>
            <a:off x="1628998" y="4039173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is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FB81C00-5042-14A6-D6A7-D4E7581627D8}"/>
              </a:ext>
            </a:extLst>
          </p:cNvPr>
          <p:cNvSpPr/>
          <p:nvPr/>
        </p:nvSpPr>
        <p:spPr>
          <a:xfrm>
            <a:off x="3686398" y="4039173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funny.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CB40D4-53B5-2E54-DC49-F0A276B21E8B}"/>
              </a:ext>
            </a:extLst>
          </p:cNvPr>
          <p:cNvSpPr/>
          <p:nvPr/>
        </p:nvSpPr>
        <p:spPr>
          <a:xfrm>
            <a:off x="5849966" y="4039173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He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CF84135-8C90-FA09-DF28-1792FC7B03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6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405421"/>
      </p:ext>
    </p:extLst>
  </p:cSld>
  <p:clrMapOvr>
    <a:masterClrMapping/>
  </p:clrMapOvr>
  <p:transition spd="slow">
    <p:push dir="r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08642E-6 L -0.45191 -0.166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52" y="-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08642E-6 L 0.1915 -0.169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71" y="-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08642E-6 L 0.16164 -0.1737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68" y="-87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Pin by Julia Yuen on Animados in 2021 | Sun gif, Art drawings for kids,  Cute sticker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200" y="-158869"/>
            <a:ext cx="1713804" cy="171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310720" y="4270009"/>
            <a:ext cx="1371600" cy="390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A3EBC4-85F6-9A6C-F35D-AFDD7C1ECA22}"/>
              </a:ext>
            </a:extLst>
          </p:cNvPr>
          <p:cNvSpPr/>
          <p:nvPr/>
        </p:nvSpPr>
        <p:spPr>
          <a:xfrm>
            <a:off x="2435837" y="3301096"/>
            <a:ext cx="362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She is old and pleasant.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CFD743B-5F64-E034-1317-70A69877267A}"/>
              </a:ext>
            </a:extLst>
          </p:cNvPr>
          <p:cNvSpPr/>
          <p:nvPr/>
        </p:nvSpPr>
        <p:spPr>
          <a:xfrm>
            <a:off x="395703" y="4039173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is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FB81C00-5042-14A6-D6A7-D4E7581627D8}"/>
              </a:ext>
            </a:extLst>
          </p:cNvPr>
          <p:cNvSpPr/>
          <p:nvPr/>
        </p:nvSpPr>
        <p:spPr>
          <a:xfrm>
            <a:off x="1868233" y="4039173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your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CB40D4-53B5-2E54-DC49-F0A276B21E8B}"/>
              </a:ext>
            </a:extLst>
          </p:cNvPr>
          <p:cNvSpPr/>
          <p:nvPr/>
        </p:nvSpPr>
        <p:spPr>
          <a:xfrm>
            <a:off x="5249149" y="4039173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3BBDE9C-A4B1-8218-4F4D-B9DA3EFB00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1" b="3182"/>
          <a:stretch/>
        </p:blipFill>
        <p:spPr>
          <a:xfrm>
            <a:off x="3466034" y="1007675"/>
            <a:ext cx="1713804" cy="230854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4D2E6D8-9706-CE72-A11E-8BEDC6CBBFC2}"/>
              </a:ext>
            </a:extLst>
          </p:cNvPr>
          <p:cNvSpPr/>
          <p:nvPr/>
        </p:nvSpPr>
        <p:spPr>
          <a:xfrm>
            <a:off x="3330131" y="4039173"/>
            <a:ext cx="1844588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grandmother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F65D45F-699B-95BA-471F-B71062405FA7}"/>
              </a:ext>
            </a:extLst>
          </p:cNvPr>
          <p:cNvSpPr/>
          <p:nvPr/>
        </p:nvSpPr>
        <p:spPr>
          <a:xfrm>
            <a:off x="6842795" y="4039173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like 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36F5AB-8137-77E3-A683-FFD768D5739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6" y="89916"/>
            <a:ext cx="1072451" cy="514220"/>
          </a:xfrm>
          <a:prstGeom prst="rect">
            <a:avLst/>
          </a:prstGeom>
        </p:spPr>
      </p:pic>
      <p:sp>
        <p:nvSpPr>
          <p:cNvPr id="7" name="Rounded Rectangle 16">
            <a:hlinkClick r:id="rId8" action="ppaction://hlinksldjump"/>
            <a:extLst>
              <a:ext uri="{FF2B5EF4-FFF2-40B4-BE49-F238E27FC236}">
                <a16:creationId xmlns:a16="http://schemas.microsoft.com/office/drawing/2014/main" id="{7C067921-2AAD-DE52-CF97-083F0E94338C}"/>
              </a:ext>
            </a:extLst>
          </p:cNvPr>
          <p:cNvSpPr/>
          <p:nvPr/>
        </p:nvSpPr>
        <p:spPr>
          <a:xfrm>
            <a:off x="8020525" y="4403559"/>
            <a:ext cx="1072451" cy="65409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4151898808"/>
      </p:ext>
    </p:extLst>
  </p:cSld>
  <p:clrMapOvr>
    <a:masterClrMapping/>
  </p:clrMapOvr>
  <p:transition spd="slow">
    <p:push dir="r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7284E-6 L -0.4408 -0.677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9" y="-3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7284E-6 L 0.23785 -0.6777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92" y="-3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7284E-6 L 0.22066 -0.6756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-337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7284E-6 L 0.20816 -0.6731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99" y="-336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7284E-6 L 0.02639 -0.6731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9" y="-336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Pin by Julia Yuen on Animados in 2021 | Sun gif, Art drawings for kids,  Cute sticker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200" y="-158869"/>
            <a:ext cx="1713804" cy="171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310720" y="4270009"/>
            <a:ext cx="1371600" cy="390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A3EBC4-85F6-9A6C-F35D-AFDD7C1ECA22}"/>
              </a:ext>
            </a:extLst>
          </p:cNvPr>
          <p:cNvSpPr/>
          <p:nvPr/>
        </p:nvSpPr>
        <p:spPr>
          <a:xfrm>
            <a:off x="2319132" y="268855"/>
            <a:ext cx="3836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What is your father like?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CFD743B-5F64-E034-1317-70A69877267A}"/>
              </a:ext>
            </a:extLst>
          </p:cNvPr>
          <p:cNvSpPr/>
          <p:nvPr/>
        </p:nvSpPr>
        <p:spPr>
          <a:xfrm>
            <a:off x="1628998" y="4039173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is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FB81C00-5042-14A6-D6A7-D4E7581627D8}"/>
              </a:ext>
            </a:extLst>
          </p:cNvPr>
          <p:cNvSpPr/>
          <p:nvPr/>
        </p:nvSpPr>
        <p:spPr>
          <a:xfrm>
            <a:off x="3537285" y="4039173"/>
            <a:ext cx="199674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hard-working.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CB40D4-53B5-2E54-DC49-F0A276B21E8B}"/>
              </a:ext>
            </a:extLst>
          </p:cNvPr>
          <p:cNvSpPr/>
          <p:nvPr/>
        </p:nvSpPr>
        <p:spPr>
          <a:xfrm>
            <a:off x="5849966" y="4039173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He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A2E51D3-04DC-3B84-069C-D5573ED5E2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15623"/>
          <a:stretch/>
        </p:blipFill>
        <p:spPr>
          <a:xfrm>
            <a:off x="3344195" y="787054"/>
            <a:ext cx="1713803" cy="1997820"/>
          </a:xfrm>
          <a:prstGeom prst="rect">
            <a:avLst/>
          </a:prstGeom>
        </p:spPr>
      </p:pic>
      <p:sp>
        <p:nvSpPr>
          <p:cNvPr id="4" name="Rounded Rectangle 16">
            <a:hlinkClick r:id="rId7" action="ppaction://hlinksldjump"/>
            <a:extLst>
              <a:ext uri="{FF2B5EF4-FFF2-40B4-BE49-F238E27FC236}">
                <a16:creationId xmlns:a16="http://schemas.microsoft.com/office/drawing/2014/main" id="{33304E80-F253-AAA9-E043-A76315DE80E6}"/>
              </a:ext>
            </a:extLst>
          </p:cNvPr>
          <p:cNvSpPr/>
          <p:nvPr/>
        </p:nvSpPr>
        <p:spPr>
          <a:xfrm>
            <a:off x="8020525" y="4403559"/>
            <a:ext cx="1072451" cy="65409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5C616C-03BB-1CA3-6D13-69A63FEE941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6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365314"/>
      </p:ext>
    </p:extLst>
  </p:cSld>
  <p:clrMapOvr>
    <a:masterClrMapping/>
  </p:clrMapOvr>
  <p:transition spd="slow">
    <p:push dir="r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08642E-6 L -0.45191 -0.166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52" y="-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08642E-6 L 0.1915 -0.169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71" y="-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7284E-6 L 0.16163 -0.1737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-87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Pin by Julia Yuen on Animados in 2021 | Sun gif, Art drawings for kids,  Cute sticker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200" y="-158869"/>
            <a:ext cx="1713804" cy="171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310720" y="4270009"/>
            <a:ext cx="1371600" cy="390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A3EBC4-85F6-9A6C-F35D-AFDD7C1ECA22}"/>
              </a:ext>
            </a:extLst>
          </p:cNvPr>
          <p:cNvSpPr/>
          <p:nvPr/>
        </p:nvSpPr>
        <p:spPr>
          <a:xfrm>
            <a:off x="3011318" y="3301096"/>
            <a:ext cx="2478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She is friendly.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CFD743B-5F64-E034-1317-70A69877267A}"/>
              </a:ext>
            </a:extLst>
          </p:cNvPr>
          <p:cNvSpPr/>
          <p:nvPr/>
        </p:nvSpPr>
        <p:spPr>
          <a:xfrm>
            <a:off x="395703" y="4039173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is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FB81C00-5042-14A6-D6A7-D4E7581627D8}"/>
              </a:ext>
            </a:extLst>
          </p:cNvPr>
          <p:cNvSpPr/>
          <p:nvPr/>
        </p:nvSpPr>
        <p:spPr>
          <a:xfrm>
            <a:off x="1868233" y="4039173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your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CB40D4-53B5-2E54-DC49-F0A276B21E8B}"/>
              </a:ext>
            </a:extLst>
          </p:cNvPr>
          <p:cNvSpPr/>
          <p:nvPr/>
        </p:nvSpPr>
        <p:spPr>
          <a:xfrm>
            <a:off x="5249149" y="4039173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4D2E6D8-9706-CE72-A11E-8BEDC6CBBFC2}"/>
              </a:ext>
            </a:extLst>
          </p:cNvPr>
          <p:cNvSpPr/>
          <p:nvPr/>
        </p:nvSpPr>
        <p:spPr>
          <a:xfrm>
            <a:off x="3476426" y="4039173"/>
            <a:ext cx="1548342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mother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F65D45F-699B-95BA-471F-B71062405FA7}"/>
              </a:ext>
            </a:extLst>
          </p:cNvPr>
          <p:cNvSpPr/>
          <p:nvPr/>
        </p:nvSpPr>
        <p:spPr>
          <a:xfrm>
            <a:off x="6842795" y="4039173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like ?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775664A-BF19-24AA-8010-A863688002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51322"/>
          <a:stretch/>
        </p:blipFill>
        <p:spPr>
          <a:xfrm>
            <a:off x="3476426" y="1357953"/>
            <a:ext cx="1548341" cy="1804937"/>
          </a:xfrm>
          <a:prstGeom prst="rect">
            <a:avLst/>
          </a:prstGeom>
        </p:spPr>
      </p:pic>
      <p:sp>
        <p:nvSpPr>
          <p:cNvPr id="6" name="Rounded Rectangle 16">
            <a:hlinkClick r:id="rId7" action="ppaction://hlinksldjump"/>
            <a:extLst>
              <a:ext uri="{FF2B5EF4-FFF2-40B4-BE49-F238E27FC236}">
                <a16:creationId xmlns:a16="http://schemas.microsoft.com/office/drawing/2014/main" id="{2818ED2B-181A-AB35-5227-3BE0FAAF6D3D}"/>
              </a:ext>
            </a:extLst>
          </p:cNvPr>
          <p:cNvSpPr/>
          <p:nvPr/>
        </p:nvSpPr>
        <p:spPr>
          <a:xfrm>
            <a:off x="8020525" y="4403559"/>
            <a:ext cx="1072451" cy="65409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C2A657-ADBF-D38E-1D79-EAEC376B6E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6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757434"/>
      </p:ext>
    </p:extLst>
  </p:cSld>
  <p:clrMapOvr>
    <a:masterClrMapping/>
  </p:clrMapOvr>
  <p:transition spd="slow">
    <p:push dir="r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7284E-6 L -0.4408 -0.677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9" y="-3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7284E-6 L 0.23785 -0.6777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92" y="-3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7284E-6 L 0.22066 -0.6756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-337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7284E-6 L 0.20816 -0.6731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99" y="-336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7284E-6 L 0.02639 -0.6731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9" y="-336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94007" y="1930573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C0505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C0505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C0505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C0505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100000" l="9972" r="100000">
                        <a14:foregroundMark x1="53047" y1="32353" x2="64266" y2="45294"/>
                        <a14:foregroundMark x1="73684" y1="29118" x2="86427" y2="4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42929" y="2396790"/>
            <a:ext cx="1268733" cy="1383462"/>
          </a:xfrm>
          <a:prstGeom prst="rect">
            <a:avLst/>
          </a:prstGeom>
        </p:spPr>
      </p:pic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:a16="http://schemas.microsoft.com/office/drawing/2014/main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2" y="2127874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5264797" y="2387613"/>
            <a:ext cx="3101349" cy="28855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4" y="2322699"/>
            <a:ext cx="1826338" cy="1826338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712753" y="3563289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07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8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11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04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97882" y="3897265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6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05053" y="3911537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3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244002" y="594564"/>
            <a:ext cx="406400" cy="4064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E0DAD65-29A2-1C37-703B-7B9107AB58AF}"/>
              </a:ext>
            </a:extLst>
          </p:cNvPr>
          <p:cNvGrpSpPr/>
          <p:nvPr/>
        </p:nvGrpSpPr>
        <p:grpSpPr>
          <a:xfrm>
            <a:off x="2439507" y="2493176"/>
            <a:ext cx="3871800" cy="498000"/>
            <a:chOff x="3162252" y="1734156"/>
            <a:chExt cx="3871800" cy="498000"/>
          </a:xfrm>
        </p:grpSpPr>
        <p:sp>
          <p:nvSpPr>
            <p:cNvPr id="64" name="Google Shape;3283;p36"/>
            <p:cNvSpPr/>
            <p:nvPr/>
          </p:nvSpPr>
          <p:spPr>
            <a:xfrm>
              <a:off x="3162252" y="1734156"/>
              <a:ext cx="3871800" cy="4980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434343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3285;p36"/>
            <p:cNvSpPr txBox="1">
              <a:spLocks/>
            </p:cNvSpPr>
            <p:nvPr/>
          </p:nvSpPr>
          <p:spPr>
            <a:xfrm>
              <a:off x="3269586" y="1801907"/>
              <a:ext cx="3530100" cy="3507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cs typeface="Arial"/>
                  <a:sym typeface="Arial"/>
                </a:rPr>
                <a:t>Lesson </a:t>
              </a:r>
              <a:r>
                <a:rPr kumimoji="0" lang="vi-V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cs typeface="Arial"/>
                  <a:sym typeface="Arial"/>
                </a:rPr>
                <a:t>3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cs typeface="Arial"/>
                  <a:sym typeface="Arial"/>
                </a:rPr>
                <a:t> – Task </a:t>
              </a:r>
              <a:r>
                <a:rPr lang="vi-VN" sz="2000" kern="1200">
                  <a:solidFill>
                    <a:srgbClr val="0070C0"/>
                  </a:solidFill>
                  <a:latin typeface="Comic Sans MS" panose="030F0702030302020204" pitchFamily="66" charset="0"/>
                </a:rPr>
                <a:t>4, 5, 6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67" name="Google Shape;3452;p36"/>
          <p:cNvGrpSpPr/>
          <p:nvPr/>
        </p:nvGrpSpPr>
        <p:grpSpPr>
          <a:xfrm>
            <a:off x="1070334" y="814847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8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596" y="689052"/>
            <a:ext cx="1203687" cy="11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59" y="3197334"/>
            <a:ext cx="610335" cy="65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026990" y="3509832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02010" y="3429571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Google Shape;3284;p36"/>
          <p:cNvSpPr txBox="1">
            <a:spLocks/>
          </p:cNvSpPr>
          <p:nvPr/>
        </p:nvSpPr>
        <p:spPr>
          <a:xfrm>
            <a:off x="401589" y="209032"/>
            <a:ext cx="8336111" cy="2141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EFD2"/>
              </a:buClr>
              <a:buSzPts val="3600"/>
              <a:buFont typeface="Changa One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cs typeface="Changa One"/>
                <a:sym typeface="Changa One"/>
              </a:rPr>
              <a:t>Unit 1: </a:t>
            </a:r>
          </a:p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EFD2"/>
              </a:buClr>
              <a:buSzPts val="3600"/>
              <a:buFont typeface="Changa One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Changa One"/>
                <a:sym typeface="Changa One"/>
              </a:rPr>
              <a:t>MY FAMILY </a:t>
            </a:r>
          </a:p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EFD2"/>
              </a:buClr>
              <a:buSzPts val="3600"/>
              <a:buFont typeface="Changa One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Changa One"/>
                <a:sym typeface="Changa One"/>
              </a:rPr>
              <a:t>AND FRIENDS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2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14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310720" y="4270009"/>
            <a:ext cx="1371600" cy="390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CFD743B-5F64-E034-1317-70A69877267A}"/>
              </a:ext>
            </a:extLst>
          </p:cNvPr>
          <p:cNvSpPr/>
          <p:nvPr/>
        </p:nvSpPr>
        <p:spPr>
          <a:xfrm>
            <a:off x="395703" y="4171523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is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FB81C00-5042-14A6-D6A7-D4E7581627D8}"/>
              </a:ext>
            </a:extLst>
          </p:cNvPr>
          <p:cNvSpPr/>
          <p:nvPr/>
        </p:nvSpPr>
        <p:spPr>
          <a:xfrm>
            <a:off x="1868233" y="4171523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your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CB40D4-53B5-2E54-DC49-F0A276B21E8B}"/>
              </a:ext>
            </a:extLst>
          </p:cNvPr>
          <p:cNvSpPr/>
          <p:nvPr/>
        </p:nvSpPr>
        <p:spPr>
          <a:xfrm>
            <a:off x="3435654" y="4175689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4D2E6D8-9706-CE72-A11E-8BEDC6CBBFC2}"/>
              </a:ext>
            </a:extLst>
          </p:cNvPr>
          <p:cNvSpPr/>
          <p:nvPr/>
        </p:nvSpPr>
        <p:spPr>
          <a:xfrm>
            <a:off x="5129117" y="4135883"/>
            <a:ext cx="1548342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sister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F65D45F-699B-95BA-471F-B71062405FA7}"/>
              </a:ext>
            </a:extLst>
          </p:cNvPr>
          <p:cNvSpPr/>
          <p:nvPr/>
        </p:nvSpPr>
        <p:spPr>
          <a:xfrm>
            <a:off x="7274888" y="4123395"/>
            <a:ext cx="1126396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like ?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1233097-16E6-D766-820C-367F3CD7458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40633"/>
          <a:stretch/>
        </p:blipFill>
        <p:spPr>
          <a:xfrm>
            <a:off x="3137954" y="1027664"/>
            <a:ext cx="1669300" cy="176366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85A4151-D8FD-9AD8-FBE9-F3D5BFB2B2EB}"/>
              </a:ext>
            </a:extLst>
          </p:cNvPr>
          <p:cNvSpPr/>
          <p:nvPr/>
        </p:nvSpPr>
        <p:spPr>
          <a:xfrm>
            <a:off x="1682320" y="3499826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is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9702240-F689-32D7-AC67-0616FF4F6072}"/>
              </a:ext>
            </a:extLst>
          </p:cNvPr>
          <p:cNvSpPr/>
          <p:nvPr/>
        </p:nvSpPr>
        <p:spPr>
          <a:xfrm>
            <a:off x="3792910" y="3499825"/>
            <a:ext cx="1336207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cute.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10D5BBF-0A40-3782-FED9-E3D5272ED943}"/>
              </a:ext>
            </a:extLst>
          </p:cNvPr>
          <p:cNvSpPr/>
          <p:nvPr/>
        </p:nvSpPr>
        <p:spPr>
          <a:xfrm>
            <a:off x="5903288" y="3499826"/>
            <a:ext cx="1371600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She</a:t>
            </a:r>
          </a:p>
        </p:txBody>
      </p:sp>
      <p:sp>
        <p:nvSpPr>
          <p:cNvPr id="12" name="Rounded Rectangle 16">
            <a:hlinkClick r:id="rId7" action="ppaction://hlinksldjump"/>
            <a:extLst>
              <a:ext uri="{FF2B5EF4-FFF2-40B4-BE49-F238E27FC236}">
                <a16:creationId xmlns:a16="http://schemas.microsoft.com/office/drawing/2014/main" id="{175B3B57-E2F2-0105-2CEB-A66C5073E377}"/>
              </a:ext>
            </a:extLst>
          </p:cNvPr>
          <p:cNvSpPr/>
          <p:nvPr/>
        </p:nvSpPr>
        <p:spPr>
          <a:xfrm>
            <a:off x="8071549" y="4490438"/>
            <a:ext cx="1072451" cy="65409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CB1A4D5-66D7-D15F-74AF-1F1A723039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6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64142"/>
      </p:ext>
    </p:extLst>
  </p:cSld>
  <p:clrMapOvr>
    <a:masterClrMapping/>
  </p:clrMapOvr>
  <p:transition spd="slow">
    <p:push dir="r"/>
    <p:sndAc>
      <p:stSnd>
        <p:snd r:embed="rId3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8148E-6 L -0.35729 -0.695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65" y="-347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19753E-6 L 0.15 -0.704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-35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19753E-6 L 0.18385 -0.7058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84" y="-353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5679E-6 L 0.00017 -0.6913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5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6 L -0.03906 -0.7049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2" y="-352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35802E-6 L -0.44705 -0.125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61" y="-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35802E-6 L 0.19357 -0.1259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70" y="-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35802E-6 L 0.16059 -0.125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21" y="-6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87612" y="1061222"/>
            <a:ext cx="5184788" cy="91195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0" name="Picture 209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30008" y="58057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Google Shape;158;p24"/>
          <p:cNvSpPr txBox="1">
            <a:spLocks/>
          </p:cNvSpPr>
          <p:nvPr/>
        </p:nvSpPr>
        <p:spPr>
          <a:xfrm>
            <a:off x="3211032" y="1212112"/>
            <a:ext cx="4455042" cy="761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</a:p>
        </p:txBody>
      </p:sp>
      <p:grpSp>
        <p:nvGrpSpPr>
          <p:cNvPr id="90" name="Google Shape;305;p35"/>
          <p:cNvGrpSpPr/>
          <p:nvPr/>
        </p:nvGrpSpPr>
        <p:grpSpPr>
          <a:xfrm>
            <a:off x="4034876" y="293547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594" y="4166371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7" name="Google Shape;1260;p37"/>
          <p:cNvSpPr/>
          <p:nvPr/>
        </p:nvSpPr>
        <p:spPr>
          <a:xfrm>
            <a:off x="2357155" y="93986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262;p37"/>
          <p:cNvSpPr txBox="1">
            <a:spLocks noGrp="1"/>
          </p:cNvSpPr>
          <p:nvPr>
            <p:ph type="ctrTitle"/>
          </p:nvPr>
        </p:nvSpPr>
        <p:spPr>
          <a:xfrm>
            <a:off x="2510761" y="1049457"/>
            <a:ext cx="780722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dirty="0">
                <a:solidFill>
                  <a:srgbClr val="FF0000"/>
                </a:solidFill>
                <a:latin typeface="Barrio" panose="020B0604020202020204" charset="0"/>
                <a:cs typeface="Barrio" panose="020B0604020202020204" charset="0"/>
              </a:rPr>
              <a:t>3</a:t>
            </a:r>
            <a:endParaRPr sz="6000" dirty="0">
              <a:solidFill>
                <a:srgbClr val="FF0000"/>
              </a:solidFill>
              <a:latin typeface="Barrio" panose="020B0604020202020204" charset="0"/>
              <a:cs typeface="Barrio" panose="020B0604020202020204" charset="0"/>
            </a:endParaRPr>
          </a:p>
        </p:txBody>
      </p:sp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357154" y="2973651"/>
            <a:ext cx="1331079" cy="1444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7" name="Group 216"/>
          <p:cNvGrpSpPr/>
          <p:nvPr/>
        </p:nvGrpSpPr>
        <p:grpSpPr>
          <a:xfrm>
            <a:off x="-472787" y="424129"/>
            <a:ext cx="2658427" cy="3552544"/>
            <a:chOff x="-650963" y="671756"/>
            <a:chExt cx="3854868" cy="5151390"/>
          </a:xfrm>
        </p:grpSpPr>
        <p:pic>
          <p:nvPicPr>
            <p:cNvPr id="218" name="Picture 2" descr="Children Playing Park Stock Vector Image by ©yusufdemirci #318430298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49672" l="54188" r="80250">
                          <a14:foregroundMark x1="75438" y1="16214" x2="72563" y2="24086"/>
                          <a14:foregroundMark x1="64500" y1="1125" x2="61813" y2="13121"/>
                          <a14:foregroundMark x1="59062" y1="30928" x2="58562" y2="369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1" t="4173" r="16686" b="49548"/>
            <a:stretch/>
          </p:blipFill>
          <p:spPr bwMode="auto">
            <a:xfrm flipH="1">
              <a:off x="64295" y="3386653"/>
              <a:ext cx="1852630" cy="19006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9" name="Picture 42" descr="Cartoon Tree Download, PNG, 576x995px, Tree, Area, Branch, Cartoon, Grass  Download Free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10000" r="90000">
                          <a14:backgroundMark x1="72927" y1="32864" x2="72927" y2="32864"/>
                        </a14:backgroundRemoval>
                      </a14:imgEffect>
                      <a14:imgEffect>
                        <a14:colorTemperature colorTemp="53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98"/>
            <a:stretch/>
          </p:blipFill>
          <p:spPr bwMode="auto">
            <a:xfrm flipH="1">
              <a:off x="-650963" y="671756"/>
              <a:ext cx="3854868" cy="51513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0" name="图片 25" descr="8fd71eaf8677ef70d2293deb973682b3">
            <a:extLst>
              <a:ext uri="{FF2B5EF4-FFF2-40B4-BE49-F238E27FC236}">
                <a16:creationId xmlns:a16="http://schemas.microsoft.com/office/drawing/2014/main" id="{EF691A65-3B6C-46DB-97C7-276902726F1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519533">
            <a:off x="-67449" y="3020169"/>
            <a:ext cx="1453475" cy="1328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1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4836" b="67573" l="28375" r="44375">
                        <a14:foregroundMark x1="39063" y1="66167" x2="39563" y2="66917"/>
                        <a14:foregroundMark x1="30688" y1="38051" x2="32625" y2="40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58" t="23560" r="54928" b="31775"/>
          <a:stretch/>
        </p:blipFill>
        <p:spPr bwMode="auto">
          <a:xfrm flipH="1">
            <a:off x="1339898" y="2457641"/>
            <a:ext cx="733759" cy="1307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" name="Picture 62" descr="128,293 Cartoon Pencil Stock Photos and Images - 123RF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333" b="100000" l="5842" r="97595">
                        <a14:foregroundMark x1="14089" y1="33778" x2="32646" y2="44000"/>
                        <a14:foregroundMark x1="69416" y1="36444" x2="61168" y2="43778"/>
                        <a14:foregroundMark x1="19931" y1="45333" x2="27148" y2="43333"/>
                        <a14:foregroundMark x1="59794" y1="39111" x2="62199" y2="41778"/>
                        <a14:foregroundMark x1="28866" y1="22000" x2="39519" y2="21556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63126" y="3745229"/>
            <a:ext cx="686937" cy="10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ộp chú thích: Mũi tên Xuống 2">
            <a:extLst>
              <a:ext uri="{FF2B5EF4-FFF2-40B4-BE49-F238E27FC236}">
                <a16:creationId xmlns:a16="http://schemas.microsoft.com/office/drawing/2014/main" id="{6D549E17-8A8F-7E3C-04A6-2A9B9D4D22BB}"/>
              </a:ext>
            </a:extLst>
          </p:cNvPr>
          <p:cNvSpPr/>
          <p:nvPr/>
        </p:nvSpPr>
        <p:spPr>
          <a:xfrm>
            <a:off x="2230804" y="2336455"/>
            <a:ext cx="5789721" cy="377761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Task 5: Look. Ask and answer</a:t>
            </a:r>
            <a:r>
              <a:rPr kumimoji="0" lang="vi-VN" sz="2800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.</a:t>
            </a:r>
            <a:endParaRPr kumimoji="0" lang="en-US" sz="2800" b="0" i="0" u="none" strike="noStrike" kern="0" cap="none" spc="0" normalizeH="0" baseline="0" noProof="0" dirty="0">
              <a:ln>
                <a:solidFill>
                  <a:srgbClr val="C00000"/>
                </a:solidFill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9487688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12" dur="12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23751" y="27947"/>
            <a:ext cx="59257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Look. </a:t>
            </a:r>
            <a:r>
              <a:rPr lang="en-US" sz="3200" b="1" dirty="0">
                <a:ln/>
                <a:solidFill>
                  <a:srgbClr val="00B0F0"/>
                </a:solidFill>
                <a:latin typeface="Comic Sans MS" panose="030F0702030302020204" pitchFamily="66" charset="0"/>
              </a:rPr>
              <a:t>Ask and answer. </a:t>
            </a:r>
            <a:endParaRPr lang="en-US" sz="3200" b="1" cap="none" spc="0" dirty="0">
              <a:ln/>
              <a:solidFill>
                <a:srgbClr val="00B0F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328" y="1412691"/>
            <a:ext cx="2800349" cy="1814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2101932" y="683288"/>
            <a:ext cx="5450773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mic Sans MS" pitchFamily="66" charset="0"/>
              </a:rPr>
              <a:t>1. Your cousin / hα</a:t>
            </a:r>
            <a:r>
              <a:rPr lang="en-US" sz="2400" dirty="0" err="1">
                <a:latin typeface="Comic Sans MS" pitchFamily="66" charset="0"/>
              </a:rPr>
              <a:t>rd</a:t>
            </a:r>
            <a:r>
              <a:rPr lang="en-US" sz="2400" dirty="0">
                <a:latin typeface="Comic Sans MS" pitchFamily="66" charset="0"/>
              </a:rPr>
              <a:t>-working / clever </a:t>
            </a:r>
            <a:br>
              <a:rPr lang="en-US" dirty="0"/>
            </a:br>
            <a:endParaRPr lang="en-US" dirty="0"/>
          </a:p>
        </p:txBody>
      </p:sp>
      <p:pic>
        <p:nvPicPr>
          <p:cNvPr id="13" name="Picture 12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B99D7C13-8D05-5F02-2337-299DD1DE18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071" t="15662" r="38691" b="14074"/>
          <a:stretch/>
        </p:blipFill>
        <p:spPr>
          <a:xfrm>
            <a:off x="5476093" y="2329316"/>
            <a:ext cx="1591631" cy="31083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FD6B4BF-12CB-5FD2-E4B0-ABA8D6685C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286" t="19065" r="38431" b="17301"/>
          <a:stretch/>
        </p:blipFill>
        <p:spPr>
          <a:xfrm>
            <a:off x="896113" y="2412441"/>
            <a:ext cx="2185533" cy="2867352"/>
          </a:xfrm>
          <a:prstGeom prst="rect">
            <a:avLst/>
          </a:prstGeom>
        </p:spPr>
      </p:pic>
      <p:sp>
        <p:nvSpPr>
          <p:cNvPr id="15" name="Speech Bubble: Oval 5">
            <a:extLst>
              <a:ext uri="{FF2B5EF4-FFF2-40B4-BE49-F238E27FC236}">
                <a16:creationId xmlns:a16="http://schemas.microsoft.com/office/drawing/2014/main" id="{144658DD-44B7-1E0A-F2B1-244B4B3524EB}"/>
              </a:ext>
            </a:extLst>
          </p:cNvPr>
          <p:cNvSpPr/>
          <p:nvPr/>
        </p:nvSpPr>
        <p:spPr>
          <a:xfrm>
            <a:off x="35626" y="1282534"/>
            <a:ext cx="2897576" cy="1061360"/>
          </a:xfrm>
          <a:prstGeom prst="wedgeEllipseCallout">
            <a:avLst>
              <a:gd name="adj1" fmla="val 19343"/>
              <a:gd name="adj2" fmla="val 78122"/>
            </a:avLst>
          </a:prstGeom>
          <a:solidFill>
            <a:schemeClr val="tx1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What is your cousin like?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883081" y="1329566"/>
            <a:ext cx="3222017" cy="1111287"/>
            <a:chOff x="5780692" y="1463036"/>
            <a:chExt cx="3222017" cy="1111287"/>
          </a:xfrm>
        </p:grpSpPr>
        <p:sp>
          <p:nvSpPr>
            <p:cNvPr id="16" name="Speech Bubble: Oval 6">
              <a:extLst>
                <a:ext uri="{FF2B5EF4-FFF2-40B4-BE49-F238E27FC236}">
                  <a16:creationId xmlns:a16="http://schemas.microsoft.com/office/drawing/2014/main" id="{36BC71A5-6D0C-6633-CCB4-5219AD09BBB5}"/>
                </a:ext>
              </a:extLst>
            </p:cNvPr>
            <p:cNvSpPr/>
            <p:nvPr/>
          </p:nvSpPr>
          <p:spPr>
            <a:xfrm flipH="1">
              <a:off x="5780692" y="1463036"/>
              <a:ext cx="3217271" cy="1111287"/>
            </a:xfrm>
            <a:prstGeom prst="wedgeEllipseCallout">
              <a:avLst>
                <a:gd name="adj1" fmla="val 34946"/>
                <a:gd name="adj2" fmla="val 69057"/>
              </a:avLst>
            </a:prstGeom>
            <a:solidFill>
              <a:schemeClr val="tx1"/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980727" y="1638805"/>
              <a:ext cx="302198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She’s hard-working </a:t>
              </a:r>
            </a:p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and clever. 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23AD779-A3E3-9734-54A0-AB0536C19C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3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90" y="848757"/>
            <a:ext cx="3075192" cy="2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040943" y="188919"/>
            <a:ext cx="545077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mic Sans MS" pitchFamily="66" charset="0"/>
              </a:rPr>
              <a:t>2.  Her brother / short / cute</a:t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7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B99D7C13-8D05-5F02-2337-299DD1DE18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071" t="15662" r="38691" b="14074"/>
          <a:stretch/>
        </p:blipFill>
        <p:spPr>
          <a:xfrm>
            <a:off x="5476093" y="2329316"/>
            <a:ext cx="1591631" cy="31083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D6B4BF-12CB-5FD2-E4B0-ABA8D6685C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286" t="19065" r="38431" b="17301"/>
          <a:stretch/>
        </p:blipFill>
        <p:spPr>
          <a:xfrm>
            <a:off x="896113" y="2412441"/>
            <a:ext cx="2185533" cy="2867352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6151417" y="1329566"/>
            <a:ext cx="2707573" cy="1111287"/>
            <a:chOff x="6049028" y="1463036"/>
            <a:chExt cx="2707573" cy="1111287"/>
          </a:xfrm>
        </p:grpSpPr>
        <p:sp>
          <p:nvSpPr>
            <p:cNvPr id="12" name="Speech Bubble: Oval 6">
              <a:extLst>
                <a:ext uri="{FF2B5EF4-FFF2-40B4-BE49-F238E27FC236}">
                  <a16:creationId xmlns:a16="http://schemas.microsoft.com/office/drawing/2014/main" id="{36BC71A5-6D0C-6633-CCB4-5219AD09BBB5}"/>
                </a:ext>
              </a:extLst>
            </p:cNvPr>
            <p:cNvSpPr/>
            <p:nvPr/>
          </p:nvSpPr>
          <p:spPr>
            <a:xfrm flipH="1">
              <a:off x="6049028" y="1463036"/>
              <a:ext cx="2707573" cy="1111287"/>
            </a:xfrm>
            <a:prstGeom prst="wedgeEllipseCallout">
              <a:avLst>
                <a:gd name="adj1" fmla="val 34946"/>
                <a:gd name="adj2" fmla="val 69057"/>
              </a:avLst>
            </a:prstGeom>
            <a:solidFill>
              <a:schemeClr val="tx1"/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613117" y="1638805"/>
              <a:ext cx="175721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He’s short </a:t>
              </a:r>
            </a:p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and cute. 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5626" y="1329566"/>
            <a:ext cx="3130036" cy="1041646"/>
            <a:chOff x="35626" y="1329566"/>
            <a:chExt cx="3130036" cy="1041646"/>
          </a:xfrm>
        </p:grpSpPr>
        <p:sp>
          <p:nvSpPr>
            <p:cNvPr id="10" name="Speech Bubble: Oval 5">
              <a:extLst>
                <a:ext uri="{FF2B5EF4-FFF2-40B4-BE49-F238E27FC236}">
                  <a16:creationId xmlns:a16="http://schemas.microsoft.com/office/drawing/2014/main" id="{144658DD-44B7-1E0A-F2B1-244B4B3524EB}"/>
                </a:ext>
              </a:extLst>
            </p:cNvPr>
            <p:cNvSpPr/>
            <p:nvPr/>
          </p:nvSpPr>
          <p:spPr>
            <a:xfrm>
              <a:off x="35626" y="1329566"/>
              <a:ext cx="3130036" cy="1014327"/>
            </a:xfrm>
            <a:prstGeom prst="wedgeEllipseCallout">
              <a:avLst>
                <a:gd name="adj1" fmla="val 19343"/>
                <a:gd name="adj2" fmla="val 78122"/>
              </a:avLst>
            </a:prstGeom>
            <a:solidFill>
              <a:schemeClr val="tx1"/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7501" y="1540215"/>
              <a:ext cx="3118161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What is her brother</a:t>
              </a:r>
            </a:p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 like?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D02C1EA-6A63-963B-7A32-C82A63B71C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38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991" y="736765"/>
            <a:ext cx="2800350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040943" y="188919"/>
            <a:ext cx="545077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mic Sans MS" pitchFamily="66" charset="0"/>
              </a:rPr>
              <a:t>3. His friend / cheerful / friendly</a:t>
            </a:r>
            <a:br>
              <a:rPr lang="en-US" dirty="0"/>
            </a:br>
            <a:endParaRPr lang="en-US" dirty="0"/>
          </a:p>
        </p:txBody>
      </p:sp>
      <p:pic>
        <p:nvPicPr>
          <p:cNvPr id="7" name="Picture 6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B99D7C13-8D05-5F02-2337-299DD1DE18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071" t="15662" r="38691" b="14074"/>
          <a:stretch/>
        </p:blipFill>
        <p:spPr>
          <a:xfrm>
            <a:off x="5476093" y="2329316"/>
            <a:ext cx="1591631" cy="31083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D6B4BF-12CB-5FD2-E4B0-ABA8D6685C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286" t="19065" r="38431" b="17301"/>
          <a:stretch/>
        </p:blipFill>
        <p:spPr>
          <a:xfrm>
            <a:off x="896113" y="2412441"/>
            <a:ext cx="2185533" cy="2867352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6151417" y="1329566"/>
            <a:ext cx="2707573" cy="1111287"/>
            <a:chOff x="6049028" y="1463036"/>
            <a:chExt cx="2707573" cy="1111287"/>
          </a:xfrm>
        </p:grpSpPr>
        <p:sp>
          <p:nvSpPr>
            <p:cNvPr id="10" name="Speech Bubble: Oval 6">
              <a:extLst>
                <a:ext uri="{FF2B5EF4-FFF2-40B4-BE49-F238E27FC236}">
                  <a16:creationId xmlns:a16="http://schemas.microsoft.com/office/drawing/2014/main" id="{36BC71A5-6D0C-6633-CCB4-5219AD09BBB5}"/>
                </a:ext>
              </a:extLst>
            </p:cNvPr>
            <p:cNvSpPr/>
            <p:nvPr/>
          </p:nvSpPr>
          <p:spPr>
            <a:xfrm flipH="1">
              <a:off x="6049028" y="1463036"/>
              <a:ext cx="2707573" cy="1111287"/>
            </a:xfrm>
            <a:prstGeom prst="wedgeEllipseCallout">
              <a:avLst>
                <a:gd name="adj1" fmla="val 34946"/>
                <a:gd name="adj2" fmla="val 69057"/>
              </a:avLst>
            </a:prstGeom>
            <a:solidFill>
              <a:schemeClr val="tx1"/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91904" y="1638805"/>
              <a:ext cx="219964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He’s cheerful </a:t>
              </a:r>
            </a:p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and friendly. 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5626" y="1329566"/>
            <a:ext cx="3130036" cy="1041646"/>
            <a:chOff x="35626" y="1329566"/>
            <a:chExt cx="3130036" cy="1041646"/>
          </a:xfrm>
        </p:grpSpPr>
        <p:sp>
          <p:nvSpPr>
            <p:cNvPr id="13" name="Speech Bubble: Oval 5">
              <a:extLst>
                <a:ext uri="{FF2B5EF4-FFF2-40B4-BE49-F238E27FC236}">
                  <a16:creationId xmlns:a16="http://schemas.microsoft.com/office/drawing/2014/main" id="{144658DD-44B7-1E0A-F2B1-244B4B3524EB}"/>
                </a:ext>
              </a:extLst>
            </p:cNvPr>
            <p:cNvSpPr/>
            <p:nvPr/>
          </p:nvSpPr>
          <p:spPr>
            <a:xfrm>
              <a:off x="35626" y="1329566"/>
              <a:ext cx="3130036" cy="1014327"/>
            </a:xfrm>
            <a:prstGeom prst="wedgeEllipseCallout">
              <a:avLst>
                <a:gd name="adj1" fmla="val 19343"/>
                <a:gd name="adj2" fmla="val 78122"/>
              </a:avLst>
            </a:prstGeom>
            <a:solidFill>
              <a:schemeClr val="tx1"/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01392" y="1540215"/>
              <a:ext cx="2810385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What is his friend</a:t>
              </a:r>
            </a:p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 like?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02876D-8DD5-C6B9-5D7F-D27D2EE683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02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777" y="806084"/>
            <a:ext cx="2751673" cy="2061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040943" y="188919"/>
            <a:ext cx="545077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mic Sans MS" pitchFamily="66" charset="0"/>
              </a:rPr>
              <a:t>4. Her mother / </a:t>
            </a:r>
            <a:r>
              <a:rPr lang="en-US" sz="2400" dirty="0" err="1">
                <a:latin typeface="Comic Sans MS" pitchFamily="66" charset="0"/>
              </a:rPr>
              <a:t>ple</a:t>
            </a:r>
            <a:r>
              <a:rPr lang="en-US" sz="2400" dirty="0">
                <a:latin typeface="Comic Sans MS" pitchFamily="66" charset="0"/>
              </a:rPr>
              <a:t>αsαnt / kind</a:t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7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B99D7C13-8D05-5F02-2337-299DD1DE18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071" t="15662" r="38691" b="14074"/>
          <a:stretch/>
        </p:blipFill>
        <p:spPr>
          <a:xfrm>
            <a:off x="5476093" y="2329316"/>
            <a:ext cx="1591631" cy="31083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D6B4BF-12CB-5FD2-E4B0-ABA8D6685C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286" t="19065" r="38431" b="17301"/>
          <a:stretch/>
        </p:blipFill>
        <p:spPr>
          <a:xfrm>
            <a:off x="896113" y="2412441"/>
            <a:ext cx="2185533" cy="2867352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6151417" y="1329566"/>
            <a:ext cx="2707573" cy="1111287"/>
            <a:chOff x="6049028" y="1463036"/>
            <a:chExt cx="2707573" cy="1111287"/>
          </a:xfrm>
        </p:grpSpPr>
        <p:sp>
          <p:nvSpPr>
            <p:cNvPr id="11" name="Speech Bubble: Oval 6">
              <a:extLst>
                <a:ext uri="{FF2B5EF4-FFF2-40B4-BE49-F238E27FC236}">
                  <a16:creationId xmlns:a16="http://schemas.microsoft.com/office/drawing/2014/main" id="{36BC71A5-6D0C-6633-CCB4-5219AD09BBB5}"/>
                </a:ext>
              </a:extLst>
            </p:cNvPr>
            <p:cNvSpPr/>
            <p:nvPr/>
          </p:nvSpPr>
          <p:spPr>
            <a:xfrm flipH="1">
              <a:off x="6049028" y="1463036"/>
              <a:ext cx="2707573" cy="1111287"/>
            </a:xfrm>
            <a:prstGeom prst="wedgeEllipseCallout">
              <a:avLst>
                <a:gd name="adj1" fmla="val 34946"/>
                <a:gd name="adj2" fmla="val 69057"/>
              </a:avLst>
            </a:prstGeom>
            <a:solidFill>
              <a:schemeClr val="tx1"/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31792" y="1638805"/>
              <a:ext cx="231986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She’s pleasant </a:t>
              </a:r>
            </a:p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and kind. 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5626" y="1329566"/>
            <a:ext cx="3130036" cy="1041646"/>
            <a:chOff x="35626" y="1329566"/>
            <a:chExt cx="3130036" cy="1041646"/>
          </a:xfrm>
        </p:grpSpPr>
        <p:sp>
          <p:nvSpPr>
            <p:cNvPr id="14" name="Speech Bubble: Oval 5">
              <a:extLst>
                <a:ext uri="{FF2B5EF4-FFF2-40B4-BE49-F238E27FC236}">
                  <a16:creationId xmlns:a16="http://schemas.microsoft.com/office/drawing/2014/main" id="{144658DD-44B7-1E0A-F2B1-244B4B3524EB}"/>
                </a:ext>
              </a:extLst>
            </p:cNvPr>
            <p:cNvSpPr/>
            <p:nvPr/>
          </p:nvSpPr>
          <p:spPr>
            <a:xfrm>
              <a:off x="35626" y="1329566"/>
              <a:ext cx="3130036" cy="1014327"/>
            </a:xfrm>
            <a:prstGeom prst="wedgeEllipseCallout">
              <a:avLst>
                <a:gd name="adj1" fmla="val 19343"/>
                <a:gd name="adj2" fmla="val 78122"/>
              </a:avLst>
            </a:prstGeom>
            <a:solidFill>
              <a:schemeClr val="tx1"/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3193" y="1540215"/>
              <a:ext cx="3026791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What is her mother</a:t>
              </a:r>
            </a:p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 like?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A04AB53-5E3A-6DC5-3439-A479296858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87612" y="1061222"/>
            <a:ext cx="5184788" cy="91195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10" name="Picture 209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30008" y="58057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Google Shape;158;p24"/>
          <p:cNvSpPr txBox="1">
            <a:spLocks/>
          </p:cNvSpPr>
          <p:nvPr/>
        </p:nvSpPr>
        <p:spPr>
          <a:xfrm>
            <a:off x="3211032" y="1212112"/>
            <a:ext cx="4455042" cy="761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97CE"/>
              </a:buClr>
              <a:buSzPts val="3600"/>
              <a:buFont typeface="Barrio"/>
              <a:buNone/>
              <a:tabLst/>
              <a:defRPr/>
            </a:pPr>
            <a:r>
              <a:rPr kumimoji="0" lang="vi-VN" sz="5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Barrio"/>
                <a:sym typeface="Barrio"/>
              </a:rPr>
              <a:t>Production</a:t>
            </a:r>
            <a:endParaRPr kumimoji="0" lang="en-US" sz="5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Barrio"/>
              <a:sym typeface="Barrio"/>
            </a:endParaRPr>
          </a:p>
        </p:txBody>
      </p:sp>
      <p:grpSp>
        <p:nvGrpSpPr>
          <p:cNvPr id="90" name="Google Shape;305;p35"/>
          <p:cNvGrpSpPr/>
          <p:nvPr/>
        </p:nvGrpSpPr>
        <p:grpSpPr>
          <a:xfrm>
            <a:off x="4034876" y="293547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594" y="4166371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7" name="Google Shape;1260;p37"/>
          <p:cNvSpPr/>
          <p:nvPr/>
        </p:nvSpPr>
        <p:spPr>
          <a:xfrm>
            <a:off x="2357155" y="93986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8" name="Google Shape;1262;p37"/>
          <p:cNvSpPr txBox="1">
            <a:spLocks noGrp="1"/>
          </p:cNvSpPr>
          <p:nvPr>
            <p:ph type="ctrTitle"/>
          </p:nvPr>
        </p:nvSpPr>
        <p:spPr>
          <a:xfrm>
            <a:off x="2510761" y="1049457"/>
            <a:ext cx="780722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dirty="0">
                <a:solidFill>
                  <a:srgbClr val="FF0000"/>
                </a:solidFill>
                <a:latin typeface="Barrio" panose="020B0604020202020204" charset="0"/>
                <a:cs typeface="Barrio" panose="020B0604020202020204" charset="0"/>
              </a:rPr>
              <a:t>4</a:t>
            </a:r>
            <a:endParaRPr sz="6000" dirty="0">
              <a:solidFill>
                <a:srgbClr val="FF0000"/>
              </a:solidFill>
              <a:latin typeface="Barrio" panose="020B0604020202020204" charset="0"/>
              <a:cs typeface="Barrio" panose="020B0604020202020204" charset="0"/>
            </a:endParaRPr>
          </a:p>
        </p:txBody>
      </p:sp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357154" y="2973651"/>
            <a:ext cx="1331079" cy="1444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7" name="Group 216"/>
          <p:cNvGrpSpPr/>
          <p:nvPr/>
        </p:nvGrpSpPr>
        <p:grpSpPr>
          <a:xfrm>
            <a:off x="-472787" y="424129"/>
            <a:ext cx="2658427" cy="3552544"/>
            <a:chOff x="-650963" y="671756"/>
            <a:chExt cx="3854868" cy="5151390"/>
          </a:xfrm>
        </p:grpSpPr>
        <p:pic>
          <p:nvPicPr>
            <p:cNvPr id="218" name="Picture 2" descr="Children Playing Park Stock Vector Image by ©yusufdemirci #318430298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49672" l="54188" r="80250">
                          <a14:foregroundMark x1="75438" y1="16214" x2="72563" y2="24086"/>
                          <a14:foregroundMark x1="64500" y1="1125" x2="61813" y2="13121"/>
                          <a14:foregroundMark x1="59062" y1="30928" x2="58562" y2="369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1" t="4173" r="16686" b="49548"/>
            <a:stretch/>
          </p:blipFill>
          <p:spPr bwMode="auto">
            <a:xfrm flipH="1">
              <a:off x="64295" y="3386653"/>
              <a:ext cx="1852630" cy="19006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9" name="Picture 42" descr="Cartoon Tree Download, PNG, 576x995px, Tree, Area, Branch, Cartoon, Grass  Download Free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10000" r="90000">
                          <a14:backgroundMark x1="72927" y1="32864" x2="72927" y2="32864"/>
                        </a14:backgroundRemoval>
                      </a14:imgEffect>
                      <a14:imgEffect>
                        <a14:colorTemperature colorTemp="53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98"/>
            <a:stretch/>
          </p:blipFill>
          <p:spPr bwMode="auto">
            <a:xfrm flipH="1">
              <a:off x="-650963" y="671756"/>
              <a:ext cx="3854868" cy="51513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0" name="图片 25" descr="8fd71eaf8677ef70d2293deb973682b3">
            <a:extLst>
              <a:ext uri="{FF2B5EF4-FFF2-40B4-BE49-F238E27FC236}">
                <a16:creationId xmlns:a16="http://schemas.microsoft.com/office/drawing/2014/main" id="{EF691A65-3B6C-46DB-97C7-276902726F1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519533">
            <a:off x="-67449" y="3020169"/>
            <a:ext cx="1453475" cy="1328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1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4836" b="67573" l="28375" r="44375">
                        <a14:foregroundMark x1="39063" y1="66167" x2="39563" y2="66917"/>
                        <a14:foregroundMark x1="30688" y1="38051" x2="32625" y2="40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58" t="23560" r="54928" b="31775"/>
          <a:stretch/>
        </p:blipFill>
        <p:spPr bwMode="auto">
          <a:xfrm flipH="1">
            <a:off x="1339898" y="2457641"/>
            <a:ext cx="733759" cy="1307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" name="Picture 62" descr="128,293 Cartoon Pencil Stock Photos and Images - 123RF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333" b="100000" l="5842" r="97595">
                        <a14:foregroundMark x1="14089" y1="33778" x2="32646" y2="44000"/>
                        <a14:foregroundMark x1="69416" y1="36444" x2="61168" y2="43778"/>
                        <a14:foregroundMark x1="19931" y1="45333" x2="27148" y2="43333"/>
                        <a14:foregroundMark x1="59794" y1="39111" x2="62199" y2="41778"/>
                        <a14:foregroundMark x1="28866" y1="22000" x2="39519" y2="21556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63126" y="3745229"/>
            <a:ext cx="686937" cy="10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ộp chú thích: Mũi tên Xuống 2">
            <a:extLst>
              <a:ext uri="{FF2B5EF4-FFF2-40B4-BE49-F238E27FC236}">
                <a16:creationId xmlns:a16="http://schemas.microsoft.com/office/drawing/2014/main" id="{077E311E-87E9-C084-EA71-6A2F6939CE8F}"/>
              </a:ext>
            </a:extLst>
          </p:cNvPr>
          <p:cNvSpPr/>
          <p:nvPr/>
        </p:nvSpPr>
        <p:spPr>
          <a:xfrm>
            <a:off x="2230804" y="2336455"/>
            <a:ext cx="5789721" cy="377761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Task 6: Draw. Ask and answer</a:t>
            </a:r>
            <a:r>
              <a:rPr kumimoji="0" lang="vi-VN" sz="2800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.</a:t>
            </a:r>
            <a:endParaRPr kumimoji="0" lang="en-US" sz="2800" b="0" i="0" u="none" strike="noStrike" kern="0" cap="none" spc="0" normalizeH="0" baseline="0" noProof="0" dirty="0">
              <a:ln>
                <a:solidFill>
                  <a:srgbClr val="C00000"/>
                </a:solidFill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6033942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12" dur="12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4643" y="122754"/>
            <a:ext cx="63681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2"/>
              </a:buClr>
              <a:buSzPts val="3000"/>
            </a:pPr>
            <a:r>
              <a:rPr lang="en-US" sz="30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sym typeface="Changa One"/>
              </a:rPr>
              <a:t> Dr</a:t>
            </a:r>
            <a:r>
              <a:rPr lang="el-GR" sz="30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sym typeface="Changa One"/>
              </a:rPr>
              <a:t>α</a:t>
            </a:r>
            <a:r>
              <a:rPr lang="en-US" sz="30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sym typeface="Changa One"/>
              </a:rPr>
              <a:t>w. </a:t>
            </a:r>
            <a:r>
              <a:rPr lang="el-GR" sz="30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sym typeface="Changa One"/>
              </a:rPr>
              <a:t>Α</a:t>
            </a:r>
            <a:r>
              <a:rPr lang="en-US" sz="3000" b="1" dirty="0" err="1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sym typeface="Changa One"/>
              </a:rPr>
              <a:t>sk</a:t>
            </a:r>
            <a:r>
              <a:rPr lang="en-US" sz="30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sym typeface="Changa One"/>
              </a:rPr>
              <a:t> </a:t>
            </a:r>
            <a:r>
              <a:rPr lang="el-GR" sz="30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sym typeface="Changa One"/>
              </a:rPr>
              <a:t>α</a:t>
            </a:r>
            <a:r>
              <a:rPr lang="en-US" sz="3000" b="1" dirty="0" err="1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sym typeface="Changa One"/>
              </a:rPr>
              <a:t>nd</a:t>
            </a:r>
            <a:r>
              <a:rPr lang="en-US" sz="30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sym typeface="Changa One"/>
              </a:rPr>
              <a:t> </a:t>
            </a:r>
            <a:r>
              <a:rPr lang="el-GR" sz="30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sym typeface="Changa One"/>
              </a:rPr>
              <a:t>α</a:t>
            </a:r>
            <a:r>
              <a:rPr lang="en-US" sz="3000" b="1" dirty="0" err="1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sym typeface="Changa One"/>
              </a:rPr>
              <a:t>nswer</a:t>
            </a:r>
            <a:r>
              <a:rPr lang="en-US" sz="30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sym typeface="Changa One"/>
              </a:rPr>
              <a:t>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6360839-BCCF-BA1E-0203-20A9A22EDA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1028" name="Picture 4" descr="Instagram/Snapchat Gifs — Em The Creative">
            <a:extLst>
              <a:ext uri="{FF2B5EF4-FFF2-40B4-BE49-F238E27FC236}">
                <a16:creationId xmlns:a16="http://schemas.microsoft.com/office/drawing/2014/main" id="{7D8F6E5A-CA6C-D339-9244-4BA493931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577" y="0"/>
            <a:ext cx="923571" cy="92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7850975E-9065-D822-33FF-D587C07B4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84703" y="1434541"/>
            <a:ext cx="1548606" cy="3495894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3186C558-3094-BDEE-AD2C-1C1ECEBBDD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12052" y="1167333"/>
            <a:ext cx="2092487" cy="3763102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E97BD31D-34D8-7C90-7413-D0EEDD458B9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b="62984"/>
          <a:stretch/>
        </p:blipFill>
        <p:spPr>
          <a:xfrm>
            <a:off x="4859373" y="2818633"/>
            <a:ext cx="981073" cy="988904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8DFEAB90-757A-6F28-9FE2-A5587FE8AAC9}"/>
              </a:ext>
            </a:extLst>
          </p:cNvPr>
          <p:cNvGrpSpPr/>
          <p:nvPr/>
        </p:nvGrpSpPr>
        <p:grpSpPr>
          <a:xfrm>
            <a:off x="5432987" y="563426"/>
            <a:ext cx="3833498" cy="1111286"/>
            <a:chOff x="5401910" y="1366078"/>
            <a:chExt cx="3833498" cy="1111286"/>
          </a:xfrm>
        </p:grpSpPr>
        <p:sp>
          <p:nvSpPr>
            <p:cNvPr id="45" name="Speech Bubble: Oval 6">
              <a:extLst>
                <a:ext uri="{FF2B5EF4-FFF2-40B4-BE49-F238E27FC236}">
                  <a16:creationId xmlns:a16="http://schemas.microsoft.com/office/drawing/2014/main" id="{79D55939-6CF6-A63F-C36F-F13233BC3A3D}"/>
                </a:ext>
              </a:extLst>
            </p:cNvPr>
            <p:cNvSpPr/>
            <p:nvPr/>
          </p:nvSpPr>
          <p:spPr>
            <a:xfrm flipH="1">
              <a:off x="5401910" y="1366078"/>
              <a:ext cx="3833498" cy="1111286"/>
            </a:xfrm>
            <a:prstGeom prst="wedgeEllipseCallout">
              <a:avLst>
                <a:gd name="adj1" fmla="val 34946"/>
                <a:gd name="adj2" fmla="val 69057"/>
              </a:avLst>
            </a:prstGeom>
            <a:solidFill>
              <a:schemeClr val="tx1"/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1DAA9DD-0BB5-1259-BFFD-3131D5C660E1}"/>
                </a:ext>
              </a:extLst>
            </p:cNvPr>
            <p:cNvSpPr txBox="1"/>
            <p:nvPr/>
          </p:nvSpPr>
          <p:spPr>
            <a:xfrm>
              <a:off x="5762730" y="1661383"/>
              <a:ext cx="345799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She’s </a:t>
              </a:r>
              <a:r>
                <a:rPr lang="en-US" sz="2400">
                  <a:solidFill>
                    <a:schemeClr val="bg1"/>
                  </a:solidFill>
                  <a:latin typeface="Comic Sans MS" panose="030F0702030302020204" pitchFamily="66" charset="0"/>
                </a:rPr>
                <a:t>my grandmother.</a:t>
              </a:r>
              <a:endParaRPr lang="en-US" sz="2400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29612B8-0ECD-6A24-7A62-91074D9DF7CC}"/>
              </a:ext>
            </a:extLst>
          </p:cNvPr>
          <p:cNvGrpSpPr/>
          <p:nvPr/>
        </p:nvGrpSpPr>
        <p:grpSpPr>
          <a:xfrm>
            <a:off x="508658" y="799506"/>
            <a:ext cx="2417017" cy="875205"/>
            <a:chOff x="748644" y="1468688"/>
            <a:chExt cx="2417017" cy="875205"/>
          </a:xfrm>
        </p:grpSpPr>
        <p:sp>
          <p:nvSpPr>
            <p:cNvPr id="48" name="Speech Bubble: Oval 5">
              <a:extLst>
                <a:ext uri="{FF2B5EF4-FFF2-40B4-BE49-F238E27FC236}">
                  <a16:creationId xmlns:a16="http://schemas.microsoft.com/office/drawing/2014/main" id="{78C70588-1E36-DD79-ED90-45644E0A9D4A}"/>
                </a:ext>
              </a:extLst>
            </p:cNvPr>
            <p:cNvSpPr/>
            <p:nvPr/>
          </p:nvSpPr>
          <p:spPr>
            <a:xfrm>
              <a:off x="748644" y="1468688"/>
              <a:ext cx="2417017" cy="875205"/>
            </a:xfrm>
            <a:prstGeom prst="wedgeEllipseCallout">
              <a:avLst>
                <a:gd name="adj1" fmla="val 40360"/>
                <a:gd name="adj2" fmla="val 57484"/>
              </a:avLst>
            </a:prstGeom>
            <a:solidFill>
              <a:schemeClr val="tx1"/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026E1FC-0085-EF91-F304-5115B93A6E28}"/>
                </a:ext>
              </a:extLst>
            </p:cNvPr>
            <p:cNvSpPr/>
            <p:nvPr/>
          </p:nvSpPr>
          <p:spPr>
            <a:xfrm>
              <a:off x="941008" y="1627057"/>
              <a:ext cx="192071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Who is she?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88E4E2C-5BDE-0AC2-ACFB-9AC11A6DC58D}"/>
              </a:ext>
            </a:extLst>
          </p:cNvPr>
          <p:cNvGrpSpPr/>
          <p:nvPr/>
        </p:nvGrpSpPr>
        <p:grpSpPr>
          <a:xfrm>
            <a:off x="6287767" y="2913146"/>
            <a:ext cx="2707573" cy="1111287"/>
            <a:chOff x="6049028" y="1463036"/>
            <a:chExt cx="2707573" cy="1111287"/>
          </a:xfrm>
        </p:grpSpPr>
        <p:sp>
          <p:nvSpPr>
            <p:cNvPr id="51" name="Speech Bubble: Oval 6">
              <a:extLst>
                <a:ext uri="{FF2B5EF4-FFF2-40B4-BE49-F238E27FC236}">
                  <a16:creationId xmlns:a16="http://schemas.microsoft.com/office/drawing/2014/main" id="{2CFA1AE9-A156-ACE8-097B-B9620298781C}"/>
                </a:ext>
              </a:extLst>
            </p:cNvPr>
            <p:cNvSpPr/>
            <p:nvPr/>
          </p:nvSpPr>
          <p:spPr>
            <a:xfrm flipH="1">
              <a:off x="6049028" y="1463036"/>
              <a:ext cx="2707573" cy="1111287"/>
            </a:xfrm>
            <a:prstGeom prst="wedgeEllipseCallout">
              <a:avLst>
                <a:gd name="adj1" fmla="val 44536"/>
                <a:gd name="adj2" fmla="val -69097"/>
              </a:avLst>
            </a:prstGeom>
            <a:solidFill>
              <a:schemeClr val="tx1"/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AE89D3E-F93F-B68D-7D35-4B151F9D0951}"/>
                </a:ext>
              </a:extLst>
            </p:cNvPr>
            <p:cNvSpPr txBox="1"/>
            <p:nvPr/>
          </p:nvSpPr>
          <p:spPr>
            <a:xfrm>
              <a:off x="6711704" y="1638805"/>
              <a:ext cx="15600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She’s old </a:t>
              </a:r>
            </a:p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and kind.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6361097-F4FA-FA7C-DC9D-2C556A12E5D7}"/>
              </a:ext>
            </a:extLst>
          </p:cNvPr>
          <p:cNvGrpSpPr/>
          <p:nvPr/>
        </p:nvGrpSpPr>
        <p:grpSpPr>
          <a:xfrm>
            <a:off x="144646" y="2990948"/>
            <a:ext cx="3038821" cy="1005569"/>
            <a:chOff x="35626" y="1328936"/>
            <a:chExt cx="3130036" cy="1042277"/>
          </a:xfrm>
        </p:grpSpPr>
        <p:sp>
          <p:nvSpPr>
            <p:cNvPr id="54" name="Speech Bubble: Oval 5">
              <a:extLst>
                <a:ext uri="{FF2B5EF4-FFF2-40B4-BE49-F238E27FC236}">
                  <a16:creationId xmlns:a16="http://schemas.microsoft.com/office/drawing/2014/main" id="{F438D573-C6A5-9700-3578-BBFA7D97C038}"/>
                </a:ext>
              </a:extLst>
            </p:cNvPr>
            <p:cNvSpPr/>
            <p:nvPr/>
          </p:nvSpPr>
          <p:spPr>
            <a:xfrm>
              <a:off x="35626" y="1329567"/>
              <a:ext cx="3130036" cy="1041646"/>
            </a:xfrm>
            <a:prstGeom prst="wedgeEllipseCallout">
              <a:avLst>
                <a:gd name="adj1" fmla="val 42065"/>
                <a:gd name="adj2" fmla="val -76577"/>
              </a:avLst>
            </a:prstGeom>
            <a:solidFill>
              <a:schemeClr val="tx1"/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D408103-74D5-AB6E-0DC3-1B41BF7FE3CB}"/>
                </a:ext>
              </a:extLst>
            </p:cNvPr>
            <p:cNvSpPr/>
            <p:nvPr/>
          </p:nvSpPr>
          <p:spPr>
            <a:xfrm>
              <a:off x="183503" y="1328936"/>
              <a:ext cx="296694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What is your </a:t>
              </a:r>
            </a:p>
            <a:p>
              <a:pPr algn="ctr"/>
              <a:r>
                <a:rPr lang="en-US" sz="2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grandmother like?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245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87612" y="1061222"/>
            <a:ext cx="5184788" cy="91195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10" name="Picture 209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30008" y="58057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Google Shape;158;p24"/>
          <p:cNvSpPr txBox="1">
            <a:spLocks/>
          </p:cNvSpPr>
          <p:nvPr/>
        </p:nvSpPr>
        <p:spPr>
          <a:xfrm>
            <a:off x="3211032" y="1212112"/>
            <a:ext cx="4455042" cy="761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97CE"/>
              </a:buClr>
              <a:buSzPts val="3600"/>
              <a:buFont typeface="Barrio"/>
              <a:buNone/>
              <a:tabLst/>
              <a:defRPr/>
            </a:pPr>
            <a:r>
              <a:rPr lang="vi-VN" sz="5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  <a:endParaRPr kumimoji="0" lang="en-US" sz="5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Barrio"/>
              <a:sym typeface="Barrio"/>
            </a:endParaRPr>
          </a:p>
        </p:txBody>
      </p:sp>
      <p:grpSp>
        <p:nvGrpSpPr>
          <p:cNvPr id="90" name="Google Shape;305;p35"/>
          <p:cNvGrpSpPr/>
          <p:nvPr/>
        </p:nvGrpSpPr>
        <p:grpSpPr>
          <a:xfrm>
            <a:off x="4034876" y="293547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594" y="4166371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7" name="Google Shape;1260;p37"/>
          <p:cNvSpPr/>
          <p:nvPr/>
        </p:nvSpPr>
        <p:spPr>
          <a:xfrm>
            <a:off x="2357155" y="93986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8" name="Google Shape;1262;p37"/>
          <p:cNvSpPr txBox="1">
            <a:spLocks noGrp="1"/>
          </p:cNvSpPr>
          <p:nvPr>
            <p:ph type="ctrTitle"/>
          </p:nvPr>
        </p:nvSpPr>
        <p:spPr>
          <a:xfrm>
            <a:off x="2510761" y="1049457"/>
            <a:ext cx="780722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dirty="0">
                <a:solidFill>
                  <a:srgbClr val="FF0000"/>
                </a:solidFill>
                <a:latin typeface="Barrio" panose="020B0604020202020204" charset="0"/>
                <a:cs typeface="Barrio" panose="020B0604020202020204" charset="0"/>
              </a:rPr>
              <a:t>5</a:t>
            </a:r>
            <a:endParaRPr sz="6000" dirty="0">
              <a:solidFill>
                <a:srgbClr val="FF0000"/>
              </a:solidFill>
              <a:latin typeface="Barrio" panose="020B0604020202020204" charset="0"/>
              <a:cs typeface="Barrio" panose="020B0604020202020204" charset="0"/>
            </a:endParaRPr>
          </a:p>
        </p:txBody>
      </p:sp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357154" y="2973651"/>
            <a:ext cx="1331079" cy="1444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7" name="Group 216"/>
          <p:cNvGrpSpPr/>
          <p:nvPr/>
        </p:nvGrpSpPr>
        <p:grpSpPr>
          <a:xfrm>
            <a:off x="-472787" y="424129"/>
            <a:ext cx="2658427" cy="3552544"/>
            <a:chOff x="-650963" y="671756"/>
            <a:chExt cx="3854868" cy="5151390"/>
          </a:xfrm>
        </p:grpSpPr>
        <p:pic>
          <p:nvPicPr>
            <p:cNvPr id="218" name="Picture 2" descr="Children Playing Park Stock Vector Image by ©yusufdemirci #318430298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49672" l="54188" r="80250">
                          <a14:foregroundMark x1="75438" y1="16214" x2="72563" y2="24086"/>
                          <a14:foregroundMark x1="64500" y1="1125" x2="61813" y2="13121"/>
                          <a14:foregroundMark x1="59062" y1="30928" x2="58562" y2="369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1" t="4173" r="16686" b="49548"/>
            <a:stretch/>
          </p:blipFill>
          <p:spPr bwMode="auto">
            <a:xfrm flipH="1">
              <a:off x="64295" y="3386653"/>
              <a:ext cx="1852630" cy="19006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9" name="Picture 42" descr="Cartoon Tree Download, PNG, 576x995px, Tree, Area, Branch, Cartoon, Grass  Download Free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10000" r="90000">
                          <a14:backgroundMark x1="72927" y1="32864" x2="72927" y2="32864"/>
                        </a14:backgroundRemoval>
                      </a14:imgEffect>
                      <a14:imgEffect>
                        <a14:colorTemperature colorTemp="53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98"/>
            <a:stretch/>
          </p:blipFill>
          <p:spPr bwMode="auto">
            <a:xfrm flipH="1">
              <a:off x="-650963" y="671756"/>
              <a:ext cx="3854868" cy="51513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0" name="图片 25" descr="8fd71eaf8677ef70d2293deb973682b3">
            <a:extLst>
              <a:ext uri="{FF2B5EF4-FFF2-40B4-BE49-F238E27FC236}">
                <a16:creationId xmlns:a16="http://schemas.microsoft.com/office/drawing/2014/main" id="{EF691A65-3B6C-46DB-97C7-276902726F1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519533">
            <a:off x="-67449" y="3020169"/>
            <a:ext cx="1453475" cy="1328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1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4836" b="67573" l="28375" r="44375">
                        <a14:foregroundMark x1="39063" y1="66167" x2="39563" y2="66917"/>
                        <a14:foregroundMark x1="30688" y1="38051" x2="32625" y2="40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58" t="23560" r="54928" b="31775"/>
          <a:stretch/>
        </p:blipFill>
        <p:spPr bwMode="auto">
          <a:xfrm flipH="1">
            <a:off x="1339898" y="2457641"/>
            <a:ext cx="733759" cy="1307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" name="Picture 62" descr="128,293 Cartoon Pencil Stock Photos and Images - 123RF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333" b="100000" l="5842" r="97595">
                        <a14:foregroundMark x1="14089" y1="33778" x2="32646" y2="44000"/>
                        <a14:foregroundMark x1="69416" y1="36444" x2="61168" y2="43778"/>
                        <a14:foregroundMark x1="19931" y1="45333" x2="27148" y2="43333"/>
                        <a14:foregroundMark x1="59794" y1="39111" x2="62199" y2="41778"/>
                        <a14:foregroundMark x1="28866" y1="22000" x2="39519" y2="21556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63126" y="3745229"/>
            <a:ext cx="686937" cy="10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187660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12" dur="12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6" y="89916"/>
            <a:ext cx="1072451" cy="514220"/>
          </a:xfrm>
          <a:prstGeom prst="rect">
            <a:avLst/>
          </a:prstGeom>
        </p:spPr>
      </p:pic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B7183092-5B42-7E14-C06B-7D10F7EDF484}"/>
              </a:ext>
            </a:extLst>
          </p:cNvPr>
          <p:cNvGraphicFramePr>
            <a:graphicFrameLocks noGrp="1"/>
          </p:cNvGraphicFramePr>
          <p:nvPr/>
        </p:nvGraphicFramePr>
        <p:xfrm>
          <a:off x="1513665" y="1458728"/>
          <a:ext cx="5886596" cy="2483632"/>
        </p:xfrm>
        <a:graphic>
          <a:graphicData uri="http://schemas.openxmlformats.org/drawingml/2006/table">
            <a:tbl>
              <a:tblPr firstRow="1" bandRow="1">
                <a:tableStyleId>{6F0A7707-5260-418D-8732-686F5DF8055C}</a:tableStyleId>
              </a:tblPr>
              <a:tblGrid>
                <a:gridCol w="1471649">
                  <a:extLst>
                    <a:ext uri="{9D8B030D-6E8A-4147-A177-3AD203B41FA5}">
                      <a16:colId xmlns:a16="http://schemas.microsoft.com/office/drawing/2014/main" val="257416257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547786624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806567065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1347445215"/>
                    </a:ext>
                  </a:extLst>
                </a:gridCol>
              </a:tblGrid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1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3372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2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324055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3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118582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4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91639"/>
                  </a:ext>
                </a:extLst>
              </a:tr>
            </a:tbl>
          </a:graphicData>
        </a:graphic>
      </p:graphicFrame>
      <p:sp>
        <p:nvSpPr>
          <p:cNvPr id="49" name="Rectangle 48">
            <a:extLst>
              <a:ext uri="{FF2B5EF4-FFF2-40B4-BE49-F238E27FC236}">
                <a16:creationId xmlns:a16="http://schemas.microsoft.com/office/drawing/2014/main" id="{60288F20-9CB0-1E11-19D5-6F4DC2699B42}"/>
              </a:ext>
            </a:extLst>
          </p:cNvPr>
          <p:cNvSpPr/>
          <p:nvPr/>
        </p:nvSpPr>
        <p:spPr>
          <a:xfrm>
            <a:off x="5994256" y="1497493"/>
            <a:ext cx="1365577" cy="521333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B800B7D-2E93-E0C4-CAC4-24A982708410}"/>
              </a:ext>
            </a:extLst>
          </p:cNvPr>
          <p:cNvSpPr/>
          <p:nvPr/>
        </p:nvSpPr>
        <p:spPr>
          <a:xfrm>
            <a:off x="5976876" y="2127644"/>
            <a:ext cx="1365576" cy="540915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C274DA1-1492-63BA-DA1B-A80E7B252019}"/>
              </a:ext>
            </a:extLst>
          </p:cNvPr>
          <p:cNvSpPr/>
          <p:nvPr/>
        </p:nvSpPr>
        <p:spPr>
          <a:xfrm>
            <a:off x="5976877" y="2735489"/>
            <a:ext cx="1365575" cy="540915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6883A66-68E4-0F8F-8E58-6620F0D5BE06}"/>
              </a:ext>
            </a:extLst>
          </p:cNvPr>
          <p:cNvSpPr/>
          <p:nvPr/>
        </p:nvSpPr>
        <p:spPr>
          <a:xfrm>
            <a:off x="5976877" y="3373835"/>
            <a:ext cx="1400336" cy="543601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0FD4DEF-3ED8-83DE-7CC9-4610140493D6}"/>
              </a:ext>
            </a:extLst>
          </p:cNvPr>
          <p:cNvSpPr/>
          <p:nvPr/>
        </p:nvSpPr>
        <p:spPr>
          <a:xfrm>
            <a:off x="4501928" y="1491119"/>
            <a:ext cx="1369863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F4EBA83-326A-F653-162B-3F5CEDD70757}"/>
              </a:ext>
            </a:extLst>
          </p:cNvPr>
          <p:cNvSpPr/>
          <p:nvPr/>
        </p:nvSpPr>
        <p:spPr>
          <a:xfrm>
            <a:off x="4501928" y="2123702"/>
            <a:ext cx="1369863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E4731F1-FDE9-FF7C-8DA4-5559A034D188}"/>
              </a:ext>
            </a:extLst>
          </p:cNvPr>
          <p:cNvSpPr/>
          <p:nvPr/>
        </p:nvSpPr>
        <p:spPr>
          <a:xfrm>
            <a:off x="4525012" y="2752567"/>
            <a:ext cx="1346779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00E4D52-789F-7BBF-55AA-9C6D008DBDAD}"/>
              </a:ext>
            </a:extLst>
          </p:cNvPr>
          <p:cNvSpPr/>
          <p:nvPr/>
        </p:nvSpPr>
        <p:spPr>
          <a:xfrm>
            <a:off x="4484299" y="3362107"/>
            <a:ext cx="1405119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5DF9A03-809A-64BA-6D72-43D196701926}"/>
              </a:ext>
            </a:extLst>
          </p:cNvPr>
          <p:cNvSpPr/>
          <p:nvPr/>
        </p:nvSpPr>
        <p:spPr>
          <a:xfrm>
            <a:off x="3010274" y="2740820"/>
            <a:ext cx="1366211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5F44DF6-6EE2-1193-CEA5-0B4E46443E00}"/>
              </a:ext>
            </a:extLst>
          </p:cNvPr>
          <p:cNvSpPr/>
          <p:nvPr/>
        </p:nvSpPr>
        <p:spPr>
          <a:xfrm>
            <a:off x="3042247" y="2128442"/>
            <a:ext cx="1366211" cy="519766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891EE70-EA87-96FB-B92B-14723AA81410}"/>
              </a:ext>
            </a:extLst>
          </p:cNvPr>
          <p:cNvSpPr/>
          <p:nvPr/>
        </p:nvSpPr>
        <p:spPr>
          <a:xfrm>
            <a:off x="3068273" y="3369648"/>
            <a:ext cx="1250215" cy="528518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F825185-6817-43AC-29AD-9F5E6E1B74BC}"/>
              </a:ext>
            </a:extLst>
          </p:cNvPr>
          <p:cNvSpPr/>
          <p:nvPr/>
        </p:nvSpPr>
        <p:spPr>
          <a:xfrm>
            <a:off x="3038594" y="1497029"/>
            <a:ext cx="1369864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C712C5-5995-4E90-B813-86EB59F9FADE}"/>
              </a:ext>
            </a:extLst>
          </p:cNvPr>
          <p:cNvSpPr txBox="1"/>
          <p:nvPr/>
        </p:nvSpPr>
        <p:spPr>
          <a:xfrm>
            <a:off x="-1" y="4517581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highlight>
                  <a:srgbClr val="DBEAF6"/>
                </a:highlight>
                <a:latin typeface="+mj-lt"/>
              </a:rPr>
              <a:t>Vận dụng xuất sắc những kiến thức đã học vào thực hành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BB0BE2-82D3-9773-1AE5-C09AB68368C4}"/>
              </a:ext>
            </a:extLst>
          </p:cNvPr>
          <p:cNvSpPr txBox="1"/>
          <p:nvPr/>
        </p:nvSpPr>
        <p:spPr>
          <a:xfrm>
            <a:off x="3031811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highlight>
                  <a:srgbClr val="DBEAF6"/>
                </a:highlight>
                <a:latin typeface="+mj-lt"/>
              </a:rPr>
              <a:t>Vận dụng tốt những kiến thức đã học vào thực hành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80287E-570A-FC5D-817B-E86BDB306A61}"/>
              </a:ext>
            </a:extLst>
          </p:cNvPr>
          <p:cNvSpPr txBox="1"/>
          <p:nvPr/>
        </p:nvSpPr>
        <p:spPr>
          <a:xfrm>
            <a:off x="6164312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highlight>
                  <a:srgbClr val="DBEAF6"/>
                </a:highlight>
                <a:latin typeface="+mj-lt"/>
              </a:rPr>
              <a:t>Biết cách vận dụng những kiến thức đã học vào thực hành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8E9EF1-4E5E-A33E-2774-D93938B5170C}"/>
              </a:ext>
            </a:extLst>
          </p:cNvPr>
          <p:cNvSpPr txBox="1"/>
          <p:nvPr/>
        </p:nvSpPr>
        <p:spPr>
          <a:xfrm>
            <a:off x="2627523" y="125106"/>
            <a:ext cx="388895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x-none" sz="4400" spc="300" dirty="0">
                <a:solidFill>
                  <a:schemeClr val="accent2">
                    <a:lumMod val="75000"/>
                  </a:schemeClr>
                </a:solidFill>
              </a:rPr>
              <a:t>ASSESSMENT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59BB542-0413-75F0-64D7-1F148D56B1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0056" y="4059358"/>
            <a:ext cx="456950" cy="4569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DFF9AFA-CB18-2CB0-9EE5-AE211402C1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04CBD8-EE55-4022-F19C-AF2531AAB3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7FAB8CE-190A-887C-42DD-D51203A5DA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9320" y="829988"/>
            <a:ext cx="554436" cy="5544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29D49C-08F1-0B97-F40F-113C3018C2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8487" y="4053791"/>
            <a:ext cx="487023" cy="4870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E91E55-B5D3-0629-6A5C-C97602C397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8410" y="828830"/>
            <a:ext cx="554436" cy="5285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007873-5D86-04D1-FD17-E6AD422BEC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96C5A9-CA59-28C6-BF99-E53B357238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7253"/>
            <a:ext cx="554436" cy="5544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AB6020-AB98-17C8-9C24-3417DA170B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4ADC0BA-C9BA-3B07-63A3-F5235E3F04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B5B05D-2516-ADB5-22CE-12CB8CBACE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C777E58-2C0E-024F-A2C4-BB50EE6E8D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2584" y="4029285"/>
            <a:ext cx="487023" cy="48702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A9093E7-C78F-FF9A-B267-BAB5887D81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18364"/>
            <a:ext cx="554436" cy="554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BCCB51E-8FEB-6B99-E76C-5EB6B37F14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24467"/>
            <a:ext cx="554436" cy="5544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850A937-3086-22EF-B318-5625E7049E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23271"/>
            <a:ext cx="554436" cy="5544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1C48E08-9E2A-47B1-8C8A-298A9A30C8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12556"/>
            <a:ext cx="554436" cy="55443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6DF3C00-5007-B909-DCB1-4358504A4A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8944" y="815218"/>
            <a:ext cx="583976" cy="58397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D13D869-B94A-60B1-AEA3-39C53EDA4D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1713" y="837033"/>
            <a:ext cx="554436" cy="52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496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5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45679E-6 L -8.33333E-7 0.2518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8 L 0.00017 0.3706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0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9 L 0.00017 0.489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9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1274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2518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6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525 L -0.00347 0.3719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216 L -0.00347 0.48951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-2.96296E-6 L -0.00694 0.12809 " pathEditMode="relative" ptsTypes="AA">
                                      <p:cBhvr>
                                        <p:cTn id="8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2.46914E-6 L -0.00694 0.25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37099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463 L 0 0.1283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1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87612" y="1061222"/>
            <a:ext cx="4864725" cy="91195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0" name="Picture 209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30008" y="58057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Google Shape;158;p24"/>
          <p:cNvSpPr txBox="1">
            <a:spLocks/>
          </p:cNvSpPr>
          <p:nvPr/>
        </p:nvSpPr>
        <p:spPr>
          <a:xfrm>
            <a:off x="2507274" y="863648"/>
            <a:ext cx="5799321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Warm Up</a:t>
            </a:r>
          </a:p>
        </p:txBody>
      </p:sp>
      <p:grpSp>
        <p:nvGrpSpPr>
          <p:cNvPr id="90" name="Google Shape;305;p35"/>
          <p:cNvGrpSpPr/>
          <p:nvPr/>
        </p:nvGrpSpPr>
        <p:grpSpPr>
          <a:xfrm>
            <a:off x="4034876" y="293547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594" y="4166371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7" name="Google Shape;1260;p37"/>
          <p:cNvSpPr/>
          <p:nvPr/>
        </p:nvSpPr>
        <p:spPr>
          <a:xfrm>
            <a:off x="2357155" y="93986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262;p37"/>
          <p:cNvSpPr txBox="1">
            <a:spLocks noGrp="1"/>
          </p:cNvSpPr>
          <p:nvPr>
            <p:ph type="ctrTitle"/>
          </p:nvPr>
        </p:nvSpPr>
        <p:spPr>
          <a:xfrm>
            <a:off x="2510761" y="1049457"/>
            <a:ext cx="780722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FF0000"/>
                </a:solidFill>
                <a:latin typeface="Barrio" panose="020B0604020202020204" charset="0"/>
                <a:cs typeface="Barrio" panose="020B0604020202020204" charset="0"/>
              </a:rPr>
              <a:t>1</a:t>
            </a:r>
            <a:endParaRPr sz="6000" dirty="0">
              <a:solidFill>
                <a:srgbClr val="FF0000"/>
              </a:solidFill>
              <a:latin typeface="Barrio" panose="020B0604020202020204" charset="0"/>
              <a:cs typeface="Barrio" panose="020B0604020202020204" charset="0"/>
            </a:endParaRPr>
          </a:p>
        </p:txBody>
      </p:sp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357154" y="2973651"/>
            <a:ext cx="1331079" cy="1444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7" name="Group 216"/>
          <p:cNvGrpSpPr/>
          <p:nvPr/>
        </p:nvGrpSpPr>
        <p:grpSpPr>
          <a:xfrm>
            <a:off x="-472787" y="424129"/>
            <a:ext cx="2658427" cy="3552544"/>
            <a:chOff x="-650963" y="671756"/>
            <a:chExt cx="3854868" cy="5151390"/>
          </a:xfrm>
        </p:grpSpPr>
        <p:pic>
          <p:nvPicPr>
            <p:cNvPr id="218" name="Picture 2" descr="Children Playing Park Stock Vector Image by ©yusufdemirci #318430298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49672" l="54188" r="80250">
                          <a14:foregroundMark x1="75438" y1="16214" x2="72563" y2="24086"/>
                          <a14:foregroundMark x1="64500" y1="1125" x2="61813" y2="13121"/>
                          <a14:foregroundMark x1="59062" y1="30928" x2="58562" y2="369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1" t="4173" r="16686" b="49548"/>
            <a:stretch/>
          </p:blipFill>
          <p:spPr bwMode="auto">
            <a:xfrm flipH="1">
              <a:off x="64295" y="3386653"/>
              <a:ext cx="1852630" cy="19006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9" name="Picture 42" descr="Cartoon Tree Download, PNG, 576x995px, Tree, Area, Branch, Cartoon, Grass  Download Free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10000" r="90000">
                          <a14:backgroundMark x1="72927" y1="32864" x2="72927" y2="32864"/>
                        </a14:backgroundRemoval>
                      </a14:imgEffect>
                      <a14:imgEffect>
                        <a14:colorTemperature colorTemp="53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98"/>
            <a:stretch/>
          </p:blipFill>
          <p:spPr bwMode="auto">
            <a:xfrm flipH="1">
              <a:off x="-650963" y="671756"/>
              <a:ext cx="3854868" cy="51513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0" name="图片 25" descr="8fd71eaf8677ef70d2293deb973682b3">
            <a:extLst>
              <a:ext uri="{FF2B5EF4-FFF2-40B4-BE49-F238E27FC236}">
                <a16:creationId xmlns:a16="http://schemas.microsoft.com/office/drawing/2014/main" id="{EF691A65-3B6C-46DB-97C7-276902726F1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519533">
            <a:off x="-67449" y="3020169"/>
            <a:ext cx="1453475" cy="1328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1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4836" b="67573" l="28375" r="44375">
                        <a14:foregroundMark x1="39063" y1="66167" x2="39563" y2="66917"/>
                        <a14:foregroundMark x1="30688" y1="38051" x2="32625" y2="40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58" t="23560" r="54928" b="31775"/>
          <a:stretch/>
        </p:blipFill>
        <p:spPr bwMode="auto">
          <a:xfrm flipH="1">
            <a:off x="1339898" y="2457641"/>
            <a:ext cx="733759" cy="1307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" name="Picture 62" descr="128,293 Cartoon Pencil Stock Photos and Images - 123RF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333" b="100000" l="5842" r="97595">
                        <a14:foregroundMark x1="14089" y1="33778" x2="32646" y2="44000"/>
                        <a14:foregroundMark x1="69416" y1="36444" x2="61168" y2="43778"/>
                        <a14:foregroundMark x1="19931" y1="45333" x2="27148" y2="43333"/>
                        <a14:foregroundMark x1="59794" y1="39111" x2="62199" y2="41778"/>
                        <a14:foregroundMark x1="28866" y1="22000" x2="39519" y2="21556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63126" y="3745229"/>
            <a:ext cx="686937" cy="10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94834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12" dur="12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6A1FE5-99C8-A93C-02DD-C5293B46FB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6" y="89916"/>
            <a:ext cx="1072451" cy="5142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F91719F-B570-0DE5-FF3B-F00392C8B3AE}"/>
              </a:ext>
            </a:extLst>
          </p:cNvPr>
          <p:cNvSpPr/>
          <p:nvPr/>
        </p:nvSpPr>
        <p:spPr>
          <a:xfrm>
            <a:off x="1" y="16543"/>
            <a:ext cx="3765883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Look and match.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0BE99B0-8754-F14C-F1F7-15FE745F5E1F}"/>
              </a:ext>
            </a:extLst>
          </p:cNvPr>
          <p:cNvSpPr/>
          <p:nvPr/>
        </p:nvSpPr>
        <p:spPr>
          <a:xfrm>
            <a:off x="36095" y="890335"/>
            <a:ext cx="4572001" cy="5847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1. Who is this?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7198434-4AB8-2F55-BF2B-29F2F74A2581}"/>
              </a:ext>
            </a:extLst>
          </p:cNvPr>
          <p:cNvSpPr/>
          <p:nvPr/>
        </p:nvSpPr>
        <p:spPr>
          <a:xfrm>
            <a:off x="36096" y="1733307"/>
            <a:ext cx="4572001" cy="5847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2. How old is he?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DAC79A4-2F1B-5B30-5988-411AE5FEE3E9}"/>
              </a:ext>
            </a:extLst>
          </p:cNvPr>
          <p:cNvSpPr/>
          <p:nvPr/>
        </p:nvSpPr>
        <p:spPr>
          <a:xfrm>
            <a:off x="36096" y="2576279"/>
            <a:ext cx="4572001" cy="5847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3. What is your aunt like?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C2784C2-385B-CAFC-D220-978C01B52D61}"/>
              </a:ext>
            </a:extLst>
          </p:cNvPr>
          <p:cNvSpPr/>
          <p:nvPr/>
        </p:nvSpPr>
        <p:spPr>
          <a:xfrm>
            <a:off x="36095" y="3419251"/>
            <a:ext cx="4572001" cy="5847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4. What is your brother like?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8E98266-7275-7D7A-F043-DF7D4DA50258}"/>
              </a:ext>
            </a:extLst>
          </p:cNvPr>
          <p:cNvSpPr/>
          <p:nvPr/>
        </p:nvSpPr>
        <p:spPr>
          <a:xfrm>
            <a:off x="36095" y="4262224"/>
            <a:ext cx="4572001" cy="5847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5. What are your cousins like?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B528587-9BAB-5A6A-F632-D637E1BF2F5A}"/>
              </a:ext>
            </a:extLst>
          </p:cNvPr>
          <p:cNvSpPr/>
          <p:nvPr/>
        </p:nvSpPr>
        <p:spPr>
          <a:xfrm>
            <a:off x="5630779" y="890335"/>
            <a:ext cx="3320714" cy="5847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a. He’s nine years old.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729C103-F8AA-DAE4-01A9-106A7CB8898D}"/>
              </a:ext>
            </a:extLst>
          </p:cNvPr>
          <p:cNvSpPr/>
          <p:nvPr/>
        </p:nvSpPr>
        <p:spPr>
          <a:xfrm>
            <a:off x="5630780" y="1733307"/>
            <a:ext cx="3320714" cy="5847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b. They are friendly.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432C528-90F6-F444-B1E7-02FF76ED4724}"/>
              </a:ext>
            </a:extLst>
          </p:cNvPr>
          <p:cNvSpPr/>
          <p:nvPr/>
        </p:nvSpPr>
        <p:spPr>
          <a:xfrm>
            <a:off x="5630780" y="2576279"/>
            <a:ext cx="3320714" cy="5847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c. She’s my sister. 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D69D857-53FF-1FD4-9422-88DDB7D8BBC5}"/>
              </a:ext>
            </a:extLst>
          </p:cNvPr>
          <p:cNvSpPr/>
          <p:nvPr/>
        </p:nvSpPr>
        <p:spPr>
          <a:xfrm>
            <a:off x="5630779" y="3419251"/>
            <a:ext cx="3320714" cy="5847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d. He’s cheerful.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3BCE079-7C56-B651-B294-4D1810549030}"/>
              </a:ext>
            </a:extLst>
          </p:cNvPr>
          <p:cNvSpPr/>
          <p:nvPr/>
        </p:nvSpPr>
        <p:spPr>
          <a:xfrm>
            <a:off x="5630779" y="4262224"/>
            <a:ext cx="3320714" cy="5847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e. She’s pleasant.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0F97A4A-2CAC-AAB3-EBDD-C04E2869F1C2}"/>
              </a:ext>
            </a:extLst>
          </p:cNvPr>
          <p:cNvCxnSpPr>
            <a:stCxn id="7" idx="3"/>
            <a:endCxn id="17" idx="1"/>
          </p:cNvCxnSpPr>
          <p:nvPr/>
        </p:nvCxnSpPr>
        <p:spPr>
          <a:xfrm>
            <a:off x="4608096" y="1182723"/>
            <a:ext cx="1022684" cy="168594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C513406-644E-AD7D-7D44-1ECD9D6C56D0}"/>
              </a:ext>
            </a:extLst>
          </p:cNvPr>
          <p:cNvCxnSpPr>
            <a:cxnSpLocks/>
            <a:stCxn id="8" idx="3"/>
            <a:endCxn id="15" idx="1"/>
          </p:cNvCxnSpPr>
          <p:nvPr/>
        </p:nvCxnSpPr>
        <p:spPr>
          <a:xfrm flipV="1">
            <a:off x="4608097" y="1182723"/>
            <a:ext cx="1022682" cy="84297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C43B3AE-88CE-57ED-64B2-E6EE0D3170D8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4608095" y="2883272"/>
            <a:ext cx="1022684" cy="16713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353D450-90E2-4CF8-829D-746E4F834186}"/>
              </a:ext>
            </a:extLst>
          </p:cNvPr>
          <p:cNvCxnSpPr>
            <a:cxnSpLocks/>
            <a:stCxn id="13" idx="3"/>
            <a:endCxn id="18" idx="1"/>
          </p:cNvCxnSpPr>
          <p:nvPr/>
        </p:nvCxnSpPr>
        <p:spPr>
          <a:xfrm>
            <a:off x="4608096" y="3711639"/>
            <a:ext cx="1022683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82EDAC5-BB6F-60AB-D32F-2623CEEC2CC4}"/>
              </a:ext>
            </a:extLst>
          </p:cNvPr>
          <p:cNvCxnSpPr>
            <a:cxnSpLocks/>
            <a:stCxn id="14" idx="3"/>
            <a:endCxn id="16" idx="1"/>
          </p:cNvCxnSpPr>
          <p:nvPr/>
        </p:nvCxnSpPr>
        <p:spPr>
          <a:xfrm flipV="1">
            <a:off x="4608096" y="2025695"/>
            <a:ext cx="1022684" cy="252891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07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3DBA092-3582-1CDC-59AC-03C8FF91DBED}"/>
              </a:ext>
            </a:extLst>
          </p:cNvPr>
          <p:cNvGrpSpPr/>
          <p:nvPr/>
        </p:nvGrpSpPr>
        <p:grpSpPr>
          <a:xfrm>
            <a:off x="-24737" y="3562988"/>
            <a:ext cx="8991401" cy="1194066"/>
            <a:chOff x="305707" y="2732798"/>
            <a:chExt cx="8635241" cy="523220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B88B4249-2D06-D882-0405-83537EE30136}"/>
                </a:ext>
              </a:extLst>
            </p:cNvPr>
            <p:cNvSpPr/>
            <p:nvPr/>
          </p:nvSpPr>
          <p:spPr>
            <a:xfrm>
              <a:off x="305707" y="2732798"/>
              <a:ext cx="8635241" cy="523220"/>
            </a:xfrm>
            <a:prstGeom prst="round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F6448DA-D9C0-EA48-FA75-9CF96856B8EB}"/>
                </a:ext>
              </a:extLst>
            </p:cNvPr>
            <p:cNvSpPr txBox="1"/>
            <p:nvPr/>
          </p:nvSpPr>
          <p:spPr>
            <a:xfrm>
              <a:off x="644833" y="2845047"/>
              <a:ext cx="1997476" cy="22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accent2"/>
                </a:buClr>
                <a:buSzPts val="3000"/>
              </a:pPr>
              <a:r>
                <a:rPr lang="en-US" sz="2800" spc="300" dirty="0">
                  <a:solidFill>
                    <a:srgbClr val="E20000"/>
                  </a:solidFill>
                  <a:latin typeface="Changa One"/>
                  <a:sym typeface="Changa One"/>
                </a:rPr>
                <a:t>Structure </a:t>
              </a:r>
              <a:endParaRPr lang="x-none" sz="2800" spc="300" dirty="0">
                <a:solidFill>
                  <a:srgbClr val="E20000"/>
                </a:solidFill>
                <a:latin typeface="Changa One"/>
                <a:sym typeface="Changa One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DF6FF1-3AE2-7AE3-6C57-0EA4BE703AC2}"/>
              </a:ext>
            </a:extLst>
          </p:cNvPr>
          <p:cNvSpPr txBox="1"/>
          <p:nvPr/>
        </p:nvSpPr>
        <p:spPr>
          <a:xfrm>
            <a:off x="1007342" y="539224"/>
            <a:ext cx="8521667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x-none" sz="4400" spc="300" dirty="0">
                <a:solidFill>
                  <a:schemeClr val="accent2">
                    <a:lumMod val="75000"/>
                  </a:schemeClr>
                </a:solidFill>
              </a:rPr>
              <a:t>UNIT </a:t>
            </a:r>
            <a:r>
              <a:rPr lang="en-US" sz="4400" spc="300" dirty="0">
                <a:solidFill>
                  <a:schemeClr val="accent2">
                    <a:lumMod val="75000"/>
                  </a:schemeClr>
                </a:solidFill>
              </a:rPr>
              <a:t>1</a:t>
            </a:r>
            <a:r>
              <a:rPr lang="x-none" sz="4400" spc="300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n-US" sz="4400" spc="300" dirty="0">
                <a:solidFill>
                  <a:schemeClr val="accent2">
                    <a:lumMod val="75000"/>
                  </a:schemeClr>
                </a:solidFill>
              </a:rPr>
              <a:t>Family and Friends </a:t>
            </a:r>
            <a:endParaRPr lang="x-none" sz="4400" spc="3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11D9B7-75EF-8690-D099-B9CC79F9E957}"/>
              </a:ext>
            </a:extLst>
          </p:cNvPr>
          <p:cNvSpPr txBox="1"/>
          <p:nvPr/>
        </p:nvSpPr>
        <p:spPr>
          <a:xfrm>
            <a:off x="3125081" y="1446291"/>
            <a:ext cx="4104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800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LESSON 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3</a:t>
            </a:r>
            <a:r>
              <a:rPr lang="x-none" sz="1800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 – PERIOD 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2- TASK 4,5,6</a:t>
            </a:r>
            <a:endParaRPr lang="x-none" sz="1800" dirty="0">
              <a:solidFill>
                <a:schemeClr val="accent2">
                  <a:lumMod val="50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8C7ABC-BA6C-E5E6-DCB7-4EE18A54F8FC}"/>
              </a:ext>
            </a:extLst>
          </p:cNvPr>
          <p:cNvSpPr txBox="1"/>
          <p:nvPr/>
        </p:nvSpPr>
        <p:spPr>
          <a:xfrm>
            <a:off x="2374922" y="1927325"/>
            <a:ext cx="4394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spc="300" dirty="0">
                <a:solidFill>
                  <a:srgbClr val="E20000"/>
                </a:solidFill>
                <a:latin typeface="Changa One"/>
              </a:rPr>
              <a:t>What we learnt today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3DBA092-3582-1CDC-59AC-03C8FF91DBED}"/>
              </a:ext>
            </a:extLst>
          </p:cNvPr>
          <p:cNvGrpSpPr/>
          <p:nvPr/>
        </p:nvGrpSpPr>
        <p:grpSpPr>
          <a:xfrm>
            <a:off x="-76908" y="2610658"/>
            <a:ext cx="9378284" cy="2052179"/>
            <a:chOff x="231845" y="2583444"/>
            <a:chExt cx="9006800" cy="2052179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B88B4249-2D06-D882-0405-83537EE30136}"/>
                </a:ext>
              </a:extLst>
            </p:cNvPr>
            <p:cNvSpPr/>
            <p:nvPr/>
          </p:nvSpPr>
          <p:spPr>
            <a:xfrm>
              <a:off x="305707" y="2732797"/>
              <a:ext cx="8781795" cy="708759"/>
            </a:xfrm>
            <a:prstGeom prst="round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F6448DA-D9C0-EA48-FA75-9CF96856B8EB}"/>
                </a:ext>
              </a:extLst>
            </p:cNvPr>
            <p:cNvSpPr txBox="1"/>
            <p:nvPr/>
          </p:nvSpPr>
          <p:spPr>
            <a:xfrm>
              <a:off x="231845" y="2583444"/>
              <a:ext cx="37720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chemeClr val="accent2"/>
                </a:buClr>
                <a:buSzPts val="3000"/>
              </a:pPr>
              <a:r>
                <a:rPr lang="en-US" sz="2800" spc="300">
                  <a:solidFill>
                    <a:srgbClr val="E20000"/>
                  </a:solidFill>
                  <a:latin typeface="Changa One"/>
                  <a:sym typeface="Changa One"/>
                </a:rPr>
                <a:t>Review v</a:t>
              </a:r>
              <a:r>
                <a:rPr lang="x-none" sz="2800" spc="300">
                  <a:solidFill>
                    <a:srgbClr val="E20000"/>
                  </a:solidFill>
                  <a:latin typeface="Changa One"/>
                  <a:sym typeface="Changa One"/>
                </a:rPr>
                <a:t>ocabulary</a:t>
              </a:r>
              <a:endParaRPr lang="x-none" sz="2800" spc="300" dirty="0">
                <a:solidFill>
                  <a:srgbClr val="E20000"/>
                </a:solidFill>
                <a:latin typeface="Changa One"/>
                <a:sym typeface="Changa One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E30935-71FA-6F35-F5DB-019247F847C2}"/>
                </a:ext>
              </a:extLst>
            </p:cNvPr>
            <p:cNvSpPr txBox="1"/>
            <p:nvPr/>
          </p:nvSpPr>
          <p:spPr>
            <a:xfrm>
              <a:off x="2605850" y="2988966"/>
              <a:ext cx="17666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>
                      <a:lumMod val="50000"/>
                    </a:schemeClr>
                  </a:solidFill>
                  <a:latin typeface="Comic Sans MS" panose="030F0902030302020204" pitchFamily="66" charset="0"/>
                </a:rPr>
                <a:t>cheerful</a:t>
              </a:r>
              <a:endParaRPr lang="x-none" sz="2400" b="1" dirty="0">
                <a:solidFill>
                  <a:schemeClr val="bg2">
                    <a:lumMod val="50000"/>
                  </a:schemeClr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0FC06B2-F4B7-6214-4C56-777154DFC80E}"/>
                </a:ext>
              </a:extLst>
            </p:cNvPr>
            <p:cNvSpPr txBox="1"/>
            <p:nvPr/>
          </p:nvSpPr>
          <p:spPr>
            <a:xfrm>
              <a:off x="4127653" y="3007048"/>
              <a:ext cx="1539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>
                      <a:lumMod val="50000"/>
                    </a:schemeClr>
                  </a:solidFill>
                  <a:latin typeface="Comic Sans MS" panose="030F0902030302020204" pitchFamily="66" charset="0"/>
                </a:rPr>
                <a:t>friendly</a:t>
              </a:r>
              <a:endParaRPr lang="x-none" sz="2400" b="1" dirty="0">
                <a:solidFill>
                  <a:schemeClr val="bg2">
                    <a:lumMod val="50000"/>
                  </a:schemeClr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080CEB8-58CE-D93B-94BF-FA02FDDF502A}"/>
                </a:ext>
              </a:extLst>
            </p:cNvPr>
            <p:cNvSpPr txBox="1"/>
            <p:nvPr/>
          </p:nvSpPr>
          <p:spPr>
            <a:xfrm>
              <a:off x="5667224" y="2996689"/>
              <a:ext cx="2341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>
                      <a:lumMod val="50000"/>
                    </a:schemeClr>
                  </a:solidFill>
                  <a:latin typeface="Comic Sans MS" panose="030F0902030302020204" pitchFamily="66" charset="0"/>
                </a:rPr>
                <a:t>hard-working</a:t>
              </a:r>
              <a:endParaRPr lang="x-none" sz="2400" b="1" dirty="0">
                <a:solidFill>
                  <a:schemeClr val="bg2">
                    <a:lumMod val="50000"/>
                  </a:schemeClr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19CCEC8-D2BE-38A4-A50D-68FF3E874EA6}"/>
                </a:ext>
              </a:extLst>
            </p:cNvPr>
            <p:cNvSpPr txBox="1"/>
            <p:nvPr/>
          </p:nvSpPr>
          <p:spPr>
            <a:xfrm>
              <a:off x="7699073" y="2979913"/>
              <a:ext cx="15395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>
                      <a:lumMod val="50000"/>
                    </a:schemeClr>
                  </a:solidFill>
                  <a:latin typeface="Comic Sans MS" panose="030F0902030302020204" pitchFamily="66" charset="0"/>
                </a:rPr>
                <a:t>pleasant</a:t>
              </a:r>
              <a:endParaRPr lang="x-none" sz="2400" b="1" dirty="0">
                <a:solidFill>
                  <a:schemeClr val="bg2">
                    <a:lumMod val="50000"/>
                  </a:schemeClr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2E30935-71FA-6F35-F5DB-019247F847C2}"/>
                </a:ext>
              </a:extLst>
            </p:cNvPr>
            <p:cNvSpPr txBox="1"/>
            <p:nvPr/>
          </p:nvSpPr>
          <p:spPr>
            <a:xfrm>
              <a:off x="2777663" y="3681516"/>
              <a:ext cx="517508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chemeClr val="bg2">
                      <a:lumMod val="50000"/>
                    </a:schemeClr>
                  </a:solidFill>
                  <a:latin typeface="Comic Sans MS" panose="030F0902030302020204" pitchFamily="66" charset="0"/>
                </a:rPr>
                <a:t>What is your father like?</a:t>
              </a:r>
            </a:p>
            <a:p>
              <a:r>
                <a:rPr lang="en-US" sz="2800" b="1">
                  <a:solidFill>
                    <a:schemeClr val="bg2">
                      <a:lumMod val="50000"/>
                    </a:schemeClr>
                  </a:solidFill>
                  <a:latin typeface="Comic Sans MS" panose="030F0902030302020204" pitchFamily="66" charset="0"/>
                </a:rPr>
                <a:t>My </a:t>
              </a:r>
              <a:r>
                <a:rPr lang="en-US" sz="2800" b="1" dirty="0">
                  <a:solidFill>
                    <a:schemeClr val="bg2">
                      <a:lumMod val="50000"/>
                    </a:schemeClr>
                  </a:solidFill>
                  <a:latin typeface="Comic Sans MS" panose="030F0902030302020204" pitchFamily="66" charset="0"/>
                </a:rPr>
                <a:t>fα</a:t>
              </a:r>
              <a:r>
                <a:rPr lang="en-US" sz="2800" b="1" dirty="0" err="1">
                  <a:solidFill>
                    <a:schemeClr val="bg2">
                      <a:lumMod val="50000"/>
                    </a:schemeClr>
                  </a:solidFill>
                  <a:latin typeface="Comic Sans MS" panose="030F0902030302020204" pitchFamily="66" charset="0"/>
                </a:rPr>
                <a:t>ther</a:t>
              </a:r>
              <a:r>
                <a:rPr lang="en-US" sz="2800" b="1" dirty="0">
                  <a:solidFill>
                    <a:schemeClr val="bg2">
                      <a:lumMod val="50000"/>
                    </a:schemeClr>
                  </a:solidFill>
                  <a:latin typeface="Comic Sans MS" panose="030F0902030302020204" pitchFamily="66" charset="0"/>
                </a:rPr>
                <a:t> is kind α</a:t>
              </a:r>
              <a:r>
                <a:rPr lang="en-US" sz="2800" b="1" dirty="0" err="1">
                  <a:solidFill>
                    <a:schemeClr val="bg2">
                      <a:lumMod val="50000"/>
                    </a:schemeClr>
                  </a:solidFill>
                  <a:latin typeface="Comic Sans MS" panose="030F0902030302020204" pitchFamily="66" charset="0"/>
                </a:rPr>
                <a:t>nd</a:t>
              </a:r>
              <a:r>
                <a:rPr lang="en-US" sz="2800" b="1" dirty="0">
                  <a:solidFill>
                    <a:schemeClr val="bg2">
                      <a:lumMod val="50000"/>
                    </a:schemeClr>
                  </a:solidFill>
                  <a:latin typeface="Comic Sans MS" panose="030F0902030302020204" pitchFamily="66" charset="0"/>
                </a:rPr>
                <a:t> cool.</a:t>
              </a:r>
              <a:endParaRPr lang="x-none" sz="2800" b="1" dirty="0">
                <a:solidFill>
                  <a:schemeClr val="bg2">
                    <a:lumMod val="50000"/>
                  </a:schemeClr>
                </a:solidFill>
                <a:latin typeface="Comic Sans MS" panose="030F09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65601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746206" y="2454491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59124"/>
      </p:ext>
    </p:extLst>
  </p:cSld>
  <p:clrMapOvr>
    <a:masterClrMapping/>
  </p:clrMapOvr>
  <p:transition spd="slow">
    <p:fade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08967" y="1141075"/>
            <a:ext cx="5545083" cy="94471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3" name="Picture 62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9190" y="528423"/>
            <a:ext cx="1921137" cy="1980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60" name="Google Shape;1260;p37"/>
          <p:cNvSpPr/>
          <p:nvPr/>
        </p:nvSpPr>
        <p:spPr>
          <a:xfrm>
            <a:off x="654704" y="1021311"/>
            <a:ext cx="1020900" cy="10209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1" name="Google Shape;1261;p37"/>
          <p:cNvSpPr txBox="1">
            <a:spLocks noGrp="1"/>
          </p:cNvSpPr>
          <p:nvPr>
            <p:ph type="title"/>
          </p:nvPr>
        </p:nvSpPr>
        <p:spPr>
          <a:xfrm>
            <a:off x="1119425" y="880107"/>
            <a:ext cx="5605275" cy="138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  <a:latin typeface="Comic Sans MS" panose="030F0702030302020204" pitchFamily="66" charset="0"/>
              </a:rPr>
              <a:t>Presentation</a:t>
            </a:r>
            <a:endParaRPr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62" name="Google Shape;1262;p37"/>
          <p:cNvSpPr txBox="1">
            <a:spLocks noGrp="1"/>
          </p:cNvSpPr>
          <p:nvPr>
            <p:ph type="title" idx="2"/>
          </p:nvPr>
        </p:nvSpPr>
        <p:spPr>
          <a:xfrm>
            <a:off x="634861" y="1097800"/>
            <a:ext cx="1047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2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264" name="Google Shape;1264;p37"/>
          <p:cNvSpPr/>
          <p:nvPr/>
        </p:nvSpPr>
        <p:spPr>
          <a:xfrm>
            <a:off x="2387743" y="4952399"/>
            <a:ext cx="289172" cy="62031"/>
          </a:xfrm>
          <a:custGeom>
            <a:avLst/>
            <a:gdLst/>
            <a:ahLst/>
            <a:cxnLst/>
            <a:rect l="l" t="t" r="r" b="b"/>
            <a:pathLst>
              <a:path w="6918" h="1484" extrusionOk="0">
                <a:moveTo>
                  <a:pt x="6413" y="0"/>
                </a:moveTo>
                <a:cubicBezTo>
                  <a:pt x="6398" y="0"/>
                  <a:pt x="6382" y="1"/>
                  <a:pt x="6366" y="3"/>
                </a:cubicBezTo>
                <a:cubicBezTo>
                  <a:pt x="4436" y="228"/>
                  <a:pt x="2481" y="429"/>
                  <a:pt x="527" y="629"/>
                </a:cubicBezTo>
                <a:cubicBezTo>
                  <a:pt x="16" y="702"/>
                  <a:pt x="1" y="1483"/>
                  <a:pt x="482" y="1483"/>
                </a:cubicBezTo>
                <a:cubicBezTo>
                  <a:pt x="496" y="1483"/>
                  <a:pt x="511" y="1483"/>
                  <a:pt x="527" y="1481"/>
                </a:cubicBezTo>
                <a:cubicBezTo>
                  <a:pt x="2481" y="1256"/>
                  <a:pt x="4436" y="1055"/>
                  <a:pt x="6366" y="855"/>
                </a:cubicBezTo>
                <a:cubicBezTo>
                  <a:pt x="6901" y="782"/>
                  <a:pt x="6917" y="0"/>
                  <a:pt x="641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5" name="Google Shape;1265;p37"/>
          <p:cNvSpPr/>
          <p:nvPr/>
        </p:nvSpPr>
        <p:spPr>
          <a:xfrm>
            <a:off x="6372341" y="345343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6" name="Google Shape;1266;p37"/>
          <p:cNvSpPr/>
          <p:nvPr/>
        </p:nvSpPr>
        <p:spPr>
          <a:xfrm>
            <a:off x="5589176" y="927610"/>
            <a:ext cx="820558" cy="25969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8" name="Google Shape;1268;p37"/>
          <p:cNvGrpSpPr/>
          <p:nvPr/>
        </p:nvGrpSpPr>
        <p:grpSpPr>
          <a:xfrm>
            <a:off x="6410375" y="1025875"/>
            <a:ext cx="1554725" cy="3337250"/>
            <a:chOff x="6435050" y="1025875"/>
            <a:chExt cx="1554725" cy="3337250"/>
          </a:xfrm>
        </p:grpSpPr>
        <p:sp>
          <p:nvSpPr>
            <p:cNvPr id="1269" name="Google Shape;1269;p37"/>
            <p:cNvSpPr/>
            <p:nvPr/>
          </p:nvSpPr>
          <p:spPr>
            <a:xfrm>
              <a:off x="6601175" y="3198075"/>
              <a:ext cx="100975" cy="96350"/>
            </a:xfrm>
            <a:custGeom>
              <a:avLst/>
              <a:gdLst/>
              <a:ahLst/>
              <a:cxnLst/>
              <a:rect l="l" t="t" r="r" b="b"/>
              <a:pathLst>
                <a:path w="4039" h="3854" extrusionOk="0">
                  <a:moveTo>
                    <a:pt x="940" y="1"/>
                  </a:moveTo>
                  <a:cubicBezTo>
                    <a:pt x="837" y="1"/>
                    <a:pt x="750" y="29"/>
                    <a:pt x="687" y="96"/>
                  </a:cubicBezTo>
                  <a:cubicBezTo>
                    <a:pt x="294" y="541"/>
                    <a:pt x="1368" y="1746"/>
                    <a:pt x="1368" y="1746"/>
                  </a:cubicBezTo>
                  <a:cubicBezTo>
                    <a:pt x="1368" y="1746"/>
                    <a:pt x="812" y="1475"/>
                    <a:pt x="461" y="1475"/>
                  </a:cubicBezTo>
                  <a:cubicBezTo>
                    <a:pt x="149" y="1475"/>
                    <a:pt x="0" y="1690"/>
                    <a:pt x="556" y="2505"/>
                  </a:cubicBezTo>
                  <a:cubicBezTo>
                    <a:pt x="1362" y="3669"/>
                    <a:pt x="2695" y="3853"/>
                    <a:pt x="3457" y="3853"/>
                  </a:cubicBezTo>
                  <a:cubicBezTo>
                    <a:pt x="3809" y="3853"/>
                    <a:pt x="4038" y="3814"/>
                    <a:pt x="4038" y="3814"/>
                  </a:cubicBezTo>
                  <a:lnTo>
                    <a:pt x="2441" y="777"/>
                  </a:lnTo>
                  <a:cubicBezTo>
                    <a:pt x="2441" y="777"/>
                    <a:pt x="1480" y="1"/>
                    <a:pt x="940" y="1"/>
                  </a:cubicBezTo>
                  <a:close/>
                </a:path>
              </a:pathLst>
            </a:custGeom>
            <a:solidFill>
              <a:srgbClr val="F79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7"/>
            <p:cNvSpPr/>
            <p:nvPr/>
          </p:nvSpPr>
          <p:spPr>
            <a:xfrm>
              <a:off x="6632725" y="3083250"/>
              <a:ext cx="216700" cy="211525"/>
            </a:xfrm>
            <a:custGeom>
              <a:avLst/>
              <a:gdLst/>
              <a:ahLst/>
              <a:cxnLst/>
              <a:rect l="l" t="t" r="r" b="b"/>
              <a:pathLst>
                <a:path w="8668" h="8461" extrusionOk="0">
                  <a:moveTo>
                    <a:pt x="5267" y="1"/>
                  </a:moveTo>
                  <a:cubicBezTo>
                    <a:pt x="3710" y="1"/>
                    <a:pt x="1" y="2557"/>
                    <a:pt x="1" y="2961"/>
                  </a:cubicBezTo>
                  <a:cubicBezTo>
                    <a:pt x="1" y="3406"/>
                    <a:pt x="1651" y="8171"/>
                    <a:pt x="2541" y="8433"/>
                  </a:cubicBezTo>
                  <a:cubicBezTo>
                    <a:pt x="2595" y="8451"/>
                    <a:pt x="2664" y="8460"/>
                    <a:pt x="2745" y="8460"/>
                  </a:cubicBezTo>
                  <a:cubicBezTo>
                    <a:pt x="3958" y="8460"/>
                    <a:pt x="7958" y="6526"/>
                    <a:pt x="8301" y="5029"/>
                  </a:cubicBezTo>
                  <a:cubicBezTo>
                    <a:pt x="8668" y="3432"/>
                    <a:pt x="5840" y="238"/>
                    <a:pt x="5840" y="238"/>
                  </a:cubicBezTo>
                  <a:cubicBezTo>
                    <a:pt x="5727" y="72"/>
                    <a:pt x="5527" y="1"/>
                    <a:pt x="5267" y="1"/>
                  </a:cubicBezTo>
                  <a:close/>
                </a:path>
              </a:pathLst>
            </a:custGeom>
            <a:solidFill>
              <a:srgbClr val="F79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7"/>
            <p:cNvSpPr/>
            <p:nvPr/>
          </p:nvSpPr>
          <p:spPr>
            <a:xfrm>
              <a:off x="6649375" y="3211600"/>
              <a:ext cx="31700" cy="63675"/>
            </a:xfrm>
            <a:custGeom>
              <a:avLst/>
              <a:gdLst/>
              <a:ahLst/>
              <a:cxnLst/>
              <a:rect l="l" t="t" r="r" b="b"/>
              <a:pathLst>
                <a:path w="1268" h="2547" extrusionOk="0">
                  <a:moveTo>
                    <a:pt x="94" y="1"/>
                  </a:moveTo>
                  <a:cubicBezTo>
                    <a:pt x="47" y="1"/>
                    <a:pt x="1" y="44"/>
                    <a:pt x="16" y="105"/>
                  </a:cubicBezTo>
                  <a:cubicBezTo>
                    <a:pt x="94" y="576"/>
                    <a:pt x="225" y="995"/>
                    <a:pt x="435" y="1414"/>
                  </a:cubicBezTo>
                  <a:cubicBezTo>
                    <a:pt x="513" y="1623"/>
                    <a:pt x="618" y="1833"/>
                    <a:pt x="749" y="2016"/>
                  </a:cubicBezTo>
                  <a:cubicBezTo>
                    <a:pt x="801" y="2121"/>
                    <a:pt x="880" y="2200"/>
                    <a:pt x="958" y="2304"/>
                  </a:cubicBezTo>
                  <a:cubicBezTo>
                    <a:pt x="1011" y="2383"/>
                    <a:pt x="1063" y="2488"/>
                    <a:pt x="1168" y="2540"/>
                  </a:cubicBezTo>
                  <a:cubicBezTo>
                    <a:pt x="1177" y="2545"/>
                    <a:pt x="1187" y="2547"/>
                    <a:pt x="1196" y="2547"/>
                  </a:cubicBezTo>
                  <a:cubicBezTo>
                    <a:pt x="1237" y="2547"/>
                    <a:pt x="1268" y="2504"/>
                    <a:pt x="1246" y="2461"/>
                  </a:cubicBezTo>
                  <a:cubicBezTo>
                    <a:pt x="1220" y="2383"/>
                    <a:pt x="1168" y="2304"/>
                    <a:pt x="1115" y="2200"/>
                  </a:cubicBezTo>
                  <a:cubicBezTo>
                    <a:pt x="1037" y="2121"/>
                    <a:pt x="985" y="2042"/>
                    <a:pt x="932" y="1938"/>
                  </a:cubicBezTo>
                  <a:cubicBezTo>
                    <a:pt x="801" y="1754"/>
                    <a:pt x="696" y="1545"/>
                    <a:pt x="592" y="1335"/>
                  </a:cubicBezTo>
                  <a:cubicBezTo>
                    <a:pt x="408" y="943"/>
                    <a:pt x="251" y="498"/>
                    <a:pt x="173" y="79"/>
                  </a:cubicBezTo>
                  <a:cubicBezTo>
                    <a:pt x="162" y="24"/>
                    <a:pt x="128" y="1"/>
                    <a:pt x="94" y="1"/>
                  </a:cubicBezTo>
                  <a:close/>
                </a:path>
              </a:pathLst>
            </a:custGeom>
            <a:solidFill>
              <a:srgbClr val="C6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7"/>
            <p:cNvSpPr/>
            <p:nvPr/>
          </p:nvSpPr>
          <p:spPr>
            <a:xfrm>
              <a:off x="6435050" y="2274100"/>
              <a:ext cx="578025" cy="934900"/>
            </a:xfrm>
            <a:custGeom>
              <a:avLst/>
              <a:gdLst/>
              <a:ahLst/>
              <a:cxnLst/>
              <a:rect l="l" t="t" r="r" b="b"/>
              <a:pathLst>
                <a:path w="23121" h="37396" extrusionOk="0">
                  <a:moveTo>
                    <a:pt x="20423" y="0"/>
                  </a:moveTo>
                  <a:cubicBezTo>
                    <a:pt x="17322" y="0"/>
                    <a:pt x="7494" y="7410"/>
                    <a:pt x="3797" y="12992"/>
                  </a:cubicBezTo>
                  <a:cubicBezTo>
                    <a:pt x="0" y="18726"/>
                    <a:pt x="3011" y="26581"/>
                    <a:pt x="6311" y="35170"/>
                  </a:cubicBezTo>
                  <a:cubicBezTo>
                    <a:pt x="6337" y="35248"/>
                    <a:pt x="6363" y="35327"/>
                    <a:pt x="6389" y="35405"/>
                  </a:cubicBezTo>
                  <a:cubicBezTo>
                    <a:pt x="6651" y="36060"/>
                    <a:pt x="6913" y="36741"/>
                    <a:pt x="7175" y="37395"/>
                  </a:cubicBezTo>
                  <a:lnTo>
                    <a:pt x="14873" y="31975"/>
                  </a:lnTo>
                  <a:cubicBezTo>
                    <a:pt x="14873" y="31975"/>
                    <a:pt x="14506" y="31111"/>
                    <a:pt x="14009" y="29828"/>
                  </a:cubicBezTo>
                  <a:cubicBezTo>
                    <a:pt x="13983" y="29749"/>
                    <a:pt x="13930" y="29671"/>
                    <a:pt x="13904" y="29566"/>
                  </a:cubicBezTo>
                  <a:cubicBezTo>
                    <a:pt x="12778" y="26607"/>
                    <a:pt x="11102" y="21606"/>
                    <a:pt x="11495" y="18909"/>
                  </a:cubicBezTo>
                  <a:cubicBezTo>
                    <a:pt x="12097" y="14877"/>
                    <a:pt x="17282" y="12703"/>
                    <a:pt x="20215" y="11211"/>
                  </a:cubicBezTo>
                  <a:cubicBezTo>
                    <a:pt x="22571" y="10033"/>
                    <a:pt x="23121" y="1575"/>
                    <a:pt x="21052" y="161"/>
                  </a:cubicBezTo>
                  <a:cubicBezTo>
                    <a:pt x="20895" y="52"/>
                    <a:pt x="20682" y="0"/>
                    <a:pt x="204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7"/>
            <p:cNvSpPr/>
            <p:nvPr/>
          </p:nvSpPr>
          <p:spPr>
            <a:xfrm>
              <a:off x="6592800" y="3013250"/>
              <a:ext cx="192475" cy="146000"/>
            </a:xfrm>
            <a:custGeom>
              <a:avLst/>
              <a:gdLst/>
              <a:ahLst/>
              <a:cxnLst/>
              <a:rect l="l" t="t" r="r" b="b"/>
              <a:pathLst>
                <a:path w="7699" h="5840" extrusionOk="0">
                  <a:moveTo>
                    <a:pt x="7594" y="0"/>
                  </a:moveTo>
                  <a:cubicBezTo>
                    <a:pt x="7542" y="26"/>
                    <a:pt x="7516" y="53"/>
                    <a:pt x="7463" y="79"/>
                  </a:cubicBezTo>
                  <a:cubicBezTo>
                    <a:pt x="6730" y="524"/>
                    <a:pt x="5997" y="969"/>
                    <a:pt x="5264" y="1466"/>
                  </a:cubicBezTo>
                  <a:cubicBezTo>
                    <a:pt x="3850" y="2409"/>
                    <a:pt x="2514" y="3430"/>
                    <a:pt x="1205" y="4530"/>
                  </a:cubicBezTo>
                  <a:cubicBezTo>
                    <a:pt x="812" y="4897"/>
                    <a:pt x="393" y="5237"/>
                    <a:pt x="1" y="5604"/>
                  </a:cubicBezTo>
                  <a:cubicBezTo>
                    <a:pt x="27" y="5682"/>
                    <a:pt x="53" y="5761"/>
                    <a:pt x="79" y="5839"/>
                  </a:cubicBezTo>
                  <a:cubicBezTo>
                    <a:pt x="1415" y="4661"/>
                    <a:pt x="2776" y="3535"/>
                    <a:pt x="4243" y="2488"/>
                  </a:cubicBezTo>
                  <a:cubicBezTo>
                    <a:pt x="5133" y="1859"/>
                    <a:pt x="6023" y="1283"/>
                    <a:pt x="6940" y="707"/>
                  </a:cubicBezTo>
                  <a:cubicBezTo>
                    <a:pt x="7201" y="550"/>
                    <a:pt x="7437" y="419"/>
                    <a:pt x="7699" y="262"/>
                  </a:cubicBezTo>
                  <a:cubicBezTo>
                    <a:pt x="7673" y="183"/>
                    <a:pt x="7620" y="105"/>
                    <a:pt x="7594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7"/>
            <p:cNvSpPr/>
            <p:nvPr/>
          </p:nvSpPr>
          <p:spPr>
            <a:xfrm>
              <a:off x="7015675" y="2177300"/>
              <a:ext cx="857575" cy="1069875"/>
            </a:xfrm>
            <a:custGeom>
              <a:avLst/>
              <a:gdLst/>
              <a:ahLst/>
              <a:cxnLst/>
              <a:rect l="l" t="t" r="r" b="b"/>
              <a:pathLst>
                <a:path w="34303" h="42795" extrusionOk="0">
                  <a:moveTo>
                    <a:pt x="17536" y="1"/>
                  </a:moveTo>
                  <a:cubicBezTo>
                    <a:pt x="11261" y="1"/>
                    <a:pt x="5914" y="1081"/>
                    <a:pt x="5342" y="1938"/>
                  </a:cubicBezTo>
                  <a:cubicBezTo>
                    <a:pt x="1" y="10056"/>
                    <a:pt x="603" y="37968"/>
                    <a:pt x="3379" y="40901"/>
                  </a:cubicBezTo>
                  <a:cubicBezTo>
                    <a:pt x="4635" y="42229"/>
                    <a:pt x="10000" y="42794"/>
                    <a:pt x="15743" y="42794"/>
                  </a:cubicBezTo>
                  <a:cubicBezTo>
                    <a:pt x="22681" y="42794"/>
                    <a:pt x="30170" y="41969"/>
                    <a:pt x="31631" y="40665"/>
                  </a:cubicBezTo>
                  <a:cubicBezTo>
                    <a:pt x="34302" y="38282"/>
                    <a:pt x="33019" y="22676"/>
                    <a:pt x="33019" y="16026"/>
                  </a:cubicBezTo>
                  <a:cubicBezTo>
                    <a:pt x="33045" y="9401"/>
                    <a:pt x="31343" y="1205"/>
                    <a:pt x="22991" y="289"/>
                  </a:cubicBezTo>
                  <a:cubicBezTo>
                    <a:pt x="21156" y="87"/>
                    <a:pt x="19309" y="1"/>
                    <a:pt x="175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7"/>
            <p:cNvSpPr/>
            <p:nvPr/>
          </p:nvSpPr>
          <p:spPr>
            <a:xfrm>
              <a:off x="7767175" y="3051875"/>
              <a:ext cx="77275" cy="160400"/>
            </a:xfrm>
            <a:custGeom>
              <a:avLst/>
              <a:gdLst/>
              <a:ahLst/>
              <a:cxnLst/>
              <a:rect l="l" t="t" r="r" b="b"/>
              <a:pathLst>
                <a:path w="3091" h="6416" extrusionOk="0">
                  <a:moveTo>
                    <a:pt x="0" y="6415"/>
                  </a:moveTo>
                  <a:cubicBezTo>
                    <a:pt x="734" y="6180"/>
                    <a:pt x="1283" y="5944"/>
                    <a:pt x="1571" y="5682"/>
                  </a:cubicBezTo>
                  <a:cubicBezTo>
                    <a:pt x="2436" y="4923"/>
                    <a:pt x="2881" y="2776"/>
                    <a:pt x="3090" y="0"/>
                  </a:cubicBezTo>
                  <a:lnTo>
                    <a:pt x="3090" y="0"/>
                  </a:lnTo>
                  <a:cubicBezTo>
                    <a:pt x="2881" y="2776"/>
                    <a:pt x="2436" y="4923"/>
                    <a:pt x="1571" y="5682"/>
                  </a:cubicBezTo>
                  <a:cubicBezTo>
                    <a:pt x="1283" y="5944"/>
                    <a:pt x="734" y="6180"/>
                    <a:pt x="0" y="6415"/>
                  </a:cubicBezTo>
                  <a:close/>
                </a:path>
              </a:pathLst>
            </a:custGeom>
            <a:solidFill>
              <a:srgbClr val="A0DE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7"/>
            <p:cNvSpPr/>
            <p:nvPr/>
          </p:nvSpPr>
          <p:spPr>
            <a:xfrm>
              <a:off x="7608100" y="2220500"/>
              <a:ext cx="236350" cy="1008125"/>
            </a:xfrm>
            <a:custGeom>
              <a:avLst/>
              <a:gdLst/>
              <a:ahLst/>
              <a:cxnLst/>
              <a:rect l="l" t="t" r="r" b="b"/>
              <a:pathLst>
                <a:path w="9454" h="40325" extrusionOk="0">
                  <a:moveTo>
                    <a:pt x="3666" y="1"/>
                  </a:moveTo>
                  <a:cubicBezTo>
                    <a:pt x="3038" y="472"/>
                    <a:pt x="2488" y="1101"/>
                    <a:pt x="2069" y="1886"/>
                  </a:cubicBezTo>
                  <a:cubicBezTo>
                    <a:pt x="1598" y="2724"/>
                    <a:pt x="1257" y="3667"/>
                    <a:pt x="1048" y="4636"/>
                  </a:cubicBezTo>
                  <a:cubicBezTo>
                    <a:pt x="1991" y="5395"/>
                    <a:pt x="2907" y="6233"/>
                    <a:pt x="3797" y="7071"/>
                  </a:cubicBezTo>
                  <a:cubicBezTo>
                    <a:pt x="5761" y="8904"/>
                    <a:pt x="7646" y="10894"/>
                    <a:pt x="9322" y="13041"/>
                  </a:cubicBezTo>
                  <a:cubicBezTo>
                    <a:pt x="9139" y="8092"/>
                    <a:pt x="7908" y="2593"/>
                    <a:pt x="3666" y="1"/>
                  </a:cubicBezTo>
                  <a:close/>
                  <a:moveTo>
                    <a:pt x="53" y="16995"/>
                  </a:moveTo>
                  <a:cubicBezTo>
                    <a:pt x="27" y="17597"/>
                    <a:pt x="27" y="18199"/>
                    <a:pt x="1" y="18775"/>
                  </a:cubicBezTo>
                  <a:cubicBezTo>
                    <a:pt x="262" y="21865"/>
                    <a:pt x="524" y="25059"/>
                    <a:pt x="786" y="28097"/>
                  </a:cubicBezTo>
                  <a:cubicBezTo>
                    <a:pt x="1834" y="25845"/>
                    <a:pt x="2671" y="23462"/>
                    <a:pt x="2619" y="21786"/>
                  </a:cubicBezTo>
                  <a:cubicBezTo>
                    <a:pt x="2567" y="20294"/>
                    <a:pt x="1807" y="18932"/>
                    <a:pt x="865" y="17832"/>
                  </a:cubicBezTo>
                  <a:cubicBezTo>
                    <a:pt x="603" y="17544"/>
                    <a:pt x="341" y="17256"/>
                    <a:pt x="53" y="16995"/>
                  </a:cubicBezTo>
                  <a:close/>
                  <a:moveTo>
                    <a:pt x="9453" y="33255"/>
                  </a:moveTo>
                  <a:lnTo>
                    <a:pt x="9453" y="33255"/>
                  </a:lnTo>
                  <a:cubicBezTo>
                    <a:pt x="8484" y="35193"/>
                    <a:pt x="7358" y="37157"/>
                    <a:pt x="6232" y="39147"/>
                  </a:cubicBezTo>
                  <a:cubicBezTo>
                    <a:pt x="6180" y="39225"/>
                    <a:pt x="6154" y="39304"/>
                    <a:pt x="6102" y="39356"/>
                  </a:cubicBezTo>
                  <a:cubicBezTo>
                    <a:pt x="6023" y="39513"/>
                    <a:pt x="5944" y="39644"/>
                    <a:pt x="5866" y="39801"/>
                  </a:cubicBezTo>
                  <a:cubicBezTo>
                    <a:pt x="6023" y="39749"/>
                    <a:pt x="6206" y="39723"/>
                    <a:pt x="6363" y="39670"/>
                  </a:cubicBezTo>
                  <a:cubicBezTo>
                    <a:pt x="7097" y="39435"/>
                    <a:pt x="7646" y="39199"/>
                    <a:pt x="7934" y="38937"/>
                  </a:cubicBezTo>
                  <a:cubicBezTo>
                    <a:pt x="8799" y="38178"/>
                    <a:pt x="9244" y="36031"/>
                    <a:pt x="9453" y="33255"/>
                  </a:cubicBezTo>
                  <a:close/>
                  <a:moveTo>
                    <a:pt x="1807" y="38570"/>
                  </a:moveTo>
                  <a:cubicBezTo>
                    <a:pt x="1807" y="38675"/>
                    <a:pt x="1834" y="38806"/>
                    <a:pt x="1834" y="38911"/>
                  </a:cubicBezTo>
                  <a:cubicBezTo>
                    <a:pt x="2226" y="39513"/>
                    <a:pt x="2698" y="39984"/>
                    <a:pt x="3221" y="40325"/>
                  </a:cubicBezTo>
                  <a:cubicBezTo>
                    <a:pt x="3405" y="40299"/>
                    <a:pt x="3588" y="40272"/>
                    <a:pt x="3745" y="40246"/>
                  </a:cubicBezTo>
                  <a:lnTo>
                    <a:pt x="1807" y="385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7"/>
            <p:cNvSpPr/>
            <p:nvPr/>
          </p:nvSpPr>
          <p:spPr>
            <a:xfrm>
              <a:off x="6829125" y="3097675"/>
              <a:ext cx="864750" cy="1135775"/>
            </a:xfrm>
            <a:custGeom>
              <a:avLst/>
              <a:gdLst/>
              <a:ahLst/>
              <a:cxnLst/>
              <a:rect l="l" t="t" r="r" b="b"/>
              <a:pathLst>
                <a:path w="34590" h="45431" extrusionOk="0">
                  <a:moveTo>
                    <a:pt x="0" y="1"/>
                  </a:moveTo>
                  <a:cubicBezTo>
                    <a:pt x="79" y="7699"/>
                    <a:pt x="472" y="14638"/>
                    <a:pt x="943" y="17885"/>
                  </a:cubicBezTo>
                  <a:cubicBezTo>
                    <a:pt x="2174" y="26526"/>
                    <a:pt x="4137" y="45431"/>
                    <a:pt x="4137" y="45431"/>
                  </a:cubicBezTo>
                  <a:lnTo>
                    <a:pt x="14271" y="45431"/>
                  </a:lnTo>
                  <a:cubicBezTo>
                    <a:pt x="14218" y="37392"/>
                    <a:pt x="12804" y="6940"/>
                    <a:pt x="13459" y="6835"/>
                  </a:cubicBezTo>
                  <a:cubicBezTo>
                    <a:pt x="13631" y="6799"/>
                    <a:pt x="13818" y="6775"/>
                    <a:pt x="14029" y="6775"/>
                  </a:cubicBezTo>
                  <a:cubicBezTo>
                    <a:pt x="14589" y="6775"/>
                    <a:pt x="15312" y="6945"/>
                    <a:pt x="16339" y="7516"/>
                  </a:cubicBezTo>
                  <a:cubicBezTo>
                    <a:pt x="18198" y="8537"/>
                    <a:pt x="24561" y="45431"/>
                    <a:pt x="24561" y="45431"/>
                  </a:cubicBezTo>
                  <a:lnTo>
                    <a:pt x="34590" y="45431"/>
                  </a:lnTo>
                  <a:cubicBezTo>
                    <a:pt x="33673" y="36633"/>
                    <a:pt x="29772" y="9715"/>
                    <a:pt x="28646" y="891"/>
                  </a:cubicBezTo>
                  <a:cubicBezTo>
                    <a:pt x="28358" y="917"/>
                    <a:pt x="28096" y="970"/>
                    <a:pt x="27808" y="996"/>
                  </a:cubicBezTo>
                  <a:cubicBezTo>
                    <a:pt x="24174" y="1420"/>
                    <a:pt x="20520" y="1600"/>
                    <a:pt x="16864" y="1600"/>
                  </a:cubicBezTo>
                  <a:cubicBezTo>
                    <a:pt x="14646" y="1600"/>
                    <a:pt x="12427" y="1534"/>
                    <a:pt x="10212" y="1415"/>
                  </a:cubicBezTo>
                  <a:cubicBezTo>
                    <a:pt x="6808" y="1232"/>
                    <a:pt x="3326" y="865"/>
                    <a:pt x="0" y="1"/>
                  </a:cubicBezTo>
                  <a:close/>
                </a:path>
              </a:pathLst>
            </a:custGeom>
            <a:solidFill>
              <a:srgbClr val="F79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7"/>
            <p:cNvSpPr/>
            <p:nvPr/>
          </p:nvSpPr>
          <p:spPr>
            <a:xfrm>
              <a:off x="7418925" y="4062575"/>
              <a:ext cx="274950" cy="170875"/>
            </a:xfrm>
            <a:custGeom>
              <a:avLst/>
              <a:gdLst/>
              <a:ahLst/>
              <a:cxnLst/>
              <a:rect l="l" t="t" r="r" b="b"/>
              <a:pathLst>
                <a:path w="10998" h="6835" extrusionOk="0">
                  <a:moveTo>
                    <a:pt x="10186" y="1"/>
                  </a:moveTo>
                  <a:cubicBezTo>
                    <a:pt x="9217" y="184"/>
                    <a:pt x="8248" y="341"/>
                    <a:pt x="7280" y="472"/>
                  </a:cubicBezTo>
                  <a:cubicBezTo>
                    <a:pt x="4871" y="812"/>
                    <a:pt x="2435" y="1074"/>
                    <a:pt x="0" y="1284"/>
                  </a:cubicBezTo>
                  <a:cubicBezTo>
                    <a:pt x="603" y="4635"/>
                    <a:pt x="969" y="6835"/>
                    <a:pt x="969" y="6835"/>
                  </a:cubicBezTo>
                  <a:lnTo>
                    <a:pt x="10998" y="6835"/>
                  </a:lnTo>
                  <a:cubicBezTo>
                    <a:pt x="10814" y="5133"/>
                    <a:pt x="10526" y="2776"/>
                    <a:pt x="101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7"/>
            <p:cNvSpPr/>
            <p:nvPr/>
          </p:nvSpPr>
          <p:spPr>
            <a:xfrm>
              <a:off x="6918150" y="4099900"/>
              <a:ext cx="267750" cy="133550"/>
            </a:xfrm>
            <a:custGeom>
              <a:avLst/>
              <a:gdLst/>
              <a:ahLst/>
              <a:cxnLst/>
              <a:rect l="l" t="t" r="r" b="b"/>
              <a:pathLst>
                <a:path w="10710" h="5342" extrusionOk="0">
                  <a:moveTo>
                    <a:pt x="0" y="0"/>
                  </a:moveTo>
                  <a:lnTo>
                    <a:pt x="0" y="0"/>
                  </a:lnTo>
                  <a:cubicBezTo>
                    <a:pt x="341" y="3195"/>
                    <a:pt x="576" y="5342"/>
                    <a:pt x="576" y="5342"/>
                  </a:cubicBezTo>
                  <a:lnTo>
                    <a:pt x="10710" y="5342"/>
                  </a:lnTo>
                  <a:cubicBezTo>
                    <a:pt x="10683" y="4111"/>
                    <a:pt x="10657" y="2331"/>
                    <a:pt x="10579" y="236"/>
                  </a:cubicBezTo>
                  <a:cubicBezTo>
                    <a:pt x="9809" y="247"/>
                    <a:pt x="9039" y="253"/>
                    <a:pt x="8269" y="253"/>
                  </a:cubicBezTo>
                  <a:cubicBezTo>
                    <a:pt x="7180" y="253"/>
                    <a:pt x="6091" y="240"/>
                    <a:pt x="5001" y="210"/>
                  </a:cubicBezTo>
                  <a:cubicBezTo>
                    <a:pt x="3326" y="157"/>
                    <a:pt x="1676" y="105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7"/>
            <p:cNvSpPr/>
            <p:nvPr/>
          </p:nvSpPr>
          <p:spPr>
            <a:xfrm>
              <a:off x="6829125" y="3097675"/>
              <a:ext cx="807150" cy="712250"/>
            </a:xfrm>
            <a:custGeom>
              <a:avLst/>
              <a:gdLst/>
              <a:ahLst/>
              <a:cxnLst/>
              <a:rect l="l" t="t" r="r" b="b"/>
              <a:pathLst>
                <a:path w="32286" h="28490" extrusionOk="0">
                  <a:moveTo>
                    <a:pt x="0" y="1"/>
                  </a:moveTo>
                  <a:cubicBezTo>
                    <a:pt x="79" y="7699"/>
                    <a:pt x="472" y="14638"/>
                    <a:pt x="943" y="17885"/>
                  </a:cubicBezTo>
                  <a:cubicBezTo>
                    <a:pt x="1283" y="20320"/>
                    <a:pt x="1676" y="23567"/>
                    <a:pt x="2095" y="26971"/>
                  </a:cubicBezTo>
                  <a:cubicBezTo>
                    <a:pt x="3011" y="27154"/>
                    <a:pt x="3928" y="27311"/>
                    <a:pt x="4870" y="27442"/>
                  </a:cubicBezTo>
                  <a:cubicBezTo>
                    <a:pt x="7410" y="27809"/>
                    <a:pt x="9950" y="28018"/>
                    <a:pt x="12516" y="28228"/>
                  </a:cubicBezTo>
                  <a:cubicBezTo>
                    <a:pt x="12935" y="28254"/>
                    <a:pt x="13354" y="28280"/>
                    <a:pt x="13773" y="28306"/>
                  </a:cubicBezTo>
                  <a:cubicBezTo>
                    <a:pt x="13407" y="17806"/>
                    <a:pt x="13066" y="6887"/>
                    <a:pt x="13459" y="6835"/>
                  </a:cubicBezTo>
                  <a:cubicBezTo>
                    <a:pt x="13631" y="6799"/>
                    <a:pt x="13818" y="6775"/>
                    <a:pt x="14029" y="6775"/>
                  </a:cubicBezTo>
                  <a:cubicBezTo>
                    <a:pt x="14589" y="6775"/>
                    <a:pt x="15312" y="6945"/>
                    <a:pt x="16339" y="7516"/>
                  </a:cubicBezTo>
                  <a:cubicBezTo>
                    <a:pt x="17334" y="8040"/>
                    <a:pt x="19586" y="18618"/>
                    <a:pt x="21471" y="28489"/>
                  </a:cubicBezTo>
                  <a:cubicBezTo>
                    <a:pt x="25085" y="28385"/>
                    <a:pt x="28698" y="28018"/>
                    <a:pt x="32286" y="27573"/>
                  </a:cubicBezTo>
                  <a:cubicBezTo>
                    <a:pt x="30898" y="17309"/>
                    <a:pt x="29301" y="6050"/>
                    <a:pt x="28646" y="891"/>
                  </a:cubicBezTo>
                  <a:cubicBezTo>
                    <a:pt x="28358" y="917"/>
                    <a:pt x="28096" y="970"/>
                    <a:pt x="27808" y="996"/>
                  </a:cubicBezTo>
                  <a:cubicBezTo>
                    <a:pt x="24174" y="1420"/>
                    <a:pt x="20520" y="1600"/>
                    <a:pt x="16864" y="1600"/>
                  </a:cubicBezTo>
                  <a:cubicBezTo>
                    <a:pt x="14646" y="1600"/>
                    <a:pt x="12427" y="1534"/>
                    <a:pt x="10212" y="1415"/>
                  </a:cubicBezTo>
                  <a:cubicBezTo>
                    <a:pt x="6808" y="1232"/>
                    <a:pt x="3326" y="865"/>
                    <a:pt x="0" y="1"/>
                  </a:cubicBezTo>
                  <a:close/>
                </a:path>
              </a:pathLst>
            </a:custGeom>
            <a:solidFill>
              <a:srgbClr val="B2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7"/>
            <p:cNvSpPr/>
            <p:nvPr/>
          </p:nvSpPr>
          <p:spPr>
            <a:xfrm>
              <a:off x="6766925" y="4219550"/>
              <a:ext cx="455625" cy="143575"/>
            </a:xfrm>
            <a:custGeom>
              <a:avLst/>
              <a:gdLst/>
              <a:ahLst/>
              <a:cxnLst/>
              <a:rect l="l" t="t" r="r" b="b"/>
              <a:pathLst>
                <a:path w="18225" h="5743" extrusionOk="0">
                  <a:moveTo>
                    <a:pt x="9100" y="1"/>
                  </a:moveTo>
                  <a:cubicBezTo>
                    <a:pt x="7660" y="1"/>
                    <a:pt x="6562" y="25"/>
                    <a:pt x="6442" y="84"/>
                  </a:cubicBezTo>
                  <a:cubicBezTo>
                    <a:pt x="6442" y="84"/>
                    <a:pt x="5578" y="137"/>
                    <a:pt x="2960" y="1865"/>
                  </a:cubicBezTo>
                  <a:cubicBezTo>
                    <a:pt x="1362" y="2912"/>
                    <a:pt x="524" y="3907"/>
                    <a:pt x="184" y="4588"/>
                  </a:cubicBezTo>
                  <a:cubicBezTo>
                    <a:pt x="1" y="4955"/>
                    <a:pt x="236" y="5347"/>
                    <a:pt x="629" y="5374"/>
                  </a:cubicBezTo>
                  <a:cubicBezTo>
                    <a:pt x="2685" y="5472"/>
                    <a:pt x="8637" y="5742"/>
                    <a:pt x="12944" y="5742"/>
                  </a:cubicBezTo>
                  <a:cubicBezTo>
                    <a:pt x="15547" y="5742"/>
                    <a:pt x="17550" y="5643"/>
                    <a:pt x="17728" y="5347"/>
                  </a:cubicBezTo>
                  <a:cubicBezTo>
                    <a:pt x="18225" y="4431"/>
                    <a:pt x="17256" y="320"/>
                    <a:pt x="16811" y="189"/>
                  </a:cubicBezTo>
                  <a:cubicBezTo>
                    <a:pt x="16494" y="101"/>
                    <a:pt x="12069" y="1"/>
                    <a:pt x="9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7"/>
            <p:cNvSpPr/>
            <p:nvPr/>
          </p:nvSpPr>
          <p:spPr>
            <a:xfrm>
              <a:off x="7278825" y="4219550"/>
              <a:ext cx="456300" cy="143575"/>
            </a:xfrm>
            <a:custGeom>
              <a:avLst/>
              <a:gdLst/>
              <a:ahLst/>
              <a:cxnLst/>
              <a:rect l="l" t="t" r="r" b="b"/>
              <a:pathLst>
                <a:path w="18252" h="5743" extrusionOk="0">
                  <a:moveTo>
                    <a:pt x="9109" y="1"/>
                  </a:moveTo>
                  <a:cubicBezTo>
                    <a:pt x="7672" y="1"/>
                    <a:pt x="6580" y="25"/>
                    <a:pt x="6468" y="84"/>
                  </a:cubicBezTo>
                  <a:cubicBezTo>
                    <a:pt x="6468" y="84"/>
                    <a:pt x="5604" y="137"/>
                    <a:pt x="2986" y="1865"/>
                  </a:cubicBezTo>
                  <a:cubicBezTo>
                    <a:pt x="1389" y="2912"/>
                    <a:pt x="525" y="3907"/>
                    <a:pt x="184" y="4588"/>
                  </a:cubicBezTo>
                  <a:cubicBezTo>
                    <a:pt x="1" y="4955"/>
                    <a:pt x="263" y="5347"/>
                    <a:pt x="629" y="5374"/>
                  </a:cubicBezTo>
                  <a:cubicBezTo>
                    <a:pt x="2702" y="5472"/>
                    <a:pt x="8660" y="5742"/>
                    <a:pt x="12963" y="5742"/>
                  </a:cubicBezTo>
                  <a:cubicBezTo>
                    <a:pt x="15564" y="5742"/>
                    <a:pt x="17560" y="5643"/>
                    <a:pt x="17728" y="5347"/>
                  </a:cubicBezTo>
                  <a:cubicBezTo>
                    <a:pt x="18251" y="4431"/>
                    <a:pt x="17283" y="320"/>
                    <a:pt x="16811" y="189"/>
                  </a:cubicBezTo>
                  <a:cubicBezTo>
                    <a:pt x="16494" y="101"/>
                    <a:pt x="12069" y="1"/>
                    <a:pt x="9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7"/>
            <p:cNvSpPr/>
            <p:nvPr/>
          </p:nvSpPr>
          <p:spPr>
            <a:xfrm>
              <a:off x="6750575" y="3088525"/>
              <a:ext cx="955100" cy="669275"/>
            </a:xfrm>
            <a:custGeom>
              <a:avLst/>
              <a:gdLst/>
              <a:ahLst/>
              <a:cxnLst/>
              <a:rect l="l" t="t" r="r" b="b"/>
              <a:pathLst>
                <a:path w="38204" h="26771" extrusionOk="0">
                  <a:moveTo>
                    <a:pt x="629" y="0"/>
                  </a:moveTo>
                  <a:cubicBezTo>
                    <a:pt x="629" y="0"/>
                    <a:pt x="471" y="2645"/>
                    <a:pt x="314" y="6023"/>
                  </a:cubicBezTo>
                  <a:cubicBezTo>
                    <a:pt x="314" y="6180"/>
                    <a:pt x="314" y="6311"/>
                    <a:pt x="314" y="6442"/>
                  </a:cubicBezTo>
                  <a:cubicBezTo>
                    <a:pt x="131" y="10238"/>
                    <a:pt x="0" y="14795"/>
                    <a:pt x="131" y="17675"/>
                  </a:cubicBezTo>
                  <a:cubicBezTo>
                    <a:pt x="419" y="23252"/>
                    <a:pt x="681" y="24745"/>
                    <a:pt x="681" y="24745"/>
                  </a:cubicBezTo>
                  <a:cubicBezTo>
                    <a:pt x="681" y="24745"/>
                    <a:pt x="6049" y="25713"/>
                    <a:pt x="10657" y="26106"/>
                  </a:cubicBezTo>
                  <a:cubicBezTo>
                    <a:pt x="11774" y="26208"/>
                    <a:pt x="12830" y="26246"/>
                    <a:pt x="13788" y="26246"/>
                  </a:cubicBezTo>
                  <a:cubicBezTo>
                    <a:pt x="16783" y="26246"/>
                    <a:pt x="18827" y="25870"/>
                    <a:pt x="18827" y="25870"/>
                  </a:cubicBezTo>
                  <a:cubicBezTo>
                    <a:pt x="18827" y="25870"/>
                    <a:pt x="16994" y="18198"/>
                    <a:pt x="17596" y="17518"/>
                  </a:cubicBezTo>
                  <a:lnTo>
                    <a:pt x="17675" y="17465"/>
                  </a:lnTo>
                  <a:cubicBezTo>
                    <a:pt x="17753" y="17465"/>
                    <a:pt x="17832" y="17518"/>
                    <a:pt x="17936" y="17649"/>
                  </a:cubicBezTo>
                  <a:cubicBezTo>
                    <a:pt x="18800" y="18853"/>
                    <a:pt x="20136" y="25713"/>
                    <a:pt x="20136" y="25713"/>
                  </a:cubicBezTo>
                  <a:cubicBezTo>
                    <a:pt x="20136" y="25713"/>
                    <a:pt x="23379" y="26771"/>
                    <a:pt x="29175" y="26771"/>
                  </a:cubicBezTo>
                  <a:cubicBezTo>
                    <a:pt x="29497" y="26771"/>
                    <a:pt x="29827" y="26768"/>
                    <a:pt x="30164" y="26761"/>
                  </a:cubicBezTo>
                  <a:cubicBezTo>
                    <a:pt x="32547" y="26708"/>
                    <a:pt x="34275" y="26316"/>
                    <a:pt x="35480" y="25818"/>
                  </a:cubicBezTo>
                  <a:cubicBezTo>
                    <a:pt x="35585" y="25792"/>
                    <a:pt x="35689" y="25740"/>
                    <a:pt x="35768" y="25687"/>
                  </a:cubicBezTo>
                  <a:cubicBezTo>
                    <a:pt x="37627" y="24875"/>
                    <a:pt x="38203" y="23907"/>
                    <a:pt x="38203" y="23907"/>
                  </a:cubicBezTo>
                  <a:cubicBezTo>
                    <a:pt x="38203" y="23907"/>
                    <a:pt x="34406" y="3483"/>
                    <a:pt x="33516" y="917"/>
                  </a:cubicBezTo>
                  <a:cubicBezTo>
                    <a:pt x="33516" y="917"/>
                    <a:pt x="33149" y="917"/>
                    <a:pt x="32443" y="891"/>
                  </a:cubicBezTo>
                  <a:lnTo>
                    <a:pt x="32050" y="891"/>
                  </a:lnTo>
                  <a:cubicBezTo>
                    <a:pt x="30531" y="838"/>
                    <a:pt x="27991" y="760"/>
                    <a:pt x="24980" y="681"/>
                  </a:cubicBezTo>
                  <a:cubicBezTo>
                    <a:pt x="24875" y="681"/>
                    <a:pt x="24744" y="681"/>
                    <a:pt x="24640" y="655"/>
                  </a:cubicBezTo>
                  <a:cubicBezTo>
                    <a:pt x="21681" y="576"/>
                    <a:pt x="18329" y="472"/>
                    <a:pt x="15082" y="393"/>
                  </a:cubicBezTo>
                  <a:lnTo>
                    <a:pt x="14794" y="393"/>
                  </a:lnTo>
                  <a:cubicBezTo>
                    <a:pt x="14428" y="367"/>
                    <a:pt x="14061" y="367"/>
                    <a:pt x="13695" y="341"/>
                  </a:cubicBezTo>
                  <a:lnTo>
                    <a:pt x="13459" y="341"/>
                  </a:lnTo>
                  <a:cubicBezTo>
                    <a:pt x="9557" y="236"/>
                    <a:pt x="5970" y="131"/>
                    <a:pt x="3692" y="53"/>
                  </a:cubicBezTo>
                  <a:lnTo>
                    <a:pt x="3378" y="53"/>
                  </a:lnTo>
                  <a:cubicBezTo>
                    <a:pt x="2069" y="27"/>
                    <a:pt x="1257" y="0"/>
                    <a:pt x="1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7"/>
            <p:cNvSpPr/>
            <p:nvPr/>
          </p:nvSpPr>
          <p:spPr>
            <a:xfrm>
              <a:off x="7366550" y="3104875"/>
              <a:ext cx="278225" cy="629125"/>
            </a:xfrm>
            <a:custGeom>
              <a:avLst/>
              <a:gdLst/>
              <a:ahLst/>
              <a:cxnLst/>
              <a:rect l="l" t="t" r="r" b="b"/>
              <a:pathLst>
                <a:path w="11129" h="25165" extrusionOk="0">
                  <a:moveTo>
                    <a:pt x="1" y="1"/>
                  </a:moveTo>
                  <a:cubicBezTo>
                    <a:pt x="550" y="3379"/>
                    <a:pt x="2410" y="6521"/>
                    <a:pt x="5185" y="8616"/>
                  </a:cubicBezTo>
                  <a:cubicBezTo>
                    <a:pt x="6232" y="9427"/>
                    <a:pt x="7411" y="10082"/>
                    <a:pt x="8668" y="10501"/>
                  </a:cubicBezTo>
                  <a:cubicBezTo>
                    <a:pt x="9113" y="13826"/>
                    <a:pt x="9584" y="17152"/>
                    <a:pt x="10108" y="20477"/>
                  </a:cubicBezTo>
                  <a:cubicBezTo>
                    <a:pt x="10265" y="21524"/>
                    <a:pt x="10448" y="22598"/>
                    <a:pt x="10605" y="23672"/>
                  </a:cubicBezTo>
                  <a:cubicBezTo>
                    <a:pt x="10684" y="24169"/>
                    <a:pt x="10762" y="24667"/>
                    <a:pt x="10841" y="25164"/>
                  </a:cubicBezTo>
                  <a:cubicBezTo>
                    <a:pt x="10946" y="25138"/>
                    <a:pt x="11050" y="25086"/>
                    <a:pt x="11129" y="25033"/>
                  </a:cubicBezTo>
                  <a:cubicBezTo>
                    <a:pt x="11077" y="24745"/>
                    <a:pt x="11024" y="24431"/>
                    <a:pt x="10998" y="24117"/>
                  </a:cubicBezTo>
                  <a:cubicBezTo>
                    <a:pt x="10841" y="23148"/>
                    <a:pt x="10684" y="22205"/>
                    <a:pt x="10553" y="21236"/>
                  </a:cubicBezTo>
                  <a:cubicBezTo>
                    <a:pt x="10265" y="19299"/>
                    <a:pt x="9977" y="17387"/>
                    <a:pt x="9715" y="15450"/>
                  </a:cubicBezTo>
                  <a:cubicBezTo>
                    <a:pt x="9165" y="11574"/>
                    <a:pt x="8668" y="7699"/>
                    <a:pt x="8222" y="3824"/>
                  </a:cubicBezTo>
                  <a:cubicBezTo>
                    <a:pt x="8092" y="2750"/>
                    <a:pt x="7961" y="1677"/>
                    <a:pt x="7856" y="603"/>
                  </a:cubicBezTo>
                  <a:lnTo>
                    <a:pt x="7804" y="237"/>
                  </a:lnTo>
                  <a:lnTo>
                    <a:pt x="7411" y="237"/>
                  </a:lnTo>
                  <a:lnTo>
                    <a:pt x="7411" y="289"/>
                  </a:lnTo>
                  <a:cubicBezTo>
                    <a:pt x="7542" y="1258"/>
                    <a:pt x="7646" y="2227"/>
                    <a:pt x="7751" y="3195"/>
                  </a:cubicBezTo>
                  <a:cubicBezTo>
                    <a:pt x="7987" y="5107"/>
                    <a:pt x="8222" y="7045"/>
                    <a:pt x="8458" y="8982"/>
                  </a:cubicBezTo>
                  <a:cubicBezTo>
                    <a:pt x="8537" y="9427"/>
                    <a:pt x="8589" y="9872"/>
                    <a:pt x="8668" y="10344"/>
                  </a:cubicBezTo>
                  <a:cubicBezTo>
                    <a:pt x="6547" y="9401"/>
                    <a:pt x="4661" y="8066"/>
                    <a:pt x="3169" y="6285"/>
                  </a:cubicBezTo>
                  <a:cubicBezTo>
                    <a:pt x="1703" y="4479"/>
                    <a:pt x="734" y="2305"/>
                    <a:pt x="341" y="27"/>
                  </a:cubicBezTo>
                  <a:cubicBezTo>
                    <a:pt x="236" y="27"/>
                    <a:pt x="105" y="27"/>
                    <a:pt x="1" y="1"/>
                  </a:cubicBezTo>
                  <a:close/>
                </a:path>
              </a:pathLst>
            </a:custGeom>
            <a:solidFill>
              <a:srgbClr val="3E3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7"/>
            <p:cNvSpPr/>
            <p:nvPr/>
          </p:nvSpPr>
          <p:spPr>
            <a:xfrm>
              <a:off x="7076550" y="3097025"/>
              <a:ext cx="51100" cy="267100"/>
            </a:xfrm>
            <a:custGeom>
              <a:avLst/>
              <a:gdLst/>
              <a:ahLst/>
              <a:cxnLst/>
              <a:rect l="l" t="t" r="r" b="b"/>
              <a:pathLst>
                <a:path w="2044" h="10684" extrusionOk="0">
                  <a:moveTo>
                    <a:pt x="420" y="1"/>
                  </a:moveTo>
                  <a:cubicBezTo>
                    <a:pt x="210" y="1441"/>
                    <a:pt x="106" y="2907"/>
                    <a:pt x="53" y="4374"/>
                  </a:cubicBezTo>
                  <a:cubicBezTo>
                    <a:pt x="1" y="6442"/>
                    <a:pt x="79" y="8511"/>
                    <a:pt x="315" y="10553"/>
                  </a:cubicBezTo>
                  <a:cubicBezTo>
                    <a:pt x="341" y="10605"/>
                    <a:pt x="367" y="10684"/>
                    <a:pt x="446" y="10684"/>
                  </a:cubicBezTo>
                  <a:cubicBezTo>
                    <a:pt x="891" y="10632"/>
                    <a:pt x="1310" y="10579"/>
                    <a:pt x="1729" y="10527"/>
                  </a:cubicBezTo>
                  <a:cubicBezTo>
                    <a:pt x="1781" y="10527"/>
                    <a:pt x="1860" y="10474"/>
                    <a:pt x="1860" y="10396"/>
                  </a:cubicBezTo>
                  <a:cubicBezTo>
                    <a:pt x="1441" y="6966"/>
                    <a:pt x="1520" y="3457"/>
                    <a:pt x="2043" y="53"/>
                  </a:cubicBezTo>
                  <a:lnTo>
                    <a:pt x="1755" y="53"/>
                  </a:lnTo>
                  <a:cubicBezTo>
                    <a:pt x="1703" y="446"/>
                    <a:pt x="1651" y="839"/>
                    <a:pt x="1598" y="1231"/>
                  </a:cubicBezTo>
                  <a:cubicBezTo>
                    <a:pt x="1362" y="3169"/>
                    <a:pt x="1284" y="5133"/>
                    <a:pt x="1336" y="7071"/>
                  </a:cubicBezTo>
                  <a:cubicBezTo>
                    <a:pt x="1389" y="8144"/>
                    <a:pt x="1467" y="9218"/>
                    <a:pt x="1598" y="10265"/>
                  </a:cubicBezTo>
                  <a:cubicBezTo>
                    <a:pt x="1258" y="10317"/>
                    <a:pt x="917" y="10370"/>
                    <a:pt x="577" y="10396"/>
                  </a:cubicBezTo>
                  <a:cubicBezTo>
                    <a:pt x="341" y="8432"/>
                    <a:pt x="237" y="6442"/>
                    <a:pt x="289" y="4478"/>
                  </a:cubicBezTo>
                  <a:cubicBezTo>
                    <a:pt x="341" y="2986"/>
                    <a:pt x="472" y="1493"/>
                    <a:pt x="656" y="1"/>
                  </a:cubicBezTo>
                  <a:close/>
                </a:path>
              </a:pathLst>
            </a:custGeom>
            <a:solidFill>
              <a:srgbClr val="3E3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7"/>
            <p:cNvSpPr/>
            <p:nvPr/>
          </p:nvSpPr>
          <p:spPr>
            <a:xfrm>
              <a:off x="6758425" y="3089825"/>
              <a:ext cx="84475" cy="159750"/>
            </a:xfrm>
            <a:custGeom>
              <a:avLst/>
              <a:gdLst/>
              <a:ahLst/>
              <a:cxnLst/>
              <a:rect l="l" t="t" r="r" b="b"/>
              <a:pathLst>
                <a:path w="3379" h="6390" extrusionOk="0">
                  <a:moveTo>
                    <a:pt x="3064" y="1"/>
                  </a:moveTo>
                  <a:cubicBezTo>
                    <a:pt x="3038" y="79"/>
                    <a:pt x="3038" y="158"/>
                    <a:pt x="3011" y="236"/>
                  </a:cubicBezTo>
                  <a:cubicBezTo>
                    <a:pt x="2514" y="2122"/>
                    <a:pt x="1650" y="3902"/>
                    <a:pt x="445" y="5447"/>
                  </a:cubicBezTo>
                  <a:cubicBezTo>
                    <a:pt x="315" y="5630"/>
                    <a:pt x="157" y="5814"/>
                    <a:pt x="0" y="5971"/>
                  </a:cubicBezTo>
                  <a:cubicBezTo>
                    <a:pt x="0" y="6128"/>
                    <a:pt x="0" y="6259"/>
                    <a:pt x="0" y="6390"/>
                  </a:cubicBezTo>
                  <a:cubicBezTo>
                    <a:pt x="1624" y="4609"/>
                    <a:pt x="2802" y="2384"/>
                    <a:pt x="3378" y="1"/>
                  </a:cubicBezTo>
                  <a:close/>
                </a:path>
              </a:pathLst>
            </a:custGeom>
            <a:solidFill>
              <a:srgbClr val="3E3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7"/>
            <p:cNvSpPr/>
            <p:nvPr/>
          </p:nvSpPr>
          <p:spPr>
            <a:xfrm>
              <a:off x="7054950" y="3481950"/>
              <a:ext cx="155450" cy="51350"/>
            </a:xfrm>
            <a:custGeom>
              <a:avLst/>
              <a:gdLst/>
              <a:ahLst/>
              <a:cxnLst/>
              <a:rect l="l" t="t" r="r" b="b"/>
              <a:pathLst>
                <a:path w="6218" h="2054" extrusionOk="0">
                  <a:moveTo>
                    <a:pt x="106" y="0"/>
                  </a:moveTo>
                  <a:cubicBezTo>
                    <a:pt x="27" y="0"/>
                    <a:pt x="1" y="131"/>
                    <a:pt x="79" y="157"/>
                  </a:cubicBezTo>
                  <a:cubicBezTo>
                    <a:pt x="2148" y="602"/>
                    <a:pt x="4138" y="1231"/>
                    <a:pt x="6076" y="2043"/>
                  </a:cubicBezTo>
                  <a:cubicBezTo>
                    <a:pt x="6087" y="2050"/>
                    <a:pt x="6098" y="2053"/>
                    <a:pt x="6108" y="2053"/>
                  </a:cubicBezTo>
                  <a:cubicBezTo>
                    <a:pt x="6173" y="2053"/>
                    <a:pt x="6218" y="1934"/>
                    <a:pt x="6128" y="1912"/>
                  </a:cubicBezTo>
                  <a:cubicBezTo>
                    <a:pt x="4269" y="943"/>
                    <a:pt x="2200" y="288"/>
                    <a:pt x="106" y="0"/>
                  </a:cubicBezTo>
                  <a:close/>
                </a:path>
              </a:pathLst>
            </a:custGeom>
            <a:solidFill>
              <a:srgbClr val="3E3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7"/>
            <p:cNvSpPr/>
            <p:nvPr/>
          </p:nvSpPr>
          <p:spPr>
            <a:xfrm>
              <a:off x="6854000" y="2219025"/>
              <a:ext cx="580650" cy="898100"/>
            </a:xfrm>
            <a:custGeom>
              <a:avLst/>
              <a:gdLst/>
              <a:ahLst/>
              <a:cxnLst/>
              <a:rect l="l" t="t" r="r" b="b"/>
              <a:pathLst>
                <a:path w="23226" h="35924" extrusionOk="0">
                  <a:moveTo>
                    <a:pt x="14428" y="0"/>
                  </a:moveTo>
                  <a:cubicBezTo>
                    <a:pt x="12402" y="0"/>
                    <a:pt x="9955" y="547"/>
                    <a:pt x="8039" y="1186"/>
                  </a:cubicBezTo>
                  <a:cubicBezTo>
                    <a:pt x="7986" y="1212"/>
                    <a:pt x="7934" y="1212"/>
                    <a:pt x="7856" y="1238"/>
                  </a:cubicBezTo>
                  <a:cubicBezTo>
                    <a:pt x="6284" y="1762"/>
                    <a:pt x="5106" y="2364"/>
                    <a:pt x="4844" y="2783"/>
                  </a:cubicBezTo>
                  <a:cubicBezTo>
                    <a:pt x="3090" y="5611"/>
                    <a:pt x="1336" y="19148"/>
                    <a:pt x="0" y="33916"/>
                  </a:cubicBezTo>
                  <a:cubicBezTo>
                    <a:pt x="864" y="34283"/>
                    <a:pt x="1755" y="34597"/>
                    <a:pt x="2671" y="34833"/>
                  </a:cubicBezTo>
                  <a:cubicBezTo>
                    <a:pt x="5775" y="35666"/>
                    <a:pt x="9003" y="35924"/>
                    <a:pt x="12234" y="35924"/>
                  </a:cubicBezTo>
                  <a:cubicBezTo>
                    <a:pt x="13473" y="35924"/>
                    <a:pt x="14713" y="35886"/>
                    <a:pt x="15946" y="35828"/>
                  </a:cubicBezTo>
                  <a:cubicBezTo>
                    <a:pt x="18382" y="35697"/>
                    <a:pt x="20817" y="35383"/>
                    <a:pt x="23226" y="34885"/>
                  </a:cubicBezTo>
                  <a:cubicBezTo>
                    <a:pt x="23147" y="34231"/>
                    <a:pt x="23069" y="33707"/>
                    <a:pt x="23016" y="33340"/>
                  </a:cubicBezTo>
                  <a:cubicBezTo>
                    <a:pt x="22388" y="27920"/>
                    <a:pt x="22152" y="4433"/>
                    <a:pt x="21733" y="3202"/>
                  </a:cubicBezTo>
                  <a:cubicBezTo>
                    <a:pt x="21419" y="2259"/>
                    <a:pt x="19717" y="924"/>
                    <a:pt x="17177" y="322"/>
                  </a:cubicBezTo>
                  <a:cubicBezTo>
                    <a:pt x="17099" y="296"/>
                    <a:pt x="17020" y="269"/>
                    <a:pt x="16941" y="269"/>
                  </a:cubicBezTo>
                  <a:cubicBezTo>
                    <a:pt x="16287" y="112"/>
                    <a:pt x="15580" y="34"/>
                    <a:pt x="14821" y="8"/>
                  </a:cubicBezTo>
                  <a:cubicBezTo>
                    <a:pt x="14692" y="3"/>
                    <a:pt x="14560" y="0"/>
                    <a:pt x="144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7"/>
            <p:cNvSpPr/>
            <p:nvPr/>
          </p:nvSpPr>
          <p:spPr>
            <a:xfrm>
              <a:off x="6698200" y="2212500"/>
              <a:ext cx="972775" cy="1116950"/>
            </a:xfrm>
            <a:custGeom>
              <a:avLst/>
              <a:gdLst/>
              <a:ahLst/>
              <a:cxnLst/>
              <a:rect l="l" t="t" r="r" b="b"/>
              <a:pathLst>
                <a:path w="38911" h="44678" extrusionOk="0">
                  <a:moveTo>
                    <a:pt x="23117" y="0"/>
                  </a:moveTo>
                  <a:cubicBezTo>
                    <a:pt x="19869" y="0"/>
                    <a:pt x="15945" y="600"/>
                    <a:pt x="12883" y="1316"/>
                  </a:cubicBezTo>
                  <a:cubicBezTo>
                    <a:pt x="12778" y="1342"/>
                    <a:pt x="12674" y="1368"/>
                    <a:pt x="12569" y="1395"/>
                  </a:cubicBezTo>
                  <a:cubicBezTo>
                    <a:pt x="10081" y="1997"/>
                    <a:pt x="8196" y="2678"/>
                    <a:pt x="7777" y="3123"/>
                  </a:cubicBezTo>
                  <a:cubicBezTo>
                    <a:pt x="4949" y="6291"/>
                    <a:pt x="2147" y="25851"/>
                    <a:pt x="0" y="42425"/>
                  </a:cubicBezTo>
                  <a:cubicBezTo>
                    <a:pt x="1414" y="42844"/>
                    <a:pt x="2828" y="43185"/>
                    <a:pt x="4295" y="43473"/>
                  </a:cubicBezTo>
                  <a:cubicBezTo>
                    <a:pt x="6677" y="43918"/>
                    <a:pt x="9112" y="44206"/>
                    <a:pt x="11574" y="44389"/>
                  </a:cubicBezTo>
                  <a:cubicBezTo>
                    <a:pt x="11469" y="42923"/>
                    <a:pt x="11364" y="41457"/>
                    <a:pt x="11260" y="39964"/>
                  </a:cubicBezTo>
                  <a:cubicBezTo>
                    <a:pt x="10945" y="35827"/>
                    <a:pt x="10684" y="27317"/>
                    <a:pt x="10553" y="23154"/>
                  </a:cubicBezTo>
                  <a:cubicBezTo>
                    <a:pt x="10422" y="19069"/>
                    <a:pt x="10396" y="14958"/>
                    <a:pt x="10867" y="10873"/>
                  </a:cubicBezTo>
                  <a:cubicBezTo>
                    <a:pt x="11155" y="8360"/>
                    <a:pt x="11600" y="5558"/>
                    <a:pt x="13669" y="3856"/>
                  </a:cubicBezTo>
                  <a:cubicBezTo>
                    <a:pt x="14585" y="3070"/>
                    <a:pt x="15685" y="2625"/>
                    <a:pt x="16837" y="2259"/>
                  </a:cubicBezTo>
                  <a:cubicBezTo>
                    <a:pt x="17989" y="1892"/>
                    <a:pt x="19141" y="1578"/>
                    <a:pt x="20319" y="1395"/>
                  </a:cubicBezTo>
                  <a:cubicBezTo>
                    <a:pt x="20818" y="1325"/>
                    <a:pt x="21338" y="1271"/>
                    <a:pt x="21853" y="1271"/>
                  </a:cubicBezTo>
                  <a:cubicBezTo>
                    <a:pt x="22500" y="1271"/>
                    <a:pt x="23140" y="1356"/>
                    <a:pt x="23723" y="1604"/>
                  </a:cubicBezTo>
                  <a:cubicBezTo>
                    <a:pt x="24195" y="1787"/>
                    <a:pt x="24614" y="2102"/>
                    <a:pt x="24928" y="2494"/>
                  </a:cubicBezTo>
                  <a:cubicBezTo>
                    <a:pt x="25321" y="3018"/>
                    <a:pt x="25425" y="3620"/>
                    <a:pt x="25321" y="4275"/>
                  </a:cubicBezTo>
                  <a:cubicBezTo>
                    <a:pt x="25216" y="4982"/>
                    <a:pt x="24954" y="5689"/>
                    <a:pt x="24666" y="6343"/>
                  </a:cubicBezTo>
                  <a:cubicBezTo>
                    <a:pt x="24378" y="7103"/>
                    <a:pt x="24142" y="7862"/>
                    <a:pt x="23907" y="8648"/>
                  </a:cubicBezTo>
                  <a:cubicBezTo>
                    <a:pt x="23304" y="10585"/>
                    <a:pt x="22728" y="12549"/>
                    <a:pt x="22205" y="14513"/>
                  </a:cubicBezTo>
                  <a:cubicBezTo>
                    <a:pt x="21707" y="16477"/>
                    <a:pt x="21262" y="18467"/>
                    <a:pt x="20843" y="20457"/>
                  </a:cubicBezTo>
                  <a:cubicBezTo>
                    <a:pt x="20424" y="22447"/>
                    <a:pt x="20058" y="24463"/>
                    <a:pt x="19770" y="26505"/>
                  </a:cubicBezTo>
                  <a:cubicBezTo>
                    <a:pt x="19481" y="28521"/>
                    <a:pt x="19298" y="30590"/>
                    <a:pt x="19193" y="32632"/>
                  </a:cubicBezTo>
                  <a:cubicBezTo>
                    <a:pt x="19115" y="34701"/>
                    <a:pt x="19246" y="41142"/>
                    <a:pt x="19377" y="43211"/>
                  </a:cubicBezTo>
                  <a:cubicBezTo>
                    <a:pt x="19403" y="43708"/>
                    <a:pt x="19455" y="44206"/>
                    <a:pt x="19429" y="44677"/>
                  </a:cubicBezTo>
                  <a:cubicBezTo>
                    <a:pt x="21472" y="44677"/>
                    <a:pt x="23488" y="44625"/>
                    <a:pt x="25478" y="44572"/>
                  </a:cubicBezTo>
                  <a:cubicBezTo>
                    <a:pt x="29405" y="44415"/>
                    <a:pt x="35061" y="44154"/>
                    <a:pt x="38910" y="43630"/>
                  </a:cubicBezTo>
                  <a:cubicBezTo>
                    <a:pt x="38753" y="42870"/>
                    <a:pt x="38648" y="42294"/>
                    <a:pt x="38570" y="41875"/>
                  </a:cubicBezTo>
                  <a:cubicBezTo>
                    <a:pt x="37549" y="35801"/>
                    <a:pt x="35454" y="4929"/>
                    <a:pt x="34799" y="3542"/>
                  </a:cubicBezTo>
                  <a:cubicBezTo>
                    <a:pt x="34302" y="2520"/>
                    <a:pt x="31526" y="1028"/>
                    <a:pt x="27468" y="373"/>
                  </a:cubicBezTo>
                  <a:cubicBezTo>
                    <a:pt x="27337" y="347"/>
                    <a:pt x="27206" y="321"/>
                    <a:pt x="27075" y="295"/>
                  </a:cubicBezTo>
                  <a:cubicBezTo>
                    <a:pt x="26028" y="138"/>
                    <a:pt x="24902" y="33"/>
                    <a:pt x="23697" y="7"/>
                  </a:cubicBezTo>
                  <a:cubicBezTo>
                    <a:pt x="23507" y="2"/>
                    <a:pt x="23313" y="0"/>
                    <a:pt x="23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7"/>
            <p:cNvSpPr/>
            <p:nvPr/>
          </p:nvSpPr>
          <p:spPr>
            <a:xfrm>
              <a:off x="7314175" y="2212650"/>
              <a:ext cx="349600" cy="845675"/>
            </a:xfrm>
            <a:custGeom>
              <a:avLst/>
              <a:gdLst/>
              <a:ahLst/>
              <a:cxnLst/>
              <a:rect l="l" t="t" r="r" b="b"/>
              <a:pathLst>
                <a:path w="13984" h="33827" extrusionOk="0">
                  <a:moveTo>
                    <a:pt x="2567" y="1"/>
                  </a:moveTo>
                  <a:cubicBezTo>
                    <a:pt x="2488" y="1"/>
                    <a:pt x="2384" y="53"/>
                    <a:pt x="2357" y="132"/>
                  </a:cubicBezTo>
                  <a:cubicBezTo>
                    <a:pt x="1" y="5395"/>
                    <a:pt x="79" y="12281"/>
                    <a:pt x="1729" y="18356"/>
                  </a:cubicBezTo>
                  <a:cubicBezTo>
                    <a:pt x="3405" y="24614"/>
                    <a:pt x="7254" y="30270"/>
                    <a:pt x="12124" y="33595"/>
                  </a:cubicBezTo>
                  <a:cubicBezTo>
                    <a:pt x="12337" y="33750"/>
                    <a:pt x="12572" y="33826"/>
                    <a:pt x="12796" y="33826"/>
                  </a:cubicBezTo>
                  <a:cubicBezTo>
                    <a:pt x="13178" y="33826"/>
                    <a:pt x="13530" y="33605"/>
                    <a:pt x="13695" y="33176"/>
                  </a:cubicBezTo>
                  <a:cubicBezTo>
                    <a:pt x="13983" y="32391"/>
                    <a:pt x="13460" y="31370"/>
                    <a:pt x="12936" y="30636"/>
                  </a:cubicBezTo>
                  <a:cubicBezTo>
                    <a:pt x="11496" y="28620"/>
                    <a:pt x="7725" y="23279"/>
                    <a:pt x="6023" y="16628"/>
                  </a:cubicBezTo>
                  <a:cubicBezTo>
                    <a:pt x="4321" y="10003"/>
                    <a:pt x="5814" y="4662"/>
                    <a:pt x="6887" y="1572"/>
                  </a:cubicBezTo>
                  <a:cubicBezTo>
                    <a:pt x="6940" y="1389"/>
                    <a:pt x="6913" y="1179"/>
                    <a:pt x="6730" y="1101"/>
                  </a:cubicBezTo>
                  <a:cubicBezTo>
                    <a:pt x="5683" y="577"/>
                    <a:pt x="3640" y="132"/>
                    <a:pt x="25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7"/>
            <p:cNvSpPr/>
            <p:nvPr/>
          </p:nvSpPr>
          <p:spPr>
            <a:xfrm>
              <a:off x="6690350" y="2237900"/>
              <a:ext cx="324700" cy="675800"/>
            </a:xfrm>
            <a:custGeom>
              <a:avLst/>
              <a:gdLst/>
              <a:ahLst/>
              <a:cxnLst/>
              <a:rect l="l" t="t" r="r" b="b"/>
              <a:pathLst>
                <a:path w="12988" h="27032" extrusionOk="0">
                  <a:moveTo>
                    <a:pt x="12596" y="1"/>
                  </a:moveTo>
                  <a:cubicBezTo>
                    <a:pt x="11951" y="1"/>
                    <a:pt x="10718" y="452"/>
                    <a:pt x="10526" y="509"/>
                  </a:cubicBezTo>
                  <a:cubicBezTo>
                    <a:pt x="10369" y="588"/>
                    <a:pt x="10212" y="667"/>
                    <a:pt x="10029" y="719"/>
                  </a:cubicBezTo>
                  <a:cubicBezTo>
                    <a:pt x="8405" y="1478"/>
                    <a:pt x="6965" y="2657"/>
                    <a:pt x="6023" y="4385"/>
                  </a:cubicBezTo>
                  <a:cubicBezTo>
                    <a:pt x="0" y="15435"/>
                    <a:pt x="1362" y="26458"/>
                    <a:pt x="1676" y="26903"/>
                  </a:cubicBezTo>
                  <a:cubicBezTo>
                    <a:pt x="1740" y="26993"/>
                    <a:pt x="1810" y="27031"/>
                    <a:pt x="1883" y="27031"/>
                  </a:cubicBezTo>
                  <a:cubicBezTo>
                    <a:pt x="2258" y="27031"/>
                    <a:pt x="2701" y="26027"/>
                    <a:pt x="2723" y="25830"/>
                  </a:cubicBezTo>
                  <a:cubicBezTo>
                    <a:pt x="4556" y="15094"/>
                    <a:pt x="6887" y="9229"/>
                    <a:pt x="8484" y="6349"/>
                  </a:cubicBezTo>
                  <a:cubicBezTo>
                    <a:pt x="9217" y="5039"/>
                    <a:pt x="10029" y="3835"/>
                    <a:pt x="10945" y="2709"/>
                  </a:cubicBezTo>
                  <a:cubicBezTo>
                    <a:pt x="11417" y="2133"/>
                    <a:pt x="11914" y="1583"/>
                    <a:pt x="12385" y="1033"/>
                  </a:cubicBezTo>
                  <a:cubicBezTo>
                    <a:pt x="12542" y="850"/>
                    <a:pt x="12988" y="483"/>
                    <a:pt x="12988" y="221"/>
                  </a:cubicBezTo>
                  <a:cubicBezTo>
                    <a:pt x="12988" y="61"/>
                    <a:pt x="12831" y="1"/>
                    <a:pt x="125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7"/>
            <p:cNvSpPr/>
            <p:nvPr/>
          </p:nvSpPr>
          <p:spPr>
            <a:xfrm>
              <a:off x="7017000" y="2118400"/>
              <a:ext cx="310300" cy="201100"/>
            </a:xfrm>
            <a:custGeom>
              <a:avLst/>
              <a:gdLst/>
              <a:ahLst/>
              <a:cxnLst/>
              <a:rect l="l" t="t" r="r" b="b"/>
              <a:pathLst>
                <a:path w="12412" h="8044" extrusionOk="0">
                  <a:moveTo>
                    <a:pt x="10788" y="0"/>
                  </a:moveTo>
                  <a:lnTo>
                    <a:pt x="0" y="2331"/>
                  </a:lnTo>
                  <a:lnTo>
                    <a:pt x="1336" y="7175"/>
                  </a:lnTo>
                  <a:cubicBezTo>
                    <a:pt x="1336" y="7175"/>
                    <a:pt x="1870" y="8043"/>
                    <a:pt x="4046" y="8043"/>
                  </a:cubicBezTo>
                  <a:cubicBezTo>
                    <a:pt x="4916" y="8043"/>
                    <a:pt x="6049" y="7904"/>
                    <a:pt x="7515" y="7515"/>
                  </a:cubicBezTo>
                  <a:cubicBezTo>
                    <a:pt x="12412" y="6206"/>
                    <a:pt x="11940" y="3849"/>
                    <a:pt x="11940" y="3849"/>
                  </a:cubicBezTo>
                  <a:lnTo>
                    <a:pt x="10788" y="0"/>
                  </a:lnTo>
                  <a:close/>
                </a:path>
              </a:pathLst>
            </a:custGeom>
            <a:solidFill>
              <a:srgbClr val="F79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7"/>
            <p:cNvSpPr/>
            <p:nvPr/>
          </p:nvSpPr>
          <p:spPr>
            <a:xfrm>
              <a:off x="6988850" y="2072650"/>
              <a:ext cx="336475" cy="166975"/>
            </a:xfrm>
            <a:custGeom>
              <a:avLst/>
              <a:gdLst/>
              <a:ahLst/>
              <a:cxnLst/>
              <a:rect l="l" t="t" r="r" b="b"/>
              <a:pathLst>
                <a:path w="13459" h="6679" extrusionOk="0">
                  <a:moveTo>
                    <a:pt x="11180" y="0"/>
                  </a:moveTo>
                  <a:cubicBezTo>
                    <a:pt x="10619" y="0"/>
                    <a:pt x="10055" y="58"/>
                    <a:pt x="9479" y="128"/>
                  </a:cubicBezTo>
                  <a:cubicBezTo>
                    <a:pt x="6939" y="469"/>
                    <a:pt x="4452" y="1254"/>
                    <a:pt x="2043" y="2118"/>
                  </a:cubicBezTo>
                  <a:cubicBezTo>
                    <a:pt x="1440" y="2328"/>
                    <a:pt x="812" y="2590"/>
                    <a:pt x="498" y="3035"/>
                  </a:cubicBezTo>
                  <a:cubicBezTo>
                    <a:pt x="105" y="3637"/>
                    <a:pt x="0" y="4868"/>
                    <a:pt x="393" y="5444"/>
                  </a:cubicBezTo>
                  <a:cubicBezTo>
                    <a:pt x="917" y="6177"/>
                    <a:pt x="2252" y="6543"/>
                    <a:pt x="3221" y="6648"/>
                  </a:cubicBezTo>
                  <a:cubicBezTo>
                    <a:pt x="3452" y="6669"/>
                    <a:pt x="3684" y="6678"/>
                    <a:pt x="3918" y="6678"/>
                  </a:cubicBezTo>
                  <a:cubicBezTo>
                    <a:pt x="4878" y="6678"/>
                    <a:pt x="5855" y="6518"/>
                    <a:pt x="6782" y="6308"/>
                  </a:cubicBezTo>
                  <a:cubicBezTo>
                    <a:pt x="8222" y="5967"/>
                    <a:pt x="9636" y="5496"/>
                    <a:pt x="10841" y="4737"/>
                  </a:cubicBezTo>
                  <a:cubicBezTo>
                    <a:pt x="12045" y="3977"/>
                    <a:pt x="13014" y="2904"/>
                    <a:pt x="13328" y="1699"/>
                  </a:cubicBezTo>
                  <a:cubicBezTo>
                    <a:pt x="13433" y="1307"/>
                    <a:pt x="13459" y="861"/>
                    <a:pt x="13171" y="521"/>
                  </a:cubicBezTo>
                  <a:cubicBezTo>
                    <a:pt x="12909" y="233"/>
                    <a:pt x="12464" y="102"/>
                    <a:pt x="12019" y="50"/>
                  </a:cubicBezTo>
                  <a:cubicBezTo>
                    <a:pt x="11740" y="15"/>
                    <a:pt x="11460" y="0"/>
                    <a:pt x="11180" y="0"/>
                  </a:cubicBezTo>
                  <a:close/>
                </a:path>
              </a:pathLst>
            </a:custGeom>
            <a:solidFill>
              <a:srgbClr val="B2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6990150" y="2251275"/>
              <a:ext cx="357450" cy="104775"/>
            </a:xfrm>
            <a:custGeom>
              <a:avLst/>
              <a:gdLst/>
              <a:ahLst/>
              <a:cxnLst/>
              <a:rect l="l" t="t" r="r" b="b"/>
              <a:pathLst>
                <a:path w="14298" h="4191" extrusionOk="0">
                  <a:moveTo>
                    <a:pt x="14297" y="1"/>
                  </a:moveTo>
                  <a:cubicBezTo>
                    <a:pt x="14035" y="472"/>
                    <a:pt x="13774" y="917"/>
                    <a:pt x="13459" y="1310"/>
                  </a:cubicBezTo>
                  <a:cubicBezTo>
                    <a:pt x="13486" y="1362"/>
                    <a:pt x="13512" y="1415"/>
                    <a:pt x="13538" y="1467"/>
                  </a:cubicBezTo>
                  <a:cubicBezTo>
                    <a:pt x="13800" y="1048"/>
                    <a:pt x="14062" y="603"/>
                    <a:pt x="14297" y="105"/>
                  </a:cubicBezTo>
                  <a:cubicBezTo>
                    <a:pt x="14297" y="79"/>
                    <a:pt x="14297" y="53"/>
                    <a:pt x="14297" y="1"/>
                  </a:cubicBezTo>
                  <a:close/>
                  <a:moveTo>
                    <a:pt x="53" y="1703"/>
                  </a:moveTo>
                  <a:cubicBezTo>
                    <a:pt x="27" y="1781"/>
                    <a:pt x="1" y="1860"/>
                    <a:pt x="1" y="1912"/>
                  </a:cubicBezTo>
                  <a:cubicBezTo>
                    <a:pt x="1" y="2331"/>
                    <a:pt x="210" y="3378"/>
                    <a:pt x="472" y="4190"/>
                  </a:cubicBezTo>
                  <a:cubicBezTo>
                    <a:pt x="524" y="4112"/>
                    <a:pt x="577" y="4033"/>
                    <a:pt x="629" y="3928"/>
                  </a:cubicBezTo>
                  <a:cubicBezTo>
                    <a:pt x="367" y="3274"/>
                    <a:pt x="131" y="2331"/>
                    <a:pt x="53" y="1703"/>
                  </a:cubicBezTo>
                  <a:close/>
                </a:path>
              </a:pathLst>
            </a:custGeom>
            <a:solidFill>
              <a:srgbClr val="3C40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7"/>
            <p:cNvSpPr/>
            <p:nvPr/>
          </p:nvSpPr>
          <p:spPr>
            <a:xfrm>
              <a:off x="7067400" y="2299725"/>
              <a:ext cx="17050" cy="16375"/>
            </a:xfrm>
            <a:custGeom>
              <a:avLst/>
              <a:gdLst/>
              <a:ahLst/>
              <a:cxnLst/>
              <a:rect l="l" t="t" r="r" b="b"/>
              <a:pathLst>
                <a:path w="682" h="655" extrusionOk="0">
                  <a:moveTo>
                    <a:pt x="315" y="0"/>
                  </a:moveTo>
                  <a:cubicBezTo>
                    <a:pt x="315" y="0"/>
                    <a:pt x="184" y="184"/>
                    <a:pt x="0" y="445"/>
                  </a:cubicBezTo>
                  <a:cubicBezTo>
                    <a:pt x="184" y="524"/>
                    <a:pt x="393" y="603"/>
                    <a:pt x="681" y="655"/>
                  </a:cubicBezTo>
                  <a:cubicBezTo>
                    <a:pt x="445" y="288"/>
                    <a:pt x="315" y="0"/>
                    <a:pt x="315" y="0"/>
                  </a:cubicBezTo>
                  <a:close/>
                </a:path>
              </a:pathLst>
            </a:custGeom>
            <a:solidFill>
              <a:srgbClr val="A87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7"/>
            <p:cNvSpPr/>
            <p:nvPr/>
          </p:nvSpPr>
          <p:spPr>
            <a:xfrm>
              <a:off x="6990150" y="2160125"/>
              <a:ext cx="368000" cy="224225"/>
            </a:xfrm>
            <a:custGeom>
              <a:avLst/>
              <a:gdLst/>
              <a:ahLst/>
              <a:cxnLst/>
              <a:rect l="l" t="t" r="r" b="b"/>
              <a:pathLst>
                <a:path w="14720" h="8969" extrusionOk="0">
                  <a:moveTo>
                    <a:pt x="12544" y="1"/>
                  </a:moveTo>
                  <a:cubicBezTo>
                    <a:pt x="12411" y="1"/>
                    <a:pt x="12279" y="43"/>
                    <a:pt x="12150" y="138"/>
                  </a:cubicBezTo>
                  <a:cubicBezTo>
                    <a:pt x="11033" y="982"/>
                    <a:pt x="8459" y="3989"/>
                    <a:pt x="4047" y="3989"/>
                  </a:cubicBezTo>
                  <a:cubicBezTo>
                    <a:pt x="3803" y="3989"/>
                    <a:pt x="3554" y="3980"/>
                    <a:pt x="3300" y="3961"/>
                  </a:cubicBezTo>
                  <a:cubicBezTo>
                    <a:pt x="2148" y="3882"/>
                    <a:pt x="1703" y="2547"/>
                    <a:pt x="1493" y="1971"/>
                  </a:cubicBezTo>
                  <a:cubicBezTo>
                    <a:pt x="1464" y="1912"/>
                    <a:pt x="1401" y="1878"/>
                    <a:pt x="1343" y="1878"/>
                  </a:cubicBezTo>
                  <a:cubicBezTo>
                    <a:pt x="1297" y="1878"/>
                    <a:pt x="1254" y="1899"/>
                    <a:pt x="1231" y="1945"/>
                  </a:cubicBezTo>
                  <a:cubicBezTo>
                    <a:pt x="838" y="2652"/>
                    <a:pt x="27" y="4432"/>
                    <a:pt x="1" y="4877"/>
                  </a:cubicBezTo>
                  <a:cubicBezTo>
                    <a:pt x="1" y="5637"/>
                    <a:pt x="655" y="8229"/>
                    <a:pt x="1100" y="8307"/>
                  </a:cubicBezTo>
                  <a:cubicBezTo>
                    <a:pt x="1104" y="8308"/>
                    <a:pt x="1109" y="8308"/>
                    <a:pt x="1113" y="8308"/>
                  </a:cubicBezTo>
                  <a:cubicBezTo>
                    <a:pt x="1580" y="8308"/>
                    <a:pt x="3405" y="5584"/>
                    <a:pt x="3405" y="5584"/>
                  </a:cubicBezTo>
                  <a:cubicBezTo>
                    <a:pt x="3405" y="5584"/>
                    <a:pt x="5246" y="8969"/>
                    <a:pt x="5897" y="8969"/>
                  </a:cubicBezTo>
                  <a:cubicBezTo>
                    <a:pt x="5913" y="8969"/>
                    <a:pt x="5929" y="8967"/>
                    <a:pt x="5944" y="8962"/>
                  </a:cubicBezTo>
                  <a:cubicBezTo>
                    <a:pt x="6966" y="8674"/>
                    <a:pt x="11993" y="8569"/>
                    <a:pt x="14533" y="3175"/>
                  </a:cubicBezTo>
                  <a:cubicBezTo>
                    <a:pt x="14719" y="2802"/>
                    <a:pt x="13619" y="1"/>
                    <a:pt x="12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6975100" y="2369775"/>
              <a:ext cx="170225" cy="693300"/>
            </a:xfrm>
            <a:custGeom>
              <a:avLst/>
              <a:gdLst/>
              <a:ahLst/>
              <a:cxnLst/>
              <a:rect l="l" t="t" r="r" b="b"/>
              <a:pathLst>
                <a:path w="6809" h="27732" extrusionOk="0">
                  <a:moveTo>
                    <a:pt x="4007" y="0"/>
                  </a:moveTo>
                  <a:cubicBezTo>
                    <a:pt x="2750" y="52"/>
                    <a:pt x="53" y="22257"/>
                    <a:pt x="27" y="23121"/>
                  </a:cubicBezTo>
                  <a:cubicBezTo>
                    <a:pt x="1" y="23973"/>
                    <a:pt x="1861" y="27731"/>
                    <a:pt x="2816" y="27731"/>
                  </a:cubicBezTo>
                  <a:cubicBezTo>
                    <a:pt x="2829" y="27731"/>
                    <a:pt x="2842" y="27731"/>
                    <a:pt x="2854" y="27729"/>
                  </a:cubicBezTo>
                  <a:cubicBezTo>
                    <a:pt x="3771" y="27651"/>
                    <a:pt x="6049" y="24561"/>
                    <a:pt x="6442" y="23749"/>
                  </a:cubicBezTo>
                  <a:cubicBezTo>
                    <a:pt x="6808" y="22911"/>
                    <a:pt x="4530" y="0"/>
                    <a:pt x="40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7"/>
            <p:cNvSpPr/>
            <p:nvPr/>
          </p:nvSpPr>
          <p:spPr>
            <a:xfrm>
              <a:off x="7029425" y="2303625"/>
              <a:ext cx="102800" cy="105050"/>
            </a:xfrm>
            <a:custGeom>
              <a:avLst/>
              <a:gdLst/>
              <a:ahLst/>
              <a:cxnLst/>
              <a:rect l="l" t="t" r="r" b="b"/>
              <a:pathLst>
                <a:path w="4112" h="4202" extrusionOk="0">
                  <a:moveTo>
                    <a:pt x="2016" y="1"/>
                  </a:moveTo>
                  <a:cubicBezTo>
                    <a:pt x="1056" y="1"/>
                    <a:pt x="79" y="2753"/>
                    <a:pt x="27" y="3013"/>
                  </a:cubicBezTo>
                  <a:cubicBezTo>
                    <a:pt x="1" y="3301"/>
                    <a:pt x="655" y="4086"/>
                    <a:pt x="1624" y="4191"/>
                  </a:cubicBezTo>
                  <a:cubicBezTo>
                    <a:pt x="1688" y="4198"/>
                    <a:pt x="1752" y="4201"/>
                    <a:pt x="1816" y="4201"/>
                  </a:cubicBezTo>
                  <a:cubicBezTo>
                    <a:pt x="2730" y="4201"/>
                    <a:pt x="3680" y="3542"/>
                    <a:pt x="3876" y="3248"/>
                  </a:cubicBezTo>
                  <a:cubicBezTo>
                    <a:pt x="4112" y="2934"/>
                    <a:pt x="2567" y="54"/>
                    <a:pt x="2043" y="1"/>
                  </a:cubicBezTo>
                  <a:cubicBezTo>
                    <a:pt x="2034" y="1"/>
                    <a:pt x="2025" y="1"/>
                    <a:pt x="20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7"/>
            <p:cNvSpPr/>
            <p:nvPr/>
          </p:nvSpPr>
          <p:spPr>
            <a:xfrm>
              <a:off x="6674625" y="1196475"/>
              <a:ext cx="274975" cy="428475"/>
            </a:xfrm>
            <a:custGeom>
              <a:avLst/>
              <a:gdLst/>
              <a:ahLst/>
              <a:cxnLst/>
              <a:rect l="l" t="t" r="r" b="b"/>
              <a:pathLst>
                <a:path w="10999" h="17139" extrusionOk="0">
                  <a:moveTo>
                    <a:pt x="8598" y="1"/>
                  </a:moveTo>
                  <a:cubicBezTo>
                    <a:pt x="7518" y="1"/>
                    <a:pt x="6223" y="722"/>
                    <a:pt x="5526" y="1267"/>
                  </a:cubicBezTo>
                  <a:cubicBezTo>
                    <a:pt x="1729" y="4147"/>
                    <a:pt x="1" y="9488"/>
                    <a:pt x="1362" y="14071"/>
                  </a:cubicBezTo>
                  <a:cubicBezTo>
                    <a:pt x="1572" y="14830"/>
                    <a:pt x="1886" y="15589"/>
                    <a:pt x="2436" y="16192"/>
                  </a:cubicBezTo>
                  <a:cubicBezTo>
                    <a:pt x="2930" y="16735"/>
                    <a:pt x="3657" y="17139"/>
                    <a:pt x="4397" y="17139"/>
                  </a:cubicBezTo>
                  <a:cubicBezTo>
                    <a:pt x="4442" y="17139"/>
                    <a:pt x="4486" y="17137"/>
                    <a:pt x="4531" y="17134"/>
                  </a:cubicBezTo>
                  <a:cubicBezTo>
                    <a:pt x="5971" y="17003"/>
                    <a:pt x="6835" y="15537"/>
                    <a:pt x="7437" y="14228"/>
                  </a:cubicBezTo>
                  <a:cubicBezTo>
                    <a:pt x="8484" y="11976"/>
                    <a:pt x="9506" y="9698"/>
                    <a:pt x="10055" y="7289"/>
                  </a:cubicBezTo>
                  <a:cubicBezTo>
                    <a:pt x="10474" y="5508"/>
                    <a:pt x="10998" y="2471"/>
                    <a:pt x="10029" y="769"/>
                  </a:cubicBezTo>
                  <a:cubicBezTo>
                    <a:pt x="9699" y="210"/>
                    <a:pt x="9180" y="1"/>
                    <a:pt x="85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7"/>
            <p:cNvSpPr/>
            <p:nvPr/>
          </p:nvSpPr>
          <p:spPr>
            <a:xfrm>
              <a:off x="6685100" y="1187300"/>
              <a:ext cx="892250" cy="1016875"/>
            </a:xfrm>
            <a:custGeom>
              <a:avLst/>
              <a:gdLst/>
              <a:ahLst/>
              <a:cxnLst/>
              <a:rect l="l" t="t" r="r" b="b"/>
              <a:pathLst>
                <a:path w="35690" h="40675" extrusionOk="0">
                  <a:moveTo>
                    <a:pt x="17215" y="0"/>
                  </a:moveTo>
                  <a:cubicBezTo>
                    <a:pt x="7374" y="0"/>
                    <a:pt x="178" y="8179"/>
                    <a:pt x="27" y="21167"/>
                  </a:cubicBezTo>
                  <a:cubicBezTo>
                    <a:pt x="1" y="22817"/>
                    <a:pt x="79" y="24388"/>
                    <a:pt x="236" y="25906"/>
                  </a:cubicBezTo>
                  <a:lnTo>
                    <a:pt x="236" y="25985"/>
                  </a:lnTo>
                  <a:cubicBezTo>
                    <a:pt x="289" y="26456"/>
                    <a:pt x="341" y="26901"/>
                    <a:pt x="420" y="27347"/>
                  </a:cubicBezTo>
                  <a:cubicBezTo>
                    <a:pt x="996" y="31248"/>
                    <a:pt x="2357" y="34547"/>
                    <a:pt x="4949" y="36878"/>
                  </a:cubicBezTo>
                  <a:lnTo>
                    <a:pt x="5002" y="36930"/>
                  </a:lnTo>
                  <a:cubicBezTo>
                    <a:pt x="5447" y="37323"/>
                    <a:pt x="5944" y="37716"/>
                    <a:pt x="6468" y="38056"/>
                  </a:cubicBezTo>
                  <a:lnTo>
                    <a:pt x="6494" y="38056"/>
                  </a:lnTo>
                  <a:cubicBezTo>
                    <a:pt x="8720" y="39522"/>
                    <a:pt x="11679" y="40413"/>
                    <a:pt x="15580" y="40622"/>
                  </a:cubicBezTo>
                  <a:cubicBezTo>
                    <a:pt x="15764" y="40648"/>
                    <a:pt x="15921" y="40648"/>
                    <a:pt x="16104" y="40648"/>
                  </a:cubicBezTo>
                  <a:cubicBezTo>
                    <a:pt x="16314" y="40648"/>
                    <a:pt x="16497" y="40648"/>
                    <a:pt x="16706" y="40674"/>
                  </a:cubicBezTo>
                  <a:cubicBezTo>
                    <a:pt x="17151" y="40674"/>
                    <a:pt x="17597" y="40674"/>
                    <a:pt x="18042" y="40622"/>
                  </a:cubicBezTo>
                  <a:cubicBezTo>
                    <a:pt x="23567" y="40255"/>
                    <a:pt x="28515" y="36878"/>
                    <a:pt x="31527" y="31772"/>
                  </a:cubicBezTo>
                  <a:cubicBezTo>
                    <a:pt x="31553" y="31719"/>
                    <a:pt x="31579" y="31693"/>
                    <a:pt x="31605" y="31641"/>
                  </a:cubicBezTo>
                  <a:cubicBezTo>
                    <a:pt x="31841" y="31222"/>
                    <a:pt x="32076" y="30803"/>
                    <a:pt x="32286" y="30358"/>
                  </a:cubicBezTo>
                  <a:cubicBezTo>
                    <a:pt x="33386" y="28106"/>
                    <a:pt x="34145" y="25540"/>
                    <a:pt x="34433" y="22764"/>
                  </a:cubicBezTo>
                  <a:cubicBezTo>
                    <a:pt x="35690" y="11296"/>
                    <a:pt x="28594" y="691"/>
                    <a:pt x="18356" y="36"/>
                  </a:cubicBezTo>
                  <a:cubicBezTo>
                    <a:pt x="17972" y="12"/>
                    <a:pt x="17592" y="0"/>
                    <a:pt x="17215" y="0"/>
                  </a:cubicBezTo>
                  <a:close/>
                </a:path>
              </a:pathLst>
            </a:custGeom>
            <a:solidFill>
              <a:srgbClr val="F79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7"/>
            <p:cNvSpPr/>
            <p:nvPr/>
          </p:nvSpPr>
          <p:spPr>
            <a:xfrm>
              <a:off x="6649750" y="1025875"/>
              <a:ext cx="1097150" cy="779300"/>
            </a:xfrm>
            <a:custGeom>
              <a:avLst/>
              <a:gdLst/>
              <a:ahLst/>
              <a:cxnLst/>
              <a:rect l="l" t="t" r="r" b="b"/>
              <a:pathLst>
                <a:path w="43886" h="31172" extrusionOk="0">
                  <a:moveTo>
                    <a:pt x="8694" y="1"/>
                  </a:moveTo>
                  <a:cubicBezTo>
                    <a:pt x="7664" y="1"/>
                    <a:pt x="6631" y="61"/>
                    <a:pt x="5604" y="183"/>
                  </a:cubicBezTo>
                  <a:cubicBezTo>
                    <a:pt x="4845" y="261"/>
                    <a:pt x="4085" y="392"/>
                    <a:pt x="3378" y="654"/>
                  </a:cubicBezTo>
                  <a:cubicBezTo>
                    <a:pt x="2881" y="838"/>
                    <a:pt x="2357" y="1152"/>
                    <a:pt x="2148" y="1649"/>
                  </a:cubicBezTo>
                  <a:cubicBezTo>
                    <a:pt x="1860" y="2382"/>
                    <a:pt x="2383" y="3168"/>
                    <a:pt x="2986" y="3613"/>
                  </a:cubicBezTo>
                  <a:cubicBezTo>
                    <a:pt x="3614" y="4084"/>
                    <a:pt x="4400" y="4320"/>
                    <a:pt x="5185" y="4372"/>
                  </a:cubicBezTo>
                  <a:cubicBezTo>
                    <a:pt x="3195" y="5184"/>
                    <a:pt x="1467" y="6781"/>
                    <a:pt x="551" y="8824"/>
                  </a:cubicBezTo>
                  <a:cubicBezTo>
                    <a:pt x="236" y="9505"/>
                    <a:pt x="1" y="10264"/>
                    <a:pt x="53" y="11023"/>
                  </a:cubicBezTo>
                  <a:cubicBezTo>
                    <a:pt x="105" y="11992"/>
                    <a:pt x="655" y="12856"/>
                    <a:pt x="1362" y="13406"/>
                  </a:cubicBezTo>
                  <a:cubicBezTo>
                    <a:pt x="2095" y="13982"/>
                    <a:pt x="2986" y="14270"/>
                    <a:pt x="3902" y="14375"/>
                  </a:cubicBezTo>
                  <a:cubicBezTo>
                    <a:pt x="4165" y="14406"/>
                    <a:pt x="4431" y="14421"/>
                    <a:pt x="4698" y="14421"/>
                  </a:cubicBezTo>
                  <a:cubicBezTo>
                    <a:pt x="6927" y="14421"/>
                    <a:pt x="9223" y="13360"/>
                    <a:pt x="10579" y="11442"/>
                  </a:cubicBezTo>
                  <a:lnTo>
                    <a:pt x="10579" y="11442"/>
                  </a:lnTo>
                  <a:cubicBezTo>
                    <a:pt x="10344" y="11809"/>
                    <a:pt x="10396" y="12280"/>
                    <a:pt x="10605" y="12620"/>
                  </a:cubicBezTo>
                  <a:cubicBezTo>
                    <a:pt x="10789" y="12961"/>
                    <a:pt x="11129" y="13197"/>
                    <a:pt x="11496" y="13354"/>
                  </a:cubicBezTo>
                  <a:cubicBezTo>
                    <a:pt x="12230" y="13685"/>
                    <a:pt x="13028" y="13803"/>
                    <a:pt x="13833" y="13803"/>
                  </a:cubicBezTo>
                  <a:cubicBezTo>
                    <a:pt x="13918" y="13803"/>
                    <a:pt x="14003" y="13801"/>
                    <a:pt x="14088" y="13799"/>
                  </a:cubicBezTo>
                  <a:cubicBezTo>
                    <a:pt x="16052" y="13746"/>
                    <a:pt x="17963" y="13144"/>
                    <a:pt x="19665" y="12097"/>
                  </a:cubicBezTo>
                  <a:lnTo>
                    <a:pt x="19665" y="12097"/>
                  </a:lnTo>
                  <a:cubicBezTo>
                    <a:pt x="19194" y="12778"/>
                    <a:pt x="18853" y="13563"/>
                    <a:pt x="19037" y="14349"/>
                  </a:cubicBezTo>
                  <a:cubicBezTo>
                    <a:pt x="19168" y="14846"/>
                    <a:pt x="19508" y="15265"/>
                    <a:pt x="19875" y="15605"/>
                  </a:cubicBezTo>
                  <a:cubicBezTo>
                    <a:pt x="20979" y="16661"/>
                    <a:pt x="22498" y="17210"/>
                    <a:pt x="24021" y="17210"/>
                  </a:cubicBezTo>
                  <a:cubicBezTo>
                    <a:pt x="24122" y="17210"/>
                    <a:pt x="24224" y="17208"/>
                    <a:pt x="24326" y="17203"/>
                  </a:cubicBezTo>
                  <a:cubicBezTo>
                    <a:pt x="25976" y="17150"/>
                    <a:pt x="27573" y="16496"/>
                    <a:pt x="28908" y="15448"/>
                  </a:cubicBezTo>
                  <a:lnTo>
                    <a:pt x="28908" y="15448"/>
                  </a:lnTo>
                  <a:cubicBezTo>
                    <a:pt x="28620" y="16653"/>
                    <a:pt x="27861" y="17726"/>
                    <a:pt x="27468" y="18905"/>
                  </a:cubicBezTo>
                  <a:cubicBezTo>
                    <a:pt x="27232" y="19612"/>
                    <a:pt x="27154" y="20345"/>
                    <a:pt x="27206" y="21078"/>
                  </a:cubicBezTo>
                  <a:cubicBezTo>
                    <a:pt x="27232" y="21733"/>
                    <a:pt x="27416" y="22387"/>
                    <a:pt x="27861" y="22806"/>
                  </a:cubicBezTo>
                  <a:cubicBezTo>
                    <a:pt x="28110" y="23028"/>
                    <a:pt x="28448" y="23154"/>
                    <a:pt x="28776" y="23154"/>
                  </a:cubicBezTo>
                  <a:cubicBezTo>
                    <a:pt x="29068" y="23154"/>
                    <a:pt x="29353" y="23054"/>
                    <a:pt x="29563" y="22832"/>
                  </a:cubicBezTo>
                  <a:lnTo>
                    <a:pt x="29563" y="22832"/>
                  </a:lnTo>
                  <a:cubicBezTo>
                    <a:pt x="29406" y="23435"/>
                    <a:pt x="29353" y="24037"/>
                    <a:pt x="29353" y="24639"/>
                  </a:cubicBezTo>
                  <a:cubicBezTo>
                    <a:pt x="29380" y="24979"/>
                    <a:pt x="29406" y="25346"/>
                    <a:pt x="29615" y="25582"/>
                  </a:cubicBezTo>
                  <a:cubicBezTo>
                    <a:pt x="29799" y="25782"/>
                    <a:pt x="30057" y="25865"/>
                    <a:pt x="30322" y="25865"/>
                  </a:cubicBezTo>
                  <a:cubicBezTo>
                    <a:pt x="30473" y="25865"/>
                    <a:pt x="30625" y="25839"/>
                    <a:pt x="30767" y="25791"/>
                  </a:cubicBezTo>
                  <a:cubicBezTo>
                    <a:pt x="31160" y="25660"/>
                    <a:pt x="31500" y="25372"/>
                    <a:pt x="31841" y="25084"/>
                  </a:cubicBezTo>
                  <a:lnTo>
                    <a:pt x="31841" y="25084"/>
                  </a:lnTo>
                  <a:cubicBezTo>
                    <a:pt x="31579" y="26132"/>
                    <a:pt x="30977" y="27100"/>
                    <a:pt x="30689" y="28148"/>
                  </a:cubicBezTo>
                  <a:cubicBezTo>
                    <a:pt x="30401" y="29195"/>
                    <a:pt x="30584" y="30531"/>
                    <a:pt x="31474" y="31002"/>
                  </a:cubicBezTo>
                  <a:cubicBezTo>
                    <a:pt x="31700" y="31119"/>
                    <a:pt x="31947" y="31172"/>
                    <a:pt x="32198" y="31172"/>
                  </a:cubicBezTo>
                  <a:cubicBezTo>
                    <a:pt x="32732" y="31172"/>
                    <a:pt x="33282" y="30931"/>
                    <a:pt x="33674" y="30557"/>
                  </a:cubicBezTo>
                  <a:cubicBezTo>
                    <a:pt x="34276" y="29981"/>
                    <a:pt x="34564" y="29143"/>
                    <a:pt x="34721" y="28331"/>
                  </a:cubicBezTo>
                  <a:cubicBezTo>
                    <a:pt x="35417" y="28397"/>
                    <a:pt x="36133" y="28464"/>
                    <a:pt x="36851" y="28464"/>
                  </a:cubicBezTo>
                  <a:cubicBezTo>
                    <a:pt x="37268" y="28464"/>
                    <a:pt x="37685" y="28441"/>
                    <a:pt x="38099" y="28383"/>
                  </a:cubicBezTo>
                  <a:cubicBezTo>
                    <a:pt x="38492" y="28331"/>
                    <a:pt x="38937" y="28252"/>
                    <a:pt x="39303" y="28069"/>
                  </a:cubicBezTo>
                  <a:cubicBezTo>
                    <a:pt x="40141" y="27650"/>
                    <a:pt x="40717" y="26760"/>
                    <a:pt x="41163" y="25896"/>
                  </a:cubicBezTo>
                  <a:cubicBezTo>
                    <a:pt x="42524" y="23304"/>
                    <a:pt x="43414" y="20450"/>
                    <a:pt x="43729" y="17543"/>
                  </a:cubicBezTo>
                  <a:cubicBezTo>
                    <a:pt x="43807" y="16836"/>
                    <a:pt x="43860" y="16155"/>
                    <a:pt x="43860" y="15448"/>
                  </a:cubicBezTo>
                  <a:cubicBezTo>
                    <a:pt x="43886" y="14165"/>
                    <a:pt x="43807" y="12856"/>
                    <a:pt x="43388" y="11652"/>
                  </a:cubicBezTo>
                  <a:cubicBezTo>
                    <a:pt x="43205" y="11128"/>
                    <a:pt x="42943" y="10630"/>
                    <a:pt x="42629" y="10185"/>
                  </a:cubicBezTo>
                  <a:cubicBezTo>
                    <a:pt x="42210" y="9609"/>
                    <a:pt x="41686" y="9138"/>
                    <a:pt x="41084" y="8824"/>
                  </a:cubicBezTo>
                  <a:cubicBezTo>
                    <a:pt x="40509" y="8545"/>
                    <a:pt x="39881" y="8425"/>
                    <a:pt x="39238" y="8425"/>
                  </a:cubicBezTo>
                  <a:cubicBezTo>
                    <a:pt x="38973" y="8425"/>
                    <a:pt x="38706" y="8445"/>
                    <a:pt x="38439" y="8483"/>
                  </a:cubicBezTo>
                  <a:cubicBezTo>
                    <a:pt x="38099" y="6781"/>
                    <a:pt x="37130" y="5341"/>
                    <a:pt x="35873" y="4215"/>
                  </a:cubicBezTo>
                  <a:cubicBezTo>
                    <a:pt x="35350" y="3718"/>
                    <a:pt x="34774" y="3299"/>
                    <a:pt x="34171" y="2958"/>
                  </a:cubicBezTo>
                  <a:cubicBezTo>
                    <a:pt x="32851" y="2201"/>
                    <a:pt x="31371" y="1694"/>
                    <a:pt x="29838" y="1694"/>
                  </a:cubicBezTo>
                  <a:cubicBezTo>
                    <a:pt x="29729" y="1694"/>
                    <a:pt x="29620" y="1696"/>
                    <a:pt x="29510" y="1702"/>
                  </a:cubicBezTo>
                  <a:cubicBezTo>
                    <a:pt x="29432" y="1702"/>
                    <a:pt x="29353" y="1702"/>
                    <a:pt x="29275" y="1728"/>
                  </a:cubicBezTo>
                  <a:cubicBezTo>
                    <a:pt x="28594" y="1780"/>
                    <a:pt x="27913" y="1990"/>
                    <a:pt x="27442" y="2513"/>
                  </a:cubicBezTo>
                  <a:cubicBezTo>
                    <a:pt x="27311" y="2670"/>
                    <a:pt x="27206" y="2854"/>
                    <a:pt x="27154" y="3063"/>
                  </a:cubicBezTo>
                  <a:cubicBezTo>
                    <a:pt x="25818" y="1728"/>
                    <a:pt x="24116" y="759"/>
                    <a:pt x="22284" y="314"/>
                  </a:cubicBezTo>
                  <a:cubicBezTo>
                    <a:pt x="21931" y="211"/>
                    <a:pt x="21554" y="141"/>
                    <a:pt x="21176" y="141"/>
                  </a:cubicBezTo>
                  <a:cubicBezTo>
                    <a:pt x="20879" y="141"/>
                    <a:pt x="20581" y="184"/>
                    <a:pt x="20294" y="288"/>
                  </a:cubicBezTo>
                  <a:cubicBezTo>
                    <a:pt x="19979" y="419"/>
                    <a:pt x="19639" y="654"/>
                    <a:pt x="19534" y="1021"/>
                  </a:cubicBezTo>
                  <a:cubicBezTo>
                    <a:pt x="19482" y="1256"/>
                    <a:pt x="19534" y="1492"/>
                    <a:pt x="19613" y="1702"/>
                  </a:cubicBezTo>
                  <a:cubicBezTo>
                    <a:pt x="19770" y="2121"/>
                    <a:pt x="19979" y="2539"/>
                    <a:pt x="20241" y="2854"/>
                  </a:cubicBezTo>
                  <a:cubicBezTo>
                    <a:pt x="19351" y="2278"/>
                    <a:pt x="18382" y="1859"/>
                    <a:pt x="17361" y="1492"/>
                  </a:cubicBezTo>
                  <a:cubicBezTo>
                    <a:pt x="14602" y="501"/>
                    <a:pt x="11656" y="1"/>
                    <a:pt x="8694" y="1"/>
                  </a:cubicBezTo>
                  <a:close/>
                </a:path>
              </a:pathLst>
            </a:custGeom>
            <a:solidFill>
              <a:srgbClr val="FFF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7"/>
            <p:cNvSpPr/>
            <p:nvPr/>
          </p:nvSpPr>
          <p:spPr>
            <a:xfrm>
              <a:off x="7462125" y="1653400"/>
              <a:ext cx="272350" cy="327925"/>
            </a:xfrm>
            <a:custGeom>
              <a:avLst/>
              <a:gdLst/>
              <a:ahLst/>
              <a:cxnLst/>
              <a:rect l="l" t="t" r="r" b="b"/>
              <a:pathLst>
                <a:path w="10894" h="13117" extrusionOk="0">
                  <a:moveTo>
                    <a:pt x="6820" y="0"/>
                  </a:moveTo>
                  <a:cubicBezTo>
                    <a:pt x="2909" y="0"/>
                    <a:pt x="669" y="4544"/>
                    <a:pt x="184" y="7917"/>
                  </a:cubicBezTo>
                  <a:cubicBezTo>
                    <a:pt x="53" y="8781"/>
                    <a:pt x="0" y="9671"/>
                    <a:pt x="210" y="10509"/>
                  </a:cubicBezTo>
                  <a:cubicBezTo>
                    <a:pt x="577" y="12076"/>
                    <a:pt x="1815" y="13117"/>
                    <a:pt x="3408" y="13117"/>
                  </a:cubicBezTo>
                  <a:cubicBezTo>
                    <a:pt x="3519" y="13117"/>
                    <a:pt x="3631" y="13112"/>
                    <a:pt x="3745" y="13102"/>
                  </a:cubicBezTo>
                  <a:cubicBezTo>
                    <a:pt x="5316" y="12971"/>
                    <a:pt x="6782" y="12080"/>
                    <a:pt x="7908" y="11059"/>
                  </a:cubicBezTo>
                  <a:cubicBezTo>
                    <a:pt x="9741" y="9436"/>
                    <a:pt x="10867" y="7131"/>
                    <a:pt x="10867" y="4723"/>
                  </a:cubicBezTo>
                  <a:cubicBezTo>
                    <a:pt x="10893" y="3623"/>
                    <a:pt x="10658" y="2471"/>
                    <a:pt x="10003" y="1528"/>
                  </a:cubicBezTo>
                  <a:cubicBezTo>
                    <a:pt x="9401" y="690"/>
                    <a:pt x="8615" y="245"/>
                    <a:pt x="7777" y="88"/>
                  </a:cubicBezTo>
                  <a:cubicBezTo>
                    <a:pt x="7448" y="29"/>
                    <a:pt x="7129" y="0"/>
                    <a:pt x="6820" y="0"/>
                  </a:cubicBezTo>
                  <a:close/>
                </a:path>
              </a:pathLst>
            </a:custGeom>
            <a:solidFill>
              <a:srgbClr val="F79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7"/>
            <p:cNvSpPr/>
            <p:nvPr/>
          </p:nvSpPr>
          <p:spPr>
            <a:xfrm>
              <a:off x="7548525" y="1740650"/>
              <a:ext cx="134875" cy="155125"/>
            </a:xfrm>
            <a:custGeom>
              <a:avLst/>
              <a:gdLst/>
              <a:ahLst/>
              <a:cxnLst/>
              <a:rect l="l" t="t" r="r" b="b"/>
              <a:pathLst>
                <a:path w="5395" h="6205" extrusionOk="0">
                  <a:moveTo>
                    <a:pt x="3713" y="1"/>
                  </a:moveTo>
                  <a:cubicBezTo>
                    <a:pt x="2925" y="1"/>
                    <a:pt x="2215" y="514"/>
                    <a:pt x="1729" y="1102"/>
                  </a:cubicBezTo>
                  <a:cubicBezTo>
                    <a:pt x="525" y="2463"/>
                    <a:pt x="1" y="4218"/>
                    <a:pt x="210" y="5998"/>
                  </a:cubicBezTo>
                  <a:cubicBezTo>
                    <a:pt x="224" y="6132"/>
                    <a:pt x="333" y="6204"/>
                    <a:pt x="433" y="6204"/>
                  </a:cubicBezTo>
                  <a:cubicBezTo>
                    <a:pt x="529" y="6204"/>
                    <a:pt x="616" y="6139"/>
                    <a:pt x="603" y="5998"/>
                  </a:cubicBezTo>
                  <a:cubicBezTo>
                    <a:pt x="525" y="4584"/>
                    <a:pt x="996" y="3092"/>
                    <a:pt x="1860" y="1966"/>
                  </a:cubicBezTo>
                  <a:cubicBezTo>
                    <a:pt x="2043" y="1704"/>
                    <a:pt x="2279" y="1442"/>
                    <a:pt x="2541" y="1233"/>
                  </a:cubicBezTo>
                  <a:cubicBezTo>
                    <a:pt x="2776" y="1521"/>
                    <a:pt x="2960" y="1861"/>
                    <a:pt x="3038" y="2254"/>
                  </a:cubicBezTo>
                  <a:cubicBezTo>
                    <a:pt x="3064" y="2463"/>
                    <a:pt x="3091" y="2646"/>
                    <a:pt x="3064" y="2908"/>
                  </a:cubicBezTo>
                  <a:cubicBezTo>
                    <a:pt x="3064" y="2961"/>
                    <a:pt x="3064" y="3013"/>
                    <a:pt x="3064" y="3065"/>
                  </a:cubicBezTo>
                  <a:cubicBezTo>
                    <a:pt x="3064" y="3062"/>
                    <a:pt x="3064" y="3060"/>
                    <a:pt x="3063" y="3060"/>
                  </a:cubicBezTo>
                  <a:cubicBezTo>
                    <a:pt x="3057" y="3060"/>
                    <a:pt x="3038" y="3118"/>
                    <a:pt x="3038" y="3118"/>
                  </a:cubicBezTo>
                  <a:lnTo>
                    <a:pt x="3038" y="3223"/>
                  </a:lnTo>
                  <a:cubicBezTo>
                    <a:pt x="3012" y="3353"/>
                    <a:pt x="2960" y="3458"/>
                    <a:pt x="2960" y="3615"/>
                  </a:cubicBezTo>
                  <a:cubicBezTo>
                    <a:pt x="2978" y="3760"/>
                    <a:pt x="3109" y="3868"/>
                    <a:pt x="3240" y="3868"/>
                  </a:cubicBezTo>
                  <a:cubicBezTo>
                    <a:pt x="3298" y="3868"/>
                    <a:pt x="3357" y="3847"/>
                    <a:pt x="3405" y="3799"/>
                  </a:cubicBezTo>
                  <a:cubicBezTo>
                    <a:pt x="3614" y="3563"/>
                    <a:pt x="3667" y="3223"/>
                    <a:pt x="3693" y="2935"/>
                  </a:cubicBezTo>
                  <a:cubicBezTo>
                    <a:pt x="3719" y="2646"/>
                    <a:pt x="3693" y="2358"/>
                    <a:pt x="3614" y="2097"/>
                  </a:cubicBezTo>
                  <a:cubicBezTo>
                    <a:pt x="3510" y="1651"/>
                    <a:pt x="3274" y="1259"/>
                    <a:pt x="2960" y="918"/>
                  </a:cubicBezTo>
                  <a:cubicBezTo>
                    <a:pt x="3091" y="840"/>
                    <a:pt x="3248" y="787"/>
                    <a:pt x="3379" y="761"/>
                  </a:cubicBezTo>
                  <a:cubicBezTo>
                    <a:pt x="3504" y="727"/>
                    <a:pt x="3630" y="708"/>
                    <a:pt x="3754" y="708"/>
                  </a:cubicBezTo>
                  <a:cubicBezTo>
                    <a:pt x="3913" y="708"/>
                    <a:pt x="4069" y="740"/>
                    <a:pt x="4217" y="814"/>
                  </a:cubicBezTo>
                  <a:cubicBezTo>
                    <a:pt x="4478" y="918"/>
                    <a:pt x="4609" y="1180"/>
                    <a:pt x="4845" y="1311"/>
                  </a:cubicBezTo>
                  <a:cubicBezTo>
                    <a:pt x="4892" y="1335"/>
                    <a:pt x="4944" y="1346"/>
                    <a:pt x="4994" y="1346"/>
                  </a:cubicBezTo>
                  <a:cubicBezTo>
                    <a:pt x="5111" y="1346"/>
                    <a:pt x="5219" y="1282"/>
                    <a:pt x="5238" y="1154"/>
                  </a:cubicBezTo>
                  <a:cubicBezTo>
                    <a:pt x="5395" y="421"/>
                    <a:pt x="4374" y="2"/>
                    <a:pt x="3771" y="2"/>
                  </a:cubicBezTo>
                  <a:cubicBezTo>
                    <a:pt x="3752" y="1"/>
                    <a:pt x="3732" y="1"/>
                    <a:pt x="3713" y="1"/>
                  </a:cubicBezTo>
                  <a:close/>
                </a:path>
              </a:pathLst>
            </a:custGeom>
            <a:solidFill>
              <a:srgbClr val="C529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7"/>
            <p:cNvSpPr/>
            <p:nvPr/>
          </p:nvSpPr>
          <p:spPr>
            <a:xfrm>
              <a:off x="7048400" y="1861775"/>
              <a:ext cx="439275" cy="342400"/>
            </a:xfrm>
            <a:custGeom>
              <a:avLst/>
              <a:gdLst/>
              <a:ahLst/>
              <a:cxnLst/>
              <a:rect l="l" t="t" r="r" b="b"/>
              <a:pathLst>
                <a:path w="17571" h="13696" extrusionOk="0">
                  <a:moveTo>
                    <a:pt x="11574" y="1"/>
                  </a:moveTo>
                  <a:cubicBezTo>
                    <a:pt x="11365" y="1"/>
                    <a:pt x="11156" y="1"/>
                    <a:pt x="10946" y="27"/>
                  </a:cubicBezTo>
                  <a:cubicBezTo>
                    <a:pt x="8877" y="184"/>
                    <a:pt x="6940" y="1022"/>
                    <a:pt x="5212" y="2174"/>
                  </a:cubicBezTo>
                  <a:cubicBezTo>
                    <a:pt x="3562" y="3274"/>
                    <a:pt x="2070" y="4714"/>
                    <a:pt x="1179" y="6469"/>
                  </a:cubicBezTo>
                  <a:cubicBezTo>
                    <a:pt x="289" y="8249"/>
                    <a:pt x="1" y="10396"/>
                    <a:pt x="734" y="12229"/>
                  </a:cubicBezTo>
                  <a:cubicBezTo>
                    <a:pt x="944" y="12753"/>
                    <a:pt x="1232" y="13250"/>
                    <a:pt x="1572" y="13669"/>
                  </a:cubicBezTo>
                  <a:cubicBezTo>
                    <a:pt x="1782" y="13669"/>
                    <a:pt x="1965" y="13669"/>
                    <a:pt x="2174" y="13695"/>
                  </a:cubicBezTo>
                  <a:lnTo>
                    <a:pt x="2488" y="13695"/>
                  </a:lnTo>
                  <a:cubicBezTo>
                    <a:pt x="2829" y="13695"/>
                    <a:pt x="3169" y="13669"/>
                    <a:pt x="3510" y="13643"/>
                  </a:cubicBezTo>
                  <a:cubicBezTo>
                    <a:pt x="9035" y="13276"/>
                    <a:pt x="13983" y="9899"/>
                    <a:pt x="16995" y="4793"/>
                  </a:cubicBezTo>
                  <a:cubicBezTo>
                    <a:pt x="17021" y="4740"/>
                    <a:pt x="17047" y="4714"/>
                    <a:pt x="17073" y="4662"/>
                  </a:cubicBezTo>
                  <a:cubicBezTo>
                    <a:pt x="17230" y="4374"/>
                    <a:pt x="17414" y="4060"/>
                    <a:pt x="17571" y="3745"/>
                  </a:cubicBezTo>
                  <a:cubicBezTo>
                    <a:pt x="17178" y="3326"/>
                    <a:pt x="16890" y="2803"/>
                    <a:pt x="16759" y="2174"/>
                  </a:cubicBezTo>
                  <a:cubicBezTo>
                    <a:pt x="16733" y="2096"/>
                    <a:pt x="16707" y="2017"/>
                    <a:pt x="16707" y="1939"/>
                  </a:cubicBezTo>
                  <a:cubicBezTo>
                    <a:pt x="16680" y="1939"/>
                    <a:pt x="16654" y="1912"/>
                    <a:pt x="16654" y="1886"/>
                  </a:cubicBezTo>
                  <a:cubicBezTo>
                    <a:pt x="15319" y="603"/>
                    <a:pt x="13434" y="1"/>
                    <a:pt x="11574" y="1"/>
                  </a:cubicBezTo>
                  <a:close/>
                </a:path>
              </a:pathLst>
            </a:custGeom>
            <a:solidFill>
              <a:srgbClr val="F57D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7"/>
            <p:cNvSpPr/>
            <p:nvPr/>
          </p:nvSpPr>
          <p:spPr>
            <a:xfrm>
              <a:off x="7466050" y="1910225"/>
              <a:ext cx="26200" cy="45200"/>
            </a:xfrm>
            <a:custGeom>
              <a:avLst/>
              <a:gdLst/>
              <a:ahLst/>
              <a:cxnLst/>
              <a:rect l="l" t="t" r="r" b="b"/>
              <a:pathLst>
                <a:path w="1048" h="1808" extrusionOk="0">
                  <a:moveTo>
                    <a:pt x="1" y="1"/>
                  </a:moveTo>
                  <a:cubicBezTo>
                    <a:pt x="1" y="79"/>
                    <a:pt x="27" y="158"/>
                    <a:pt x="53" y="236"/>
                  </a:cubicBezTo>
                  <a:cubicBezTo>
                    <a:pt x="184" y="865"/>
                    <a:pt x="472" y="1388"/>
                    <a:pt x="865" y="1807"/>
                  </a:cubicBezTo>
                  <a:cubicBezTo>
                    <a:pt x="917" y="1703"/>
                    <a:pt x="996" y="1572"/>
                    <a:pt x="1048" y="1441"/>
                  </a:cubicBezTo>
                  <a:cubicBezTo>
                    <a:pt x="786" y="917"/>
                    <a:pt x="420" y="420"/>
                    <a:pt x="1" y="1"/>
                  </a:cubicBezTo>
                  <a:close/>
                </a:path>
              </a:pathLst>
            </a:custGeom>
            <a:solidFill>
              <a:srgbClr val="F57D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7"/>
            <p:cNvSpPr/>
            <p:nvPr/>
          </p:nvSpPr>
          <p:spPr>
            <a:xfrm>
              <a:off x="6691000" y="1834950"/>
              <a:ext cx="119150" cy="275625"/>
            </a:xfrm>
            <a:custGeom>
              <a:avLst/>
              <a:gdLst/>
              <a:ahLst/>
              <a:cxnLst/>
              <a:rect l="l" t="t" r="r" b="b"/>
              <a:pathLst>
                <a:path w="4766" h="11025" extrusionOk="0">
                  <a:moveTo>
                    <a:pt x="0" y="0"/>
                  </a:moveTo>
                  <a:lnTo>
                    <a:pt x="0" y="79"/>
                  </a:lnTo>
                  <a:cubicBezTo>
                    <a:pt x="53" y="550"/>
                    <a:pt x="105" y="995"/>
                    <a:pt x="184" y="1441"/>
                  </a:cubicBezTo>
                  <a:cubicBezTo>
                    <a:pt x="760" y="5342"/>
                    <a:pt x="2121" y="8641"/>
                    <a:pt x="4713" y="10972"/>
                  </a:cubicBezTo>
                  <a:lnTo>
                    <a:pt x="4766" y="11024"/>
                  </a:lnTo>
                  <a:cubicBezTo>
                    <a:pt x="4583" y="9113"/>
                    <a:pt x="4295" y="7227"/>
                    <a:pt x="3692" y="5447"/>
                  </a:cubicBezTo>
                  <a:cubicBezTo>
                    <a:pt x="2985" y="3326"/>
                    <a:pt x="1781" y="1310"/>
                    <a:pt x="0" y="0"/>
                  </a:cubicBezTo>
                  <a:close/>
                </a:path>
              </a:pathLst>
            </a:custGeom>
            <a:solidFill>
              <a:srgbClr val="F57D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7"/>
            <p:cNvSpPr/>
            <p:nvPr/>
          </p:nvSpPr>
          <p:spPr>
            <a:xfrm>
              <a:off x="7026800" y="1522525"/>
              <a:ext cx="156575" cy="58700"/>
            </a:xfrm>
            <a:custGeom>
              <a:avLst/>
              <a:gdLst/>
              <a:ahLst/>
              <a:cxnLst/>
              <a:rect l="l" t="t" r="r" b="b"/>
              <a:pathLst>
                <a:path w="6263" h="2348" extrusionOk="0">
                  <a:moveTo>
                    <a:pt x="1506" y="0"/>
                  </a:moveTo>
                  <a:cubicBezTo>
                    <a:pt x="1423" y="0"/>
                    <a:pt x="1340" y="2"/>
                    <a:pt x="1258" y="8"/>
                  </a:cubicBezTo>
                  <a:cubicBezTo>
                    <a:pt x="813" y="34"/>
                    <a:pt x="367" y="217"/>
                    <a:pt x="158" y="610"/>
                  </a:cubicBezTo>
                  <a:cubicBezTo>
                    <a:pt x="1" y="924"/>
                    <a:pt x="79" y="1317"/>
                    <a:pt x="289" y="1631"/>
                  </a:cubicBezTo>
                  <a:cubicBezTo>
                    <a:pt x="686" y="2147"/>
                    <a:pt x="1339" y="2257"/>
                    <a:pt x="1986" y="2257"/>
                  </a:cubicBezTo>
                  <a:cubicBezTo>
                    <a:pt x="2192" y="2257"/>
                    <a:pt x="2397" y="2246"/>
                    <a:pt x="2593" y="2233"/>
                  </a:cubicBezTo>
                  <a:cubicBezTo>
                    <a:pt x="2754" y="2226"/>
                    <a:pt x="2913" y="2222"/>
                    <a:pt x="3071" y="2222"/>
                  </a:cubicBezTo>
                  <a:cubicBezTo>
                    <a:pt x="3452" y="2222"/>
                    <a:pt x="3828" y="2241"/>
                    <a:pt x="4217" y="2259"/>
                  </a:cubicBezTo>
                  <a:cubicBezTo>
                    <a:pt x="4358" y="2259"/>
                    <a:pt x="4904" y="2348"/>
                    <a:pt x="5373" y="2348"/>
                  </a:cubicBezTo>
                  <a:cubicBezTo>
                    <a:pt x="5859" y="2348"/>
                    <a:pt x="6263" y="2253"/>
                    <a:pt x="6049" y="1867"/>
                  </a:cubicBezTo>
                  <a:cubicBezTo>
                    <a:pt x="5997" y="1762"/>
                    <a:pt x="5892" y="1683"/>
                    <a:pt x="5788" y="1605"/>
                  </a:cubicBezTo>
                  <a:cubicBezTo>
                    <a:pt x="5552" y="1448"/>
                    <a:pt x="5290" y="1291"/>
                    <a:pt x="5028" y="1133"/>
                  </a:cubicBezTo>
                  <a:cubicBezTo>
                    <a:pt x="3975" y="521"/>
                    <a:pt x="2715" y="0"/>
                    <a:pt x="1506" y="0"/>
                  </a:cubicBezTo>
                  <a:close/>
                </a:path>
              </a:pathLst>
            </a:custGeom>
            <a:solidFill>
              <a:srgbClr val="5C1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7"/>
            <p:cNvSpPr/>
            <p:nvPr/>
          </p:nvSpPr>
          <p:spPr>
            <a:xfrm>
              <a:off x="6752375" y="1518700"/>
              <a:ext cx="120625" cy="56525"/>
            </a:xfrm>
            <a:custGeom>
              <a:avLst/>
              <a:gdLst/>
              <a:ahLst/>
              <a:cxnLst/>
              <a:rect l="l" t="t" r="r" b="b"/>
              <a:pathLst>
                <a:path w="4825" h="2261" extrusionOk="0">
                  <a:moveTo>
                    <a:pt x="3258" y="0"/>
                  </a:moveTo>
                  <a:cubicBezTo>
                    <a:pt x="2370" y="0"/>
                    <a:pt x="1508" y="446"/>
                    <a:pt x="845" y="972"/>
                  </a:cubicBezTo>
                  <a:cubicBezTo>
                    <a:pt x="635" y="1129"/>
                    <a:pt x="478" y="1260"/>
                    <a:pt x="321" y="1417"/>
                  </a:cubicBezTo>
                  <a:cubicBezTo>
                    <a:pt x="242" y="1496"/>
                    <a:pt x="164" y="1548"/>
                    <a:pt x="138" y="1653"/>
                  </a:cubicBezTo>
                  <a:cubicBezTo>
                    <a:pt x="0" y="2081"/>
                    <a:pt x="460" y="2170"/>
                    <a:pt x="918" y="2170"/>
                  </a:cubicBezTo>
                  <a:cubicBezTo>
                    <a:pt x="1246" y="2170"/>
                    <a:pt x="1573" y="2124"/>
                    <a:pt x="1682" y="2124"/>
                  </a:cubicBezTo>
                  <a:cubicBezTo>
                    <a:pt x="2101" y="2151"/>
                    <a:pt x="2520" y="2151"/>
                    <a:pt x="2965" y="2203"/>
                  </a:cubicBezTo>
                  <a:cubicBezTo>
                    <a:pt x="3191" y="2230"/>
                    <a:pt x="3433" y="2260"/>
                    <a:pt x="3664" y="2260"/>
                  </a:cubicBezTo>
                  <a:cubicBezTo>
                    <a:pt x="4103" y="2260"/>
                    <a:pt x="4505" y="2151"/>
                    <a:pt x="4694" y="1705"/>
                  </a:cubicBezTo>
                  <a:cubicBezTo>
                    <a:pt x="4825" y="1417"/>
                    <a:pt x="4825" y="1025"/>
                    <a:pt x="4641" y="684"/>
                  </a:cubicBezTo>
                  <a:cubicBezTo>
                    <a:pt x="4406" y="291"/>
                    <a:pt x="4013" y="108"/>
                    <a:pt x="3646" y="30"/>
                  </a:cubicBezTo>
                  <a:cubicBezTo>
                    <a:pt x="3517" y="10"/>
                    <a:pt x="3387" y="0"/>
                    <a:pt x="3258" y="0"/>
                  </a:cubicBezTo>
                  <a:close/>
                </a:path>
              </a:pathLst>
            </a:custGeom>
            <a:solidFill>
              <a:srgbClr val="5C1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7"/>
            <p:cNvSpPr/>
            <p:nvPr/>
          </p:nvSpPr>
          <p:spPr>
            <a:xfrm>
              <a:off x="6857275" y="1641375"/>
              <a:ext cx="73325" cy="192500"/>
            </a:xfrm>
            <a:custGeom>
              <a:avLst/>
              <a:gdLst/>
              <a:ahLst/>
              <a:cxnLst/>
              <a:rect l="l" t="t" r="r" b="b"/>
              <a:pathLst>
                <a:path w="2933" h="7700" extrusionOk="0">
                  <a:moveTo>
                    <a:pt x="2026" y="1"/>
                  </a:moveTo>
                  <a:cubicBezTo>
                    <a:pt x="1925" y="1"/>
                    <a:pt x="1828" y="79"/>
                    <a:pt x="1859" y="202"/>
                  </a:cubicBezTo>
                  <a:cubicBezTo>
                    <a:pt x="2121" y="1302"/>
                    <a:pt x="2304" y="2402"/>
                    <a:pt x="2357" y="3502"/>
                  </a:cubicBezTo>
                  <a:cubicBezTo>
                    <a:pt x="2383" y="3763"/>
                    <a:pt x="2409" y="4051"/>
                    <a:pt x="2383" y="4313"/>
                  </a:cubicBezTo>
                  <a:lnTo>
                    <a:pt x="2383" y="4392"/>
                  </a:lnTo>
                  <a:cubicBezTo>
                    <a:pt x="2304" y="4392"/>
                    <a:pt x="2226" y="4339"/>
                    <a:pt x="2147" y="4313"/>
                  </a:cubicBezTo>
                  <a:cubicBezTo>
                    <a:pt x="2003" y="4286"/>
                    <a:pt x="1855" y="4272"/>
                    <a:pt x="1708" y="4272"/>
                  </a:cubicBezTo>
                  <a:cubicBezTo>
                    <a:pt x="1430" y="4272"/>
                    <a:pt x="1157" y="4324"/>
                    <a:pt x="917" y="4444"/>
                  </a:cubicBezTo>
                  <a:cubicBezTo>
                    <a:pt x="131" y="4889"/>
                    <a:pt x="0" y="5937"/>
                    <a:pt x="341" y="6696"/>
                  </a:cubicBezTo>
                  <a:cubicBezTo>
                    <a:pt x="498" y="7115"/>
                    <a:pt x="812" y="7455"/>
                    <a:pt x="1231" y="7612"/>
                  </a:cubicBezTo>
                  <a:cubicBezTo>
                    <a:pt x="1375" y="7670"/>
                    <a:pt x="1529" y="7700"/>
                    <a:pt x="1683" y="7700"/>
                  </a:cubicBezTo>
                  <a:cubicBezTo>
                    <a:pt x="1948" y="7700"/>
                    <a:pt x="2210" y="7612"/>
                    <a:pt x="2409" y="7429"/>
                  </a:cubicBezTo>
                  <a:cubicBezTo>
                    <a:pt x="2514" y="7351"/>
                    <a:pt x="2435" y="7141"/>
                    <a:pt x="2278" y="7141"/>
                  </a:cubicBezTo>
                  <a:cubicBezTo>
                    <a:pt x="2190" y="7153"/>
                    <a:pt x="2102" y="7159"/>
                    <a:pt x="2014" y="7159"/>
                  </a:cubicBezTo>
                  <a:cubicBezTo>
                    <a:pt x="1713" y="7159"/>
                    <a:pt x="1422" y="7082"/>
                    <a:pt x="1178" y="6879"/>
                  </a:cubicBezTo>
                  <a:cubicBezTo>
                    <a:pt x="890" y="6617"/>
                    <a:pt x="759" y="6199"/>
                    <a:pt x="759" y="5806"/>
                  </a:cubicBezTo>
                  <a:cubicBezTo>
                    <a:pt x="786" y="5413"/>
                    <a:pt x="969" y="5020"/>
                    <a:pt x="1362" y="4889"/>
                  </a:cubicBezTo>
                  <a:cubicBezTo>
                    <a:pt x="1454" y="4859"/>
                    <a:pt x="1564" y="4846"/>
                    <a:pt x="1676" y="4846"/>
                  </a:cubicBezTo>
                  <a:cubicBezTo>
                    <a:pt x="1755" y="4846"/>
                    <a:pt x="1836" y="4852"/>
                    <a:pt x="1912" y="4863"/>
                  </a:cubicBezTo>
                  <a:cubicBezTo>
                    <a:pt x="2069" y="4889"/>
                    <a:pt x="2252" y="4994"/>
                    <a:pt x="2409" y="4994"/>
                  </a:cubicBezTo>
                  <a:cubicBezTo>
                    <a:pt x="2802" y="4994"/>
                    <a:pt x="2933" y="4654"/>
                    <a:pt x="2933" y="4313"/>
                  </a:cubicBezTo>
                  <a:cubicBezTo>
                    <a:pt x="2933" y="3842"/>
                    <a:pt x="2880" y="3371"/>
                    <a:pt x="2828" y="2899"/>
                  </a:cubicBezTo>
                  <a:cubicBezTo>
                    <a:pt x="2697" y="1957"/>
                    <a:pt x="2488" y="1014"/>
                    <a:pt x="2200" y="124"/>
                  </a:cubicBezTo>
                  <a:cubicBezTo>
                    <a:pt x="2167" y="38"/>
                    <a:pt x="2096" y="1"/>
                    <a:pt x="2026" y="1"/>
                  </a:cubicBezTo>
                  <a:close/>
                </a:path>
              </a:pathLst>
            </a:custGeom>
            <a:solidFill>
              <a:srgbClr val="C529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7"/>
            <p:cNvSpPr/>
            <p:nvPr/>
          </p:nvSpPr>
          <p:spPr>
            <a:xfrm>
              <a:off x="7030075" y="1704775"/>
              <a:ext cx="152325" cy="58450"/>
            </a:xfrm>
            <a:custGeom>
              <a:avLst/>
              <a:gdLst/>
              <a:ahLst/>
              <a:cxnLst/>
              <a:rect l="l" t="t" r="r" b="b"/>
              <a:pathLst>
                <a:path w="6093" h="2338" extrusionOk="0">
                  <a:moveTo>
                    <a:pt x="2994" y="0"/>
                  </a:moveTo>
                  <a:cubicBezTo>
                    <a:pt x="2868" y="0"/>
                    <a:pt x="2743" y="7"/>
                    <a:pt x="2619" y="23"/>
                  </a:cubicBezTo>
                  <a:cubicBezTo>
                    <a:pt x="1991" y="101"/>
                    <a:pt x="1415" y="337"/>
                    <a:pt x="943" y="730"/>
                  </a:cubicBezTo>
                  <a:cubicBezTo>
                    <a:pt x="708" y="913"/>
                    <a:pt x="498" y="1123"/>
                    <a:pt x="341" y="1358"/>
                  </a:cubicBezTo>
                  <a:cubicBezTo>
                    <a:pt x="184" y="1594"/>
                    <a:pt x="1" y="1908"/>
                    <a:pt x="27" y="2196"/>
                  </a:cubicBezTo>
                  <a:cubicBezTo>
                    <a:pt x="27" y="2285"/>
                    <a:pt x="100" y="2338"/>
                    <a:pt x="179" y="2338"/>
                  </a:cubicBezTo>
                  <a:cubicBezTo>
                    <a:pt x="216" y="2338"/>
                    <a:pt x="255" y="2326"/>
                    <a:pt x="289" y="2301"/>
                  </a:cubicBezTo>
                  <a:cubicBezTo>
                    <a:pt x="472" y="2118"/>
                    <a:pt x="577" y="1882"/>
                    <a:pt x="734" y="1699"/>
                  </a:cubicBezTo>
                  <a:cubicBezTo>
                    <a:pt x="891" y="1489"/>
                    <a:pt x="1101" y="1306"/>
                    <a:pt x="1310" y="1149"/>
                  </a:cubicBezTo>
                  <a:cubicBezTo>
                    <a:pt x="1729" y="861"/>
                    <a:pt x="2226" y="651"/>
                    <a:pt x="2724" y="599"/>
                  </a:cubicBezTo>
                  <a:cubicBezTo>
                    <a:pt x="2854" y="581"/>
                    <a:pt x="2982" y="573"/>
                    <a:pt x="3109" y="573"/>
                  </a:cubicBezTo>
                  <a:cubicBezTo>
                    <a:pt x="3546" y="573"/>
                    <a:pt x="3968" y="672"/>
                    <a:pt x="4374" y="835"/>
                  </a:cubicBezTo>
                  <a:cubicBezTo>
                    <a:pt x="4635" y="966"/>
                    <a:pt x="4897" y="1096"/>
                    <a:pt x="5159" y="1254"/>
                  </a:cubicBezTo>
                  <a:cubicBezTo>
                    <a:pt x="5395" y="1411"/>
                    <a:pt x="5604" y="1620"/>
                    <a:pt x="5840" y="1777"/>
                  </a:cubicBezTo>
                  <a:cubicBezTo>
                    <a:pt x="5864" y="1792"/>
                    <a:pt x="5889" y="1798"/>
                    <a:pt x="5912" y="1798"/>
                  </a:cubicBezTo>
                  <a:cubicBezTo>
                    <a:pt x="6013" y="1798"/>
                    <a:pt x="6092" y="1674"/>
                    <a:pt x="6049" y="1568"/>
                  </a:cubicBezTo>
                  <a:cubicBezTo>
                    <a:pt x="5918" y="1280"/>
                    <a:pt x="5630" y="1018"/>
                    <a:pt x="5369" y="835"/>
                  </a:cubicBezTo>
                  <a:cubicBezTo>
                    <a:pt x="5107" y="625"/>
                    <a:pt x="4819" y="442"/>
                    <a:pt x="4505" y="311"/>
                  </a:cubicBezTo>
                  <a:cubicBezTo>
                    <a:pt x="4021" y="122"/>
                    <a:pt x="3504" y="0"/>
                    <a:pt x="2994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7"/>
            <p:cNvSpPr/>
            <p:nvPr/>
          </p:nvSpPr>
          <p:spPr>
            <a:xfrm>
              <a:off x="6750025" y="1704775"/>
              <a:ext cx="98100" cy="58450"/>
            </a:xfrm>
            <a:custGeom>
              <a:avLst/>
              <a:gdLst/>
              <a:ahLst/>
              <a:cxnLst/>
              <a:rect l="l" t="t" r="r" b="b"/>
              <a:pathLst>
                <a:path w="3924" h="2338" extrusionOk="0">
                  <a:moveTo>
                    <a:pt x="2000" y="0"/>
                  </a:moveTo>
                  <a:cubicBezTo>
                    <a:pt x="1665" y="0"/>
                    <a:pt x="1332" y="122"/>
                    <a:pt x="1017" y="311"/>
                  </a:cubicBezTo>
                  <a:cubicBezTo>
                    <a:pt x="808" y="442"/>
                    <a:pt x="624" y="625"/>
                    <a:pt x="441" y="835"/>
                  </a:cubicBezTo>
                  <a:cubicBezTo>
                    <a:pt x="284" y="1018"/>
                    <a:pt x="101" y="1280"/>
                    <a:pt x="22" y="1568"/>
                  </a:cubicBezTo>
                  <a:cubicBezTo>
                    <a:pt x="1" y="1674"/>
                    <a:pt x="49" y="1798"/>
                    <a:pt x="110" y="1798"/>
                  </a:cubicBezTo>
                  <a:cubicBezTo>
                    <a:pt x="124" y="1798"/>
                    <a:pt x="138" y="1792"/>
                    <a:pt x="153" y="1777"/>
                  </a:cubicBezTo>
                  <a:cubicBezTo>
                    <a:pt x="310" y="1620"/>
                    <a:pt x="441" y="1411"/>
                    <a:pt x="598" y="1254"/>
                  </a:cubicBezTo>
                  <a:cubicBezTo>
                    <a:pt x="755" y="1096"/>
                    <a:pt x="939" y="966"/>
                    <a:pt x="1096" y="835"/>
                  </a:cubicBezTo>
                  <a:cubicBezTo>
                    <a:pt x="1359" y="672"/>
                    <a:pt x="1639" y="573"/>
                    <a:pt x="1922" y="573"/>
                  </a:cubicBezTo>
                  <a:cubicBezTo>
                    <a:pt x="2004" y="573"/>
                    <a:pt x="2087" y="581"/>
                    <a:pt x="2169" y="599"/>
                  </a:cubicBezTo>
                  <a:cubicBezTo>
                    <a:pt x="2483" y="651"/>
                    <a:pt x="2824" y="861"/>
                    <a:pt x="3086" y="1149"/>
                  </a:cubicBezTo>
                  <a:cubicBezTo>
                    <a:pt x="3217" y="1306"/>
                    <a:pt x="3347" y="1489"/>
                    <a:pt x="3452" y="1699"/>
                  </a:cubicBezTo>
                  <a:cubicBezTo>
                    <a:pt x="3557" y="1882"/>
                    <a:pt x="3636" y="2118"/>
                    <a:pt x="3740" y="2301"/>
                  </a:cubicBezTo>
                  <a:cubicBezTo>
                    <a:pt x="3765" y="2325"/>
                    <a:pt x="3791" y="2337"/>
                    <a:pt x="3817" y="2337"/>
                  </a:cubicBezTo>
                  <a:cubicBezTo>
                    <a:pt x="3874" y="2337"/>
                    <a:pt x="3924" y="2279"/>
                    <a:pt x="3924" y="2170"/>
                  </a:cubicBezTo>
                  <a:cubicBezTo>
                    <a:pt x="3924" y="1908"/>
                    <a:pt x="3819" y="1594"/>
                    <a:pt x="3714" y="1358"/>
                  </a:cubicBezTo>
                  <a:cubicBezTo>
                    <a:pt x="3609" y="1123"/>
                    <a:pt x="3478" y="913"/>
                    <a:pt x="3321" y="730"/>
                  </a:cubicBezTo>
                  <a:cubicBezTo>
                    <a:pt x="3007" y="337"/>
                    <a:pt x="2641" y="101"/>
                    <a:pt x="2248" y="23"/>
                  </a:cubicBezTo>
                  <a:cubicBezTo>
                    <a:pt x="2165" y="7"/>
                    <a:pt x="2082" y="0"/>
                    <a:pt x="2000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7"/>
            <p:cNvSpPr/>
            <p:nvPr/>
          </p:nvSpPr>
          <p:spPr>
            <a:xfrm>
              <a:off x="6839050" y="1829000"/>
              <a:ext cx="223425" cy="73225"/>
            </a:xfrm>
            <a:custGeom>
              <a:avLst/>
              <a:gdLst/>
              <a:ahLst/>
              <a:cxnLst/>
              <a:rect l="l" t="t" r="r" b="b"/>
              <a:pathLst>
                <a:path w="8937" h="2929" extrusionOk="0">
                  <a:moveTo>
                    <a:pt x="8700" y="1"/>
                  </a:moveTo>
                  <a:cubicBezTo>
                    <a:pt x="8670" y="1"/>
                    <a:pt x="8640" y="9"/>
                    <a:pt x="8611" y="29"/>
                  </a:cubicBezTo>
                  <a:cubicBezTo>
                    <a:pt x="8296" y="265"/>
                    <a:pt x="8008" y="526"/>
                    <a:pt x="7694" y="762"/>
                  </a:cubicBezTo>
                  <a:cubicBezTo>
                    <a:pt x="7406" y="972"/>
                    <a:pt x="7118" y="1181"/>
                    <a:pt x="6804" y="1338"/>
                  </a:cubicBezTo>
                  <a:cubicBezTo>
                    <a:pt x="6175" y="1705"/>
                    <a:pt x="5495" y="1993"/>
                    <a:pt x="4788" y="2150"/>
                  </a:cubicBezTo>
                  <a:cubicBezTo>
                    <a:pt x="4081" y="2333"/>
                    <a:pt x="3348" y="2412"/>
                    <a:pt x="2614" y="2412"/>
                  </a:cubicBezTo>
                  <a:cubicBezTo>
                    <a:pt x="2248" y="2412"/>
                    <a:pt x="1855" y="2359"/>
                    <a:pt x="1488" y="2307"/>
                  </a:cubicBezTo>
                  <a:cubicBezTo>
                    <a:pt x="1096" y="2228"/>
                    <a:pt x="651" y="2150"/>
                    <a:pt x="336" y="1888"/>
                  </a:cubicBezTo>
                  <a:cubicBezTo>
                    <a:pt x="300" y="1852"/>
                    <a:pt x="261" y="1836"/>
                    <a:pt x="223" y="1836"/>
                  </a:cubicBezTo>
                  <a:cubicBezTo>
                    <a:pt x="100" y="1836"/>
                    <a:pt x="0" y="2003"/>
                    <a:pt x="101" y="2124"/>
                  </a:cubicBezTo>
                  <a:cubicBezTo>
                    <a:pt x="651" y="2726"/>
                    <a:pt x="1619" y="2831"/>
                    <a:pt x="2379" y="2909"/>
                  </a:cubicBezTo>
                  <a:cubicBezTo>
                    <a:pt x="2569" y="2922"/>
                    <a:pt x="2761" y="2928"/>
                    <a:pt x="2954" y="2928"/>
                  </a:cubicBezTo>
                  <a:cubicBezTo>
                    <a:pt x="3557" y="2928"/>
                    <a:pt x="4167" y="2865"/>
                    <a:pt x="4762" y="2726"/>
                  </a:cubicBezTo>
                  <a:cubicBezTo>
                    <a:pt x="5547" y="2543"/>
                    <a:pt x="6306" y="2255"/>
                    <a:pt x="7013" y="1862"/>
                  </a:cubicBezTo>
                  <a:cubicBezTo>
                    <a:pt x="7668" y="1469"/>
                    <a:pt x="8427" y="972"/>
                    <a:pt x="8872" y="291"/>
                  </a:cubicBezTo>
                  <a:cubicBezTo>
                    <a:pt x="8936" y="163"/>
                    <a:pt x="8827" y="1"/>
                    <a:pt x="8700" y="1"/>
                  </a:cubicBezTo>
                  <a:close/>
                </a:path>
              </a:pathLst>
            </a:custGeom>
            <a:solidFill>
              <a:srgbClr val="C529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7"/>
            <p:cNvSpPr/>
            <p:nvPr/>
          </p:nvSpPr>
          <p:spPr>
            <a:xfrm>
              <a:off x="7625775" y="3240625"/>
              <a:ext cx="119775" cy="91050"/>
            </a:xfrm>
            <a:custGeom>
              <a:avLst/>
              <a:gdLst/>
              <a:ahLst/>
              <a:cxnLst/>
              <a:rect l="l" t="t" r="r" b="b"/>
              <a:pathLst>
                <a:path w="4791" h="3642" extrusionOk="0">
                  <a:moveTo>
                    <a:pt x="3782" y="0"/>
                  </a:moveTo>
                  <a:cubicBezTo>
                    <a:pt x="3168" y="0"/>
                    <a:pt x="2148" y="567"/>
                    <a:pt x="2148" y="567"/>
                  </a:cubicBezTo>
                  <a:lnTo>
                    <a:pt x="1" y="3474"/>
                  </a:lnTo>
                  <a:cubicBezTo>
                    <a:pt x="1" y="3474"/>
                    <a:pt x="570" y="3642"/>
                    <a:pt x="1331" y="3642"/>
                  </a:cubicBezTo>
                  <a:cubicBezTo>
                    <a:pt x="2160" y="3642"/>
                    <a:pt x="3215" y="3442"/>
                    <a:pt x="4007" y="2610"/>
                  </a:cubicBezTo>
                  <a:cubicBezTo>
                    <a:pt x="4791" y="1757"/>
                    <a:pt x="4527" y="1554"/>
                    <a:pt x="4100" y="1554"/>
                  </a:cubicBezTo>
                  <a:cubicBezTo>
                    <a:pt x="3714" y="1554"/>
                    <a:pt x="3195" y="1719"/>
                    <a:pt x="3195" y="1719"/>
                  </a:cubicBezTo>
                  <a:cubicBezTo>
                    <a:pt x="3195" y="1719"/>
                    <a:pt x="4557" y="620"/>
                    <a:pt x="4164" y="148"/>
                  </a:cubicBezTo>
                  <a:cubicBezTo>
                    <a:pt x="4086" y="42"/>
                    <a:pt x="3949" y="0"/>
                    <a:pt x="3782" y="0"/>
                  </a:cubicBezTo>
                  <a:close/>
                </a:path>
              </a:pathLst>
            </a:custGeom>
            <a:solidFill>
              <a:srgbClr val="F79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7"/>
            <p:cNvSpPr/>
            <p:nvPr/>
          </p:nvSpPr>
          <p:spPr>
            <a:xfrm>
              <a:off x="7480450" y="3103300"/>
              <a:ext cx="240775" cy="226300"/>
            </a:xfrm>
            <a:custGeom>
              <a:avLst/>
              <a:gdLst/>
              <a:ahLst/>
              <a:cxnLst/>
              <a:rect l="l" t="t" r="r" b="b"/>
              <a:pathLst>
                <a:path w="9631" h="9052" extrusionOk="0">
                  <a:moveTo>
                    <a:pt x="3981" y="0"/>
                  </a:moveTo>
                  <a:cubicBezTo>
                    <a:pt x="3781" y="0"/>
                    <a:pt x="3620" y="52"/>
                    <a:pt x="3509" y="169"/>
                  </a:cubicBezTo>
                  <a:cubicBezTo>
                    <a:pt x="3509" y="169"/>
                    <a:pt x="1" y="3075"/>
                    <a:pt x="210" y="4751"/>
                  </a:cubicBezTo>
                  <a:cubicBezTo>
                    <a:pt x="388" y="6406"/>
                    <a:pt x="4826" y="9052"/>
                    <a:pt x="5985" y="9052"/>
                  </a:cubicBezTo>
                  <a:cubicBezTo>
                    <a:pt x="6018" y="9052"/>
                    <a:pt x="6048" y="9050"/>
                    <a:pt x="6075" y="9045"/>
                  </a:cubicBezTo>
                  <a:cubicBezTo>
                    <a:pt x="7070" y="8888"/>
                    <a:pt x="9506" y="4227"/>
                    <a:pt x="9584" y="3756"/>
                  </a:cubicBezTo>
                  <a:cubicBezTo>
                    <a:pt x="9631" y="3337"/>
                    <a:pt x="5580" y="0"/>
                    <a:pt x="3981" y="0"/>
                  </a:cubicBezTo>
                  <a:close/>
                </a:path>
              </a:pathLst>
            </a:custGeom>
            <a:solidFill>
              <a:srgbClr val="F79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7"/>
            <p:cNvSpPr/>
            <p:nvPr/>
          </p:nvSpPr>
          <p:spPr>
            <a:xfrm>
              <a:off x="7651425" y="3250775"/>
              <a:ext cx="42875" cy="61175"/>
            </a:xfrm>
            <a:custGeom>
              <a:avLst/>
              <a:gdLst/>
              <a:ahLst/>
              <a:cxnLst/>
              <a:rect l="l" t="t" r="r" b="b"/>
              <a:pathLst>
                <a:path w="1715" h="2447" extrusionOk="0">
                  <a:moveTo>
                    <a:pt x="1600" y="1"/>
                  </a:moveTo>
                  <a:cubicBezTo>
                    <a:pt x="1567" y="1"/>
                    <a:pt x="1534" y="18"/>
                    <a:pt x="1514" y="56"/>
                  </a:cubicBezTo>
                  <a:cubicBezTo>
                    <a:pt x="1357" y="502"/>
                    <a:pt x="1148" y="921"/>
                    <a:pt x="886" y="1313"/>
                  </a:cubicBezTo>
                  <a:cubicBezTo>
                    <a:pt x="755" y="1497"/>
                    <a:pt x="624" y="1680"/>
                    <a:pt x="467" y="1863"/>
                  </a:cubicBezTo>
                  <a:cubicBezTo>
                    <a:pt x="389" y="1942"/>
                    <a:pt x="310" y="2046"/>
                    <a:pt x="231" y="2125"/>
                  </a:cubicBezTo>
                  <a:cubicBezTo>
                    <a:pt x="153" y="2204"/>
                    <a:pt x="74" y="2282"/>
                    <a:pt x="22" y="2361"/>
                  </a:cubicBezTo>
                  <a:cubicBezTo>
                    <a:pt x="1" y="2403"/>
                    <a:pt x="32" y="2446"/>
                    <a:pt x="72" y="2446"/>
                  </a:cubicBezTo>
                  <a:cubicBezTo>
                    <a:pt x="81" y="2446"/>
                    <a:pt x="91" y="2444"/>
                    <a:pt x="101" y="2439"/>
                  </a:cubicBezTo>
                  <a:cubicBezTo>
                    <a:pt x="231" y="2413"/>
                    <a:pt x="310" y="2308"/>
                    <a:pt x="389" y="2230"/>
                  </a:cubicBezTo>
                  <a:cubicBezTo>
                    <a:pt x="467" y="2151"/>
                    <a:pt x="572" y="2073"/>
                    <a:pt x="650" y="1968"/>
                  </a:cubicBezTo>
                  <a:cubicBezTo>
                    <a:pt x="807" y="1785"/>
                    <a:pt x="938" y="1601"/>
                    <a:pt x="1069" y="1392"/>
                  </a:cubicBezTo>
                  <a:cubicBezTo>
                    <a:pt x="1331" y="999"/>
                    <a:pt x="1541" y="580"/>
                    <a:pt x="1698" y="135"/>
                  </a:cubicBezTo>
                  <a:cubicBezTo>
                    <a:pt x="1714" y="52"/>
                    <a:pt x="1657" y="1"/>
                    <a:pt x="1600" y="1"/>
                  </a:cubicBezTo>
                  <a:close/>
                </a:path>
              </a:pathLst>
            </a:custGeom>
            <a:solidFill>
              <a:srgbClr val="C6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7"/>
            <p:cNvSpPr/>
            <p:nvPr/>
          </p:nvSpPr>
          <p:spPr>
            <a:xfrm>
              <a:off x="7454300" y="2261475"/>
              <a:ext cx="535475" cy="992025"/>
            </a:xfrm>
            <a:custGeom>
              <a:avLst/>
              <a:gdLst/>
              <a:ahLst/>
              <a:cxnLst/>
              <a:rect l="l" t="t" r="r" b="b"/>
              <a:pathLst>
                <a:path w="21419" h="39681" extrusionOk="0">
                  <a:moveTo>
                    <a:pt x="2080" y="1"/>
                  </a:moveTo>
                  <a:cubicBezTo>
                    <a:pt x="1" y="1"/>
                    <a:pt x="480" y="4619"/>
                    <a:pt x="706" y="6427"/>
                  </a:cubicBezTo>
                  <a:cubicBezTo>
                    <a:pt x="994" y="8521"/>
                    <a:pt x="1727" y="10564"/>
                    <a:pt x="2932" y="12318"/>
                  </a:cubicBezTo>
                  <a:cubicBezTo>
                    <a:pt x="3587" y="13235"/>
                    <a:pt x="4398" y="13811"/>
                    <a:pt x="5262" y="14518"/>
                  </a:cubicBezTo>
                  <a:cubicBezTo>
                    <a:pt x="5891" y="15041"/>
                    <a:pt x="6493" y="15591"/>
                    <a:pt x="7017" y="16193"/>
                  </a:cubicBezTo>
                  <a:cubicBezTo>
                    <a:pt x="7959" y="17293"/>
                    <a:pt x="8719" y="18655"/>
                    <a:pt x="8771" y="20147"/>
                  </a:cubicBezTo>
                  <a:cubicBezTo>
                    <a:pt x="8850" y="22975"/>
                    <a:pt x="6388" y="27846"/>
                    <a:pt x="4765" y="30726"/>
                  </a:cubicBezTo>
                  <a:cubicBezTo>
                    <a:pt x="4712" y="30831"/>
                    <a:pt x="4660" y="30909"/>
                    <a:pt x="4608" y="30988"/>
                  </a:cubicBezTo>
                  <a:cubicBezTo>
                    <a:pt x="3901" y="32244"/>
                    <a:pt x="3377" y="33056"/>
                    <a:pt x="3377" y="33056"/>
                  </a:cubicBezTo>
                  <a:lnTo>
                    <a:pt x="11154" y="39681"/>
                  </a:lnTo>
                  <a:cubicBezTo>
                    <a:pt x="11520" y="39026"/>
                    <a:pt x="11887" y="38372"/>
                    <a:pt x="12254" y="37717"/>
                  </a:cubicBezTo>
                  <a:cubicBezTo>
                    <a:pt x="12306" y="37665"/>
                    <a:pt x="12332" y="37586"/>
                    <a:pt x="12384" y="37508"/>
                  </a:cubicBezTo>
                  <a:cubicBezTo>
                    <a:pt x="17098" y="29181"/>
                    <a:pt x="21418" y="21535"/>
                    <a:pt x="17962" y="15146"/>
                  </a:cubicBezTo>
                  <a:cubicBezTo>
                    <a:pt x="17648" y="14622"/>
                    <a:pt x="17360" y="14073"/>
                    <a:pt x="16993" y="13549"/>
                  </a:cubicBezTo>
                  <a:cubicBezTo>
                    <a:pt x="15029" y="10564"/>
                    <a:pt x="12542" y="7867"/>
                    <a:pt x="9949" y="5432"/>
                  </a:cubicBezTo>
                  <a:cubicBezTo>
                    <a:pt x="8692" y="4253"/>
                    <a:pt x="7383" y="3075"/>
                    <a:pt x="5995" y="2054"/>
                  </a:cubicBezTo>
                  <a:cubicBezTo>
                    <a:pt x="5289" y="1556"/>
                    <a:pt x="4032" y="797"/>
                    <a:pt x="3272" y="378"/>
                  </a:cubicBezTo>
                  <a:cubicBezTo>
                    <a:pt x="2803" y="117"/>
                    <a:pt x="2409" y="1"/>
                    <a:pt x="20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7"/>
            <p:cNvSpPr/>
            <p:nvPr/>
          </p:nvSpPr>
          <p:spPr>
            <a:xfrm>
              <a:off x="7569475" y="3029600"/>
              <a:ext cx="194450" cy="174800"/>
            </a:xfrm>
            <a:custGeom>
              <a:avLst/>
              <a:gdLst/>
              <a:ahLst/>
              <a:cxnLst/>
              <a:rect l="l" t="t" r="r" b="b"/>
              <a:pathLst>
                <a:path w="7778" h="6992" extrusionOk="0">
                  <a:moveTo>
                    <a:pt x="158" y="1"/>
                  </a:moveTo>
                  <a:cubicBezTo>
                    <a:pt x="105" y="106"/>
                    <a:pt x="53" y="184"/>
                    <a:pt x="1" y="263"/>
                  </a:cubicBezTo>
                  <a:cubicBezTo>
                    <a:pt x="263" y="446"/>
                    <a:pt x="524" y="629"/>
                    <a:pt x="760" y="812"/>
                  </a:cubicBezTo>
                  <a:cubicBezTo>
                    <a:pt x="1703" y="1519"/>
                    <a:pt x="2619" y="2253"/>
                    <a:pt x="3509" y="3012"/>
                  </a:cubicBezTo>
                  <a:cubicBezTo>
                    <a:pt x="4976" y="4269"/>
                    <a:pt x="6337" y="5630"/>
                    <a:pt x="7647" y="6992"/>
                  </a:cubicBezTo>
                  <a:cubicBezTo>
                    <a:pt x="7699" y="6940"/>
                    <a:pt x="7725" y="6861"/>
                    <a:pt x="7777" y="6783"/>
                  </a:cubicBezTo>
                  <a:cubicBezTo>
                    <a:pt x="7385" y="6364"/>
                    <a:pt x="6966" y="5945"/>
                    <a:pt x="6573" y="5526"/>
                  </a:cubicBezTo>
                  <a:cubicBezTo>
                    <a:pt x="5290" y="4216"/>
                    <a:pt x="3955" y="2986"/>
                    <a:pt x="2514" y="1808"/>
                  </a:cubicBezTo>
                  <a:cubicBezTo>
                    <a:pt x="1781" y="1231"/>
                    <a:pt x="1048" y="655"/>
                    <a:pt x="289" y="106"/>
                  </a:cubicBezTo>
                  <a:cubicBezTo>
                    <a:pt x="236" y="79"/>
                    <a:pt x="184" y="27"/>
                    <a:pt x="158" y="1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7"/>
            <p:cNvSpPr/>
            <p:nvPr/>
          </p:nvSpPr>
          <p:spPr>
            <a:xfrm>
              <a:off x="7509250" y="2579225"/>
              <a:ext cx="94300" cy="60925"/>
            </a:xfrm>
            <a:custGeom>
              <a:avLst/>
              <a:gdLst/>
              <a:ahLst/>
              <a:cxnLst/>
              <a:rect l="l" t="t" r="r" b="b"/>
              <a:pathLst>
                <a:path w="3772" h="2437" extrusionOk="0">
                  <a:moveTo>
                    <a:pt x="1" y="1"/>
                  </a:moveTo>
                  <a:cubicBezTo>
                    <a:pt x="551" y="551"/>
                    <a:pt x="1179" y="970"/>
                    <a:pt x="1807" y="1389"/>
                  </a:cubicBezTo>
                  <a:cubicBezTo>
                    <a:pt x="2043" y="1546"/>
                    <a:pt x="2305" y="1703"/>
                    <a:pt x="2567" y="1834"/>
                  </a:cubicBezTo>
                  <a:cubicBezTo>
                    <a:pt x="2541" y="1834"/>
                    <a:pt x="2488" y="1808"/>
                    <a:pt x="2462" y="1808"/>
                  </a:cubicBezTo>
                  <a:cubicBezTo>
                    <a:pt x="2253" y="1782"/>
                    <a:pt x="2069" y="1755"/>
                    <a:pt x="1886" y="1755"/>
                  </a:cubicBezTo>
                  <a:cubicBezTo>
                    <a:pt x="1834" y="1755"/>
                    <a:pt x="1781" y="1782"/>
                    <a:pt x="1729" y="1782"/>
                  </a:cubicBezTo>
                  <a:cubicBezTo>
                    <a:pt x="1467" y="1782"/>
                    <a:pt x="1231" y="1808"/>
                    <a:pt x="996" y="1912"/>
                  </a:cubicBezTo>
                  <a:cubicBezTo>
                    <a:pt x="1467" y="2096"/>
                    <a:pt x="1912" y="2174"/>
                    <a:pt x="2384" y="2253"/>
                  </a:cubicBezTo>
                  <a:cubicBezTo>
                    <a:pt x="2855" y="2305"/>
                    <a:pt x="3274" y="2358"/>
                    <a:pt x="3771" y="2436"/>
                  </a:cubicBezTo>
                  <a:cubicBezTo>
                    <a:pt x="3562" y="2227"/>
                    <a:pt x="3326" y="2017"/>
                    <a:pt x="3064" y="1808"/>
                  </a:cubicBezTo>
                  <a:cubicBezTo>
                    <a:pt x="2776" y="1572"/>
                    <a:pt x="2514" y="1363"/>
                    <a:pt x="2226" y="1127"/>
                  </a:cubicBezTo>
                  <a:cubicBezTo>
                    <a:pt x="2174" y="1101"/>
                    <a:pt x="2096" y="1048"/>
                    <a:pt x="2043" y="996"/>
                  </a:cubicBezTo>
                  <a:cubicBezTo>
                    <a:pt x="1389" y="603"/>
                    <a:pt x="734" y="263"/>
                    <a:pt x="1" y="1"/>
                  </a:cubicBezTo>
                  <a:close/>
                </a:path>
              </a:pathLst>
            </a:custGeom>
            <a:solidFill>
              <a:srgbClr val="363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7"/>
            <p:cNvSpPr/>
            <p:nvPr/>
          </p:nvSpPr>
          <p:spPr>
            <a:xfrm>
              <a:off x="7564900" y="2607375"/>
              <a:ext cx="38650" cy="32775"/>
            </a:xfrm>
            <a:custGeom>
              <a:avLst/>
              <a:gdLst/>
              <a:ahLst/>
              <a:cxnLst/>
              <a:rect l="l" t="t" r="r" b="b"/>
              <a:pathLst>
                <a:path w="1546" h="1311" extrusionOk="0">
                  <a:moveTo>
                    <a:pt x="0" y="1"/>
                  </a:moveTo>
                  <a:lnTo>
                    <a:pt x="0" y="1"/>
                  </a:lnTo>
                  <a:cubicBezTo>
                    <a:pt x="288" y="237"/>
                    <a:pt x="550" y="446"/>
                    <a:pt x="838" y="682"/>
                  </a:cubicBezTo>
                  <a:cubicBezTo>
                    <a:pt x="1100" y="891"/>
                    <a:pt x="1336" y="1101"/>
                    <a:pt x="1545" y="1310"/>
                  </a:cubicBezTo>
                  <a:cubicBezTo>
                    <a:pt x="1100" y="786"/>
                    <a:pt x="550" y="394"/>
                    <a:pt x="0" y="1"/>
                  </a:cubicBezTo>
                  <a:close/>
                </a:path>
              </a:pathLst>
            </a:custGeom>
            <a:solidFill>
              <a:srgbClr val="363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2" name="Picture 6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1" y="-537587"/>
            <a:ext cx="2175293" cy="2175293"/>
          </a:xfrm>
          <a:prstGeom prst="rect">
            <a:avLst/>
          </a:prstGeom>
        </p:spPr>
      </p:pic>
      <p:sp>
        <p:nvSpPr>
          <p:cNvPr id="1267" name="Google Shape;1267;p37"/>
          <p:cNvSpPr/>
          <p:nvPr/>
        </p:nvSpPr>
        <p:spPr>
          <a:xfrm>
            <a:off x="4016844" y="32836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3" name="Stand Up, Sit Down - Actions Songs for Children - Kindergarten, Preschool &amp; ESL - Fun Kids English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3374" y="38522"/>
            <a:ext cx="9207374" cy="51049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1C9AB65-8307-14BF-3143-8C4FBD686A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5649" y="311790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587351"/>
      </p:ext>
    </p:extLst>
  </p:cSld>
  <p:clrMapOvr>
    <a:masterClrMapping/>
  </p:clrMapOvr>
  <p:transition spd="slow">
    <p:push dir="u"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957" y="848677"/>
            <a:ext cx="2143125" cy="2143125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236887" y="103441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The</a:t>
            </a:r>
            <a:endParaRPr lang="en-US" sz="4800" dirty="0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ECB32C92-7DDE-4979-AB3A-808B65CBF3F1}"/>
              </a:ext>
            </a:extLst>
          </p:cNvPr>
          <p:cNvSpPr/>
          <p:nvPr/>
        </p:nvSpPr>
        <p:spPr>
          <a:xfrm>
            <a:off x="1853945" y="148589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little</a:t>
            </a:r>
            <a:endParaRPr lang="en-US" sz="4800" dirty="0"/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199C24C2-6B91-4322-BDB4-819FF0CB9BE4}"/>
              </a:ext>
            </a:extLst>
          </p:cNvPr>
          <p:cNvSpPr/>
          <p:nvPr/>
        </p:nvSpPr>
        <p:spPr>
          <a:xfrm>
            <a:off x="3471003" y="103441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5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bee</a:t>
            </a:r>
            <a:endParaRPr lang="en-US" sz="5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474" y="2577467"/>
            <a:ext cx="1987529" cy="19963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" name="Google Shape;158;p24">
            <a:extLst>
              <a:ext uri="{FF2B5EF4-FFF2-40B4-BE49-F238E27FC236}">
                <a16:creationId xmlns:a16="http://schemas.microsoft.com/office/drawing/2014/main" id="{C49BAADB-BB11-DAE8-FB3B-07398956EA86}"/>
              </a:ext>
            </a:extLst>
          </p:cNvPr>
          <p:cNvSpPr txBox="1">
            <a:spLocks/>
          </p:cNvSpPr>
          <p:nvPr/>
        </p:nvSpPr>
        <p:spPr>
          <a:xfrm>
            <a:off x="4332464" y="89915"/>
            <a:ext cx="3859618" cy="761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17361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3" grpId="0" animBg="1"/>
      <p:bldP spid="1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109548"/>
            <a:ext cx="2200752" cy="22007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347" y="305255"/>
            <a:ext cx="2143125" cy="2143125"/>
          </a:xfrm>
          <a:prstGeom prst="rect">
            <a:avLst/>
          </a:prstGeom>
        </p:spPr>
      </p:pic>
      <p:sp>
        <p:nvSpPr>
          <p:cNvPr id="4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418912" y="285593"/>
            <a:ext cx="1835234" cy="602932"/>
          </a:xfrm>
          <a:prstGeom prst="wedgeRoundRectCallout">
            <a:avLst>
              <a:gd name="adj1" fmla="val 48140"/>
              <a:gd name="adj2" fmla="val 10899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2311"/>
            <a:ext cx="1200530" cy="1205865"/>
          </a:xfrm>
          <a:prstGeom prst="rect">
            <a:avLst/>
          </a:prstGeom>
        </p:spPr>
      </p:pic>
      <p:sp>
        <p:nvSpPr>
          <p:cNvPr id="6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11148" y="429304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A. cheerful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109548"/>
            <a:ext cx="2200752" cy="2200752"/>
          </a:xfrm>
          <a:prstGeom prst="rect">
            <a:avLst/>
          </a:prstGeom>
        </p:spPr>
      </p:pic>
      <p:sp>
        <p:nvSpPr>
          <p:cNvPr id="8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335369" y="429304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B. friendly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109548"/>
            <a:ext cx="2200752" cy="2200752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459590" y="429304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C. pleasant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109548"/>
            <a:ext cx="2200752" cy="2200752"/>
          </a:xfrm>
          <a:prstGeom prst="rect">
            <a:avLst/>
          </a:prstGeom>
        </p:spPr>
      </p:pic>
      <p:sp>
        <p:nvSpPr>
          <p:cNvPr id="12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583810" y="4293048"/>
            <a:ext cx="2509166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D. hard-working</a:t>
            </a:r>
          </a:p>
        </p:txBody>
      </p:sp>
      <p:pic>
        <p:nvPicPr>
          <p:cNvPr id="14" name="Picture 2" descr="G:\Giáo Án  WW4\Image WW4 Unit 1\shutterstock_7683688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759" y="47013"/>
            <a:ext cx="3001789" cy="26383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5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109548"/>
            <a:ext cx="2200752" cy="22007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830" y="369858"/>
            <a:ext cx="2143125" cy="2143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2311"/>
            <a:ext cx="1200530" cy="1205865"/>
          </a:xfrm>
          <a:prstGeom prst="rect">
            <a:avLst/>
          </a:prstGeom>
        </p:spPr>
      </p:pic>
      <p:sp>
        <p:nvSpPr>
          <p:cNvPr id="6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96212" y="429304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A. cheerful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109548"/>
            <a:ext cx="2200752" cy="2200752"/>
          </a:xfrm>
          <a:prstGeom prst="rect">
            <a:avLst/>
          </a:prstGeom>
        </p:spPr>
      </p:pic>
      <p:sp>
        <p:nvSpPr>
          <p:cNvPr id="8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20433" y="429304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B. friendly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109548"/>
            <a:ext cx="2200752" cy="2200752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544654" y="429304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C. pleasant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288" y="2109548"/>
            <a:ext cx="2200752" cy="2200752"/>
          </a:xfrm>
          <a:prstGeom prst="rect">
            <a:avLst/>
          </a:prstGeom>
        </p:spPr>
      </p:pic>
      <p:sp>
        <p:nvSpPr>
          <p:cNvPr id="12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668874" y="4293048"/>
            <a:ext cx="2560851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D. hard-working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14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418912" y="285593"/>
            <a:ext cx="1835234" cy="602932"/>
          </a:xfrm>
          <a:prstGeom prst="wedgeRoundRectCallout">
            <a:avLst>
              <a:gd name="adj1" fmla="val 48140"/>
              <a:gd name="adj2" fmla="val 10899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 2</a:t>
            </a:r>
          </a:p>
        </p:txBody>
      </p:sp>
      <p:pic>
        <p:nvPicPr>
          <p:cNvPr id="15" name="Picture 3" descr="G:\Giáo Án  WW4\Image WW4 Unit 1\shutterstock_75844299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670" y="21266"/>
            <a:ext cx="3908146" cy="2605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47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109548"/>
            <a:ext cx="2200752" cy="22007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115" y="405641"/>
            <a:ext cx="2143125" cy="2143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2311"/>
            <a:ext cx="1200530" cy="1205865"/>
          </a:xfrm>
          <a:prstGeom prst="rect">
            <a:avLst/>
          </a:prstGeom>
        </p:spPr>
      </p:pic>
      <p:sp>
        <p:nvSpPr>
          <p:cNvPr id="6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0" y="4293048"/>
            <a:ext cx="2376846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 err="1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A.hard</a:t>
            </a:r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-working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109548"/>
            <a:ext cx="2200752" cy="2200752"/>
          </a:xfrm>
          <a:prstGeom prst="rect">
            <a:avLst/>
          </a:prstGeom>
        </p:spPr>
      </p:pic>
      <p:sp>
        <p:nvSpPr>
          <p:cNvPr id="8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20433" y="429304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B. cheerful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109548"/>
            <a:ext cx="2200752" cy="2200752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544654" y="429304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C. friendly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109548"/>
            <a:ext cx="2200752" cy="2200752"/>
          </a:xfrm>
          <a:prstGeom prst="rect">
            <a:avLst/>
          </a:prstGeom>
        </p:spPr>
      </p:pic>
      <p:sp>
        <p:nvSpPr>
          <p:cNvPr id="12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668875" y="429304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D. pleasant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14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418912" y="285593"/>
            <a:ext cx="1835234" cy="602932"/>
          </a:xfrm>
          <a:prstGeom prst="wedgeRoundRectCallout">
            <a:avLst>
              <a:gd name="adj1" fmla="val 48140"/>
              <a:gd name="adj2" fmla="val 10899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 3</a:t>
            </a:r>
          </a:p>
        </p:txBody>
      </p:sp>
      <p:pic>
        <p:nvPicPr>
          <p:cNvPr id="15" name="Picture 2" descr="G:\Giáo Án  WW4\Image WW4 Unit 1\shutterstock_1929016403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995" y="42330"/>
            <a:ext cx="4060120" cy="25064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43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109548"/>
            <a:ext cx="2200752" cy="22007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832" y="497411"/>
            <a:ext cx="2143125" cy="2143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2311"/>
            <a:ext cx="1200530" cy="1205865"/>
          </a:xfrm>
          <a:prstGeom prst="rect">
            <a:avLst/>
          </a:prstGeom>
        </p:spPr>
      </p:pic>
      <p:sp>
        <p:nvSpPr>
          <p:cNvPr id="6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-32403" y="4293048"/>
            <a:ext cx="2409250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 err="1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A.hard</a:t>
            </a:r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-working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109548"/>
            <a:ext cx="2200752" cy="2200752"/>
          </a:xfrm>
          <a:prstGeom prst="rect">
            <a:avLst/>
          </a:prstGeom>
        </p:spPr>
      </p:pic>
      <p:sp>
        <p:nvSpPr>
          <p:cNvPr id="8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20433" y="429304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B. friendly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109548"/>
            <a:ext cx="2200752" cy="2200752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544654" y="429304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C. cheerful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109548"/>
            <a:ext cx="2200752" cy="2200752"/>
          </a:xfrm>
          <a:prstGeom prst="rect">
            <a:avLst/>
          </a:prstGeom>
        </p:spPr>
      </p:pic>
      <p:sp>
        <p:nvSpPr>
          <p:cNvPr id="12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668875" y="429304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D. pleasant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14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418912" y="285593"/>
            <a:ext cx="1835234" cy="602932"/>
          </a:xfrm>
          <a:prstGeom prst="wedgeRoundRectCallout">
            <a:avLst>
              <a:gd name="adj1" fmla="val 48140"/>
              <a:gd name="adj2" fmla="val 10899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 4</a:t>
            </a:r>
          </a:p>
        </p:txBody>
      </p:sp>
      <p:pic>
        <p:nvPicPr>
          <p:cNvPr id="15" name="Picture 2" descr="G:\Giáo Án  WW4\Image WW4 Unit 1\shutterstock_1512343979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319" y="280646"/>
            <a:ext cx="4040585" cy="23598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29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32.Unit 3 Lesson 1-Period 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B6er5U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enq+V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6er5U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Hp6vlTtttYkagMAAJ0MAAAhAAAAdW5pdmVyc2FsL2ZsYXNoX3NraW5fc2V0dGluZ3MueG1slVfbTuMwEH3nK6rsO10KuwUprdTbrtCygKDqu9NMW6uOHdlO2f79ju1cnDYhhQgJz5xjz+V4LEK1p7x3AKmo4KNgEIyver1wnUkJXC8hSRnR0OMkgVGwfJs8/w76DiGYkO+gNeVbZSyFrUfjURBlWgt+vRZc4zbXXMiEsGD87Zf9CfsW2cUSGNWlnA1ZQ3XMj8H9dH4RJT/jbjqczx7aCGuRpIQfn8RWXEdkvd9KkfHYhHZrvjba7piCZJTvOyNiVOlHDUktpsXNYrAYXEZJJSgFJqSH+WQw+dnJYiQCVmY/vLu/m1zIqY76vDEntANVVFvacDC8Hd610VKyhXqRZ4v5zfy2Hc9x93pXPo3LETT8052Zo/aPIL+0uUiz9CsaSaXYmoKecIbm6+QwQWK8fkiYP5ivk2ASMgd1ClIxGmMbhIydFL+brw3cVsv8T39IhOZuS8FeTRNOpodRSMRgvCFMQdgvls6pduLjJdN4m0qAb6pAr5jiK8kUjLXMclRlq3Bv8EF57IFyQ4VYCZYlMHMBe8C6vcLPZlM7WPz4SpsXoIRDbvQirIwV8hnreob0jBXy3bTrhbPjGfzU4ziFIKYk76ZXfsetVR+9wAkui3oVq8JrTnoy11x5R+eGApOIGMZWV0uagOla2Lc2F1L/LKaQkwPdEo3v0l+Di442GRX2Txy51JqFFWqqGTTpbS0yqTAYdK/q0mvwOIp7OdREP8FGF+i6sWqKeS58Ldj1VVetizPKurl1T+NjMgoSIvcgl0IwFfRyHl5A3MY9y+cMM67xMQX5yDfC49jA2khcaFCXgoW7gxfGQ7Qm612CIbUeUJbUdba5gWF+bFNneZZEIBcoCAqFIus2h9vR7Y7hr15R+IC4TmhxOqbe4Xac0FLwniFXABC53hXXwS2cJ8mYpgwOUAwVz2ATbsssVCj/pnyNuuqa9CwXCTKfQZVSfFzd0UBYYVyiPs18xwXjXZNI2cxqI6Vr4Bdz0qjVH5F2nUuptjP6m0qIzarVk2RavGsidb5ptc6TJweYcJrYEYQO7/gGj+MwIdK8LtZZJHVmr0Iwz1a5mSoIDZ42ihm040ETxXpOp+wSL+h4IwH8CWuNV94b8AeOkSAyfi4htUehwe3YmCM+m3Zg46hPUh32PZNrTtkG/Bv/LRn/B1BLAwQUAAIACAB6er5U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Hp6vlQ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B6er5UQ+ZiZ2IAAABkAAAAHAAAAHVuaXZlcnNhbC9sb2NhbF9zZXR0aW5ncy54bWyzsa/IzVEoSy0qzszPs1Uy1DNQUkjNS85PycxLt1UKDXHTtVBSKC5JzEtJzMnPS7VVystXUrC347LJyU9OzAlOLSkBKixWKMhJrEwtCknNBTJKUv0Sc4EqQ4Ic/dyV9O24AFBLAwQUAAIACAB6er5URNbwJSoGAABOFQAAFwAAAHVuaXZlcnNhbC91bml2ZXJzYWwucG5n7ZdrUBNXFMdXedRgqSg6ogJRKoqPKSJqQAiRhwUsENS2FgVU1EQMT6O8EgjQSk1BqCMtRB4BnaqdSiiGZ8CsOmIU8qhSEiJg1JSklJCgMQlhWdKN1cqndqYz/ZYPOzvn3N8959w9Z/8zlx4dFWpvt9wOAAD78LCQPQBgVQ4Ac/vm2SKeROdID+Q1h7wnNAhgCZ1HEcOaGBgZCABNZfOnD9sgNiotLIYMAItOmZ85TwjoLABYLA8PCfw0K358CFvmnLhsx+4Zl7MOIfPcbPY4jH6z+GyFU1hBFl1KRVW4pynu02n551yLM3UcDwrHM6OTFxCaswWr6++PC4/rH5Blo5AcBXXWALByIVIYsLpwEQDkh0TPBYBv5+1CHIsCESLzt+7ipYoi8qlWwdVN3yF0vl9axoXUFAwrsHjXa+CpylY2lBJrZTbKHkkFN73QCSx3jznAUyu/ziaMIpjfYu0OAEMF7CoKuTPdfvrBBgDw30/ETCoy5MvNmbKahSkTgnECFdaBUZLc9XvNznar14S39YjuzfYV0wu2yqhaTYWIicPFZeK1H4nIQ59E5+n6cfgKULPub+xrhVZkmnjZBkLwKCcmYEwkxm4Bp/sbZYm/8rP5XmV7RakCZ3lcjdIj0DcQqgBnxmkBkq310KvRPkmeSW3g0qamcvGrzEf4oHr4KW6Loydu8llZPPbHwQqRhk0Va3o9a6SaXKw7paLgFVJFeV2sl6+ySZFcT9vGzNVXSfJk4GXDaRfhFQfky6a9hxwPfRHFYGfF4Nca6qafF4O0ThhteqWUfI/Pj3IS5Gmbkxa0xGBus2vbYXmv58FxnDfEkl+/epI97RQGVduM5PEZMH2464lkvKCFqUzCKL0H+S9Y8N6B3YUn78CTX6UreDjjaFs9TiZwhcm1Y51VGmq3KQnTq9ccB4vY487E3KVkgZjDMMIqCueU3dvOmeoZA5WVjJXSCpNKCWYtWUwpiUiKOC7gTy350BGthTYeXHgjKPlSEm3udhxxkF4fAz4hjrP1g/JRH15drMbLayskNKqUN9GZwvTWuKZ2ULbxIPNwaXpxXbXhouZp0rCresxfwonhigUvYa1QJXv4QqfCQPyIZtammjHfVaB4XNb3w7uGLxDYnTd23EnIY/3uU9RzEXtcoczZ3ErQH3jWUernjb+vaB8zwD4kZos6kvx+D6reV81Nwg5XMSQQR5rRPdGlrBaF6JwNj/MfE8vrun7zi1dmt6pVTqnze2BvNY+RH9tLLNVkP1hsnnX1Lan9TDA76Oil1Ju1TMcvKNciKgV9PxlzCW7JZ+67upPE23hXY9lUN7ILkWCj7OKuPlQaaLxiYB6p6RZz4ZlaR7Z22b4SNRS7We5lPZKDZaOJYkG6vkNP8Xg3i4QF5+kg/YJOs9QQzTgNXbiHDdFLSAQQ1RzDBXn7uamdjYOXRyPJJZd8G+WOj+hiej1KLmeWC1t5a8uhqRbRTLYn4wV3xn7khb9BQwWjSCeiZ3D448RZPZQGHw0iXUqwkbmu15J3DoTw3PEe+4DI6gadYyJEa/e+3exGkCmTkRxL8jf0KCrJeST4+gFmYg30OIMmwv6hcC5jjtYvc/dQUpjkIaatkDkivKGDqkVTM0RFl8QoMKJNsbrIhdnTaj2pzbRugu8uee5z5o0afGn6RYXXr7lW2tQmFo2hSlEMKeFOGvb24MFGBvz5ysi7grwNA2v2KwxbSZ25zDaBihy7TQOWYpQdaGJ842lvyPERjDUkK7zjoeaU8rpqqYhGcEulmXx5MMQU/UxTkoY58dqcBkrfGAN+LIAa5NelbTeP2s1Sn4/te8qOzXYU1XXVvi0PEavg6Hg8Imy3XHw6b2PaqlZ5NK59+3dXDZ4jrTQbD7eb11ZIdpjBy6df72OZ9TE/dGy2xIml9tyO4XZb8wi5NrBXUM2iZu63/wkixqiAReok+C+p/Edh3XHys+iA7Jd3nY6UeN1zOsIP3S7hbEfqACYnZ0FuZk+YOTpA/9eIFtgCW2ALbIEtsAW2wBbYAltgC2yBLfD/AacsKr/35voawM3Wq6S0Xs3JfTbmEBv/YxKHLqoRXdhq25zQcYyKLAHhO6NCWEGHCv8EUEsDBBQAAgAIAHp6vlTnExsxTAAAAGoAAAAbAAAAdW5pdmVyc2FsL3VuaXZlcnNhbC5wbmcueG1ss7GvyM1RKEstKs7Mz7NVMtQzULK34+WyKShKLctMLVeoAIoBBSFASaHSVsnECMEtz0wpybBVsrBEEstIzUzPKLFVMjOzhAvqA40EAFBLAQIAABQAAgAIAIxeVlE2YVgCRwMAAOEJAAAUAAAAAAAAAAEAAAAAAAAAAAB1bml2ZXJzYWwvcGxheWVyLnhtbFBLAQIAABQAAgAIAHp6vlScXjIIFAYAADcXAAAdAAAAAAAAAAEAAAAAAHkDAAB1bml2ZXJzYWwvY29tbW9uX21lc3NhZ2VzLmxuZ1BLAQIAABQAAgAIAHp6vlQVHmAbowAAAH8BAAAuAAAAAAAAAAEAAAAAAMgJAAB1bml2ZXJzYWwvcGxheWJhY2tfYW5kX25hdmlnYXRpb25fc2V0dGluZ3MueG1sUEsBAgAAFAACAAgAenq+VKenV+h8BAAAbxcAACcAAAAAAAAAAQAAAAAAtwoAAHVuaXZlcnNhbC9mbGFzaF9wdWJsaXNoaW5nX3NldHRpbmdzLnhtbFBLAQIAABQAAgAIAHp6vlTtttYkagMAAJ0MAAAhAAAAAAAAAAEAAAAAAHgPAAB1bml2ZXJzYWwvZmxhc2hfc2tpbl9zZXR0aW5ncy54bWxQSwECAAAUAAIACAB6er5UF9vd2HcEAAD5FgAAJgAAAAAAAAABAAAAAAAhEwAAdW5pdmVyc2FsL2h0bWxfcHVibGlzaGluZ19zZXR0aW5ncy54bWxQSwECAAAUAAIACAB6er5UJR/xB6oBAABoBgAAHwAAAAAAAAABAAAAAADcFwAAdW5pdmVyc2FsL2h0bWxfc2tpbl9zZXR0aW5ncy5qc1BLAQIAABQAAgAIAHp6vlRD5mJnYgAAAGQAAAAcAAAAAAAAAAEAAAAAAMMZAAB1bml2ZXJzYWwvbG9jYWxfc2V0dGluZ3MueG1sUEsBAgAAFAACAAgAenq+VETW8CUqBgAAThUAABcAAAAAAAAAAAAAAAAAXxoAAHVuaXZlcnNhbC91bml2ZXJzYWwucG5nUEsBAgAAFAACAAgAenq+VOcTGzFMAAAAagAAABsAAAAAAAAAAQAAAAAAviAAAHVuaXZlcnNhbC91bml2ZXJzYWwucG5nLnhtbFBLBQYAAAAACgAKAAYDAABDIQAAAAA="/>
  <p:tag name="ISPRING_LMS_API_VERSION" val="SCORM 2004 (2nd edition)"/>
  <p:tag name="ISPRING_ULTRA_SCORM_COURSE_ID" val="F1903A8C-1B14-469F-AA5A-7E023BF41089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Ժ\uFFFD\uFFFD{8618C171-E296-41C0-9B4D-C4837764CC66}&quot;,&quot;D:\\ww3_Myschool\\UNIT 3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32.Unit 3 Lesson 1-Period 1"/>
  <p:tag name="ISPRING_FIRST_PUBLISH" val="1"/>
</p:tagLst>
</file>

<file path=ppt/theme/theme1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5112</TotalTime>
  <Words>539</Words>
  <Application>Microsoft Office PowerPoint</Application>
  <PresentationFormat>On-screen Show (16:9)</PresentationFormat>
  <Paragraphs>150</Paragraphs>
  <Slides>32</Slides>
  <Notes>14</Notes>
  <HiddenSlides>0</HiddenSlides>
  <MMClips>6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9" baseType="lpstr">
      <vt:lpstr>Montserrat</vt:lpstr>
      <vt:lpstr>Changa One</vt:lpstr>
      <vt:lpstr>Times New Roman</vt:lpstr>
      <vt:lpstr>Quicksand</vt:lpstr>
      <vt:lpstr>Catamaran</vt:lpstr>
      <vt:lpstr>Bebas Neue</vt:lpstr>
      <vt:lpstr>Arial</vt:lpstr>
      <vt:lpstr>Arial Black</vt:lpstr>
      <vt:lpstr>Life Savers ExtraBold</vt:lpstr>
      <vt:lpstr>Barrio</vt:lpstr>
      <vt:lpstr>Russo One</vt:lpstr>
      <vt:lpstr>Quicksand SemiBold</vt:lpstr>
      <vt:lpstr>Comic Sans MS</vt:lpstr>
      <vt:lpstr>Life Savers</vt:lpstr>
      <vt:lpstr>Roboto</vt:lpstr>
      <vt:lpstr>It's Springtime! MK Plan by Slidesgo</vt:lpstr>
      <vt:lpstr>Science Subject for Elementary - 3rd Grade: Physical, Life, and Earth by Slidesgo</vt:lpstr>
      <vt:lpstr>PowerPoint Presentation</vt:lpstr>
      <vt:lpstr>PowerPoint Presentation</vt:lpstr>
      <vt:lpstr>1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</vt:lpstr>
      <vt:lpstr>PowerPoint Presentation</vt:lpstr>
      <vt:lpstr>PowerPoint Presentation</vt:lpstr>
      <vt:lpstr>PowerPoint Presentation</vt:lpstr>
      <vt:lpstr>PowerPoint Presentation</vt:lpstr>
      <vt:lpstr>4</vt:lpstr>
      <vt:lpstr>PowerPoint Presentation</vt:lpstr>
      <vt:lpstr>5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32.Unit 3 Lesson 1-Period 1</dc:title>
  <dc:creator>Admin</dc:creator>
  <cp:lastModifiedBy>pc</cp:lastModifiedBy>
  <cp:revision>152</cp:revision>
  <dcterms:modified xsi:type="dcterms:W3CDTF">2023-06-28T09:05:46Z</dcterms:modified>
</cp:coreProperties>
</file>