
<file path=[Content_Types].xml><?xml version="1.0" encoding="utf-8"?>
<Types xmlns="http://schemas.openxmlformats.org/package/2006/content-types">
  <Default Extension="emf" ContentType="image/x-emf"/>
  <Default Extension="gif" ContentType="image/gif"/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3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7" r:id="rId3"/>
    <p:sldMasterId id="2147483723" r:id="rId4"/>
  </p:sldMasterIdLst>
  <p:notesMasterIdLst>
    <p:notesMasterId r:id="rId31"/>
  </p:notesMasterIdLst>
  <p:sldIdLst>
    <p:sldId id="276" r:id="rId5"/>
    <p:sldId id="256" r:id="rId6"/>
    <p:sldId id="278" r:id="rId7"/>
    <p:sldId id="257" r:id="rId8"/>
    <p:sldId id="258" r:id="rId9"/>
    <p:sldId id="259" r:id="rId10"/>
    <p:sldId id="260" r:id="rId11"/>
    <p:sldId id="261" r:id="rId12"/>
    <p:sldId id="262" r:id="rId13"/>
    <p:sldId id="264" r:id="rId14"/>
    <p:sldId id="267" r:id="rId15"/>
    <p:sldId id="283" r:id="rId16"/>
    <p:sldId id="282" r:id="rId17"/>
    <p:sldId id="281" r:id="rId18"/>
    <p:sldId id="280" r:id="rId19"/>
    <p:sldId id="265" r:id="rId20"/>
    <p:sldId id="273" r:id="rId21"/>
    <p:sldId id="268" r:id="rId22"/>
    <p:sldId id="269" r:id="rId23"/>
    <p:sldId id="270" r:id="rId24"/>
    <p:sldId id="271" r:id="rId25"/>
    <p:sldId id="272" r:id="rId26"/>
    <p:sldId id="285" r:id="rId27"/>
    <p:sldId id="275" r:id="rId28"/>
    <p:sldId id="279" r:id="rId29"/>
    <p:sldId id="284" r:id="rId30"/>
  </p:sldIdLst>
  <p:sldSz cx="12192000" cy="6858000"/>
  <p:notesSz cx="6858000" cy="9144000"/>
  <p:custDataLst>
    <p:tags r:id="rId3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3" autoAdjust="0"/>
    <p:restoredTop sz="80369" autoAdjust="0"/>
  </p:normalViewPr>
  <p:slideViewPr>
    <p:cSldViewPr snapToGrid="0">
      <p:cViewPr varScale="1">
        <p:scale>
          <a:sx n="58" d="100"/>
          <a:sy n="58" d="100"/>
        </p:scale>
        <p:origin x="104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3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59965-A9C2-4065-8804-13AAFA80D5A8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BE8F3-6893-4833-9134-64FF29172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064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44244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5" name="Google Shape;1595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point and say the actions in each picture.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Present the structure: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I/she/we/they can….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the track 6.3 and ask students to listen.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the track 6.3 again, ask students to listen and repeat in chorus, groups.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7855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Bấm</a:t>
            </a:r>
            <a:r>
              <a:rPr lang="vi-VN" baseline="0" dirty="0"/>
              <a:t> vào câu để nghe từng câu</a:t>
            </a:r>
            <a:endParaRPr lang="en-US" baseline="0" dirty="0"/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point and say the actions in each picture.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Present the structure: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I/she/we/they can….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the track 6.3 and ask students to listen.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the track 6.3 again, ask students to listen and repeat in chorus, groups.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265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GV</a:t>
            </a:r>
            <a:r>
              <a:rPr lang="vi-VN" baseline="0" dirty="0"/>
              <a:t> chuẩn bị các word cards I, she, he, we, they, can, cook, write, swim, speak english.</a:t>
            </a:r>
          </a:p>
          <a:p>
            <a:r>
              <a:rPr lang="vi-VN" baseline="0" dirty="0"/>
              <a:t>GV bấm loa cho hs nghe và yêu cầu ghép các word cards để tạo thành câu</a:t>
            </a:r>
          </a:p>
          <a:p>
            <a:r>
              <a:rPr lang="vi-VN" baseline="0" dirty="0"/>
              <a:t>GV bấm start để tính thời gian</a:t>
            </a:r>
          </a:p>
          <a:p>
            <a:r>
              <a:rPr lang="vi-VN" baseline="0" dirty="0"/>
              <a:t>GV show đáp án để hs check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895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949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9707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7711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5" name="Google Shape;1595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HOẠT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ĐỘNG TƯƠNG TÁC TỪ SLIDE 17 ĐẾN 21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Show the pictures in task 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look at the picture and identify people and actions in each picture.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read the words under each picture.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Have students look at the pictures, point and say in chorus, group, pairs, using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can ….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922882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Show the pictures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look at the picture and identify people and actions in each picture.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read the words under each picture.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Have students look at the pictures, point and say in chorus, group, pairs, using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can ….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9280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Show the pictures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look at the picture and identify people and actions in each picture.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read the words under each picture.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Have students look at the pictures, point and say in chorus, group, pairs, using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can ….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4057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Show the pictures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look at the picture and identify people and actions in each picture.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read the words under each picture.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Have students look at the pictures, point and say in chorus, group, pairs, using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can ….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3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9706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Show the pictures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look at the picture and identify people and actions in each picture.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read the words under each picture.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Have students look at the pictures, point and say in chorus, group, pairs, using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can ….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4077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Show the pictures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look at the picture and identify people and actions in each picture.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read the words under each picture.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Have students look at the pictures, point and say in chorus, group, pairs, using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can ….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107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Have students look at the pictures, point and say in chorus, group, pairs, using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can ….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109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5" name="Google Shape;1595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Divive class in to 4 groups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Hand each group a big paper (size A1) and ask students to decorate it to make a mind map with the topic What we can do.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stick the pictures that they drew in the task 3 of the previous lesson on the map.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show their mind map and talk about what they can do.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70052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Divive class in to 4 groups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Hand each group a big paper (size A1) and ask students to decorate it to make a mind map with the topic What we can do.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stick the pictures that they drew in the task 3 of the previous lesson on the map.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show their mind map and talk about what they can 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712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8922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26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161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(There are 5 questions. Groups choose and answer questions. Each correct answer will help the swimmers swim forward. The swimmer of the group that reaches the finish line first will be the winner.- Divide class into 4 groups</a:t>
            </a:r>
            <a:r>
              <a:rPr lang="en-US" dirty="0">
                <a:effectLst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Set the game rules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as a model.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Have students play in turns.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Award the best groups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35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Bấm</a:t>
            </a:r>
            <a:r>
              <a:rPr lang="vi-VN" baseline="0" dirty="0"/>
              <a:t> vào hình cái phao để mở câu hỏi</a:t>
            </a:r>
          </a:p>
          <a:p>
            <a:r>
              <a:rPr lang="vi-VN" baseline="0" dirty="0"/>
              <a:t>Bấm vào cậu bé để tiến lên</a:t>
            </a:r>
            <a:endParaRPr lang="en-US" baseline="0" dirty="0"/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(There are 5 questions. Groups choose and answer questions. Each correct answer will help the swimmers swim forward. The swimmer of the group that reaches the finish line first will be the winner.- Divide class into 4 groups</a:t>
            </a:r>
            <a:r>
              <a:rPr lang="en-US" dirty="0">
                <a:effectLst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Set the game rules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as a model.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Have students play in turns.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Award the best groups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774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411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Bấm vào</a:t>
            </a:r>
            <a:r>
              <a:rPr lang="vi-VN" baseline="0" dirty="0"/>
              <a:t> hình cậu bé đang bơi để hình xuất hiện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54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Bấm vào</a:t>
            </a:r>
            <a:r>
              <a:rPr lang="vi-VN" baseline="0" dirty="0"/>
              <a:t> hình chú bé đang bơi để hình xuất hiện nhanh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baseline="0" dirty="0"/>
              <a:t>Bấm vào ngồi nhà để thoát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84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24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Bấm vào</a:t>
            </a:r>
            <a:r>
              <a:rPr lang="vi-VN" baseline="0" dirty="0"/>
              <a:t> hình chú bé đang bơi để hình xuất hiên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310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7FDB-8457-4832-9824-358A9765386B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1E9A-16F6-49D3-9361-03C3FBE93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49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7FDB-8457-4832-9824-358A9765386B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1E9A-16F6-49D3-9361-03C3FBE93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676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7FDB-8457-4832-9824-358A9765386B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1E9A-16F6-49D3-9361-03C3FBE93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91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9873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3100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91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8079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5625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29274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65987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9201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7FDB-8457-4832-9824-358A9765386B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1E9A-16F6-49D3-9361-03C3FBE93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4890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13606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55295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8336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59266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339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10499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69928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42136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90980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959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7FDB-8457-4832-9824-358A9765386B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1E9A-16F6-49D3-9361-03C3FBE93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7984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83168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93071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26819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92638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9682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1594074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2647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467FDB-8457-4832-9824-358A9765386B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291E9A-16F6-49D3-9361-03C3FBE93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21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86758" y="-108067"/>
            <a:ext cx="12524393" cy="7074112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3595233" y="2431300"/>
            <a:ext cx="56884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4933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887651" y="4151717"/>
            <a:ext cx="5038800" cy="5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867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28127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5827770" y="1719365"/>
            <a:ext cx="6562279" cy="525326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86764" y="-108066"/>
            <a:ext cx="3446080" cy="287011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875800" y="3766467"/>
            <a:ext cx="6440400" cy="8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5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4321000" y="4658867"/>
            <a:ext cx="3550000" cy="6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867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4901800" y="1714017"/>
            <a:ext cx="2388400" cy="1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05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11109755" y="171936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3564228" y="382777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912398" y="2373768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990488" y="6381477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10426337" y="64361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5348988" y="5973495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00515" y="44297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9328237" y="1570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30262" y="5120103"/>
            <a:ext cx="1465781" cy="169875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10592722" y="-157788"/>
            <a:ext cx="1246607" cy="1148864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323566" y="68255"/>
            <a:ext cx="1009719" cy="1152733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10572673" y="5106879"/>
            <a:ext cx="2209791" cy="1077991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4630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7FDB-8457-4832-9824-358A9765386B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1E9A-16F6-49D3-9361-03C3FBE93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23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flipH="1">
            <a:off x="-86831" y="5044863"/>
            <a:ext cx="2399460" cy="192094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 flipH="1">
            <a:off x="7201256" y="-108066"/>
            <a:ext cx="5236477" cy="5634308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762000" y="1303167"/>
            <a:ext cx="10820400" cy="49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600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3247928" y="-11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-2" y="3428667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2766188" y="660971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10481037" y="6572768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10568255" y="4307195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450182" y="67043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8088837" y="4920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11880277" y="1022745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237655" y="3833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215361" y="5409838"/>
            <a:ext cx="689276" cy="1700673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9931767" y="-1067362"/>
            <a:ext cx="1398267" cy="2727135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762000" y="564833"/>
            <a:ext cx="95976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10780767" y="5396500"/>
            <a:ext cx="1375015" cy="1217667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12896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6247208" y="2009870"/>
            <a:ext cx="6190320" cy="4955756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1"/>
          </p:nvPr>
        </p:nvSpPr>
        <p:spPr>
          <a:xfrm>
            <a:off x="2230533" y="4627833"/>
            <a:ext cx="3534800" cy="9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xfrm>
            <a:off x="2987533" y="4103683"/>
            <a:ext cx="20208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667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6426667" y="4627833"/>
            <a:ext cx="3534800" cy="9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title" idx="3"/>
          </p:nvPr>
        </p:nvSpPr>
        <p:spPr>
          <a:xfrm>
            <a:off x="7183667" y="4103683"/>
            <a:ext cx="20208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-1103998" y="-432317"/>
            <a:ext cx="4892367" cy="3154000"/>
          </a:xfrm>
          <a:custGeom>
            <a:avLst/>
            <a:gdLst/>
            <a:ahLst/>
            <a:cxnLst/>
            <a:rect l="l" t="t" r="r" b="b"/>
            <a:pathLst>
              <a:path w="146771" h="94620" extrusionOk="0">
                <a:moveTo>
                  <a:pt x="21112" y="89704"/>
                </a:moveTo>
                <a:cubicBezTo>
                  <a:pt x="28754" y="101917"/>
                  <a:pt x="49756" y="88552"/>
                  <a:pt x="53336" y="80142"/>
                </a:cubicBezTo>
                <a:cubicBezTo>
                  <a:pt x="56917" y="71732"/>
                  <a:pt x="41562" y="49708"/>
                  <a:pt x="42595" y="39242"/>
                </a:cubicBezTo>
                <a:cubicBezTo>
                  <a:pt x="43628" y="28776"/>
                  <a:pt x="48241" y="20843"/>
                  <a:pt x="59533" y="17346"/>
                </a:cubicBezTo>
                <a:cubicBezTo>
                  <a:pt x="70825" y="13849"/>
                  <a:pt x="96578" y="20133"/>
                  <a:pt x="110349" y="18259"/>
                </a:cubicBezTo>
                <a:cubicBezTo>
                  <a:pt x="124120" y="16385"/>
                  <a:pt x="159304" y="8003"/>
                  <a:pt x="142160" y="6104"/>
                </a:cubicBezTo>
                <a:cubicBezTo>
                  <a:pt x="125016" y="4205"/>
                  <a:pt x="27660" y="-7067"/>
                  <a:pt x="7485" y="6866"/>
                </a:cubicBezTo>
                <a:cubicBezTo>
                  <a:pt x="-12690" y="20799"/>
                  <a:pt x="13470" y="77491"/>
                  <a:pt x="21112" y="89704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</p:sp>
      <p:sp>
        <p:nvSpPr>
          <p:cNvPr id="129" name="Google Shape;129;p5"/>
          <p:cNvSpPr txBox="1">
            <a:spLocks noGrp="1"/>
          </p:cNvSpPr>
          <p:nvPr>
            <p:ph type="title" idx="4"/>
          </p:nvPr>
        </p:nvSpPr>
        <p:spPr>
          <a:xfrm>
            <a:off x="762000" y="564833"/>
            <a:ext cx="95976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5629895" y="-3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-208369" y="3323968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2224588" y="6226177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10054503" y="64960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10944021" y="4692795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450182" y="67043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11822337" y="38584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11322277" y="-108022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237655" y="2587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9" name="Google Shape;139;p5"/>
          <p:cNvGrpSpPr/>
          <p:nvPr/>
        </p:nvGrpSpPr>
        <p:grpSpPr>
          <a:xfrm rot="851508">
            <a:off x="30262" y="5120103"/>
            <a:ext cx="1465781" cy="1698759"/>
            <a:chOff x="374513" y="3152476"/>
            <a:chExt cx="1519294" cy="1760777"/>
          </a:xfrm>
        </p:grpSpPr>
        <p:sp>
          <p:nvSpPr>
            <p:cNvPr id="140" name="Google Shape;140;p5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5"/>
          <p:cNvGrpSpPr/>
          <p:nvPr/>
        </p:nvGrpSpPr>
        <p:grpSpPr>
          <a:xfrm rot="10312242">
            <a:off x="11116155" y="778645"/>
            <a:ext cx="1246607" cy="1148864"/>
            <a:chOff x="6708722" y="1052986"/>
            <a:chExt cx="935003" cy="861693"/>
          </a:xfrm>
        </p:grpSpPr>
        <p:sp>
          <p:nvSpPr>
            <p:cNvPr id="152" name="Google Shape;152;p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7" name="Google Shape;157;p5"/>
          <p:cNvGrpSpPr/>
          <p:nvPr/>
        </p:nvGrpSpPr>
        <p:grpSpPr>
          <a:xfrm>
            <a:off x="11001766" y="5628522"/>
            <a:ext cx="1009719" cy="1152733"/>
            <a:chOff x="5585712" y="137416"/>
            <a:chExt cx="757289" cy="864550"/>
          </a:xfrm>
        </p:grpSpPr>
        <p:sp>
          <p:nvSpPr>
            <p:cNvPr id="158" name="Google Shape;158;p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13683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 flipH="1">
            <a:off x="-86756" y="3898303"/>
            <a:ext cx="3831589" cy="3067236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 flipH="1">
            <a:off x="8991601" y="-108066"/>
            <a:ext cx="3446080" cy="287011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9" name="Google Shape;189;p6"/>
          <p:cNvSpPr txBox="1">
            <a:spLocks noGrp="1"/>
          </p:cNvSpPr>
          <p:nvPr>
            <p:ph type="title"/>
          </p:nvPr>
        </p:nvSpPr>
        <p:spPr>
          <a:xfrm>
            <a:off x="762000" y="525567"/>
            <a:ext cx="9362000" cy="6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-2" y="30459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4065555" y="65399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10490137" y="6609701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11429955" y="408901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166734" y="4827030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10490137" y="1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11686077" y="1488678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78121" y="734295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11184617" y="5771201"/>
            <a:ext cx="703200" cy="980100"/>
            <a:chOff x="3553100" y="1256250"/>
            <a:chExt cx="527400" cy="735075"/>
          </a:xfrm>
        </p:grpSpPr>
        <p:sp>
          <p:nvSpPr>
            <p:cNvPr id="199" name="Google Shape;199;p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5" name="Google Shape;205;p6"/>
          <p:cNvGrpSpPr/>
          <p:nvPr/>
        </p:nvGrpSpPr>
        <p:grpSpPr>
          <a:xfrm rot="10386826">
            <a:off x="-788297" y="6366972"/>
            <a:ext cx="2209821" cy="1078005"/>
            <a:chOff x="6016754" y="2989146"/>
            <a:chExt cx="1657343" cy="808493"/>
          </a:xfrm>
        </p:grpSpPr>
        <p:sp>
          <p:nvSpPr>
            <p:cNvPr id="206" name="Google Shape;206;p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 rot="9321727">
            <a:off x="-757632" y="5709992"/>
            <a:ext cx="1459869" cy="2006433"/>
            <a:chOff x="6143348" y="1855432"/>
            <a:chExt cx="1094855" cy="1504759"/>
          </a:xfrm>
        </p:grpSpPr>
        <p:sp>
          <p:nvSpPr>
            <p:cNvPr id="212" name="Google Shape;212;p6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7" name="Google Shape;217;p6"/>
          <p:cNvGrpSpPr/>
          <p:nvPr/>
        </p:nvGrpSpPr>
        <p:grpSpPr>
          <a:xfrm rot="1186768">
            <a:off x="11041477" y="19185"/>
            <a:ext cx="1375012" cy="1217664"/>
            <a:chOff x="1343200" y="1432100"/>
            <a:chExt cx="1031261" cy="913250"/>
          </a:xfrm>
        </p:grpSpPr>
        <p:sp>
          <p:nvSpPr>
            <p:cNvPr id="218" name="Google Shape;218;p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19" name="Google Shape;219;p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0" name="Google Shape;220;p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5109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549233" y="-399936"/>
            <a:ext cx="3371280" cy="3944541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6278701" y="2376834"/>
            <a:ext cx="6159175" cy="458875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5629895" y="-3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81431" y="43072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747888" y="64929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6977703" y="6478168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11628621" y="5593195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450182" y="67043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11539866" y="1429700"/>
            <a:ext cx="209137" cy="19902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11945877" y="2852745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86746" y="6316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6123000" y="1926100"/>
            <a:ext cx="4930400" cy="36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7252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1219170" lvl="1" indent="-372524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600"/>
            </a:lvl2pPr>
            <a:lvl3pPr marL="1828754" lvl="2" indent="-372524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600"/>
            </a:lvl3pPr>
            <a:lvl4pPr marL="2438339" lvl="3" indent="-372524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600"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600"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600"/>
            </a:lvl6pPr>
            <a:lvl7pPr marL="4267093" lvl="6" indent="-364058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600"/>
            </a:lvl7pPr>
            <a:lvl8pPr marL="4876678" lvl="7" indent="-364058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600"/>
            </a:lvl8pPr>
            <a:lvl9pPr marL="5486263" lvl="8" indent="-355591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10368446" y="5059576"/>
            <a:ext cx="1398228" cy="2727059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85077" y="5307267"/>
            <a:ext cx="1246489" cy="1148756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762000" y="564833"/>
            <a:ext cx="95976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10629186" y="-317315"/>
            <a:ext cx="1481965" cy="1659300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50133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99856" y="3323970"/>
            <a:ext cx="4549152" cy="364166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6994787" y="-689131"/>
            <a:ext cx="6154076" cy="7606861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2372200" y="1942200"/>
            <a:ext cx="7447600" cy="29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5629895" y="-3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208369" y="3323968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747888" y="64929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10268537" y="6352901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10568255" y="4307195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450182" y="67043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9121670" y="594701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11691010" y="2177978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2068455" y="6316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10702039" y="287462"/>
            <a:ext cx="2209791" cy="1077991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11150565" y="-108056"/>
            <a:ext cx="1459807" cy="2006345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578600" y="5523501"/>
            <a:ext cx="703200" cy="980100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242677" y="451061"/>
            <a:ext cx="1375079" cy="1217724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10890934" y="5285933"/>
            <a:ext cx="1375015" cy="1217667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32485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5259664" y="1219268"/>
            <a:ext cx="7178016" cy="574637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3127200" y="2097933"/>
            <a:ext cx="5937600" cy="15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3554000" y="3539833"/>
            <a:ext cx="5084000" cy="130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797233" y="-676498"/>
            <a:ext cx="6125845" cy="6075687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5629895" y="-3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208369" y="3323968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747888" y="64929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10715537" y="63445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10568255" y="4307195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450182" y="67043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9121670" y="594701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11691010" y="2177978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913888" y="1313677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339999" y="160939"/>
            <a:ext cx="1009719" cy="1152733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11416433" y="5649667"/>
            <a:ext cx="703200" cy="980100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10194155" y="162879"/>
            <a:ext cx="1246607" cy="1148864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97490" y="5373846"/>
            <a:ext cx="1375023" cy="1217673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687851" y="4726483"/>
            <a:ext cx="1481973" cy="1659309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63005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4252400" y="2803698"/>
            <a:ext cx="8184880" cy="416205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86767" y="-108067"/>
            <a:ext cx="5236477" cy="416198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2333000" y="2583900"/>
            <a:ext cx="7526000" cy="12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108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3864000" y="3972900"/>
            <a:ext cx="4464000" cy="7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400"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5629895" y="-3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208369" y="3323968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2224588" y="6226177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10054503" y="64960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10944021" y="4692795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450182" y="67043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11822337" y="38584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9245277" y="-185155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450155" y="16869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30262" y="5120103"/>
            <a:ext cx="1465781" cy="169875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323566" y="68255"/>
            <a:ext cx="1009719" cy="1152733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10702039" y="287462"/>
            <a:ext cx="2209791" cy="1077991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11150565" y="-108056"/>
            <a:ext cx="1459807" cy="2006345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11005033" y="5669101"/>
            <a:ext cx="703200" cy="980100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23265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9812640" y="-138396"/>
            <a:ext cx="15520" cy="46096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95083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8365716" y="255052"/>
            <a:ext cx="4561731" cy="365196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712671" y="3297829"/>
            <a:ext cx="2768733" cy="4480143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663700" y="2152387"/>
            <a:ext cx="1801600" cy="5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8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663700" y="4383737"/>
            <a:ext cx="1801600" cy="5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8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6166733" y="2179195"/>
            <a:ext cx="1801600" cy="5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8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6166733" y="4419985"/>
            <a:ext cx="1801600" cy="5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8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3326467" y="2501417"/>
            <a:ext cx="2595200" cy="6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3326467" y="1745121"/>
            <a:ext cx="3105200" cy="5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3326467" y="4764892"/>
            <a:ext cx="2595200" cy="6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3326467" y="4010552"/>
            <a:ext cx="3105200" cy="5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7829500" y="2501417"/>
            <a:ext cx="3105200" cy="6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7829500" y="1781121"/>
            <a:ext cx="3105200" cy="5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7829500" y="4764892"/>
            <a:ext cx="3105200" cy="6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7829500" y="4043575"/>
            <a:ext cx="3105200" cy="5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255581" y="19753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3108507" y="6097777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9679422" y="-265033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11784781" y="1277777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406875" y="4767971"/>
            <a:ext cx="212527" cy="202284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697481" y="-108039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11775669" y="5035930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4168342" y="6572917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11412958" y="-557329"/>
            <a:ext cx="689285" cy="1700696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11182266" y="5705422"/>
            <a:ext cx="1009719" cy="1152733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762000" y="564833"/>
            <a:ext cx="95976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5624201"/>
            <a:ext cx="1481965" cy="1659300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23999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">
  <p:cSld name="Title only 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8930668" y="4158165"/>
            <a:ext cx="3506949" cy="2807816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1" name="Google Shape;581;p14"/>
          <p:cNvSpPr/>
          <p:nvPr/>
        </p:nvSpPr>
        <p:spPr>
          <a:xfrm>
            <a:off x="-86765" y="-108066"/>
            <a:ext cx="2357521" cy="19634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2957328" y="-11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-2" y="30459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4" name="Google Shape;584;p14"/>
          <p:cNvSpPr/>
          <p:nvPr/>
        </p:nvSpPr>
        <p:spPr>
          <a:xfrm>
            <a:off x="2881288" y="660971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5" name="Google Shape;585;p14"/>
          <p:cNvSpPr/>
          <p:nvPr/>
        </p:nvSpPr>
        <p:spPr>
          <a:xfrm>
            <a:off x="9223203" y="6572768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6" name="Google Shape;586;p14"/>
          <p:cNvSpPr/>
          <p:nvPr/>
        </p:nvSpPr>
        <p:spPr>
          <a:xfrm>
            <a:off x="12041055" y="361311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-2" y="6716367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4"/>
          <p:cNvSpPr/>
          <p:nvPr/>
        </p:nvSpPr>
        <p:spPr>
          <a:xfrm>
            <a:off x="10490137" y="1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9" name="Google Shape;589;p14"/>
          <p:cNvSpPr/>
          <p:nvPr/>
        </p:nvSpPr>
        <p:spPr>
          <a:xfrm>
            <a:off x="11686077" y="1488678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78121" y="734295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91" name="Google Shape;591;p14"/>
          <p:cNvGrpSpPr/>
          <p:nvPr/>
        </p:nvGrpSpPr>
        <p:grpSpPr>
          <a:xfrm>
            <a:off x="11031350" y="-12"/>
            <a:ext cx="1009719" cy="1152733"/>
            <a:chOff x="5585712" y="137416"/>
            <a:chExt cx="757289" cy="864550"/>
          </a:xfrm>
        </p:grpSpPr>
        <p:sp>
          <p:nvSpPr>
            <p:cNvPr id="592" name="Google Shape;592;p1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3" name="Google Shape;593;p1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4" name="Google Shape;594;p1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1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9" name="Google Shape;609;p1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0" name="Google Shape;610;p1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7" name="Google Shape;617;p1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19" name="Google Shape;619;p14"/>
          <p:cNvGrpSpPr/>
          <p:nvPr/>
        </p:nvGrpSpPr>
        <p:grpSpPr>
          <a:xfrm>
            <a:off x="290633" y="5629601"/>
            <a:ext cx="703200" cy="980100"/>
            <a:chOff x="3553100" y="1256250"/>
            <a:chExt cx="527400" cy="735075"/>
          </a:xfrm>
        </p:grpSpPr>
        <p:sp>
          <p:nvSpPr>
            <p:cNvPr id="620" name="Google Shape;620;p1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26" name="Google Shape;626;p14"/>
          <p:cNvGrpSpPr/>
          <p:nvPr/>
        </p:nvGrpSpPr>
        <p:grpSpPr>
          <a:xfrm rot="-4077424">
            <a:off x="11215167" y="5801032"/>
            <a:ext cx="1246667" cy="1148920"/>
            <a:chOff x="6708722" y="1052986"/>
            <a:chExt cx="935003" cy="861693"/>
          </a:xfrm>
        </p:grpSpPr>
        <p:sp>
          <p:nvSpPr>
            <p:cNvPr id="627" name="Google Shape;627;p14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32" name="Google Shape;632;p14"/>
          <p:cNvSpPr txBox="1">
            <a:spLocks noGrp="1"/>
          </p:cNvSpPr>
          <p:nvPr>
            <p:ph type="title"/>
          </p:nvPr>
        </p:nvSpPr>
        <p:spPr>
          <a:xfrm>
            <a:off x="762000" y="525567"/>
            <a:ext cx="10029600" cy="6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0616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7FDB-8457-4832-9824-358A9765386B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1E9A-16F6-49D3-9361-03C3FBE93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1573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6782434" y="-668185"/>
            <a:ext cx="6059033" cy="7678700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1020432" y="-719670"/>
            <a:ext cx="6649400" cy="6818267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6074663" y="-3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11753345" y="3323968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9476604" y="6226177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559465" y="64960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1014337" y="516356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11094794" y="67043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208369" y="38584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222683" y="-108022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9801171" y="420877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10935199" y="5163555"/>
            <a:ext cx="1009719" cy="1152733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468138" y="5218223"/>
            <a:ext cx="1459811" cy="2006352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762000" y="564833"/>
            <a:ext cx="95976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458968" y="4740867"/>
            <a:ext cx="2778000" cy="9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837568" y="4205283"/>
            <a:ext cx="20208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667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7955032" y="4740867"/>
            <a:ext cx="2778000" cy="9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8333632" y="4205283"/>
            <a:ext cx="20208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667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10998152" y="75785"/>
            <a:ext cx="1481965" cy="1659300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15750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86765" y="-108066"/>
            <a:ext cx="2311360" cy="192504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4529996" y="3538267"/>
            <a:ext cx="3174800" cy="5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4776796" y="4055067"/>
            <a:ext cx="26812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7704821" y="3538267"/>
            <a:ext cx="3174800" cy="5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7951621" y="4069033"/>
            <a:ext cx="26812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1312379" y="3506467"/>
            <a:ext cx="3174800" cy="5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559179" y="4037233"/>
            <a:ext cx="26812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6782434" y="-445488"/>
            <a:ext cx="6049233" cy="7456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5629895" y="-3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208369" y="3323968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2224588" y="6226177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10054503" y="64960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10944021" y="4692795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450182" y="67043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11822337" y="38584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11322277" y="-108022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237655" y="3833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11164600" y="958901"/>
            <a:ext cx="703200" cy="980100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208307" y="5003608"/>
            <a:ext cx="689315" cy="1700768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762000" y="564833"/>
            <a:ext cx="95976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10935145" y="5760761"/>
            <a:ext cx="1569652" cy="1390031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1061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6782434" y="-668185"/>
            <a:ext cx="6059033" cy="7678700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1020432" y="-719670"/>
            <a:ext cx="6649400" cy="6818267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8300903" y="3343184"/>
            <a:ext cx="1841200" cy="5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7522303" y="4972641"/>
            <a:ext cx="33984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2026931" y="3343184"/>
            <a:ext cx="1841200" cy="5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1271297" y="4972641"/>
            <a:ext cx="33984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5191800" y="1814433"/>
            <a:ext cx="1841200" cy="5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4396800" y="3550241"/>
            <a:ext cx="33984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5629895" y="-3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208369" y="3323968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2224588" y="6226177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10054503" y="64960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5947605" y="653296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450182" y="67043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11822337" y="38584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8926110" y="-182189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237655" y="3833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10520329" y="-1177637"/>
            <a:ext cx="1398288" cy="2727177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11627556" y="5356581"/>
            <a:ext cx="689304" cy="1700743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762000" y="529267"/>
            <a:ext cx="9597600" cy="6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77734" y="5291617"/>
            <a:ext cx="1375015" cy="1217667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53099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86748" y="-5999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8374000" y="-645694"/>
            <a:ext cx="4063989" cy="511789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82619" y="4377912"/>
            <a:ext cx="2772973" cy="265826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347609" y="2076767"/>
            <a:ext cx="18348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347601" y="2598200"/>
            <a:ext cx="32876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9197399" y="2080400"/>
            <a:ext cx="18348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7744568" y="2598200"/>
            <a:ext cx="32876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347609" y="3917667"/>
            <a:ext cx="1834800" cy="4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347601" y="4441833"/>
            <a:ext cx="32876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9197400" y="3917664"/>
            <a:ext cx="1834800" cy="4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7744568" y="4441833"/>
            <a:ext cx="32876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6074663" y="-3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11823278" y="35509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9931037" y="650361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761998" y="6530101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995220" y="65670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12191994" y="61527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222665" y="2775601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222683" y="-108022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9465087" y="42231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11218184" y="5838101"/>
            <a:ext cx="703200" cy="980100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1092807" y="5935680"/>
            <a:ext cx="2209864" cy="1078025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804942" y="5421221"/>
            <a:ext cx="1459855" cy="2006412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10828819" y="-301666"/>
            <a:ext cx="1481965" cy="1659300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762000" y="529367"/>
            <a:ext cx="9597600" cy="6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51676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86748" y="-5999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8374000" y="-645694"/>
            <a:ext cx="4063989" cy="511789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82619" y="4377912"/>
            <a:ext cx="2772973" cy="265826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1018217" y="3646900"/>
            <a:ext cx="25156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1018217" y="4166517"/>
            <a:ext cx="25156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8658183" y="3646900"/>
            <a:ext cx="25156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8658183" y="4166517"/>
            <a:ext cx="25156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3559600" y="3656900"/>
            <a:ext cx="2515600" cy="4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3559600" y="4166517"/>
            <a:ext cx="25156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6132549" y="3656900"/>
            <a:ext cx="2515600" cy="4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6132549" y="4166517"/>
            <a:ext cx="2515600" cy="1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6074663" y="-3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11823278" y="35509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9931037" y="650361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761998" y="6530101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995220" y="65670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12191994" y="61527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222665" y="2775601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222683" y="-108022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9465087" y="42231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11248467" y="181601"/>
            <a:ext cx="703200" cy="980100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762000" y="564833"/>
            <a:ext cx="95976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333948" y="4907734"/>
            <a:ext cx="1481965" cy="1659300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10759941" y="5669436"/>
            <a:ext cx="1459975" cy="2006577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84730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5259664" y="1219268"/>
            <a:ext cx="7178016" cy="574637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5629895" y="-3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208369" y="3323968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952105" y="4716477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908503" y="3954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10568255" y="4307195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2063198" y="6614734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9121670" y="594701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11691010" y="2177978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913888" y="1313677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3045200" y="2707867"/>
            <a:ext cx="6101600" cy="108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3941000" y="4006233"/>
            <a:ext cx="4310000" cy="38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600137" y="-717125"/>
            <a:ext cx="5988900" cy="6822500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10918737" y="65477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368723" y="2849412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374803" y="3954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95528" y="5260637"/>
            <a:ext cx="1465781" cy="169875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10780766" y="-207145"/>
            <a:ext cx="1009719" cy="1152733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11379052" y="5259694"/>
            <a:ext cx="689257" cy="1700629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666616" y="349568"/>
            <a:ext cx="1246641" cy="1148896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13809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38620" y="-5999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86631" y="-108213"/>
            <a:ext cx="3459632" cy="201411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10236782" y="4832415"/>
            <a:ext cx="2401799" cy="200037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916044" y="1977567"/>
            <a:ext cx="32128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916044" y="2502267"/>
            <a:ext cx="405960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916044" y="3467245"/>
            <a:ext cx="32128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916044" y="3983349"/>
            <a:ext cx="405960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916044" y="4974083"/>
            <a:ext cx="32128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916044" y="5492200"/>
            <a:ext cx="405960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7464011" y="1977567"/>
            <a:ext cx="34764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7464011" y="2502267"/>
            <a:ext cx="405960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7464011" y="3467244"/>
            <a:ext cx="32056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7464011" y="3983349"/>
            <a:ext cx="405960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7464011" y="4974080"/>
            <a:ext cx="32056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7464011" y="5492200"/>
            <a:ext cx="405960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8888344" y="-11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11686093" y="30459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8961019" y="660971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1264947" y="6609701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56219" y="476271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11686093" y="6716367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1264947" y="1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488678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9926285" y="762928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513086" y="5955657"/>
            <a:ext cx="1009748" cy="1152767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11184300" y="200467"/>
            <a:ext cx="703200" cy="980100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762000" y="832416"/>
            <a:ext cx="95976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11473997" y="4608482"/>
            <a:ext cx="1375055" cy="1217703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83303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4598638" y="2597301"/>
            <a:ext cx="7839276" cy="436845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600134" y="-717131"/>
            <a:ext cx="4934255" cy="5621057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1146300" y="1957867"/>
            <a:ext cx="5666400" cy="1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1015300" y="3253300"/>
            <a:ext cx="5928400" cy="1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5629895" y="-3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208369" y="3323968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4248955" y="62518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7038637" y="5656001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2433488" y="181595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580482" y="6614868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7938903" y="-105533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11322277" y="-108022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237655" y="3833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98355" y="5222979"/>
            <a:ext cx="1465789" cy="1698767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713941" y="-207145"/>
            <a:ext cx="1009719" cy="1152733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6507308" y="-85436"/>
            <a:ext cx="1246641" cy="1148896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14524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99856" y="3323970"/>
            <a:ext cx="4549152" cy="364166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6994787" y="-689131"/>
            <a:ext cx="6154076" cy="7606861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737900" y="2863500"/>
            <a:ext cx="2771600" cy="6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613233" y="3440467"/>
            <a:ext cx="3511200" cy="15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5629895" y="-3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208369" y="3323968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2224588" y="6226177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10054503" y="64960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10944021" y="4692795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450182" y="67043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11822337" y="38584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11322277" y="-108022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237655" y="3833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30262" y="5120103"/>
            <a:ext cx="1465781" cy="169875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323566" y="68255"/>
            <a:ext cx="1009719" cy="1152733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10702039" y="287462"/>
            <a:ext cx="2209791" cy="1077991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11150565" y="-108056"/>
            <a:ext cx="1459807" cy="2006345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11005033" y="5669101"/>
            <a:ext cx="703200" cy="980100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92845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7931124" y="3276137"/>
            <a:ext cx="4549152" cy="364166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416589" y="-476377"/>
            <a:ext cx="4376200" cy="5394733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3777800" y="2144667"/>
            <a:ext cx="4636400" cy="5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3777800" y="3664881"/>
            <a:ext cx="4636400" cy="5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3777800" y="5185700"/>
            <a:ext cx="4636400" cy="5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3712000" y="1522300"/>
            <a:ext cx="4768000" cy="6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3712000" y="3012667"/>
            <a:ext cx="4768000" cy="6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3712000" y="4563300"/>
            <a:ext cx="4768000" cy="6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5629895" y="-3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208369" y="3323968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2224588" y="6226177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10054503" y="6496034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9832088" y="542266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450182" y="67043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11517421" y="3286383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10054510" y="12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237655" y="3833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10351134" y="4100300"/>
            <a:ext cx="1398300" cy="27272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814880" y="680466"/>
            <a:ext cx="1246653" cy="1148908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22482" y="5221203"/>
            <a:ext cx="1375039" cy="1217688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10893349" y="261521"/>
            <a:ext cx="1375041" cy="1217691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9739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7FDB-8457-4832-9824-358A9765386B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1E9A-16F6-49D3-9361-03C3FBE93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2199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86748" y="-5999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6292501" y="-645846"/>
            <a:ext cx="6145399" cy="773938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578960" y="2118099"/>
            <a:ext cx="5429131" cy="452172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3992000" y="1391067"/>
            <a:ext cx="4208000" cy="1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8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3892600" y="3245800"/>
            <a:ext cx="4406800" cy="12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3892600" y="5327384"/>
            <a:ext cx="4406800" cy="5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67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67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67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67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67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67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67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67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67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4147400" y="4549684"/>
            <a:ext cx="3897200" cy="7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114000"/>
              </a:lnSpc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ker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lang="en" sz="1200" b="1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200" b="1" kern="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lang="en" sz="1200" ker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lang="en" sz="1200" b="1" kern="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1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" sz="1200" ker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lang="en" sz="1200" b="1" kern="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1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867" b="1" ker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746512" y="285228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640198" y="30484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744821" y="59714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10076987" y="6076568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10533739" y="3118177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69598" y="51101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10490137" y="1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11686077" y="1488678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78121" y="734295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12191998" y="5346534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11130810" y="5120103"/>
            <a:ext cx="1465781" cy="169875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241764" y="5644784"/>
            <a:ext cx="1246547" cy="1148809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538334" y="119955"/>
            <a:ext cx="1009719" cy="1152733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10481190" y="157338"/>
            <a:ext cx="2209749" cy="1077969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55192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4252400" y="2803698"/>
            <a:ext cx="8184880" cy="416205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86767" y="-108067"/>
            <a:ext cx="5236477" cy="416198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208369" y="3323968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469421" y="586381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8608537" y="6572768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10585988" y="499576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2653549" y="66492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12028903" y="3286383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450155" y="1686944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22505" y="5230270"/>
            <a:ext cx="1465781" cy="169875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323566" y="68255"/>
            <a:ext cx="1009719" cy="1152733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10702039" y="36979"/>
            <a:ext cx="2209791" cy="1077991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11150565" y="-358541"/>
            <a:ext cx="1459807" cy="2006345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11005033" y="5669101"/>
            <a:ext cx="703200" cy="980100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27094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86748" y="-10805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4512649" y="84734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8930668" y="4158165"/>
            <a:ext cx="3506949" cy="2807816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86765" y="-108066"/>
            <a:ext cx="2357521" cy="19634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3045901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881288" y="660971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9223203" y="6572768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11476455" y="4260377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6716367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10490137" y="1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12041077" y="1855445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818888" y="500195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10907417" y="263606"/>
            <a:ext cx="1009719" cy="1152733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90633" y="5629601"/>
            <a:ext cx="703200" cy="980100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10663517" y="5697516"/>
            <a:ext cx="1246595" cy="1148853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78792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44996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12640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4149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9638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28963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865523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13/9/2022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4966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7FDB-8457-4832-9824-358A9765386B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1E9A-16F6-49D3-9361-03C3FBE93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886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7FDB-8457-4832-9824-358A9765386B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1E9A-16F6-49D3-9361-03C3FBE93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78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7FDB-8457-4832-9824-358A9765386B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1E9A-16F6-49D3-9361-03C3FBE93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686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67FDB-8457-4832-9824-358A9765386B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91E9A-16F6-49D3-9361-03C3FBE93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56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5928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722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06700" y="303967"/>
            <a:ext cx="9371200" cy="6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06700" y="2488933"/>
            <a:ext cx="5910800" cy="2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28565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10" r:id="rId21"/>
    <p:sldLayoutId id="2147483711" r:id="rId22"/>
    <p:sldLayoutId id="2147483712" r:id="rId23"/>
    <p:sldLayoutId id="2147483713" r:id="rId24"/>
    <p:sldLayoutId id="2147483714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59785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openxmlformats.org/officeDocument/2006/relationships/image" Target="../media/image20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6.png"/><Relationship Id="rId42" Type="http://schemas.openxmlformats.org/officeDocument/2006/relationships/image" Target="../media/image22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19.gif"/><Relationship Id="rId2" Type="http://schemas.microsoft.com/office/2007/relationships/media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41" Type="http://schemas.openxmlformats.org/officeDocument/2006/relationships/image" Target="../media/image21.jpeg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37" Type="http://schemas.openxmlformats.org/officeDocument/2006/relationships/image" Target="../media/image18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7.emf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63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png"/><Relationship Id="rId35" Type="http://schemas.microsoft.com/office/2007/relationships/hdphoto" Target="../media/hdphoto14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1.xml"/><Relationship Id="rId6" Type="http://schemas.openxmlformats.org/officeDocument/2006/relationships/image" Target="../media/image23.pn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microsoft.com/office/2007/relationships/media" Target="../media/media2.wav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audio" Target="NULL" TargetMode="External"/><Relationship Id="rId1" Type="http://schemas.openxmlformats.org/officeDocument/2006/relationships/tags" Target="../tags/tag12.xml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45.jpeg"/><Relationship Id="rId5" Type="http://schemas.openxmlformats.org/officeDocument/2006/relationships/slideLayout" Target="../slideLayouts/slideLayout49.xml"/><Relationship Id="rId10" Type="http://schemas.openxmlformats.org/officeDocument/2006/relationships/image" Target="../media/image44.jpeg"/><Relationship Id="rId4" Type="http://schemas.openxmlformats.org/officeDocument/2006/relationships/audio" Target="../media/media2.wav"/><Relationship Id="rId9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2.wav"/><Relationship Id="rId7" Type="http://schemas.openxmlformats.org/officeDocument/2006/relationships/image" Target="../media/image46.png"/><Relationship Id="rId2" Type="http://schemas.openxmlformats.org/officeDocument/2006/relationships/audio" Target="NULL" TargetMode="External"/><Relationship Id="rId1" Type="http://schemas.openxmlformats.org/officeDocument/2006/relationships/tags" Target="../tags/tag13.xml"/><Relationship Id="rId6" Type="http://schemas.openxmlformats.org/officeDocument/2006/relationships/audio" Target="../media/audio1.wav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42.xml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2.wav"/><Relationship Id="rId7" Type="http://schemas.openxmlformats.org/officeDocument/2006/relationships/image" Target="../media/image46.png"/><Relationship Id="rId2" Type="http://schemas.openxmlformats.org/officeDocument/2006/relationships/audio" Target="NULL" TargetMode="External"/><Relationship Id="rId1" Type="http://schemas.openxmlformats.org/officeDocument/2006/relationships/tags" Target="../tags/tag14.xml"/><Relationship Id="rId6" Type="http://schemas.openxmlformats.org/officeDocument/2006/relationships/audio" Target="../media/audio1.wav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42.xml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2.wav"/><Relationship Id="rId7" Type="http://schemas.openxmlformats.org/officeDocument/2006/relationships/image" Target="../media/image46.png"/><Relationship Id="rId2" Type="http://schemas.openxmlformats.org/officeDocument/2006/relationships/audio" Target="NULL" TargetMode="External"/><Relationship Id="rId1" Type="http://schemas.openxmlformats.org/officeDocument/2006/relationships/tags" Target="../tags/tag15.xml"/><Relationship Id="rId6" Type="http://schemas.openxmlformats.org/officeDocument/2006/relationships/audio" Target="../media/audio1.wav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42.xml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2.wav"/><Relationship Id="rId7" Type="http://schemas.openxmlformats.org/officeDocument/2006/relationships/image" Target="../media/image46.png"/><Relationship Id="rId2" Type="http://schemas.openxmlformats.org/officeDocument/2006/relationships/audio" Target="NULL" TargetMode="External"/><Relationship Id="rId1" Type="http://schemas.openxmlformats.org/officeDocument/2006/relationships/tags" Target="../tags/tag16.xml"/><Relationship Id="rId6" Type="http://schemas.openxmlformats.org/officeDocument/2006/relationships/audio" Target="../media/audio1.wav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42.xml"/><Relationship Id="rId9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7.xml"/><Relationship Id="rId6" Type="http://schemas.openxmlformats.org/officeDocument/2006/relationships/image" Target="../media/image23.png"/><Relationship Id="rId5" Type="http://schemas.openxmlformats.org/officeDocument/2006/relationships/image" Target="../media/image47.jp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18.xml"/><Relationship Id="rId5" Type="http://schemas.openxmlformats.org/officeDocument/2006/relationships/image" Target="../media/image23.pn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19.xml"/><Relationship Id="rId5" Type="http://schemas.openxmlformats.org/officeDocument/2006/relationships/image" Target="../media/image23.pn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20.xml"/><Relationship Id="rId5" Type="http://schemas.openxmlformats.org/officeDocument/2006/relationships/image" Target="../media/image23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3.xml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21.xml"/><Relationship Id="rId5" Type="http://schemas.openxmlformats.org/officeDocument/2006/relationships/image" Target="../media/image23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22.xml"/><Relationship Id="rId5" Type="http://schemas.openxmlformats.org/officeDocument/2006/relationships/image" Target="../media/image23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23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Relationship Id="rId9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24.xml"/><Relationship Id="rId5" Type="http://schemas.openxmlformats.org/officeDocument/2006/relationships/image" Target="../media/image23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56.jp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25.xml"/><Relationship Id="rId6" Type="http://schemas.openxmlformats.org/officeDocument/2006/relationships/image" Target="../media/image55.jpg"/><Relationship Id="rId11" Type="http://schemas.openxmlformats.org/officeDocument/2006/relationships/image" Target="../media/image23.png"/><Relationship Id="rId5" Type="http://schemas.openxmlformats.org/officeDocument/2006/relationships/image" Target="../media/image54.emf"/><Relationship Id="rId10" Type="http://schemas.openxmlformats.org/officeDocument/2006/relationships/image" Target="../media/image59.png"/><Relationship Id="rId4" Type="http://schemas.openxmlformats.org/officeDocument/2006/relationships/image" Target="../media/image53.emf"/><Relationship Id="rId9" Type="http://schemas.openxmlformats.org/officeDocument/2006/relationships/image" Target="../media/image58.jf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26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media3.mp3"/><Relationship Id="rId7" Type="http://schemas.openxmlformats.org/officeDocument/2006/relationships/image" Target="../media/image61.png"/><Relationship Id="rId2" Type="http://schemas.microsoft.com/office/2007/relationships/media" Target="../media/media3.mp3"/><Relationship Id="rId1" Type="http://schemas.openxmlformats.org/officeDocument/2006/relationships/tags" Target="../tags/tag27.xml"/><Relationship Id="rId6" Type="http://schemas.openxmlformats.org/officeDocument/2006/relationships/image" Target="../media/image60.jpeg"/><Relationship Id="rId11" Type="http://schemas.openxmlformats.org/officeDocument/2006/relationships/image" Target="../media/image23.png"/><Relationship Id="rId5" Type="http://schemas.openxmlformats.org/officeDocument/2006/relationships/notesSlide" Target="../notesSlides/notesSlide26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5.jpg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4.xml"/><Relationship Id="rId6" Type="http://schemas.openxmlformats.org/officeDocument/2006/relationships/image" Target="../media/image23.png"/><Relationship Id="rId5" Type="http://schemas.openxmlformats.org/officeDocument/2006/relationships/image" Target="../media/image24.jp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31.png"/><Relationship Id="rId18" Type="http://schemas.openxmlformats.org/officeDocument/2006/relationships/image" Target="../media/image23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8.png"/><Relationship Id="rId12" Type="http://schemas.openxmlformats.org/officeDocument/2006/relationships/slide" Target="slide8.xml"/><Relationship Id="rId17" Type="http://schemas.openxmlformats.org/officeDocument/2006/relationships/image" Target="../media/image33.gif"/><Relationship Id="rId2" Type="http://schemas.openxmlformats.org/officeDocument/2006/relationships/slideLayout" Target="../slideLayouts/slideLayout7.xml"/><Relationship Id="rId16" Type="http://schemas.openxmlformats.org/officeDocument/2006/relationships/slide" Target="slide10.xml"/><Relationship Id="rId1" Type="http://schemas.openxmlformats.org/officeDocument/2006/relationships/tags" Target="../tags/tag5.xml"/><Relationship Id="rId6" Type="http://schemas.openxmlformats.org/officeDocument/2006/relationships/slide" Target="slide5.xml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openxmlformats.org/officeDocument/2006/relationships/image" Target="../media/image32.png"/><Relationship Id="rId10" Type="http://schemas.openxmlformats.org/officeDocument/2006/relationships/slide" Target="slide7.xml"/><Relationship Id="rId4" Type="http://schemas.openxmlformats.org/officeDocument/2006/relationships/image" Target="../media/image26.png"/><Relationship Id="rId9" Type="http://schemas.openxmlformats.org/officeDocument/2006/relationships/image" Target="../media/image29.png"/><Relationship Id="rId14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5.xml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24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6.xml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36.jpeg"/><Relationship Id="rId5" Type="http://schemas.openxmlformats.org/officeDocument/2006/relationships/image" Target="../media/image34.png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7.xml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37.jpeg"/><Relationship Id="rId5" Type="http://schemas.openxmlformats.org/officeDocument/2006/relationships/image" Target="../media/image34.png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8.xml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38.jpeg"/><Relationship Id="rId5" Type="http://schemas.openxmlformats.org/officeDocument/2006/relationships/image" Target="../media/image34.png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9.xml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39.jpeg"/><Relationship Id="rId5" Type="http://schemas.openxmlformats.org/officeDocument/2006/relationships/image" Target="../media/image34.pn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451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1942;p72"/>
          <p:cNvSpPr/>
          <p:nvPr/>
        </p:nvSpPr>
        <p:spPr>
          <a:xfrm>
            <a:off x="2053538" y="1737136"/>
            <a:ext cx="7739859" cy="4040811"/>
          </a:xfrm>
          <a:custGeom>
            <a:avLst/>
            <a:gdLst/>
            <a:ahLst/>
            <a:cxnLst/>
            <a:rect l="l" t="t" r="r" b="b"/>
            <a:pathLst>
              <a:path w="29423" h="26963" extrusionOk="0">
                <a:moveTo>
                  <a:pt x="35" y="24075"/>
                </a:moveTo>
                <a:cubicBezTo>
                  <a:pt x="120" y="24126"/>
                  <a:pt x="223" y="24177"/>
                  <a:pt x="308" y="24228"/>
                </a:cubicBezTo>
                <a:cubicBezTo>
                  <a:pt x="445" y="24382"/>
                  <a:pt x="616" y="24519"/>
                  <a:pt x="803" y="24604"/>
                </a:cubicBezTo>
                <a:cubicBezTo>
                  <a:pt x="923" y="24673"/>
                  <a:pt x="1043" y="24707"/>
                  <a:pt x="1179" y="24741"/>
                </a:cubicBezTo>
                <a:cubicBezTo>
                  <a:pt x="1179" y="24758"/>
                  <a:pt x="1179" y="24758"/>
                  <a:pt x="1179" y="24775"/>
                </a:cubicBezTo>
                <a:cubicBezTo>
                  <a:pt x="1214" y="24843"/>
                  <a:pt x="1265" y="24895"/>
                  <a:pt x="1350" y="24912"/>
                </a:cubicBezTo>
                <a:cubicBezTo>
                  <a:pt x="1555" y="24929"/>
                  <a:pt x="1709" y="24861"/>
                  <a:pt x="1897" y="24878"/>
                </a:cubicBezTo>
                <a:cubicBezTo>
                  <a:pt x="1931" y="24861"/>
                  <a:pt x="1965" y="24861"/>
                  <a:pt x="2000" y="24843"/>
                </a:cubicBezTo>
                <a:lnTo>
                  <a:pt x="2000" y="24792"/>
                </a:lnTo>
                <a:cubicBezTo>
                  <a:pt x="2136" y="24741"/>
                  <a:pt x="2273" y="24724"/>
                  <a:pt x="2410" y="24741"/>
                </a:cubicBezTo>
                <a:cubicBezTo>
                  <a:pt x="2563" y="24741"/>
                  <a:pt x="2717" y="24707"/>
                  <a:pt x="2837" y="24621"/>
                </a:cubicBezTo>
                <a:cubicBezTo>
                  <a:pt x="2854" y="24621"/>
                  <a:pt x="2854" y="24604"/>
                  <a:pt x="2854" y="24604"/>
                </a:cubicBezTo>
                <a:lnTo>
                  <a:pt x="3606" y="24861"/>
                </a:lnTo>
                <a:lnTo>
                  <a:pt x="3606" y="24878"/>
                </a:lnTo>
                <a:lnTo>
                  <a:pt x="3606" y="25083"/>
                </a:lnTo>
                <a:cubicBezTo>
                  <a:pt x="3606" y="25100"/>
                  <a:pt x="3623" y="25117"/>
                  <a:pt x="3623" y="25117"/>
                </a:cubicBezTo>
                <a:cubicBezTo>
                  <a:pt x="3657" y="25134"/>
                  <a:pt x="3708" y="25151"/>
                  <a:pt x="3725" y="25151"/>
                </a:cubicBezTo>
                <a:cubicBezTo>
                  <a:pt x="3776" y="25134"/>
                  <a:pt x="3845" y="25100"/>
                  <a:pt x="3896" y="25049"/>
                </a:cubicBezTo>
                <a:cubicBezTo>
                  <a:pt x="3947" y="24997"/>
                  <a:pt x="3999" y="25014"/>
                  <a:pt x="4084" y="25083"/>
                </a:cubicBezTo>
                <a:cubicBezTo>
                  <a:pt x="4101" y="25100"/>
                  <a:pt x="4135" y="25100"/>
                  <a:pt x="4135" y="25100"/>
                </a:cubicBezTo>
                <a:cubicBezTo>
                  <a:pt x="4187" y="24980"/>
                  <a:pt x="4426" y="25117"/>
                  <a:pt x="4511" y="25049"/>
                </a:cubicBezTo>
                <a:cubicBezTo>
                  <a:pt x="4562" y="24997"/>
                  <a:pt x="4614" y="24980"/>
                  <a:pt x="4682" y="24997"/>
                </a:cubicBezTo>
                <a:cubicBezTo>
                  <a:pt x="4819" y="25031"/>
                  <a:pt x="4870" y="24963"/>
                  <a:pt x="4973" y="24929"/>
                </a:cubicBezTo>
                <a:lnTo>
                  <a:pt x="5143" y="24895"/>
                </a:lnTo>
                <a:lnTo>
                  <a:pt x="5195" y="24912"/>
                </a:lnTo>
                <a:cubicBezTo>
                  <a:pt x="5263" y="24963"/>
                  <a:pt x="5348" y="24997"/>
                  <a:pt x="5348" y="25066"/>
                </a:cubicBezTo>
                <a:cubicBezTo>
                  <a:pt x="5365" y="25134"/>
                  <a:pt x="5331" y="25168"/>
                  <a:pt x="5280" y="25168"/>
                </a:cubicBezTo>
                <a:cubicBezTo>
                  <a:pt x="5178" y="25168"/>
                  <a:pt x="5092" y="25168"/>
                  <a:pt x="5075" y="25271"/>
                </a:cubicBezTo>
                <a:cubicBezTo>
                  <a:pt x="5007" y="25271"/>
                  <a:pt x="4921" y="25271"/>
                  <a:pt x="4836" y="25271"/>
                </a:cubicBezTo>
                <a:cubicBezTo>
                  <a:pt x="4819" y="25271"/>
                  <a:pt x="4836" y="25322"/>
                  <a:pt x="4836" y="25356"/>
                </a:cubicBezTo>
                <a:cubicBezTo>
                  <a:pt x="4887" y="25407"/>
                  <a:pt x="4819" y="25373"/>
                  <a:pt x="4887" y="25390"/>
                </a:cubicBezTo>
                <a:cubicBezTo>
                  <a:pt x="4990" y="25424"/>
                  <a:pt x="5092" y="25459"/>
                  <a:pt x="5212" y="25476"/>
                </a:cubicBezTo>
                <a:cubicBezTo>
                  <a:pt x="5280" y="25493"/>
                  <a:pt x="5331" y="25493"/>
                  <a:pt x="5348" y="25441"/>
                </a:cubicBezTo>
                <a:cubicBezTo>
                  <a:pt x="5365" y="25407"/>
                  <a:pt x="5417" y="25390"/>
                  <a:pt x="5485" y="25390"/>
                </a:cubicBezTo>
                <a:cubicBezTo>
                  <a:pt x="5605" y="25424"/>
                  <a:pt x="5724" y="25459"/>
                  <a:pt x="5741" y="25322"/>
                </a:cubicBezTo>
                <a:cubicBezTo>
                  <a:pt x="5827" y="25322"/>
                  <a:pt x="5946" y="25356"/>
                  <a:pt x="5998" y="25305"/>
                </a:cubicBezTo>
                <a:cubicBezTo>
                  <a:pt x="6032" y="25271"/>
                  <a:pt x="6100" y="25322"/>
                  <a:pt x="6134" y="25356"/>
                </a:cubicBezTo>
                <a:cubicBezTo>
                  <a:pt x="6186" y="25407"/>
                  <a:pt x="6186" y="25441"/>
                  <a:pt x="6169" y="25476"/>
                </a:cubicBezTo>
                <a:cubicBezTo>
                  <a:pt x="6117" y="25544"/>
                  <a:pt x="6186" y="25647"/>
                  <a:pt x="6305" y="25681"/>
                </a:cubicBezTo>
                <a:cubicBezTo>
                  <a:pt x="6356" y="25698"/>
                  <a:pt x="6408" y="25715"/>
                  <a:pt x="6459" y="25732"/>
                </a:cubicBezTo>
                <a:cubicBezTo>
                  <a:pt x="6544" y="25800"/>
                  <a:pt x="6647" y="25817"/>
                  <a:pt x="6749" y="25766"/>
                </a:cubicBezTo>
                <a:cubicBezTo>
                  <a:pt x="6835" y="25749"/>
                  <a:pt x="6903" y="25715"/>
                  <a:pt x="6972" y="25681"/>
                </a:cubicBezTo>
                <a:cubicBezTo>
                  <a:pt x="7006" y="25664"/>
                  <a:pt x="7040" y="25629"/>
                  <a:pt x="7074" y="25647"/>
                </a:cubicBezTo>
                <a:cubicBezTo>
                  <a:pt x="7262" y="25766"/>
                  <a:pt x="7330" y="25681"/>
                  <a:pt x="7450" y="25681"/>
                </a:cubicBezTo>
                <a:cubicBezTo>
                  <a:pt x="7604" y="25681"/>
                  <a:pt x="7604" y="25612"/>
                  <a:pt x="7467" y="25407"/>
                </a:cubicBezTo>
                <a:cubicBezTo>
                  <a:pt x="7518" y="25407"/>
                  <a:pt x="7570" y="25373"/>
                  <a:pt x="7621" y="25339"/>
                </a:cubicBezTo>
                <a:cubicBezTo>
                  <a:pt x="7672" y="25288"/>
                  <a:pt x="7740" y="25322"/>
                  <a:pt x="7809" y="25424"/>
                </a:cubicBezTo>
                <a:cubicBezTo>
                  <a:pt x="7843" y="25459"/>
                  <a:pt x="7860" y="25510"/>
                  <a:pt x="7894" y="25561"/>
                </a:cubicBezTo>
                <a:cubicBezTo>
                  <a:pt x="7963" y="25527"/>
                  <a:pt x="8099" y="25647"/>
                  <a:pt x="8133" y="25578"/>
                </a:cubicBezTo>
                <a:cubicBezTo>
                  <a:pt x="8151" y="25561"/>
                  <a:pt x="8133" y="25544"/>
                  <a:pt x="8133" y="25510"/>
                </a:cubicBezTo>
                <a:cubicBezTo>
                  <a:pt x="8219" y="25510"/>
                  <a:pt x="8321" y="25578"/>
                  <a:pt x="8424" y="25612"/>
                </a:cubicBezTo>
                <a:lnTo>
                  <a:pt x="8441" y="25612"/>
                </a:lnTo>
                <a:cubicBezTo>
                  <a:pt x="8475" y="25664"/>
                  <a:pt x="8526" y="25698"/>
                  <a:pt x="8578" y="25732"/>
                </a:cubicBezTo>
                <a:cubicBezTo>
                  <a:pt x="8731" y="25817"/>
                  <a:pt x="8902" y="25869"/>
                  <a:pt x="9090" y="25886"/>
                </a:cubicBezTo>
                <a:cubicBezTo>
                  <a:pt x="9193" y="25920"/>
                  <a:pt x="9278" y="25937"/>
                  <a:pt x="9381" y="25937"/>
                </a:cubicBezTo>
                <a:cubicBezTo>
                  <a:pt x="9415" y="25954"/>
                  <a:pt x="9449" y="25971"/>
                  <a:pt x="9483" y="25988"/>
                </a:cubicBezTo>
                <a:cubicBezTo>
                  <a:pt x="9517" y="26074"/>
                  <a:pt x="9552" y="26125"/>
                  <a:pt x="9603" y="26193"/>
                </a:cubicBezTo>
                <a:cubicBezTo>
                  <a:pt x="9928" y="26210"/>
                  <a:pt x="10218" y="26330"/>
                  <a:pt x="10440" y="26552"/>
                </a:cubicBezTo>
                <a:cubicBezTo>
                  <a:pt x="10491" y="26552"/>
                  <a:pt x="10526" y="26535"/>
                  <a:pt x="10560" y="26535"/>
                </a:cubicBezTo>
                <a:cubicBezTo>
                  <a:pt x="10628" y="26535"/>
                  <a:pt x="10679" y="26501"/>
                  <a:pt x="10696" y="26450"/>
                </a:cubicBezTo>
                <a:lnTo>
                  <a:pt x="10696" y="26415"/>
                </a:lnTo>
                <a:cubicBezTo>
                  <a:pt x="10748" y="26381"/>
                  <a:pt x="10799" y="26364"/>
                  <a:pt x="10833" y="26330"/>
                </a:cubicBezTo>
                <a:lnTo>
                  <a:pt x="10833" y="26330"/>
                </a:lnTo>
                <a:cubicBezTo>
                  <a:pt x="10884" y="26279"/>
                  <a:pt x="10953" y="26245"/>
                  <a:pt x="11021" y="26193"/>
                </a:cubicBezTo>
                <a:lnTo>
                  <a:pt x="11004" y="26159"/>
                </a:lnTo>
                <a:cubicBezTo>
                  <a:pt x="11038" y="26125"/>
                  <a:pt x="11072" y="26074"/>
                  <a:pt x="11072" y="26022"/>
                </a:cubicBezTo>
                <a:cubicBezTo>
                  <a:pt x="11158" y="26057"/>
                  <a:pt x="11226" y="26074"/>
                  <a:pt x="11311" y="26091"/>
                </a:cubicBezTo>
                <a:cubicBezTo>
                  <a:pt x="11534" y="26040"/>
                  <a:pt x="11790" y="26040"/>
                  <a:pt x="12012" y="26091"/>
                </a:cubicBezTo>
                <a:cubicBezTo>
                  <a:pt x="12012" y="26091"/>
                  <a:pt x="12012" y="26074"/>
                  <a:pt x="12012" y="26074"/>
                </a:cubicBezTo>
                <a:lnTo>
                  <a:pt x="12217" y="26108"/>
                </a:lnTo>
                <a:lnTo>
                  <a:pt x="12320" y="26210"/>
                </a:lnTo>
                <a:cubicBezTo>
                  <a:pt x="12371" y="26245"/>
                  <a:pt x="12422" y="26279"/>
                  <a:pt x="12473" y="26330"/>
                </a:cubicBezTo>
                <a:cubicBezTo>
                  <a:pt x="12490" y="26330"/>
                  <a:pt x="12508" y="26313"/>
                  <a:pt x="12508" y="26313"/>
                </a:cubicBezTo>
                <a:cubicBezTo>
                  <a:pt x="12542" y="26296"/>
                  <a:pt x="12559" y="26262"/>
                  <a:pt x="12576" y="26245"/>
                </a:cubicBezTo>
                <a:cubicBezTo>
                  <a:pt x="12610" y="26227"/>
                  <a:pt x="12695" y="26245"/>
                  <a:pt x="12747" y="26296"/>
                </a:cubicBezTo>
                <a:cubicBezTo>
                  <a:pt x="12798" y="26330"/>
                  <a:pt x="12832" y="26381"/>
                  <a:pt x="12832" y="26432"/>
                </a:cubicBezTo>
                <a:cubicBezTo>
                  <a:pt x="12849" y="26450"/>
                  <a:pt x="12849" y="26467"/>
                  <a:pt x="12849" y="26467"/>
                </a:cubicBezTo>
                <a:cubicBezTo>
                  <a:pt x="12883" y="26569"/>
                  <a:pt x="12901" y="26586"/>
                  <a:pt x="12986" y="26586"/>
                </a:cubicBezTo>
                <a:cubicBezTo>
                  <a:pt x="13071" y="26586"/>
                  <a:pt x="13140" y="26620"/>
                  <a:pt x="13191" y="26689"/>
                </a:cubicBezTo>
                <a:lnTo>
                  <a:pt x="13276" y="26774"/>
                </a:lnTo>
                <a:cubicBezTo>
                  <a:pt x="13328" y="26757"/>
                  <a:pt x="13379" y="26740"/>
                  <a:pt x="13430" y="26723"/>
                </a:cubicBezTo>
                <a:cubicBezTo>
                  <a:pt x="13447" y="26706"/>
                  <a:pt x="13464" y="26672"/>
                  <a:pt x="13481" y="26620"/>
                </a:cubicBezTo>
                <a:cubicBezTo>
                  <a:pt x="13481" y="26569"/>
                  <a:pt x="13481" y="26501"/>
                  <a:pt x="13481" y="26432"/>
                </a:cubicBezTo>
                <a:lnTo>
                  <a:pt x="13857" y="26398"/>
                </a:lnTo>
                <a:cubicBezTo>
                  <a:pt x="13909" y="26501"/>
                  <a:pt x="13960" y="26603"/>
                  <a:pt x="14079" y="26586"/>
                </a:cubicBezTo>
                <a:cubicBezTo>
                  <a:pt x="14148" y="26569"/>
                  <a:pt x="14233" y="26586"/>
                  <a:pt x="14302" y="26603"/>
                </a:cubicBezTo>
                <a:cubicBezTo>
                  <a:pt x="14404" y="26586"/>
                  <a:pt x="14490" y="26586"/>
                  <a:pt x="14592" y="26586"/>
                </a:cubicBezTo>
                <a:cubicBezTo>
                  <a:pt x="14592" y="26569"/>
                  <a:pt x="14609" y="26552"/>
                  <a:pt x="14609" y="26535"/>
                </a:cubicBezTo>
                <a:cubicBezTo>
                  <a:pt x="14643" y="26552"/>
                  <a:pt x="14695" y="26569"/>
                  <a:pt x="14729" y="26586"/>
                </a:cubicBezTo>
                <a:cubicBezTo>
                  <a:pt x="14797" y="26586"/>
                  <a:pt x="14865" y="26603"/>
                  <a:pt x="14917" y="26603"/>
                </a:cubicBezTo>
                <a:lnTo>
                  <a:pt x="14883" y="26620"/>
                </a:lnTo>
                <a:cubicBezTo>
                  <a:pt x="15105" y="26672"/>
                  <a:pt x="15293" y="26774"/>
                  <a:pt x="15463" y="26928"/>
                </a:cubicBezTo>
                <a:cubicBezTo>
                  <a:pt x="15532" y="26911"/>
                  <a:pt x="15600" y="26928"/>
                  <a:pt x="15686" y="26945"/>
                </a:cubicBezTo>
                <a:cubicBezTo>
                  <a:pt x="15703" y="26928"/>
                  <a:pt x="15737" y="26928"/>
                  <a:pt x="15754" y="26911"/>
                </a:cubicBezTo>
                <a:cubicBezTo>
                  <a:pt x="15925" y="26894"/>
                  <a:pt x="16079" y="26911"/>
                  <a:pt x="16215" y="26962"/>
                </a:cubicBezTo>
                <a:cubicBezTo>
                  <a:pt x="16386" y="26860"/>
                  <a:pt x="16574" y="26808"/>
                  <a:pt x="16762" y="26808"/>
                </a:cubicBezTo>
                <a:lnTo>
                  <a:pt x="16796" y="26808"/>
                </a:lnTo>
                <a:lnTo>
                  <a:pt x="16865" y="26808"/>
                </a:lnTo>
                <a:cubicBezTo>
                  <a:pt x="16899" y="26757"/>
                  <a:pt x="16933" y="26723"/>
                  <a:pt x="16967" y="26706"/>
                </a:cubicBezTo>
                <a:cubicBezTo>
                  <a:pt x="17001" y="26655"/>
                  <a:pt x="17052" y="26638"/>
                  <a:pt x="17104" y="26603"/>
                </a:cubicBezTo>
                <a:lnTo>
                  <a:pt x="17104" y="26603"/>
                </a:lnTo>
                <a:lnTo>
                  <a:pt x="17155" y="26586"/>
                </a:lnTo>
                <a:cubicBezTo>
                  <a:pt x="17138" y="26569"/>
                  <a:pt x="17138" y="26552"/>
                  <a:pt x="17138" y="26535"/>
                </a:cubicBezTo>
                <a:cubicBezTo>
                  <a:pt x="17138" y="26467"/>
                  <a:pt x="17172" y="26398"/>
                  <a:pt x="17223" y="26347"/>
                </a:cubicBezTo>
                <a:cubicBezTo>
                  <a:pt x="17240" y="26313"/>
                  <a:pt x="17292" y="26347"/>
                  <a:pt x="17326" y="26347"/>
                </a:cubicBezTo>
                <a:cubicBezTo>
                  <a:pt x="17360" y="26364"/>
                  <a:pt x="17411" y="26381"/>
                  <a:pt x="17445" y="26381"/>
                </a:cubicBezTo>
                <a:cubicBezTo>
                  <a:pt x="17497" y="26381"/>
                  <a:pt x="17514" y="26330"/>
                  <a:pt x="17497" y="26279"/>
                </a:cubicBezTo>
                <a:cubicBezTo>
                  <a:pt x="17480" y="26245"/>
                  <a:pt x="17463" y="26142"/>
                  <a:pt x="17445" y="26091"/>
                </a:cubicBezTo>
                <a:lnTo>
                  <a:pt x="17907" y="26040"/>
                </a:lnTo>
                <a:cubicBezTo>
                  <a:pt x="17941" y="26074"/>
                  <a:pt x="17958" y="26125"/>
                  <a:pt x="17975" y="26176"/>
                </a:cubicBezTo>
                <a:cubicBezTo>
                  <a:pt x="17975" y="26245"/>
                  <a:pt x="17975" y="26296"/>
                  <a:pt x="17975" y="26364"/>
                </a:cubicBezTo>
                <a:cubicBezTo>
                  <a:pt x="17975" y="26398"/>
                  <a:pt x="18043" y="26484"/>
                  <a:pt x="18061" y="26467"/>
                </a:cubicBezTo>
                <a:cubicBezTo>
                  <a:pt x="18163" y="26415"/>
                  <a:pt x="18283" y="26415"/>
                  <a:pt x="18368" y="26467"/>
                </a:cubicBezTo>
                <a:cubicBezTo>
                  <a:pt x="18471" y="26432"/>
                  <a:pt x="18556" y="26415"/>
                  <a:pt x="18659" y="26398"/>
                </a:cubicBezTo>
                <a:cubicBezTo>
                  <a:pt x="18727" y="26381"/>
                  <a:pt x="18812" y="26381"/>
                  <a:pt x="18881" y="26381"/>
                </a:cubicBezTo>
                <a:cubicBezTo>
                  <a:pt x="18966" y="26415"/>
                  <a:pt x="19034" y="26381"/>
                  <a:pt x="19086" y="26313"/>
                </a:cubicBezTo>
                <a:cubicBezTo>
                  <a:pt x="19154" y="26227"/>
                  <a:pt x="19257" y="26245"/>
                  <a:pt x="19359" y="26381"/>
                </a:cubicBezTo>
                <a:cubicBezTo>
                  <a:pt x="19359" y="26279"/>
                  <a:pt x="19325" y="26193"/>
                  <a:pt x="19291" y="26108"/>
                </a:cubicBezTo>
                <a:cubicBezTo>
                  <a:pt x="19240" y="26040"/>
                  <a:pt x="19240" y="25954"/>
                  <a:pt x="19308" y="25903"/>
                </a:cubicBezTo>
                <a:lnTo>
                  <a:pt x="19923" y="25834"/>
                </a:lnTo>
                <a:cubicBezTo>
                  <a:pt x="20043" y="26005"/>
                  <a:pt x="20043" y="26005"/>
                  <a:pt x="20145" y="25988"/>
                </a:cubicBezTo>
                <a:cubicBezTo>
                  <a:pt x="20162" y="25988"/>
                  <a:pt x="20179" y="25988"/>
                  <a:pt x="20213" y="25971"/>
                </a:cubicBezTo>
                <a:cubicBezTo>
                  <a:pt x="20265" y="25988"/>
                  <a:pt x="20299" y="26022"/>
                  <a:pt x="20316" y="26074"/>
                </a:cubicBezTo>
                <a:cubicBezTo>
                  <a:pt x="20350" y="26108"/>
                  <a:pt x="20350" y="26159"/>
                  <a:pt x="20333" y="26210"/>
                </a:cubicBezTo>
                <a:cubicBezTo>
                  <a:pt x="20333" y="26227"/>
                  <a:pt x="20316" y="26227"/>
                  <a:pt x="20316" y="26245"/>
                </a:cubicBezTo>
                <a:cubicBezTo>
                  <a:pt x="20282" y="26262"/>
                  <a:pt x="20248" y="26262"/>
                  <a:pt x="20196" y="26279"/>
                </a:cubicBezTo>
                <a:lnTo>
                  <a:pt x="20196" y="26279"/>
                </a:lnTo>
                <a:cubicBezTo>
                  <a:pt x="20282" y="26381"/>
                  <a:pt x="20367" y="26484"/>
                  <a:pt x="20436" y="26586"/>
                </a:cubicBezTo>
                <a:cubicBezTo>
                  <a:pt x="20470" y="26603"/>
                  <a:pt x="20504" y="26586"/>
                  <a:pt x="20538" y="26569"/>
                </a:cubicBezTo>
                <a:cubicBezTo>
                  <a:pt x="20641" y="26518"/>
                  <a:pt x="20743" y="26450"/>
                  <a:pt x="20829" y="26364"/>
                </a:cubicBezTo>
                <a:cubicBezTo>
                  <a:pt x="20863" y="26330"/>
                  <a:pt x="20880" y="26296"/>
                  <a:pt x="20880" y="26245"/>
                </a:cubicBezTo>
                <a:cubicBezTo>
                  <a:pt x="21136" y="26313"/>
                  <a:pt x="21392" y="26227"/>
                  <a:pt x="21580" y="26057"/>
                </a:cubicBezTo>
                <a:cubicBezTo>
                  <a:pt x="21614" y="26057"/>
                  <a:pt x="21649" y="26057"/>
                  <a:pt x="21683" y="26057"/>
                </a:cubicBezTo>
                <a:cubicBezTo>
                  <a:pt x="21717" y="26022"/>
                  <a:pt x="21751" y="26074"/>
                  <a:pt x="21785" y="26125"/>
                </a:cubicBezTo>
                <a:cubicBezTo>
                  <a:pt x="21820" y="26193"/>
                  <a:pt x="21905" y="26227"/>
                  <a:pt x="21990" y="26227"/>
                </a:cubicBezTo>
                <a:cubicBezTo>
                  <a:pt x="22025" y="26227"/>
                  <a:pt x="22059" y="26210"/>
                  <a:pt x="22093" y="26193"/>
                </a:cubicBezTo>
                <a:cubicBezTo>
                  <a:pt x="22127" y="26176"/>
                  <a:pt x="22144" y="26142"/>
                  <a:pt x="22161" y="26125"/>
                </a:cubicBezTo>
                <a:cubicBezTo>
                  <a:pt x="22247" y="26005"/>
                  <a:pt x="22418" y="25954"/>
                  <a:pt x="22537" y="26022"/>
                </a:cubicBezTo>
                <a:cubicBezTo>
                  <a:pt x="22571" y="26022"/>
                  <a:pt x="22605" y="26040"/>
                  <a:pt x="22623" y="26040"/>
                </a:cubicBezTo>
                <a:cubicBezTo>
                  <a:pt x="22742" y="26057"/>
                  <a:pt x="22845" y="26040"/>
                  <a:pt x="22862" y="25903"/>
                </a:cubicBezTo>
                <a:cubicBezTo>
                  <a:pt x="22862" y="25886"/>
                  <a:pt x="22862" y="25869"/>
                  <a:pt x="22879" y="25869"/>
                </a:cubicBezTo>
                <a:cubicBezTo>
                  <a:pt x="22862" y="25834"/>
                  <a:pt x="22845" y="25817"/>
                  <a:pt x="22845" y="25783"/>
                </a:cubicBezTo>
                <a:cubicBezTo>
                  <a:pt x="22845" y="25715"/>
                  <a:pt x="22845" y="25647"/>
                  <a:pt x="22862" y="25595"/>
                </a:cubicBezTo>
                <a:cubicBezTo>
                  <a:pt x="22998" y="25561"/>
                  <a:pt x="23067" y="25459"/>
                  <a:pt x="23169" y="25390"/>
                </a:cubicBezTo>
                <a:cubicBezTo>
                  <a:pt x="23238" y="25424"/>
                  <a:pt x="23323" y="25441"/>
                  <a:pt x="23238" y="25305"/>
                </a:cubicBezTo>
                <a:cubicBezTo>
                  <a:pt x="23221" y="25288"/>
                  <a:pt x="23221" y="25254"/>
                  <a:pt x="23238" y="25236"/>
                </a:cubicBezTo>
                <a:cubicBezTo>
                  <a:pt x="23272" y="25219"/>
                  <a:pt x="23306" y="25185"/>
                  <a:pt x="23357" y="25168"/>
                </a:cubicBezTo>
                <a:cubicBezTo>
                  <a:pt x="23357" y="25168"/>
                  <a:pt x="23391" y="25168"/>
                  <a:pt x="23391" y="25202"/>
                </a:cubicBezTo>
                <a:cubicBezTo>
                  <a:pt x="23545" y="25271"/>
                  <a:pt x="23665" y="25373"/>
                  <a:pt x="23784" y="25476"/>
                </a:cubicBezTo>
                <a:cubicBezTo>
                  <a:pt x="23802" y="25493"/>
                  <a:pt x="23819" y="25510"/>
                  <a:pt x="23819" y="25527"/>
                </a:cubicBezTo>
                <a:cubicBezTo>
                  <a:pt x="23819" y="25527"/>
                  <a:pt x="23802" y="25578"/>
                  <a:pt x="23802" y="25612"/>
                </a:cubicBezTo>
                <a:cubicBezTo>
                  <a:pt x="23819" y="25681"/>
                  <a:pt x="23836" y="25749"/>
                  <a:pt x="23836" y="25817"/>
                </a:cubicBezTo>
                <a:cubicBezTo>
                  <a:pt x="23938" y="25800"/>
                  <a:pt x="24058" y="25800"/>
                  <a:pt x="24109" y="25698"/>
                </a:cubicBezTo>
                <a:cubicBezTo>
                  <a:pt x="24109" y="25681"/>
                  <a:pt x="24160" y="25698"/>
                  <a:pt x="24177" y="25698"/>
                </a:cubicBezTo>
                <a:cubicBezTo>
                  <a:pt x="24195" y="25698"/>
                  <a:pt x="24212" y="25715"/>
                  <a:pt x="24229" y="25732"/>
                </a:cubicBezTo>
                <a:cubicBezTo>
                  <a:pt x="24587" y="25988"/>
                  <a:pt x="24605" y="25988"/>
                  <a:pt x="24724" y="25817"/>
                </a:cubicBezTo>
                <a:cubicBezTo>
                  <a:pt x="24775" y="25749"/>
                  <a:pt x="24844" y="25783"/>
                  <a:pt x="24929" y="25817"/>
                </a:cubicBezTo>
                <a:cubicBezTo>
                  <a:pt x="24998" y="25852"/>
                  <a:pt x="25049" y="25886"/>
                  <a:pt x="25100" y="25920"/>
                </a:cubicBezTo>
                <a:cubicBezTo>
                  <a:pt x="25117" y="25903"/>
                  <a:pt x="25134" y="25869"/>
                  <a:pt x="25117" y="25834"/>
                </a:cubicBezTo>
                <a:cubicBezTo>
                  <a:pt x="25134" y="25834"/>
                  <a:pt x="25151" y="25852"/>
                  <a:pt x="25168" y="25852"/>
                </a:cubicBezTo>
                <a:cubicBezTo>
                  <a:pt x="25425" y="25800"/>
                  <a:pt x="25698" y="25783"/>
                  <a:pt x="25971" y="25800"/>
                </a:cubicBezTo>
                <a:cubicBezTo>
                  <a:pt x="26023" y="25800"/>
                  <a:pt x="26057" y="25783"/>
                  <a:pt x="26108" y="25749"/>
                </a:cubicBezTo>
                <a:cubicBezTo>
                  <a:pt x="26228" y="25698"/>
                  <a:pt x="26382" y="25698"/>
                  <a:pt x="26484" y="25783"/>
                </a:cubicBezTo>
                <a:cubicBezTo>
                  <a:pt x="26501" y="25783"/>
                  <a:pt x="26518" y="25783"/>
                  <a:pt x="26535" y="25800"/>
                </a:cubicBezTo>
                <a:cubicBezTo>
                  <a:pt x="26604" y="25817"/>
                  <a:pt x="26638" y="25800"/>
                  <a:pt x="26638" y="25681"/>
                </a:cubicBezTo>
                <a:cubicBezTo>
                  <a:pt x="26638" y="25612"/>
                  <a:pt x="26655" y="25544"/>
                  <a:pt x="26689" y="25493"/>
                </a:cubicBezTo>
                <a:cubicBezTo>
                  <a:pt x="26723" y="25441"/>
                  <a:pt x="26775" y="25424"/>
                  <a:pt x="26826" y="25441"/>
                </a:cubicBezTo>
                <a:lnTo>
                  <a:pt x="26843" y="25493"/>
                </a:lnTo>
                <a:cubicBezTo>
                  <a:pt x="26877" y="25595"/>
                  <a:pt x="26962" y="25681"/>
                  <a:pt x="27048" y="25715"/>
                </a:cubicBezTo>
                <a:cubicBezTo>
                  <a:pt x="27150" y="25749"/>
                  <a:pt x="27202" y="25681"/>
                  <a:pt x="27236" y="25612"/>
                </a:cubicBezTo>
                <a:cubicBezTo>
                  <a:pt x="27270" y="25527"/>
                  <a:pt x="27287" y="25441"/>
                  <a:pt x="27304" y="25339"/>
                </a:cubicBezTo>
                <a:lnTo>
                  <a:pt x="27304" y="25322"/>
                </a:lnTo>
                <a:cubicBezTo>
                  <a:pt x="27492" y="25339"/>
                  <a:pt x="27680" y="25254"/>
                  <a:pt x="27800" y="25117"/>
                </a:cubicBezTo>
                <a:cubicBezTo>
                  <a:pt x="27851" y="25117"/>
                  <a:pt x="27902" y="25117"/>
                  <a:pt x="27971" y="25134"/>
                </a:cubicBezTo>
                <a:cubicBezTo>
                  <a:pt x="28107" y="25168"/>
                  <a:pt x="28278" y="25185"/>
                  <a:pt x="28432" y="25151"/>
                </a:cubicBezTo>
                <a:cubicBezTo>
                  <a:pt x="28432" y="25168"/>
                  <a:pt x="28432" y="25185"/>
                  <a:pt x="28432" y="25202"/>
                </a:cubicBezTo>
                <a:cubicBezTo>
                  <a:pt x="28620" y="25134"/>
                  <a:pt x="28825" y="25083"/>
                  <a:pt x="29030" y="25100"/>
                </a:cubicBezTo>
                <a:cubicBezTo>
                  <a:pt x="29098" y="24997"/>
                  <a:pt x="29201" y="24929"/>
                  <a:pt x="29303" y="24878"/>
                </a:cubicBezTo>
                <a:cubicBezTo>
                  <a:pt x="29337" y="24878"/>
                  <a:pt x="29389" y="24861"/>
                  <a:pt x="29423" y="24861"/>
                </a:cubicBezTo>
                <a:lnTo>
                  <a:pt x="29423" y="0"/>
                </a:lnTo>
                <a:lnTo>
                  <a:pt x="0" y="0"/>
                </a:lnTo>
                <a:lnTo>
                  <a:pt x="0" y="24058"/>
                </a:lnTo>
                <a:cubicBezTo>
                  <a:pt x="0" y="24075"/>
                  <a:pt x="18" y="24075"/>
                  <a:pt x="35" y="24075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>
            <a:outerShdw blurRad="57150" dist="19050" dir="5400000" algn="bl" rotWithShape="0">
              <a:srgbClr val="1F497D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27" name="Google Shape;1624;p34"/>
          <p:cNvSpPr/>
          <p:nvPr/>
        </p:nvSpPr>
        <p:spPr>
          <a:xfrm rot="21207182">
            <a:off x="7407513" y="5060761"/>
            <a:ext cx="1193680" cy="1102126"/>
          </a:xfrm>
          <a:custGeom>
            <a:avLst/>
            <a:gdLst/>
            <a:ahLst/>
            <a:cxnLst/>
            <a:rect l="l" t="t" r="r" b="b"/>
            <a:pathLst>
              <a:path w="39302" h="37068" extrusionOk="0">
                <a:moveTo>
                  <a:pt x="18336" y="1"/>
                </a:moveTo>
                <a:cubicBezTo>
                  <a:pt x="17121" y="1"/>
                  <a:pt x="15914" y="696"/>
                  <a:pt x="15411" y="2021"/>
                </a:cubicBezTo>
                <a:lnTo>
                  <a:pt x="12797" y="9255"/>
                </a:lnTo>
                <a:cubicBezTo>
                  <a:pt x="12432" y="10228"/>
                  <a:pt x="11642" y="10958"/>
                  <a:pt x="10639" y="11231"/>
                </a:cubicBezTo>
                <a:lnTo>
                  <a:pt x="3192" y="13176"/>
                </a:lnTo>
                <a:cubicBezTo>
                  <a:pt x="669" y="13815"/>
                  <a:pt x="0" y="17067"/>
                  <a:pt x="2037" y="18648"/>
                </a:cubicBezTo>
                <a:lnTo>
                  <a:pt x="8116" y="23389"/>
                </a:lnTo>
                <a:cubicBezTo>
                  <a:pt x="8937" y="24028"/>
                  <a:pt x="9393" y="25031"/>
                  <a:pt x="9332" y="26064"/>
                </a:cubicBezTo>
                <a:lnTo>
                  <a:pt x="8876" y="33754"/>
                </a:lnTo>
                <a:cubicBezTo>
                  <a:pt x="8763" y="35670"/>
                  <a:pt x="10321" y="37067"/>
                  <a:pt x="12014" y="37067"/>
                </a:cubicBezTo>
                <a:cubicBezTo>
                  <a:pt x="12605" y="37067"/>
                  <a:pt x="13212" y="36897"/>
                  <a:pt x="13770" y="36520"/>
                </a:cubicBezTo>
                <a:lnTo>
                  <a:pt x="20122" y="32174"/>
                </a:lnTo>
                <a:cubicBezTo>
                  <a:pt x="20640" y="31822"/>
                  <a:pt x="21237" y="31640"/>
                  <a:pt x="21844" y="31640"/>
                </a:cubicBezTo>
                <a:cubicBezTo>
                  <a:pt x="22235" y="31640"/>
                  <a:pt x="22629" y="31715"/>
                  <a:pt x="23010" y="31870"/>
                </a:cubicBezTo>
                <a:lnTo>
                  <a:pt x="30183" y="34666"/>
                </a:lnTo>
                <a:cubicBezTo>
                  <a:pt x="30566" y="34816"/>
                  <a:pt x="30950" y="34885"/>
                  <a:pt x="31323" y="34885"/>
                </a:cubicBezTo>
                <a:cubicBezTo>
                  <a:pt x="33288" y="34885"/>
                  <a:pt x="34930" y="32962"/>
                  <a:pt x="34317" y="30867"/>
                </a:cubicBezTo>
                <a:lnTo>
                  <a:pt x="32159" y="23481"/>
                </a:lnTo>
                <a:cubicBezTo>
                  <a:pt x="31885" y="22478"/>
                  <a:pt x="32098" y="21414"/>
                  <a:pt x="32767" y="20623"/>
                </a:cubicBezTo>
                <a:lnTo>
                  <a:pt x="37661" y="14696"/>
                </a:lnTo>
                <a:cubicBezTo>
                  <a:pt x="39302" y="12690"/>
                  <a:pt x="37934" y="9651"/>
                  <a:pt x="35350" y="9590"/>
                </a:cubicBezTo>
                <a:lnTo>
                  <a:pt x="27630" y="9347"/>
                </a:lnTo>
                <a:cubicBezTo>
                  <a:pt x="26596" y="9316"/>
                  <a:pt x="25654" y="8769"/>
                  <a:pt x="25107" y="7888"/>
                </a:cubicBezTo>
                <a:lnTo>
                  <a:pt x="20943" y="1413"/>
                </a:lnTo>
                <a:cubicBezTo>
                  <a:pt x="20316" y="460"/>
                  <a:pt x="19323" y="1"/>
                  <a:pt x="183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" name="Rectangle 27"/>
          <p:cNvSpPr/>
          <p:nvPr/>
        </p:nvSpPr>
        <p:spPr>
          <a:xfrm>
            <a:off x="2053538" y="2704187"/>
            <a:ext cx="774327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latin typeface="Myriad Pro" panose="020B0503030403020204" pitchFamily="34" charset="0"/>
              </a:rPr>
              <a:t>Task 4 Listen and repeat.</a:t>
            </a:r>
            <a:endParaRPr lang="en-US" sz="5400" b="1" dirty="0"/>
          </a:p>
        </p:txBody>
      </p:sp>
      <p:sp>
        <p:nvSpPr>
          <p:cNvPr id="29" name="Google Shape;831;p33"/>
          <p:cNvSpPr/>
          <p:nvPr/>
        </p:nvSpPr>
        <p:spPr>
          <a:xfrm rot="2914819">
            <a:off x="2176225" y="1311795"/>
            <a:ext cx="505203" cy="1548288"/>
          </a:xfrm>
          <a:custGeom>
            <a:avLst/>
            <a:gdLst/>
            <a:ahLst/>
            <a:cxnLst/>
            <a:rect l="l" t="t" r="r" b="b"/>
            <a:pathLst>
              <a:path w="45249" h="87700" extrusionOk="0">
                <a:moveTo>
                  <a:pt x="676" y="1"/>
                </a:moveTo>
                <a:lnTo>
                  <a:pt x="193" y="290"/>
                </a:lnTo>
                <a:lnTo>
                  <a:pt x="1" y="387"/>
                </a:lnTo>
                <a:lnTo>
                  <a:pt x="3088" y="82489"/>
                </a:lnTo>
                <a:lnTo>
                  <a:pt x="3667" y="82972"/>
                </a:lnTo>
                <a:lnTo>
                  <a:pt x="4149" y="82586"/>
                </a:lnTo>
                <a:lnTo>
                  <a:pt x="4631" y="82296"/>
                </a:lnTo>
                <a:lnTo>
                  <a:pt x="5114" y="82682"/>
                </a:lnTo>
                <a:lnTo>
                  <a:pt x="5693" y="83165"/>
                </a:lnTo>
                <a:lnTo>
                  <a:pt x="6175" y="82875"/>
                </a:lnTo>
                <a:lnTo>
                  <a:pt x="6657" y="82489"/>
                </a:lnTo>
                <a:lnTo>
                  <a:pt x="7236" y="82972"/>
                </a:lnTo>
                <a:lnTo>
                  <a:pt x="7719" y="83358"/>
                </a:lnTo>
                <a:lnTo>
                  <a:pt x="8201" y="83068"/>
                </a:lnTo>
                <a:lnTo>
                  <a:pt x="8683" y="82779"/>
                </a:lnTo>
                <a:lnTo>
                  <a:pt x="9262" y="83165"/>
                </a:lnTo>
                <a:lnTo>
                  <a:pt x="9745" y="83647"/>
                </a:lnTo>
                <a:lnTo>
                  <a:pt x="10227" y="83358"/>
                </a:lnTo>
                <a:lnTo>
                  <a:pt x="10806" y="82972"/>
                </a:lnTo>
                <a:lnTo>
                  <a:pt x="11288" y="83454"/>
                </a:lnTo>
                <a:lnTo>
                  <a:pt x="11771" y="83840"/>
                </a:lnTo>
                <a:lnTo>
                  <a:pt x="11867" y="83840"/>
                </a:lnTo>
                <a:lnTo>
                  <a:pt x="12350" y="83550"/>
                </a:lnTo>
                <a:lnTo>
                  <a:pt x="12832" y="83261"/>
                </a:lnTo>
                <a:lnTo>
                  <a:pt x="13314" y="83647"/>
                </a:lnTo>
                <a:lnTo>
                  <a:pt x="13797" y="84129"/>
                </a:lnTo>
                <a:lnTo>
                  <a:pt x="13893" y="84129"/>
                </a:lnTo>
                <a:lnTo>
                  <a:pt x="14376" y="83743"/>
                </a:lnTo>
                <a:lnTo>
                  <a:pt x="14858" y="83454"/>
                </a:lnTo>
                <a:lnTo>
                  <a:pt x="15340" y="83936"/>
                </a:lnTo>
                <a:lnTo>
                  <a:pt x="15919" y="84322"/>
                </a:lnTo>
                <a:lnTo>
                  <a:pt x="16402" y="84033"/>
                </a:lnTo>
                <a:lnTo>
                  <a:pt x="16884" y="83743"/>
                </a:lnTo>
                <a:lnTo>
                  <a:pt x="17366" y="84129"/>
                </a:lnTo>
                <a:lnTo>
                  <a:pt x="17945" y="84612"/>
                </a:lnTo>
                <a:lnTo>
                  <a:pt x="18428" y="84226"/>
                </a:lnTo>
                <a:lnTo>
                  <a:pt x="18910" y="83936"/>
                </a:lnTo>
                <a:lnTo>
                  <a:pt x="19392" y="84322"/>
                </a:lnTo>
                <a:lnTo>
                  <a:pt x="19971" y="84805"/>
                </a:lnTo>
                <a:lnTo>
                  <a:pt x="20454" y="84515"/>
                </a:lnTo>
                <a:lnTo>
                  <a:pt x="20936" y="84226"/>
                </a:lnTo>
                <a:lnTo>
                  <a:pt x="21515" y="84612"/>
                </a:lnTo>
                <a:lnTo>
                  <a:pt x="21997" y="85094"/>
                </a:lnTo>
                <a:lnTo>
                  <a:pt x="22480" y="84708"/>
                </a:lnTo>
                <a:lnTo>
                  <a:pt x="22962" y="84419"/>
                </a:lnTo>
                <a:lnTo>
                  <a:pt x="23541" y="84901"/>
                </a:lnTo>
                <a:lnTo>
                  <a:pt x="24023" y="85287"/>
                </a:lnTo>
                <a:lnTo>
                  <a:pt x="24120" y="85287"/>
                </a:lnTo>
                <a:lnTo>
                  <a:pt x="24602" y="84998"/>
                </a:lnTo>
                <a:lnTo>
                  <a:pt x="25085" y="84612"/>
                </a:lnTo>
                <a:lnTo>
                  <a:pt x="25567" y="85094"/>
                </a:lnTo>
                <a:lnTo>
                  <a:pt x="26049" y="85576"/>
                </a:lnTo>
                <a:lnTo>
                  <a:pt x="26146" y="85576"/>
                </a:lnTo>
                <a:lnTo>
                  <a:pt x="26628" y="85191"/>
                </a:lnTo>
                <a:lnTo>
                  <a:pt x="27111" y="84901"/>
                </a:lnTo>
                <a:lnTo>
                  <a:pt x="27593" y="85287"/>
                </a:lnTo>
                <a:lnTo>
                  <a:pt x="28075" y="85769"/>
                </a:lnTo>
                <a:lnTo>
                  <a:pt x="28172" y="85769"/>
                </a:lnTo>
                <a:lnTo>
                  <a:pt x="28654" y="85480"/>
                </a:lnTo>
                <a:lnTo>
                  <a:pt x="29137" y="85094"/>
                </a:lnTo>
                <a:lnTo>
                  <a:pt x="29619" y="85576"/>
                </a:lnTo>
                <a:lnTo>
                  <a:pt x="30198" y="85962"/>
                </a:lnTo>
                <a:lnTo>
                  <a:pt x="30680" y="85673"/>
                </a:lnTo>
                <a:lnTo>
                  <a:pt x="31163" y="85384"/>
                </a:lnTo>
                <a:lnTo>
                  <a:pt x="31645" y="85769"/>
                </a:lnTo>
                <a:lnTo>
                  <a:pt x="32224" y="86252"/>
                </a:lnTo>
                <a:lnTo>
                  <a:pt x="32706" y="85962"/>
                </a:lnTo>
                <a:lnTo>
                  <a:pt x="33189" y="85576"/>
                </a:lnTo>
                <a:lnTo>
                  <a:pt x="33768" y="86059"/>
                </a:lnTo>
                <a:lnTo>
                  <a:pt x="34250" y="86445"/>
                </a:lnTo>
                <a:lnTo>
                  <a:pt x="34732" y="86155"/>
                </a:lnTo>
                <a:lnTo>
                  <a:pt x="35215" y="85866"/>
                </a:lnTo>
                <a:lnTo>
                  <a:pt x="35794" y="86252"/>
                </a:lnTo>
                <a:lnTo>
                  <a:pt x="36276" y="86734"/>
                </a:lnTo>
                <a:lnTo>
                  <a:pt x="36855" y="86445"/>
                </a:lnTo>
                <a:lnTo>
                  <a:pt x="37337" y="86059"/>
                </a:lnTo>
                <a:lnTo>
                  <a:pt x="37820" y="86541"/>
                </a:lnTo>
                <a:lnTo>
                  <a:pt x="38302" y="86927"/>
                </a:lnTo>
                <a:lnTo>
                  <a:pt x="38398" y="86927"/>
                </a:lnTo>
                <a:lnTo>
                  <a:pt x="38881" y="86638"/>
                </a:lnTo>
                <a:lnTo>
                  <a:pt x="39363" y="86348"/>
                </a:lnTo>
                <a:lnTo>
                  <a:pt x="39846" y="86734"/>
                </a:lnTo>
                <a:lnTo>
                  <a:pt x="40328" y="87217"/>
                </a:lnTo>
                <a:lnTo>
                  <a:pt x="40424" y="87217"/>
                </a:lnTo>
                <a:lnTo>
                  <a:pt x="40907" y="86831"/>
                </a:lnTo>
                <a:lnTo>
                  <a:pt x="41389" y="86541"/>
                </a:lnTo>
                <a:lnTo>
                  <a:pt x="41872" y="87024"/>
                </a:lnTo>
                <a:lnTo>
                  <a:pt x="42450" y="87410"/>
                </a:lnTo>
                <a:lnTo>
                  <a:pt x="42933" y="87120"/>
                </a:lnTo>
                <a:lnTo>
                  <a:pt x="43415" y="86734"/>
                </a:lnTo>
                <a:lnTo>
                  <a:pt x="43898" y="87217"/>
                </a:lnTo>
                <a:lnTo>
                  <a:pt x="44477" y="87603"/>
                </a:lnTo>
                <a:lnTo>
                  <a:pt x="44477" y="87699"/>
                </a:lnTo>
                <a:lnTo>
                  <a:pt x="44959" y="87313"/>
                </a:lnTo>
                <a:lnTo>
                  <a:pt x="45248" y="87120"/>
                </a:lnTo>
                <a:lnTo>
                  <a:pt x="42258" y="5403"/>
                </a:lnTo>
                <a:lnTo>
                  <a:pt x="41968" y="5210"/>
                </a:lnTo>
                <a:lnTo>
                  <a:pt x="41486" y="4728"/>
                </a:lnTo>
                <a:lnTo>
                  <a:pt x="41003" y="5017"/>
                </a:lnTo>
                <a:lnTo>
                  <a:pt x="40521" y="5403"/>
                </a:lnTo>
                <a:lnTo>
                  <a:pt x="39942" y="4921"/>
                </a:lnTo>
                <a:lnTo>
                  <a:pt x="39460" y="4535"/>
                </a:lnTo>
                <a:lnTo>
                  <a:pt x="38977" y="4824"/>
                </a:lnTo>
                <a:lnTo>
                  <a:pt x="38398" y="5114"/>
                </a:lnTo>
                <a:lnTo>
                  <a:pt x="37916" y="4728"/>
                </a:lnTo>
                <a:lnTo>
                  <a:pt x="37434" y="4246"/>
                </a:lnTo>
                <a:lnTo>
                  <a:pt x="37337" y="4246"/>
                </a:lnTo>
                <a:lnTo>
                  <a:pt x="36855" y="4632"/>
                </a:lnTo>
                <a:lnTo>
                  <a:pt x="36372" y="4921"/>
                </a:lnTo>
                <a:lnTo>
                  <a:pt x="35890" y="4439"/>
                </a:lnTo>
                <a:lnTo>
                  <a:pt x="35408" y="4053"/>
                </a:lnTo>
                <a:lnTo>
                  <a:pt x="35311" y="4053"/>
                </a:lnTo>
                <a:lnTo>
                  <a:pt x="34829" y="4342"/>
                </a:lnTo>
                <a:lnTo>
                  <a:pt x="34346" y="4632"/>
                </a:lnTo>
                <a:lnTo>
                  <a:pt x="33864" y="4246"/>
                </a:lnTo>
                <a:lnTo>
                  <a:pt x="33382" y="3763"/>
                </a:lnTo>
                <a:lnTo>
                  <a:pt x="33285" y="3763"/>
                </a:lnTo>
                <a:lnTo>
                  <a:pt x="32803" y="4149"/>
                </a:lnTo>
                <a:lnTo>
                  <a:pt x="32320" y="4439"/>
                </a:lnTo>
                <a:lnTo>
                  <a:pt x="31838" y="3956"/>
                </a:lnTo>
                <a:lnTo>
                  <a:pt x="31259" y="3570"/>
                </a:lnTo>
                <a:lnTo>
                  <a:pt x="30777" y="3860"/>
                </a:lnTo>
                <a:lnTo>
                  <a:pt x="30294" y="4149"/>
                </a:lnTo>
                <a:lnTo>
                  <a:pt x="29812" y="3763"/>
                </a:lnTo>
                <a:lnTo>
                  <a:pt x="29233" y="3281"/>
                </a:lnTo>
                <a:lnTo>
                  <a:pt x="28751" y="3667"/>
                </a:lnTo>
                <a:lnTo>
                  <a:pt x="28268" y="3956"/>
                </a:lnTo>
                <a:lnTo>
                  <a:pt x="27689" y="3474"/>
                </a:lnTo>
                <a:lnTo>
                  <a:pt x="27207" y="3088"/>
                </a:lnTo>
                <a:lnTo>
                  <a:pt x="26725" y="3377"/>
                </a:lnTo>
                <a:lnTo>
                  <a:pt x="26242" y="3763"/>
                </a:lnTo>
                <a:lnTo>
                  <a:pt x="25663" y="3281"/>
                </a:lnTo>
                <a:lnTo>
                  <a:pt x="25181" y="2895"/>
                </a:lnTo>
                <a:lnTo>
                  <a:pt x="25085" y="2798"/>
                </a:lnTo>
                <a:lnTo>
                  <a:pt x="24602" y="3184"/>
                </a:lnTo>
                <a:lnTo>
                  <a:pt x="24120" y="3474"/>
                </a:lnTo>
                <a:lnTo>
                  <a:pt x="23637" y="3088"/>
                </a:lnTo>
                <a:lnTo>
                  <a:pt x="23155" y="2605"/>
                </a:lnTo>
                <a:lnTo>
                  <a:pt x="23059" y="2605"/>
                </a:lnTo>
                <a:lnTo>
                  <a:pt x="22576" y="2895"/>
                </a:lnTo>
                <a:lnTo>
                  <a:pt x="22094" y="3281"/>
                </a:lnTo>
                <a:lnTo>
                  <a:pt x="21611" y="2798"/>
                </a:lnTo>
                <a:lnTo>
                  <a:pt x="21129" y="2413"/>
                </a:lnTo>
                <a:lnTo>
                  <a:pt x="21033" y="2413"/>
                </a:lnTo>
                <a:lnTo>
                  <a:pt x="20550" y="2702"/>
                </a:lnTo>
                <a:lnTo>
                  <a:pt x="20068" y="2991"/>
                </a:lnTo>
                <a:lnTo>
                  <a:pt x="19585" y="2605"/>
                </a:lnTo>
                <a:lnTo>
                  <a:pt x="19007" y="2123"/>
                </a:lnTo>
                <a:lnTo>
                  <a:pt x="18524" y="2413"/>
                </a:lnTo>
                <a:lnTo>
                  <a:pt x="18042" y="2798"/>
                </a:lnTo>
                <a:lnTo>
                  <a:pt x="17559" y="2316"/>
                </a:lnTo>
                <a:lnTo>
                  <a:pt x="16981" y="1930"/>
                </a:lnTo>
                <a:lnTo>
                  <a:pt x="16498" y="2220"/>
                </a:lnTo>
                <a:lnTo>
                  <a:pt x="16016" y="2509"/>
                </a:lnTo>
                <a:lnTo>
                  <a:pt x="15437" y="2123"/>
                </a:lnTo>
                <a:lnTo>
                  <a:pt x="14955" y="1641"/>
                </a:lnTo>
                <a:lnTo>
                  <a:pt x="14472" y="2027"/>
                </a:lnTo>
                <a:lnTo>
                  <a:pt x="13990" y="2316"/>
                </a:lnTo>
                <a:lnTo>
                  <a:pt x="13411" y="1834"/>
                </a:lnTo>
                <a:lnTo>
                  <a:pt x="12928" y="1448"/>
                </a:lnTo>
                <a:lnTo>
                  <a:pt x="12350" y="1737"/>
                </a:lnTo>
                <a:lnTo>
                  <a:pt x="11867" y="2027"/>
                </a:lnTo>
                <a:lnTo>
                  <a:pt x="11385" y="1641"/>
                </a:lnTo>
                <a:lnTo>
                  <a:pt x="10902" y="1158"/>
                </a:lnTo>
                <a:lnTo>
                  <a:pt x="10806" y="1158"/>
                </a:lnTo>
                <a:lnTo>
                  <a:pt x="10324" y="1448"/>
                </a:lnTo>
                <a:lnTo>
                  <a:pt x="9841" y="1834"/>
                </a:lnTo>
                <a:lnTo>
                  <a:pt x="9359" y="1351"/>
                </a:lnTo>
                <a:lnTo>
                  <a:pt x="8876" y="965"/>
                </a:lnTo>
                <a:lnTo>
                  <a:pt x="8780" y="965"/>
                </a:lnTo>
                <a:lnTo>
                  <a:pt x="8298" y="1255"/>
                </a:lnTo>
                <a:lnTo>
                  <a:pt x="7815" y="1544"/>
                </a:lnTo>
                <a:lnTo>
                  <a:pt x="7333" y="1158"/>
                </a:lnTo>
                <a:lnTo>
                  <a:pt x="6754" y="676"/>
                </a:lnTo>
                <a:lnTo>
                  <a:pt x="6272" y="1062"/>
                </a:lnTo>
                <a:lnTo>
                  <a:pt x="5789" y="1351"/>
                </a:lnTo>
                <a:lnTo>
                  <a:pt x="5307" y="869"/>
                </a:lnTo>
                <a:lnTo>
                  <a:pt x="4728" y="483"/>
                </a:lnTo>
                <a:lnTo>
                  <a:pt x="4246" y="772"/>
                </a:lnTo>
                <a:lnTo>
                  <a:pt x="3763" y="1158"/>
                </a:lnTo>
                <a:lnTo>
                  <a:pt x="3184" y="676"/>
                </a:lnTo>
                <a:lnTo>
                  <a:pt x="2702" y="290"/>
                </a:lnTo>
                <a:lnTo>
                  <a:pt x="2702" y="194"/>
                </a:lnTo>
                <a:lnTo>
                  <a:pt x="2220" y="579"/>
                </a:lnTo>
                <a:lnTo>
                  <a:pt x="1737" y="869"/>
                </a:lnTo>
                <a:lnTo>
                  <a:pt x="1158" y="483"/>
                </a:lnTo>
                <a:lnTo>
                  <a:pt x="676" y="1"/>
                </a:lnTo>
                <a:close/>
              </a:path>
            </a:pathLst>
          </a:custGeom>
          <a:solidFill>
            <a:schemeClr val="accent6">
              <a:alpha val="69270"/>
            </a:schemeClr>
          </a:solidFill>
          <a:ln>
            <a:noFill/>
          </a:ln>
          <a:effectLst>
            <a:outerShdw blurRad="57150" dist="19050" dir="5400000" algn="bl" rotWithShape="0">
              <a:srgbClr val="783F04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pic>
        <p:nvPicPr>
          <p:cNvPr id="30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399" y="4080396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428" y="4097068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681194" y="45925"/>
            <a:ext cx="59676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000000"/>
                </a:solidFill>
                <a:latin typeface="Myriad Pro" panose="020B0503030403020204" pitchFamily="34" charset="0"/>
              </a:rPr>
              <a:t>2 PRESENTATION</a:t>
            </a:r>
            <a:endParaRPr lang="en-US" sz="6000" b="1" dirty="0">
              <a:solidFill>
                <a:srgbClr val="00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261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6.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5866" end="2282.958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39706" y="355876"/>
            <a:ext cx="524415" cy="524415"/>
          </a:xfrm>
          <a:prstGeom prst="rect">
            <a:avLst/>
          </a:prstGeom>
        </p:spPr>
      </p:pic>
      <p:pic>
        <p:nvPicPr>
          <p:cNvPr id="17" name="6.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9106" end="8684.958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24930" y="402786"/>
            <a:ext cx="475056" cy="475056"/>
          </a:xfrm>
          <a:prstGeom prst="rect">
            <a:avLst/>
          </a:prstGeom>
        </p:spPr>
      </p:pic>
      <p:pic>
        <p:nvPicPr>
          <p:cNvPr id="16" name="6.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118" end="16278.958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3527" y="402786"/>
            <a:ext cx="228931" cy="228931"/>
          </a:xfrm>
          <a:prstGeom prst="rect">
            <a:avLst/>
          </a:prstGeom>
        </p:spPr>
      </p:pic>
      <p:pic>
        <p:nvPicPr>
          <p:cNvPr id="15" name="6.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999" end="23220.958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3527" y="355876"/>
            <a:ext cx="551683" cy="5516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283" y="692158"/>
            <a:ext cx="3852467" cy="257124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129988" y="3832070"/>
            <a:ext cx="3837055" cy="2391153"/>
            <a:chOff x="3220278" y="1187173"/>
            <a:chExt cx="5698435" cy="313303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9" r="5544" b="25985"/>
            <a:stretch/>
          </p:blipFill>
          <p:spPr>
            <a:xfrm>
              <a:off x="3220278" y="1187173"/>
              <a:ext cx="5698435" cy="3133035"/>
            </a:xfrm>
            <a:prstGeom prst="rect">
              <a:avLst/>
            </a:prstGeom>
          </p:spPr>
        </p:pic>
        <p:sp>
          <p:nvSpPr>
            <p:cNvPr id="6" name="Oval Callout 5"/>
            <p:cNvSpPr/>
            <p:nvPr/>
          </p:nvSpPr>
          <p:spPr>
            <a:xfrm>
              <a:off x="7792278" y="1709530"/>
              <a:ext cx="1006733" cy="702366"/>
            </a:xfrm>
            <a:prstGeom prst="wedgeEllipseCallout">
              <a:avLst>
                <a:gd name="adj1" fmla="val -62862"/>
                <a:gd name="adj2" fmla="val 51684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Hi!</a:t>
              </a:r>
            </a:p>
          </p:txBody>
        </p:sp>
        <p:sp>
          <p:nvSpPr>
            <p:cNvPr id="7" name="Oval Callout 6"/>
            <p:cNvSpPr/>
            <p:nvPr/>
          </p:nvSpPr>
          <p:spPr>
            <a:xfrm>
              <a:off x="3837524" y="1643268"/>
              <a:ext cx="1125414" cy="702366"/>
            </a:xfrm>
            <a:prstGeom prst="wedgeEllipseCallout">
              <a:avLst>
                <a:gd name="adj1" fmla="val 80381"/>
                <a:gd name="adj2" fmla="val 17722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Hi!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583" y="640314"/>
            <a:ext cx="3770235" cy="25139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289" y="3820516"/>
            <a:ext cx="3650824" cy="240270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90031" y="3126045"/>
            <a:ext cx="2482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Myriad Pro" panose="020B0503030403020204" pitchFamily="34" charset="0"/>
              </a:rPr>
              <a:t>1</a:t>
            </a:r>
            <a:r>
              <a:rPr lang="en-US" sz="3600" dirty="0">
                <a:latin typeface="Myriad Pro" panose="020B0503030403020204" pitchFamily="34" charset="0"/>
              </a:rPr>
              <a:t> I can read.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49321" y="3148530"/>
            <a:ext cx="3246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Myriad Pro" panose="020B0503030403020204" pitchFamily="34" charset="0"/>
              </a:rPr>
              <a:t>2</a:t>
            </a:r>
            <a:r>
              <a:rPr lang="en-US" sz="3600" dirty="0">
                <a:latin typeface="Myriad Pro" panose="020B0503030403020204" pitchFamily="34" charset="0"/>
              </a:rPr>
              <a:t> She can swim.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90031" y="6241419"/>
            <a:ext cx="47181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Myriad Pro" panose="020B0503030403020204" pitchFamily="34" charset="0"/>
              </a:rPr>
              <a:t>3</a:t>
            </a:r>
            <a:r>
              <a:rPr lang="en-US" sz="3600" dirty="0">
                <a:latin typeface="Myriad Pro" panose="020B0503030403020204" pitchFamily="34" charset="0"/>
              </a:rPr>
              <a:t> We can speak English.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49321" y="6211668"/>
            <a:ext cx="3362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Myriad Pro" panose="020B0503030403020204" pitchFamily="34" charset="0"/>
              </a:rPr>
              <a:t>4</a:t>
            </a:r>
            <a:r>
              <a:rPr lang="en-US" sz="3600" dirty="0">
                <a:latin typeface="Myriad Pro" panose="020B0503030403020204" pitchFamily="34" charset="0"/>
              </a:rPr>
              <a:t> They can cook.</a:t>
            </a:r>
          </a:p>
        </p:txBody>
      </p:sp>
      <p:pic>
        <p:nvPicPr>
          <p:cNvPr id="10" name="6.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21257" y="-134455"/>
            <a:ext cx="980661" cy="98066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0367" y="-48216"/>
            <a:ext cx="3492024" cy="6469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Listen and repeat.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401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01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83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44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08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490" y="3717031"/>
            <a:ext cx="3963019" cy="3140969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9299087" y="4749107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0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99" y="0"/>
            <a:ext cx="9362000" cy="681200"/>
          </a:xfrm>
        </p:spPr>
        <p:txBody>
          <a:bodyPr/>
          <a:lstStyle/>
          <a:p>
            <a:r>
              <a:rPr lang="vi-VN" sz="4000" dirty="0">
                <a:solidFill>
                  <a:schemeClr val="tx1"/>
                </a:solidFill>
                <a:latin typeface="Myriad Pro" panose="020B0503030403020204" pitchFamily="34" charset="0"/>
              </a:rPr>
              <a:t>Let’s check</a:t>
            </a:r>
            <a:r>
              <a:rPr lang="en-US" sz="4000" dirty="0">
                <a:solidFill>
                  <a:schemeClr val="tx1"/>
                </a:solidFill>
                <a:latin typeface="Myriad Pro" panose="020B0503030403020204" pitchFamily="34" charset="0"/>
              </a:rPr>
              <a:t>!</a:t>
            </a:r>
          </a:p>
        </p:txBody>
      </p:sp>
      <p:sp>
        <p:nvSpPr>
          <p:cNvPr id="4" name="Oval 3"/>
          <p:cNvSpPr/>
          <p:nvPr/>
        </p:nvSpPr>
        <p:spPr>
          <a:xfrm>
            <a:off x="9242948" y="4749107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1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9271018" y="4745349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2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9271018" y="4752865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3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9271018" y="4745349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4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9299087" y="4752865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5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9271018" y="4745349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6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9302750" y="4745349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7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327156" y="4752865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8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295424" y="4752865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9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9267355" y="4760381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10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598727" y="3717030"/>
            <a:ext cx="105054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000000"/>
                </a:solidFill>
                <a:latin typeface="Myriad Pro" panose="020B0503030403020204" pitchFamily="34" charset="0"/>
              </a:rPr>
              <a:t>START</a:t>
            </a:r>
            <a:endParaRPr lang="en-US" sz="2400" b="1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50053" y="2045635"/>
            <a:ext cx="1911927" cy="9644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They </a:t>
            </a:r>
            <a:endParaRPr lang="en-US" sz="480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55944" y="2045635"/>
            <a:ext cx="1911927" cy="9644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can</a:t>
            </a:r>
            <a:endParaRPr lang="en-US" sz="480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186526" y="2045635"/>
            <a:ext cx="1911927" cy="9644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cook.</a:t>
            </a:r>
            <a:endParaRPr lang="en-US" sz="480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2" name="6.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7620" end="2585.958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5999" y="1555304"/>
            <a:ext cx="1947551" cy="1947551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 rot="516046">
            <a:off x="1067496" y="4589475"/>
            <a:ext cx="3636643" cy="1046989"/>
          </a:xfrm>
          <a:prstGeom prst="wedgeRoundRectCallout">
            <a:avLst>
              <a:gd name="adj1" fmla="val -36762"/>
              <a:gd name="adj2" fmla="val 111436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Myriad Pro" panose="020B0503030403020204" pitchFamily="34" charset="0"/>
              </a:rPr>
              <a:t>Listen and make a sentence.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913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9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00"/>
                            </p:stCondLst>
                            <p:childTnLst>
                              <p:par>
                                <p:cTn id="3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00"/>
                            </p:stCondLst>
                            <p:childTnLst>
                              <p:par>
                                <p:cTn id="41" presetID="1" presetClass="exit" presetSubtype="0" fill="hold" grpId="0" nodeType="after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900"/>
                            </p:stCondLst>
                            <p:childTnLst>
                              <p:par>
                                <p:cTn id="44" presetID="1" presetClass="exit" presetSubtype="0" fill="hold" grpId="0" nodeType="after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300"/>
                            </p:stCondLst>
                            <p:childTnLst>
                              <p:par>
                                <p:cTn id="47" presetID="1" presetClass="exit" presetSubtype="0" fill="hold" grpId="0" nodeType="after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02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490" y="3717031"/>
            <a:ext cx="3963019" cy="3140969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9299087" y="4749107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0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99" y="0"/>
            <a:ext cx="9362000" cy="681200"/>
          </a:xfrm>
        </p:spPr>
        <p:txBody>
          <a:bodyPr/>
          <a:lstStyle/>
          <a:p>
            <a:r>
              <a:rPr lang="vi-VN" sz="4000" dirty="0">
                <a:solidFill>
                  <a:schemeClr val="tx1"/>
                </a:solidFill>
                <a:latin typeface="Myriad Pro" panose="020B0503030403020204" pitchFamily="34" charset="0"/>
              </a:rPr>
              <a:t>Let’s check</a:t>
            </a:r>
            <a:r>
              <a:rPr lang="en-US" sz="4000" dirty="0">
                <a:solidFill>
                  <a:schemeClr val="tx1"/>
                </a:solidFill>
                <a:latin typeface="Myriad Pro" panose="020B0503030403020204" pitchFamily="34" charset="0"/>
              </a:rPr>
              <a:t>!</a:t>
            </a:r>
          </a:p>
        </p:txBody>
      </p:sp>
      <p:sp>
        <p:nvSpPr>
          <p:cNvPr id="4" name="Oval 3"/>
          <p:cNvSpPr/>
          <p:nvPr/>
        </p:nvSpPr>
        <p:spPr>
          <a:xfrm>
            <a:off x="9242948" y="4749107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1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9271018" y="4745349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2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9271018" y="4752865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3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9271018" y="4745349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4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9299087" y="4752865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5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9271018" y="4745349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6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9302750" y="4745349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7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327156" y="4752865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8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295424" y="4752865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9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9267355" y="4760381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10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598727" y="3717030"/>
            <a:ext cx="105054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000000"/>
                </a:solidFill>
                <a:latin typeface="Myriad Pro" panose="020B0503030403020204" pitchFamily="34" charset="0"/>
              </a:rPr>
              <a:t>START</a:t>
            </a:r>
            <a:endParaRPr lang="en-US" sz="2400" b="1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50053" y="2045635"/>
            <a:ext cx="1911927" cy="9644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We </a:t>
            </a:r>
            <a:endParaRPr lang="en-US" sz="480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55944" y="2045635"/>
            <a:ext cx="1911927" cy="9644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can</a:t>
            </a:r>
            <a:endParaRPr lang="en-US" sz="480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186526" y="2045635"/>
            <a:ext cx="4437438" cy="9644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speak English.</a:t>
            </a:r>
            <a:endParaRPr lang="en-US" sz="480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2" name="6.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0492" end="8604.958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7242" y="1653365"/>
            <a:ext cx="1727143" cy="1727143"/>
          </a:xfrm>
          <a:prstGeom prst="rect">
            <a:avLst/>
          </a:prstGeom>
        </p:spPr>
      </p:pic>
      <p:sp>
        <p:nvSpPr>
          <p:cNvPr id="21" name="Rounded Rectangular Callout 20"/>
          <p:cNvSpPr/>
          <p:nvPr/>
        </p:nvSpPr>
        <p:spPr>
          <a:xfrm rot="516046">
            <a:off x="1067496" y="4589475"/>
            <a:ext cx="3636643" cy="1046989"/>
          </a:xfrm>
          <a:prstGeom prst="wedgeRoundRectCallout">
            <a:avLst>
              <a:gd name="adj1" fmla="val -36762"/>
              <a:gd name="adj2" fmla="val 111436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Myriad Pro" panose="020B0503030403020204" pitchFamily="34" charset="0"/>
              </a:rPr>
              <a:t>Listen and make a sentence.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391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9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00"/>
                            </p:stCondLst>
                            <p:childTnLst>
                              <p:par>
                                <p:cTn id="3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00"/>
                            </p:stCondLst>
                            <p:childTnLst>
                              <p:par>
                                <p:cTn id="41" presetID="1" presetClass="exit" presetSubtype="0" fill="hold" grpId="0" nodeType="after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900"/>
                            </p:stCondLst>
                            <p:childTnLst>
                              <p:par>
                                <p:cTn id="44" presetID="1" presetClass="exit" presetSubtype="0" fill="hold" grpId="0" nodeType="after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300"/>
                            </p:stCondLst>
                            <p:childTnLst>
                              <p:par>
                                <p:cTn id="47" presetID="1" presetClass="exit" presetSubtype="0" fill="hold" grpId="0" nodeType="after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313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490" y="3717031"/>
            <a:ext cx="3963019" cy="3140969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9299087" y="4749107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0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99" y="0"/>
            <a:ext cx="9362000" cy="681200"/>
          </a:xfrm>
        </p:spPr>
        <p:txBody>
          <a:bodyPr/>
          <a:lstStyle/>
          <a:p>
            <a:r>
              <a:rPr lang="vi-VN" sz="4000" dirty="0">
                <a:solidFill>
                  <a:schemeClr val="tx1"/>
                </a:solidFill>
                <a:latin typeface="Myriad Pro" panose="020B0503030403020204" pitchFamily="34" charset="0"/>
              </a:rPr>
              <a:t>Let’s check</a:t>
            </a:r>
            <a:r>
              <a:rPr lang="en-US" sz="4000" dirty="0">
                <a:solidFill>
                  <a:schemeClr val="tx1"/>
                </a:solidFill>
                <a:latin typeface="Myriad Pro" panose="020B0503030403020204" pitchFamily="34" charset="0"/>
              </a:rPr>
              <a:t>!</a:t>
            </a:r>
          </a:p>
        </p:txBody>
      </p:sp>
      <p:sp>
        <p:nvSpPr>
          <p:cNvPr id="4" name="Oval 3"/>
          <p:cNvSpPr/>
          <p:nvPr/>
        </p:nvSpPr>
        <p:spPr>
          <a:xfrm>
            <a:off x="9242948" y="4749107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1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9271018" y="4745349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2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9271018" y="4752865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3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9271018" y="4745349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4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9299087" y="4752865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5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9271018" y="4745349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6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9302750" y="4745349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7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327156" y="4752865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8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295424" y="4752865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9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9267355" y="4760381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0000"/>
                </a:solidFill>
              </a:rPr>
              <a:t>10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598727" y="3717030"/>
            <a:ext cx="105054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000000"/>
                </a:solidFill>
                <a:latin typeface="Myriad Pro" panose="020B0503030403020204" pitchFamily="34" charset="0"/>
              </a:rPr>
              <a:t>START</a:t>
            </a:r>
            <a:endParaRPr lang="en-US" sz="2400" b="1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50053" y="2045635"/>
            <a:ext cx="1911927" cy="9644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She </a:t>
            </a:r>
            <a:endParaRPr lang="en-US" sz="480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55944" y="2045635"/>
            <a:ext cx="1911927" cy="9644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can</a:t>
            </a:r>
            <a:endParaRPr lang="en-US" sz="480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186526" y="2045635"/>
            <a:ext cx="1911927" cy="9644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swim.</a:t>
            </a:r>
            <a:endParaRPr lang="en-US" sz="480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1" name="6.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583" end="16028.958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1999" y="1819231"/>
            <a:ext cx="1492005" cy="1492005"/>
          </a:xfrm>
          <a:prstGeom prst="rect">
            <a:avLst/>
          </a:prstGeom>
        </p:spPr>
      </p:pic>
      <p:sp>
        <p:nvSpPr>
          <p:cNvPr id="23" name="Rounded Rectangular Callout 22"/>
          <p:cNvSpPr/>
          <p:nvPr/>
        </p:nvSpPr>
        <p:spPr>
          <a:xfrm rot="516046">
            <a:off x="1067496" y="4589475"/>
            <a:ext cx="3636643" cy="1046989"/>
          </a:xfrm>
          <a:prstGeom prst="wedgeRoundRectCallout">
            <a:avLst>
              <a:gd name="adj1" fmla="val -36762"/>
              <a:gd name="adj2" fmla="val 111436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Myriad Pro" panose="020B0503030403020204" pitchFamily="34" charset="0"/>
              </a:rPr>
              <a:t>Listen and make a sentence.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149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9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00"/>
                            </p:stCondLst>
                            <p:childTnLst>
                              <p:par>
                                <p:cTn id="3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00"/>
                            </p:stCondLst>
                            <p:childTnLst>
                              <p:par>
                                <p:cTn id="41" presetID="1" presetClass="exit" presetSubtype="0" fill="hold" grpId="0" nodeType="after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900"/>
                            </p:stCondLst>
                            <p:childTnLst>
                              <p:par>
                                <p:cTn id="44" presetID="1" presetClass="exit" presetSubtype="0" fill="hold" grpId="0" nodeType="after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300"/>
                            </p:stCondLst>
                            <p:childTnLst>
                              <p:par>
                                <p:cTn id="47" presetID="1" presetClass="exit" presetSubtype="0" fill="hold" grpId="0" nodeType="after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62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490" y="3717031"/>
            <a:ext cx="3963019" cy="3140969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9299087" y="4749107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chemeClr val="tx1"/>
                </a:solidFill>
              </a:rPr>
              <a:t>0</a:t>
            </a:r>
            <a:endParaRPr lang="en-US" sz="6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99" y="0"/>
            <a:ext cx="9362000" cy="681200"/>
          </a:xfrm>
        </p:spPr>
        <p:txBody>
          <a:bodyPr/>
          <a:lstStyle/>
          <a:p>
            <a:r>
              <a:rPr lang="vi-VN" sz="4000" dirty="0">
                <a:solidFill>
                  <a:schemeClr val="tx1"/>
                </a:solidFill>
                <a:latin typeface="Myriad Pro" panose="020B0503030403020204" pitchFamily="34" charset="0"/>
              </a:rPr>
              <a:t>Let’s check</a:t>
            </a:r>
            <a:r>
              <a:rPr lang="en-US" sz="4000" dirty="0">
                <a:solidFill>
                  <a:schemeClr val="tx1"/>
                </a:solidFill>
                <a:latin typeface="Myriad Pro" panose="020B0503030403020204" pitchFamily="34" charset="0"/>
              </a:rPr>
              <a:t>!</a:t>
            </a:r>
          </a:p>
        </p:txBody>
      </p:sp>
      <p:sp>
        <p:nvSpPr>
          <p:cNvPr id="4" name="Oval 3"/>
          <p:cNvSpPr/>
          <p:nvPr/>
        </p:nvSpPr>
        <p:spPr>
          <a:xfrm>
            <a:off x="9242948" y="4749107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chemeClr val="tx1"/>
                </a:solidFill>
              </a:rPr>
              <a:t>1</a:t>
            </a:r>
            <a:endParaRPr lang="en-US" sz="6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9271018" y="4745349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chemeClr val="tx1"/>
                </a:solidFill>
              </a:rPr>
              <a:t>2</a:t>
            </a:r>
            <a:endParaRPr lang="en-US" sz="6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9271018" y="4752865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chemeClr val="tx1"/>
                </a:solidFill>
              </a:rPr>
              <a:t>3</a:t>
            </a:r>
            <a:endParaRPr lang="en-US" sz="6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9271018" y="4745349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chemeClr val="tx1"/>
                </a:solidFill>
              </a:rPr>
              <a:t>4</a:t>
            </a:r>
            <a:endParaRPr lang="en-US" sz="6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9299087" y="4752865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chemeClr val="tx1"/>
                </a:solidFill>
              </a:rPr>
              <a:t>5</a:t>
            </a:r>
            <a:endParaRPr lang="en-US" sz="6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9271018" y="4745349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chemeClr val="tx1"/>
                </a:solidFill>
              </a:rPr>
              <a:t>6</a:t>
            </a:r>
            <a:endParaRPr lang="en-US" sz="6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9302750" y="4745349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chemeClr val="tx1"/>
                </a:solidFill>
              </a:rPr>
              <a:t>7</a:t>
            </a:r>
            <a:endParaRPr lang="en-US" sz="6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327156" y="4752865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chemeClr val="tx1"/>
                </a:solidFill>
              </a:rPr>
              <a:t>8</a:t>
            </a:r>
            <a:endParaRPr lang="en-US" sz="6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295424" y="4752865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chemeClr val="tx1"/>
                </a:solidFill>
              </a:rPr>
              <a:t>9</a:t>
            </a:r>
            <a:endParaRPr lang="en-US" sz="6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9267355" y="4760381"/>
            <a:ext cx="1705708" cy="1734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chemeClr val="tx1"/>
                </a:solidFill>
              </a:rPr>
              <a:t>10</a:t>
            </a:r>
            <a:endParaRPr lang="en-US" sz="6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598727" y="3717030"/>
            <a:ext cx="105054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vi-VN" sz="2400" b="1" dirty="0">
                <a:latin typeface="Myriad Pro" panose="020B0503030403020204" pitchFamily="34" charset="0"/>
              </a:rPr>
              <a:t>START</a:t>
            </a:r>
            <a:endParaRPr lang="en-US" sz="2400" b="1" dirty="0">
              <a:latin typeface="Myriad Pro" panose="020B0503030403020204" pitchFamily="34" charset="0"/>
            </a:endParaRPr>
          </a:p>
        </p:txBody>
      </p:sp>
      <p:pic>
        <p:nvPicPr>
          <p:cNvPr id="16" name="6.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6526" end="23531.958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3061" y="1920880"/>
            <a:ext cx="1413911" cy="141391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850053" y="2045635"/>
            <a:ext cx="1911927" cy="9644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I</a:t>
            </a:r>
            <a:endParaRPr lang="en-US" sz="480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55944" y="2045635"/>
            <a:ext cx="1911927" cy="9644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can</a:t>
            </a:r>
            <a:endParaRPr lang="en-US" sz="480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186526" y="2045635"/>
            <a:ext cx="1911927" cy="9644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read.</a:t>
            </a:r>
            <a:endParaRPr lang="en-US" sz="480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ounded Rectangular Callout 21"/>
          <p:cNvSpPr/>
          <p:nvPr/>
        </p:nvSpPr>
        <p:spPr>
          <a:xfrm rot="516046">
            <a:off x="1067496" y="4589475"/>
            <a:ext cx="3636643" cy="1046989"/>
          </a:xfrm>
          <a:prstGeom prst="wedgeRoundRectCallout">
            <a:avLst>
              <a:gd name="adj1" fmla="val -36762"/>
              <a:gd name="adj2" fmla="val 111436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Myriad Pro" panose="020B0503030403020204" pitchFamily="34" charset="0"/>
              </a:rPr>
              <a:t>Listen and make a sentence.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05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9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00"/>
                            </p:stCondLst>
                            <p:childTnLst>
                              <p:par>
                                <p:cTn id="3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00"/>
                            </p:stCondLst>
                            <p:childTnLst>
                              <p:par>
                                <p:cTn id="41" presetID="1" presetClass="exit" presetSubtype="0" fill="hold" grpId="0" nodeType="after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900"/>
                            </p:stCondLst>
                            <p:childTnLst>
                              <p:par>
                                <p:cTn id="44" presetID="1" presetClass="exit" presetSubtype="0" fill="hold" grpId="0" nodeType="after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300"/>
                            </p:stCondLst>
                            <p:childTnLst>
                              <p:par>
                                <p:cTn id="47" presetID="1" presetClass="exit" presetSubtype="0" fill="hold" grpId="0" nodeType="after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17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1942;p72"/>
          <p:cNvSpPr/>
          <p:nvPr/>
        </p:nvSpPr>
        <p:spPr>
          <a:xfrm>
            <a:off x="2607142" y="1737137"/>
            <a:ext cx="6530477" cy="4040811"/>
          </a:xfrm>
          <a:custGeom>
            <a:avLst/>
            <a:gdLst/>
            <a:ahLst/>
            <a:cxnLst/>
            <a:rect l="l" t="t" r="r" b="b"/>
            <a:pathLst>
              <a:path w="29423" h="26963" extrusionOk="0">
                <a:moveTo>
                  <a:pt x="35" y="24075"/>
                </a:moveTo>
                <a:cubicBezTo>
                  <a:pt x="120" y="24126"/>
                  <a:pt x="223" y="24177"/>
                  <a:pt x="308" y="24228"/>
                </a:cubicBezTo>
                <a:cubicBezTo>
                  <a:pt x="445" y="24382"/>
                  <a:pt x="616" y="24519"/>
                  <a:pt x="803" y="24604"/>
                </a:cubicBezTo>
                <a:cubicBezTo>
                  <a:pt x="923" y="24673"/>
                  <a:pt x="1043" y="24707"/>
                  <a:pt x="1179" y="24741"/>
                </a:cubicBezTo>
                <a:cubicBezTo>
                  <a:pt x="1179" y="24758"/>
                  <a:pt x="1179" y="24758"/>
                  <a:pt x="1179" y="24775"/>
                </a:cubicBezTo>
                <a:cubicBezTo>
                  <a:pt x="1214" y="24843"/>
                  <a:pt x="1265" y="24895"/>
                  <a:pt x="1350" y="24912"/>
                </a:cubicBezTo>
                <a:cubicBezTo>
                  <a:pt x="1555" y="24929"/>
                  <a:pt x="1709" y="24861"/>
                  <a:pt x="1897" y="24878"/>
                </a:cubicBezTo>
                <a:cubicBezTo>
                  <a:pt x="1931" y="24861"/>
                  <a:pt x="1965" y="24861"/>
                  <a:pt x="2000" y="24843"/>
                </a:cubicBezTo>
                <a:lnTo>
                  <a:pt x="2000" y="24792"/>
                </a:lnTo>
                <a:cubicBezTo>
                  <a:pt x="2136" y="24741"/>
                  <a:pt x="2273" y="24724"/>
                  <a:pt x="2410" y="24741"/>
                </a:cubicBezTo>
                <a:cubicBezTo>
                  <a:pt x="2563" y="24741"/>
                  <a:pt x="2717" y="24707"/>
                  <a:pt x="2837" y="24621"/>
                </a:cubicBezTo>
                <a:cubicBezTo>
                  <a:pt x="2854" y="24621"/>
                  <a:pt x="2854" y="24604"/>
                  <a:pt x="2854" y="24604"/>
                </a:cubicBezTo>
                <a:lnTo>
                  <a:pt x="3606" y="24861"/>
                </a:lnTo>
                <a:lnTo>
                  <a:pt x="3606" y="24878"/>
                </a:lnTo>
                <a:lnTo>
                  <a:pt x="3606" y="25083"/>
                </a:lnTo>
                <a:cubicBezTo>
                  <a:pt x="3606" y="25100"/>
                  <a:pt x="3623" y="25117"/>
                  <a:pt x="3623" y="25117"/>
                </a:cubicBezTo>
                <a:cubicBezTo>
                  <a:pt x="3657" y="25134"/>
                  <a:pt x="3708" y="25151"/>
                  <a:pt x="3725" y="25151"/>
                </a:cubicBezTo>
                <a:cubicBezTo>
                  <a:pt x="3776" y="25134"/>
                  <a:pt x="3845" y="25100"/>
                  <a:pt x="3896" y="25049"/>
                </a:cubicBezTo>
                <a:cubicBezTo>
                  <a:pt x="3947" y="24997"/>
                  <a:pt x="3999" y="25014"/>
                  <a:pt x="4084" y="25083"/>
                </a:cubicBezTo>
                <a:cubicBezTo>
                  <a:pt x="4101" y="25100"/>
                  <a:pt x="4135" y="25100"/>
                  <a:pt x="4135" y="25100"/>
                </a:cubicBezTo>
                <a:cubicBezTo>
                  <a:pt x="4187" y="24980"/>
                  <a:pt x="4426" y="25117"/>
                  <a:pt x="4511" y="25049"/>
                </a:cubicBezTo>
                <a:cubicBezTo>
                  <a:pt x="4562" y="24997"/>
                  <a:pt x="4614" y="24980"/>
                  <a:pt x="4682" y="24997"/>
                </a:cubicBezTo>
                <a:cubicBezTo>
                  <a:pt x="4819" y="25031"/>
                  <a:pt x="4870" y="24963"/>
                  <a:pt x="4973" y="24929"/>
                </a:cubicBezTo>
                <a:lnTo>
                  <a:pt x="5143" y="24895"/>
                </a:lnTo>
                <a:lnTo>
                  <a:pt x="5195" y="24912"/>
                </a:lnTo>
                <a:cubicBezTo>
                  <a:pt x="5263" y="24963"/>
                  <a:pt x="5348" y="24997"/>
                  <a:pt x="5348" y="25066"/>
                </a:cubicBezTo>
                <a:cubicBezTo>
                  <a:pt x="5365" y="25134"/>
                  <a:pt x="5331" y="25168"/>
                  <a:pt x="5280" y="25168"/>
                </a:cubicBezTo>
                <a:cubicBezTo>
                  <a:pt x="5178" y="25168"/>
                  <a:pt x="5092" y="25168"/>
                  <a:pt x="5075" y="25271"/>
                </a:cubicBezTo>
                <a:cubicBezTo>
                  <a:pt x="5007" y="25271"/>
                  <a:pt x="4921" y="25271"/>
                  <a:pt x="4836" y="25271"/>
                </a:cubicBezTo>
                <a:cubicBezTo>
                  <a:pt x="4819" y="25271"/>
                  <a:pt x="4836" y="25322"/>
                  <a:pt x="4836" y="25356"/>
                </a:cubicBezTo>
                <a:cubicBezTo>
                  <a:pt x="4887" y="25407"/>
                  <a:pt x="4819" y="25373"/>
                  <a:pt x="4887" y="25390"/>
                </a:cubicBezTo>
                <a:cubicBezTo>
                  <a:pt x="4990" y="25424"/>
                  <a:pt x="5092" y="25459"/>
                  <a:pt x="5212" y="25476"/>
                </a:cubicBezTo>
                <a:cubicBezTo>
                  <a:pt x="5280" y="25493"/>
                  <a:pt x="5331" y="25493"/>
                  <a:pt x="5348" y="25441"/>
                </a:cubicBezTo>
                <a:cubicBezTo>
                  <a:pt x="5365" y="25407"/>
                  <a:pt x="5417" y="25390"/>
                  <a:pt x="5485" y="25390"/>
                </a:cubicBezTo>
                <a:cubicBezTo>
                  <a:pt x="5605" y="25424"/>
                  <a:pt x="5724" y="25459"/>
                  <a:pt x="5741" y="25322"/>
                </a:cubicBezTo>
                <a:cubicBezTo>
                  <a:pt x="5827" y="25322"/>
                  <a:pt x="5946" y="25356"/>
                  <a:pt x="5998" y="25305"/>
                </a:cubicBezTo>
                <a:cubicBezTo>
                  <a:pt x="6032" y="25271"/>
                  <a:pt x="6100" y="25322"/>
                  <a:pt x="6134" y="25356"/>
                </a:cubicBezTo>
                <a:cubicBezTo>
                  <a:pt x="6186" y="25407"/>
                  <a:pt x="6186" y="25441"/>
                  <a:pt x="6169" y="25476"/>
                </a:cubicBezTo>
                <a:cubicBezTo>
                  <a:pt x="6117" y="25544"/>
                  <a:pt x="6186" y="25647"/>
                  <a:pt x="6305" y="25681"/>
                </a:cubicBezTo>
                <a:cubicBezTo>
                  <a:pt x="6356" y="25698"/>
                  <a:pt x="6408" y="25715"/>
                  <a:pt x="6459" y="25732"/>
                </a:cubicBezTo>
                <a:cubicBezTo>
                  <a:pt x="6544" y="25800"/>
                  <a:pt x="6647" y="25817"/>
                  <a:pt x="6749" y="25766"/>
                </a:cubicBezTo>
                <a:cubicBezTo>
                  <a:pt x="6835" y="25749"/>
                  <a:pt x="6903" y="25715"/>
                  <a:pt x="6972" y="25681"/>
                </a:cubicBezTo>
                <a:cubicBezTo>
                  <a:pt x="7006" y="25664"/>
                  <a:pt x="7040" y="25629"/>
                  <a:pt x="7074" y="25647"/>
                </a:cubicBezTo>
                <a:cubicBezTo>
                  <a:pt x="7262" y="25766"/>
                  <a:pt x="7330" y="25681"/>
                  <a:pt x="7450" y="25681"/>
                </a:cubicBezTo>
                <a:cubicBezTo>
                  <a:pt x="7604" y="25681"/>
                  <a:pt x="7604" y="25612"/>
                  <a:pt x="7467" y="25407"/>
                </a:cubicBezTo>
                <a:cubicBezTo>
                  <a:pt x="7518" y="25407"/>
                  <a:pt x="7570" y="25373"/>
                  <a:pt x="7621" y="25339"/>
                </a:cubicBezTo>
                <a:cubicBezTo>
                  <a:pt x="7672" y="25288"/>
                  <a:pt x="7740" y="25322"/>
                  <a:pt x="7809" y="25424"/>
                </a:cubicBezTo>
                <a:cubicBezTo>
                  <a:pt x="7843" y="25459"/>
                  <a:pt x="7860" y="25510"/>
                  <a:pt x="7894" y="25561"/>
                </a:cubicBezTo>
                <a:cubicBezTo>
                  <a:pt x="7963" y="25527"/>
                  <a:pt x="8099" y="25647"/>
                  <a:pt x="8133" y="25578"/>
                </a:cubicBezTo>
                <a:cubicBezTo>
                  <a:pt x="8151" y="25561"/>
                  <a:pt x="8133" y="25544"/>
                  <a:pt x="8133" y="25510"/>
                </a:cubicBezTo>
                <a:cubicBezTo>
                  <a:pt x="8219" y="25510"/>
                  <a:pt x="8321" y="25578"/>
                  <a:pt x="8424" y="25612"/>
                </a:cubicBezTo>
                <a:lnTo>
                  <a:pt x="8441" y="25612"/>
                </a:lnTo>
                <a:cubicBezTo>
                  <a:pt x="8475" y="25664"/>
                  <a:pt x="8526" y="25698"/>
                  <a:pt x="8578" y="25732"/>
                </a:cubicBezTo>
                <a:cubicBezTo>
                  <a:pt x="8731" y="25817"/>
                  <a:pt x="8902" y="25869"/>
                  <a:pt x="9090" y="25886"/>
                </a:cubicBezTo>
                <a:cubicBezTo>
                  <a:pt x="9193" y="25920"/>
                  <a:pt x="9278" y="25937"/>
                  <a:pt x="9381" y="25937"/>
                </a:cubicBezTo>
                <a:cubicBezTo>
                  <a:pt x="9415" y="25954"/>
                  <a:pt x="9449" y="25971"/>
                  <a:pt x="9483" y="25988"/>
                </a:cubicBezTo>
                <a:cubicBezTo>
                  <a:pt x="9517" y="26074"/>
                  <a:pt x="9552" y="26125"/>
                  <a:pt x="9603" y="26193"/>
                </a:cubicBezTo>
                <a:cubicBezTo>
                  <a:pt x="9928" y="26210"/>
                  <a:pt x="10218" y="26330"/>
                  <a:pt x="10440" y="26552"/>
                </a:cubicBezTo>
                <a:cubicBezTo>
                  <a:pt x="10491" y="26552"/>
                  <a:pt x="10526" y="26535"/>
                  <a:pt x="10560" y="26535"/>
                </a:cubicBezTo>
                <a:cubicBezTo>
                  <a:pt x="10628" y="26535"/>
                  <a:pt x="10679" y="26501"/>
                  <a:pt x="10696" y="26450"/>
                </a:cubicBezTo>
                <a:lnTo>
                  <a:pt x="10696" y="26415"/>
                </a:lnTo>
                <a:cubicBezTo>
                  <a:pt x="10748" y="26381"/>
                  <a:pt x="10799" y="26364"/>
                  <a:pt x="10833" y="26330"/>
                </a:cubicBezTo>
                <a:lnTo>
                  <a:pt x="10833" y="26330"/>
                </a:lnTo>
                <a:cubicBezTo>
                  <a:pt x="10884" y="26279"/>
                  <a:pt x="10953" y="26245"/>
                  <a:pt x="11021" y="26193"/>
                </a:cubicBezTo>
                <a:lnTo>
                  <a:pt x="11004" y="26159"/>
                </a:lnTo>
                <a:cubicBezTo>
                  <a:pt x="11038" y="26125"/>
                  <a:pt x="11072" y="26074"/>
                  <a:pt x="11072" y="26022"/>
                </a:cubicBezTo>
                <a:cubicBezTo>
                  <a:pt x="11158" y="26057"/>
                  <a:pt x="11226" y="26074"/>
                  <a:pt x="11311" y="26091"/>
                </a:cubicBezTo>
                <a:cubicBezTo>
                  <a:pt x="11534" y="26040"/>
                  <a:pt x="11790" y="26040"/>
                  <a:pt x="12012" y="26091"/>
                </a:cubicBezTo>
                <a:cubicBezTo>
                  <a:pt x="12012" y="26091"/>
                  <a:pt x="12012" y="26074"/>
                  <a:pt x="12012" y="26074"/>
                </a:cubicBezTo>
                <a:lnTo>
                  <a:pt x="12217" y="26108"/>
                </a:lnTo>
                <a:lnTo>
                  <a:pt x="12320" y="26210"/>
                </a:lnTo>
                <a:cubicBezTo>
                  <a:pt x="12371" y="26245"/>
                  <a:pt x="12422" y="26279"/>
                  <a:pt x="12473" y="26330"/>
                </a:cubicBezTo>
                <a:cubicBezTo>
                  <a:pt x="12490" y="26330"/>
                  <a:pt x="12508" y="26313"/>
                  <a:pt x="12508" y="26313"/>
                </a:cubicBezTo>
                <a:cubicBezTo>
                  <a:pt x="12542" y="26296"/>
                  <a:pt x="12559" y="26262"/>
                  <a:pt x="12576" y="26245"/>
                </a:cubicBezTo>
                <a:cubicBezTo>
                  <a:pt x="12610" y="26227"/>
                  <a:pt x="12695" y="26245"/>
                  <a:pt x="12747" y="26296"/>
                </a:cubicBezTo>
                <a:cubicBezTo>
                  <a:pt x="12798" y="26330"/>
                  <a:pt x="12832" y="26381"/>
                  <a:pt x="12832" y="26432"/>
                </a:cubicBezTo>
                <a:cubicBezTo>
                  <a:pt x="12849" y="26450"/>
                  <a:pt x="12849" y="26467"/>
                  <a:pt x="12849" y="26467"/>
                </a:cubicBezTo>
                <a:cubicBezTo>
                  <a:pt x="12883" y="26569"/>
                  <a:pt x="12901" y="26586"/>
                  <a:pt x="12986" y="26586"/>
                </a:cubicBezTo>
                <a:cubicBezTo>
                  <a:pt x="13071" y="26586"/>
                  <a:pt x="13140" y="26620"/>
                  <a:pt x="13191" y="26689"/>
                </a:cubicBezTo>
                <a:lnTo>
                  <a:pt x="13276" y="26774"/>
                </a:lnTo>
                <a:cubicBezTo>
                  <a:pt x="13328" y="26757"/>
                  <a:pt x="13379" y="26740"/>
                  <a:pt x="13430" y="26723"/>
                </a:cubicBezTo>
                <a:cubicBezTo>
                  <a:pt x="13447" y="26706"/>
                  <a:pt x="13464" y="26672"/>
                  <a:pt x="13481" y="26620"/>
                </a:cubicBezTo>
                <a:cubicBezTo>
                  <a:pt x="13481" y="26569"/>
                  <a:pt x="13481" y="26501"/>
                  <a:pt x="13481" y="26432"/>
                </a:cubicBezTo>
                <a:lnTo>
                  <a:pt x="13857" y="26398"/>
                </a:lnTo>
                <a:cubicBezTo>
                  <a:pt x="13909" y="26501"/>
                  <a:pt x="13960" y="26603"/>
                  <a:pt x="14079" y="26586"/>
                </a:cubicBezTo>
                <a:cubicBezTo>
                  <a:pt x="14148" y="26569"/>
                  <a:pt x="14233" y="26586"/>
                  <a:pt x="14302" y="26603"/>
                </a:cubicBezTo>
                <a:cubicBezTo>
                  <a:pt x="14404" y="26586"/>
                  <a:pt x="14490" y="26586"/>
                  <a:pt x="14592" y="26586"/>
                </a:cubicBezTo>
                <a:cubicBezTo>
                  <a:pt x="14592" y="26569"/>
                  <a:pt x="14609" y="26552"/>
                  <a:pt x="14609" y="26535"/>
                </a:cubicBezTo>
                <a:cubicBezTo>
                  <a:pt x="14643" y="26552"/>
                  <a:pt x="14695" y="26569"/>
                  <a:pt x="14729" y="26586"/>
                </a:cubicBezTo>
                <a:cubicBezTo>
                  <a:pt x="14797" y="26586"/>
                  <a:pt x="14865" y="26603"/>
                  <a:pt x="14917" y="26603"/>
                </a:cubicBezTo>
                <a:lnTo>
                  <a:pt x="14883" y="26620"/>
                </a:lnTo>
                <a:cubicBezTo>
                  <a:pt x="15105" y="26672"/>
                  <a:pt x="15293" y="26774"/>
                  <a:pt x="15463" y="26928"/>
                </a:cubicBezTo>
                <a:cubicBezTo>
                  <a:pt x="15532" y="26911"/>
                  <a:pt x="15600" y="26928"/>
                  <a:pt x="15686" y="26945"/>
                </a:cubicBezTo>
                <a:cubicBezTo>
                  <a:pt x="15703" y="26928"/>
                  <a:pt x="15737" y="26928"/>
                  <a:pt x="15754" y="26911"/>
                </a:cubicBezTo>
                <a:cubicBezTo>
                  <a:pt x="15925" y="26894"/>
                  <a:pt x="16079" y="26911"/>
                  <a:pt x="16215" y="26962"/>
                </a:cubicBezTo>
                <a:cubicBezTo>
                  <a:pt x="16386" y="26860"/>
                  <a:pt x="16574" y="26808"/>
                  <a:pt x="16762" y="26808"/>
                </a:cubicBezTo>
                <a:lnTo>
                  <a:pt x="16796" y="26808"/>
                </a:lnTo>
                <a:lnTo>
                  <a:pt x="16865" y="26808"/>
                </a:lnTo>
                <a:cubicBezTo>
                  <a:pt x="16899" y="26757"/>
                  <a:pt x="16933" y="26723"/>
                  <a:pt x="16967" y="26706"/>
                </a:cubicBezTo>
                <a:cubicBezTo>
                  <a:pt x="17001" y="26655"/>
                  <a:pt x="17052" y="26638"/>
                  <a:pt x="17104" y="26603"/>
                </a:cubicBezTo>
                <a:lnTo>
                  <a:pt x="17104" y="26603"/>
                </a:lnTo>
                <a:lnTo>
                  <a:pt x="17155" y="26586"/>
                </a:lnTo>
                <a:cubicBezTo>
                  <a:pt x="17138" y="26569"/>
                  <a:pt x="17138" y="26552"/>
                  <a:pt x="17138" y="26535"/>
                </a:cubicBezTo>
                <a:cubicBezTo>
                  <a:pt x="17138" y="26467"/>
                  <a:pt x="17172" y="26398"/>
                  <a:pt x="17223" y="26347"/>
                </a:cubicBezTo>
                <a:cubicBezTo>
                  <a:pt x="17240" y="26313"/>
                  <a:pt x="17292" y="26347"/>
                  <a:pt x="17326" y="26347"/>
                </a:cubicBezTo>
                <a:cubicBezTo>
                  <a:pt x="17360" y="26364"/>
                  <a:pt x="17411" y="26381"/>
                  <a:pt x="17445" y="26381"/>
                </a:cubicBezTo>
                <a:cubicBezTo>
                  <a:pt x="17497" y="26381"/>
                  <a:pt x="17514" y="26330"/>
                  <a:pt x="17497" y="26279"/>
                </a:cubicBezTo>
                <a:cubicBezTo>
                  <a:pt x="17480" y="26245"/>
                  <a:pt x="17463" y="26142"/>
                  <a:pt x="17445" y="26091"/>
                </a:cubicBezTo>
                <a:lnTo>
                  <a:pt x="17907" y="26040"/>
                </a:lnTo>
                <a:cubicBezTo>
                  <a:pt x="17941" y="26074"/>
                  <a:pt x="17958" y="26125"/>
                  <a:pt x="17975" y="26176"/>
                </a:cubicBezTo>
                <a:cubicBezTo>
                  <a:pt x="17975" y="26245"/>
                  <a:pt x="17975" y="26296"/>
                  <a:pt x="17975" y="26364"/>
                </a:cubicBezTo>
                <a:cubicBezTo>
                  <a:pt x="17975" y="26398"/>
                  <a:pt x="18043" y="26484"/>
                  <a:pt x="18061" y="26467"/>
                </a:cubicBezTo>
                <a:cubicBezTo>
                  <a:pt x="18163" y="26415"/>
                  <a:pt x="18283" y="26415"/>
                  <a:pt x="18368" y="26467"/>
                </a:cubicBezTo>
                <a:cubicBezTo>
                  <a:pt x="18471" y="26432"/>
                  <a:pt x="18556" y="26415"/>
                  <a:pt x="18659" y="26398"/>
                </a:cubicBezTo>
                <a:cubicBezTo>
                  <a:pt x="18727" y="26381"/>
                  <a:pt x="18812" y="26381"/>
                  <a:pt x="18881" y="26381"/>
                </a:cubicBezTo>
                <a:cubicBezTo>
                  <a:pt x="18966" y="26415"/>
                  <a:pt x="19034" y="26381"/>
                  <a:pt x="19086" y="26313"/>
                </a:cubicBezTo>
                <a:cubicBezTo>
                  <a:pt x="19154" y="26227"/>
                  <a:pt x="19257" y="26245"/>
                  <a:pt x="19359" y="26381"/>
                </a:cubicBezTo>
                <a:cubicBezTo>
                  <a:pt x="19359" y="26279"/>
                  <a:pt x="19325" y="26193"/>
                  <a:pt x="19291" y="26108"/>
                </a:cubicBezTo>
                <a:cubicBezTo>
                  <a:pt x="19240" y="26040"/>
                  <a:pt x="19240" y="25954"/>
                  <a:pt x="19308" y="25903"/>
                </a:cubicBezTo>
                <a:lnTo>
                  <a:pt x="19923" y="25834"/>
                </a:lnTo>
                <a:cubicBezTo>
                  <a:pt x="20043" y="26005"/>
                  <a:pt x="20043" y="26005"/>
                  <a:pt x="20145" y="25988"/>
                </a:cubicBezTo>
                <a:cubicBezTo>
                  <a:pt x="20162" y="25988"/>
                  <a:pt x="20179" y="25988"/>
                  <a:pt x="20213" y="25971"/>
                </a:cubicBezTo>
                <a:cubicBezTo>
                  <a:pt x="20265" y="25988"/>
                  <a:pt x="20299" y="26022"/>
                  <a:pt x="20316" y="26074"/>
                </a:cubicBezTo>
                <a:cubicBezTo>
                  <a:pt x="20350" y="26108"/>
                  <a:pt x="20350" y="26159"/>
                  <a:pt x="20333" y="26210"/>
                </a:cubicBezTo>
                <a:cubicBezTo>
                  <a:pt x="20333" y="26227"/>
                  <a:pt x="20316" y="26227"/>
                  <a:pt x="20316" y="26245"/>
                </a:cubicBezTo>
                <a:cubicBezTo>
                  <a:pt x="20282" y="26262"/>
                  <a:pt x="20248" y="26262"/>
                  <a:pt x="20196" y="26279"/>
                </a:cubicBezTo>
                <a:lnTo>
                  <a:pt x="20196" y="26279"/>
                </a:lnTo>
                <a:cubicBezTo>
                  <a:pt x="20282" y="26381"/>
                  <a:pt x="20367" y="26484"/>
                  <a:pt x="20436" y="26586"/>
                </a:cubicBezTo>
                <a:cubicBezTo>
                  <a:pt x="20470" y="26603"/>
                  <a:pt x="20504" y="26586"/>
                  <a:pt x="20538" y="26569"/>
                </a:cubicBezTo>
                <a:cubicBezTo>
                  <a:pt x="20641" y="26518"/>
                  <a:pt x="20743" y="26450"/>
                  <a:pt x="20829" y="26364"/>
                </a:cubicBezTo>
                <a:cubicBezTo>
                  <a:pt x="20863" y="26330"/>
                  <a:pt x="20880" y="26296"/>
                  <a:pt x="20880" y="26245"/>
                </a:cubicBezTo>
                <a:cubicBezTo>
                  <a:pt x="21136" y="26313"/>
                  <a:pt x="21392" y="26227"/>
                  <a:pt x="21580" y="26057"/>
                </a:cubicBezTo>
                <a:cubicBezTo>
                  <a:pt x="21614" y="26057"/>
                  <a:pt x="21649" y="26057"/>
                  <a:pt x="21683" y="26057"/>
                </a:cubicBezTo>
                <a:cubicBezTo>
                  <a:pt x="21717" y="26022"/>
                  <a:pt x="21751" y="26074"/>
                  <a:pt x="21785" y="26125"/>
                </a:cubicBezTo>
                <a:cubicBezTo>
                  <a:pt x="21820" y="26193"/>
                  <a:pt x="21905" y="26227"/>
                  <a:pt x="21990" y="26227"/>
                </a:cubicBezTo>
                <a:cubicBezTo>
                  <a:pt x="22025" y="26227"/>
                  <a:pt x="22059" y="26210"/>
                  <a:pt x="22093" y="26193"/>
                </a:cubicBezTo>
                <a:cubicBezTo>
                  <a:pt x="22127" y="26176"/>
                  <a:pt x="22144" y="26142"/>
                  <a:pt x="22161" y="26125"/>
                </a:cubicBezTo>
                <a:cubicBezTo>
                  <a:pt x="22247" y="26005"/>
                  <a:pt x="22418" y="25954"/>
                  <a:pt x="22537" y="26022"/>
                </a:cubicBezTo>
                <a:cubicBezTo>
                  <a:pt x="22571" y="26022"/>
                  <a:pt x="22605" y="26040"/>
                  <a:pt x="22623" y="26040"/>
                </a:cubicBezTo>
                <a:cubicBezTo>
                  <a:pt x="22742" y="26057"/>
                  <a:pt x="22845" y="26040"/>
                  <a:pt x="22862" y="25903"/>
                </a:cubicBezTo>
                <a:cubicBezTo>
                  <a:pt x="22862" y="25886"/>
                  <a:pt x="22862" y="25869"/>
                  <a:pt x="22879" y="25869"/>
                </a:cubicBezTo>
                <a:cubicBezTo>
                  <a:pt x="22862" y="25834"/>
                  <a:pt x="22845" y="25817"/>
                  <a:pt x="22845" y="25783"/>
                </a:cubicBezTo>
                <a:cubicBezTo>
                  <a:pt x="22845" y="25715"/>
                  <a:pt x="22845" y="25647"/>
                  <a:pt x="22862" y="25595"/>
                </a:cubicBezTo>
                <a:cubicBezTo>
                  <a:pt x="22998" y="25561"/>
                  <a:pt x="23067" y="25459"/>
                  <a:pt x="23169" y="25390"/>
                </a:cubicBezTo>
                <a:cubicBezTo>
                  <a:pt x="23238" y="25424"/>
                  <a:pt x="23323" y="25441"/>
                  <a:pt x="23238" y="25305"/>
                </a:cubicBezTo>
                <a:cubicBezTo>
                  <a:pt x="23221" y="25288"/>
                  <a:pt x="23221" y="25254"/>
                  <a:pt x="23238" y="25236"/>
                </a:cubicBezTo>
                <a:cubicBezTo>
                  <a:pt x="23272" y="25219"/>
                  <a:pt x="23306" y="25185"/>
                  <a:pt x="23357" y="25168"/>
                </a:cubicBezTo>
                <a:cubicBezTo>
                  <a:pt x="23357" y="25168"/>
                  <a:pt x="23391" y="25168"/>
                  <a:pt x="23391" y="25202"/>
                </a:cubicBezTo>
                <a:cubicBezTo>
                  <a:pt x="23545" y="25271"/>
                  <a:pt x="23665" y="25373"/>
                  <a:pt x="23784" y="25476"/>
                </a:cubicBezTo>
                <a:cubicBezTo>
                  <a:pt x="23802" y="25493"/>
                  <a:pt x="23819" y="25510"/>
                  <a:pt x="23819" y="25527"/>
                </a:cubicBezTo>
                <a:cubicBezTo>
                  <a:pt x="23819" y="25527"/>
                  <a:pt x="23802" y="25578"/>
                  <a:pt x="23802" y="25612"/>
                </a:cubicBezTo>
                <a:cubicBezTo>
                  <a:pt x="23819" y="25681"/>
                  <a:pt x="23836" y="25749"/>
                  <a:pt x="23836" y="25817"/>
                </a:cubicBezTo>
                <a:cubicBezTo>
                  <a:pt x="23938" y="25800"/>
                  <a:pt x="24058" y="25800"/>
                  <a:pt x="24109" y="25698"/>
                </a:cubicBezTo>
                <a:cubicBezTo>
                  <a:pt x="24109" y="25681"/>
                  <a:pt x="24160" y="25698"/>
                  <a:pt x="24177" y="25698"/>
                </a:cubicBezTo>
                <a:cubicBezTo>
                  <a:pt x="24195" y="25698"/>
                  <a:pt x="24212" y="25715"/>
                  <a:pt x="24229" y="25732"/>
                </a:cubicBezTo>
                <a:cubicBezTo>
                  <a:pt x="24587" y="25988"/>
                  <a:pt x="24605" y="25988"/>
                  <a:pt x="24724" y="25817"/>
                </a:cubicBezTo>
                <a:cubicBezTo>
                  <a:pt x="24775" y="25749"/>
                  <a:pt x="24844" y="25783"/>
                  <a:pt x="24929" y="25817"/>
                </a:cubicBezTo>
                <a:cubicBezTo>
                  <a:pt x="24998" y="25852"/>
                  <a:pt x="25049" y="25886"/>
                  <a:pt x="25100" y="25920"/>
                </a:cubicBezTo>
                <a:cubicBezTo>
                  <a:pt x="25117" y="25903"/>
                  <a:pt x="25134" y="25869"/>
                  <a:pt x="25117" y="25834"/>
                </a:cubicBezTo>
                <a:cubicBezTo>
                  <a:pt x="25134" y="25834"/>
                  <a:pt x="25151" y="25852"/>
                  <a:pt x="25168" y="25852"/>
                </a:cubicBezTo>
                <a:cubicBezTo>
                  <a:pt x="25425" y="25800"/>
                  <a:pt x="25698" y="25783"/>
                  <a:pt x="25971" y="25800"/>
                </a:cubicBezTo>
                <a:cubicBezTo>
                  <a:pt x="26023" y="25800"/>
                  <a:pt x="26057" y="25783"/>
                  <a:pt x="26108" y="25749"/>
                </a:cubicBezTo>
                <a:cubicBezTo>
                  <a:pt x="26228" y="25698"/>
                  <a:pt x="26382" y="25698"/>
                  <a:pt x="26484" y="25783"/>
                </a:cubicBezTo>
                <a:cubicBezTo>
                  <a:pt x="26501" y="25783"/>
                  <a:pt x="26518" y="25783"/>
                  <a:pt x="26535" y="25800"/>
                </a:cubicBezTo>
                <a:cubicBezTo>
                  <a:pt x="26604" y="25817"/>
                  <a:pt x="26638" y="25800"/>
                  <a:pt x="26638" y="25681"/>
                </a:cubicBezTo>
                <a:cubicBezTo>
                  <a:pt x="26638" y="25612"/>
                  <a:pt x="26655" y="25544"/>
                  <a:pt x="26689" y="25493"/>
                </a:cubicBezTo>
                <a:cubicBezTo>
                  <a:pt x="26723" y="25441"/>
                  <a:pt x="26775" y="25424"/>
                  <a:pt x="26826" y="25441"/>
                </a:cubicBezTo>
                <a:lnTo>
                  <a:pt x="26843" y="25493"/>
                </a:lnTo>
                <a:cubicBezTo>
                  <a:pt x="26877" y="25595"/>
                  <a:pt x="26962" y="25681"/>
                  <a:pt x="27048" y="25715"/>
                </a:cubicBezTo>
                <a:cubicBezTo>
                  <a:pt x="27150" y="25749"/>
                  <a:pt x="27202" y="25681"/>
                  <a:pt x="27236" y="25612"/>
                </a:cubicBezTo>
                <a:cubicBezTo>
                  <a:pt x="27270" y="25527"/>
                  <a:pt x="27287" y="25441"/>
                  <a:pt x="27304" y="25339"/>
                </a:cubicBezTo>
                <a:lnTo>
                  <a:pt x="27304" y="25322"/>
                </a:lnTo>
                <a:cubicBezTo>
                  <a:pt x="27492" y="25339"/>
                  <a:pt x="27680" y="25254"/>
                  <a:pt x="27800" y="25117"/>
                </a:cubicBezTo>
                <a:cubicBezTo>
                  <a:pt x="27851" y="25117"/>
                  <a:pt x="27902" y="25117"/>
                  <a:pt x="27971" y="25134"/>
                </a:cubicBezTo>
                <a:cubicBezTo>
                  <a:pt x="28107" y="25168"/>
                  <a:pt x="28278" y="25185"/>
                  <a:pt x="28432" y="25151"/>
                </a:cubicBezTo>
                <a:cubicBezTo>
                  <a:pt x="28432" y="25168"/>
                  <a:pt x="28432" y="25185"/>
                  <a:pt x="28432" y="25202"/>
                </a:cubicBezTo>
                <a:cubicBezTo>
                  <a:pt x="28620" y="25134"/>
                  <a:pt x="28825" y="25083"/>
                  <a:pt x="29030" y="25100"/>
                </a:cubicBezTo>
                <a:cubicBezTo>
                  <a:pt x="29098" y="24997"/>
                  <a:pt x="29201" y="24929"/>
                  <a:pt x="29303" y="24878"/>
                </a:cubicBezTo>
                <a:cubicBezTo>
                  <a:pt x="29337" y="24878"/>
                  <a:pt x="29389" y="24861"/>
                  <a:pt x="29423" y="24861"/>
                </a:cubicBezTo>
                <a:lnTo>
                  <a:pt x="29423" y="0"/>
                </a:lnTo>
                <a:lnTo>
                  <a:pt x="0" y="0"/>
                </a:lnTo>
                <a:lnTo>
                  <a:pt x="0" y="24058"/>
                </a:lnTo>
                <a:cubicBezTo>
                  <a:pt x="0" y="24075"/>
                  <a:pt x="18" y="24075"/>
                  <a:pt x="35" y="24075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>
            <a:outerShdw blurRad="57150" dist="19050" dir="5400000" algn="bl" rotWithShape="0">
              <a:srgbClr val="1F497D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" name="Google Shape;1624;p34"/>
          <p:cNvSpPr/>
          <p:nvPr/>
        </p:nvSpPr>
        <p:spPr>
          <a:xfrm rot="21207182">
            <a:off x="8540778" y="3821999"/>
            <a:ext cx="1193680" cy="1102126"/>
          </a:xfrm>
          <a:custGeom>
            <a:avLst/>
            <a:gdLst/>
            <a:ahLst/>
            <a:cxnLst/>
            <a:rect l="l" t="t" r="r" b="b"/>
            <a:pathLst>
              <a:path w="39302" h="37068" extrusionOk="0">
                <a:moveTo>
                  <a:pt x="18336" y="1"/>
                </a:moveTo>
                <a:cubicBezTo>
                  <a:pt x="17121" y="1"/>
                  <a:pt x="15914" y="696"/>
                  <a:pt x="15411" y="2021"/>
                </a:cubicBezTo>
                <a:lnTo>
                  <a:pt x="12797" y="9255"/>
                </a:lnTo>
                <a:cubicBezTo>
                  <a:pt x="12432" y="10228"/>
                  <a:pt x="11642" y="10958"/>
                  <a:pt x="10639" y="11231"/>
                </a:cubicBezTo>
                <a:lnTo>
                  <a:pt x="3192" y="13176"/>
                </a:lnTo>
                <a:cubicBezTo>
                  <a:pt x="669" y="13815"/>
                  <a:pt x="0" y="17067"/>
                  <a:pt x="2037" y="18648"/>
                </a:cubicBezTo>
                <a:lnTo>
                  <a:pt x="8116" y="23389"/>
                </a:lnTo>
                <a:cubicBezTo>
                  <a:pt x="8937" y="24028"/>
                  <a:pt x="9393" y="25031"/>
                  <a:pt x="9332" y="26064"/>
                </a:cubicBezTo>
                <a:lnTo>
                  <a:pt x="8876" y="33754"/>
                </a:lnTo>
                <a:cubicBezTo>
                  <a:pt x="8763" y="35670"/>
                  <a:pt x="10321" y="37067"/>
                  <a:pt x="12014" y="37067"/>
                </a:cubicBezTo>
                <a:cubicBezTo>
                  <a:pt x="12605" y="37067"/>
                  <a:pt x="13212" y="36897"/>
                  <a:pt x="13770" y="36520"/>
                </a:cubicBezTo>
                <a:lnTo>
                  <a:pt x="20122" y="32174"/>
                </a:lnTo>
                <a:cubicBezTo>
                  <a:pt x="20640" y="31822"/>
                  <a:pt x="21237" y="31640"/>
                  <a:pt x="21844" y="31640"/>
                </a:cubicBezTo>
                <a:cubicBezTo>
                  <a:pt x="22235" y="31640"/>
                  <a:pt x="22629" y="31715"/>
                  <a:pt x="23010" y="31870"/>
                </a:cubicBezTo>
                <a:lnTo>
                  <a:pt x="30183" y="34666"/>
                </a:lnTo>
                <a:cubicBezTo>
                  <a:pt x="30566" y="34816"/>
                  <a:pt x="30950" y="34885"/>
                  <a:pt x="31323" y="34885"/>
                </a:cubicBezTo>
                <a:cubicBezTo>
                  <a:pt x="33288" y="34885"/>
                  <a:pt x="34930" y="32962"/>
                  <a:pt x="34317" y="30867"/>
                </a:cubicBezTo>
                <a:lnTo>
                  <a:pt x="32159" y="23481"/>
                </a:lnTo>
                <a:cubicBezTo>
                  <a:pt x="31885" y="22478"/>
                  <a:pt x="32098" y="21414"/>
                  <a:pt x="32767" y="20623"/>
                </a:cubicBezTo>
                <a:lnTo>
                  <a:pt x="37661" y="14696"/>
                </a:lnTo>
                <a:cubicBezTo>
                  <a:pt x="39302" y="12690"/>
                  <a:pt x="37934" y="9651"/>
                  <a:pt x="35350" y="9590"/>
                </a:cubicBezTo>
                <a:lnTo>
                  <a:pt x="27630" y="9347"/>
                </a:lnTo>
                <a:cubicBezTo>
                  <a:pt x="26596" y="9316"/>
                  <a:pt x="25654" y="8769"/>
                  <a:pt x="25107" y="7888"/>
                </a:cubicBezTo>
                <a:lnTo>
                  <a:pt x="20943" y="1413"/>
                </a:lnTo>
                <a:cubicBezTo>
                  <a:pt x="20316" y="460"/>
                  <a:pt x="19323" y="1"/>
                  <a:pt x="183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>
              <a:solidFill>
                <a:srgbClr val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735015" y="2757395"/>
            <a:ext cx="637379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Myriad Pro" panose="020B0503030403020204" pitchFamily="34" charset="0"/>
              </a:rPr>
              <a:t>Task 2 Look and say.</a:t>
            </a:r>
            <a:endParaRPr lang="en-US" sz="5400" b="1" dirty="0">
              <a:solidFill>
                <a:srgbClr val="000000"/>
              </a:solidFill>
            </a:endParaRPr>
          </a:p>
        </p:txBody>
      </p:sp>
      <p:sp>
        <p:nvSpPr>
          <p:cNvPr id="29" name="Google Shape;831;p33"/>
          <p:cNvSpPr/>
          <p:nvPr/>
        </p:nvSpPr>
        <p:spPr>
          <a:xfrm rot="2914819">
            <a:off x="2632835" y="1232281"/>
            <a:ext cx="505203" cy="1548288"/>
          </a:xfrm>
          <a:custGeom>
            <a:avLst/>
            <a:gdLst/>
            <a:ahLst/>
            <a:cxnLst/>
            <a:rect l="l" t="t" r="r" b="b"/>
            <a:pathLst>
              <a:path w="45249" h="87700" extrusionOk="0">
                <a:moveTo>
                  <a:pt x="676" y="1"/>
                </a:moveTo>
                <a:lnTo>
                  <a:pt x="193" y="290"/>
                </a:lnTo>
                <a:lnTo>
                  <a:pt x="1" y="387"/>
                </a:lnTo>
                <a:lnTo>
                  <a:pt x="3088" y="82489"/>
                </a:lnTo>
                <a:lnTo>
                  <a:pt x="3667" y="82972"/>
                </a:lnTo>
                <a:lnTo>
                  <a:pt x="4149" y="82586"/>
                </a:lnTo>
                <a:lnTo>
                  <a:pt x="4631" y="82296"/>
                </a:lnTo>
                <a:lnTo>
                  <a:pt x="5114" y="82682"/>
                </a:lnTo>
                <a:lnTo>
                  <a:pt x="5693" y="83165"/>
                </a:lnTo>
                <a:lnTo>
                  <a:pt x="6175" y="82875"/>
                </a:lnTo>
                <a:lnTo>
                  <a:pt x="6657" y="82489"/>
                </a:lnTo>
                <a:lnTo>
                  <a:pt x="7236" y="82972"/>
                </a:lnTo>
                <a:lnTo>
                  <a:pt x="7719" y="83358"/>
                </a:lnTo>
                <a:lnTo>
                  <a:pt x="8201" y="83068"/>
                </a:lnTo>
                <a:lnTo>
                  <a:pt x="8683" y="82779"/>
                </a:lnTo>
                <a:lnTo>
                  <a:pt x="9262" y="83165"/>
                </a:lnTo>
                <a:lnTo>
                  <a:pt x="9745" y="83647"/>
                </a:lnTo>
                <a:lnTo>
                  <a:pt x="10227" y="83358"/>
                </a:lnTo>
                <a:lnTo>
                  <a:pt x="10806" y="82972"/>
                </a:lnTo>
                <a:lnTo>
                  <a:pt x="11288" y="83454"/>
                </a:lnTo>
                <a:lnTo>
                  <a:pt x="11771" y="83840"/>
                </a:lnTo>
                <a:lnTo>
                  <a:pt x="11867" y="83840"/>
                </a:lnTo>
                <a:lnTo>
                  <a:pt x="12350" y="83550"/>
                </a:lnTo>
                <a:lnTo>
                  <a:pt x="12832" y="83261"/>
                </a:lnTo>
                <a:lnTo>
                  <a:pt x="13314" y="83647"/>
                </a:lnTo>
                <a:lnTo>
                  <a:pt x="13797" y="84129"/>
                </a:lnTo>
                <a:lnTo>
                  <a:pt x="13893" y="84129"/>
                </a:lnTo>
                <a:lnTo>
                  <a:pt x="14376" y="83743"/>
                </a:lnTo>
                <a:lnTo>
                  <a:pt x="14858" y="83454"/>
                </a:lnTo>
                <a:lnTo>
                  <a:pt x="15340" y="83936"/>
                </a:lnTo>
                <a:lnTo>
                  <a:pt x="15919" y="84322"/>
                </a:lnTo>
                <a:lnTo>
                  <a:pt x="16402" y="84033"/>
                </a:lnTo>
                <a:lnTo>
                  <a:pt x="16884" y="83743"/>
                </a:lnTo>
                <a:lnTo>
                  <a:pt x="17366" y="84129"/>
                </a:lnTo>
                <a:lnTo>
                  <a:pt x="17945" y="84612"/>
                </a:lnTo>
                <a:lnTo>
                  <a:pt x="18428" y="84226"/>
                </a:lnTo>
                <a:lnTo>
                  <a:pt x="18910" y="83936"/>
                </a:lnTo>
                <a:lnTo>
                  <a:pt x="19392" y="84322"/>
                </a:lnTo>
                <a:lnTo>
                  <a:pt x="19971" y="84805"/>
                </a:lnTo>
                <a:lnTo>
                  <a:pt x="20454" y="84515"/>
                </a:lnTo>
                <a:lnTo>
                  <a:pt x="20936" y="84226"/>
                </a:lnTo>
                <a:lnTo>
                  <a:pt x="21515" y="84612"/>
                </a:lnTo>
                <a:lnTo>
                  <a:pt x="21997" y="85094"/>
                </a:lnTo>
                <a:lnTo>
                  <a:pt x="22480" y="84708"/>
                </a:lnTo>
                <a:lnTo>
                  <a:pt x="22962" y="84419"/>
                </a:lnTo>
                <a:lnTo>
                  <a:pt x="23541" y="84901"/>
                </a:lnTo>
                <a:lnTo>
                  <a:pt x="24023" y="85287"/>
                </a:lnTo>
                <a:lnTo>
                  <a:pt x="24120" y="85287"/>
                </a:lnTo>
                <a:lnTo>
                  <a:pt x="24602" y="84998"/>
                </a:lnTo>
                <a:lnTo>
                  <a:pt x="25085" y="84612"/>
                </a:lnTo>
                <a:lnTo>
                  <a:pt x="25567" y="85094"/>
                </a:lnTo>
                <a:lnTo>
                  <a:pt x="26049" y="85576"/>
                </a:lnTo>
                <a:lnTo>
                  <a:pt x="26146" y="85576"/>
                </a:lnTo>
                <a:lnTo>
                  <a:pt x="26628" y="85191"/>
                </a:lnTo>
                <a:lnTo>
                  <a:pt x="27111" y="84901"/>
                </a:lnTo>
                <a:lnTo>
                  <a:pt x="27593" y="85287"/>
                </a:lnTo>
                <a:lnTo>
                  <a:pt x="28075" y="85769"/>
                </a:lnTo>
                <a:lnTo>
                  <a:pt x="28172" y="85769"/>
                </a:lnTo>
                <a:lnTo>
                  <a:pt x="28654" y="85480"/>
                </a:lnTo>
                <a:lnTo>
                  <a:pt x="29137" y="85094"/>
                </a:lnTo>
                <a:lnTo>
                  <a:pt x="29619" y="85576"/>
                </a:lnTo>
                <a:lnTo>
                  <a:pt x="30198" y="85962"/>
                </a:lnTo>
                <a:lnTo>
                  <a:pt x="30680" y="85673"/>
                </a:lnTo>
                <a:lnTo>
                  <a:pt x="31163" y="85384"/>
                </a:lnTo>
                <a:lnTo>
                  <a:pt x="31645" y="85769"/>
                </a:lnTo>
                <a:lnTo>
                  <a:pt x="32224" y="86252"/>
                </a:lnTo>
                <a:lnTo>
                  <a:pt x="32706" y="85962"/>
                </a:lnTo>
                <a:lnTo>
                  <a:pt x="33189" y="85576"/>
                </a:lnTo>
                <a:lnTo>
                  <a:pt x="33768" y="86059"/>
                </a:lnTo>
                <a:lnTo>
                  <a:pt x="34250" y="86445"/>
                </a:lnTo>
                <a:lnTo>
                  <a:pt x="34732" y="86155"/>
                </a:lnTo>
                <a:lnTo>
                  <a:pt x="35215" y="85866"/>
                </a:lnTo>
                <a:lnTo>
                  <a:pt x="35794" y="86252"/>
                </a:lnTo>
                <a:lnTo>
                  <a:pt x="36276" y="86734"/>
                </a:lnTo>
                <a:lnTo>
                  <a:pt x="36855" y="86445"/>
                </a:lnTo>
                <a:lnTo>
                  <a:pt x="37337" y="86059"/>
                </a:lnTo>
                <a:lnTo>
                  <a:pt x="37820" y="86541"/>
                </a:lnTo>
                <a:lnTo>
                  <a:pt x="38302" y="86927"/>
                </a:lnTo>
                <a:lnTo>
                  <a:pt x="38398" y="86927"/>
                </a:lnTo>
                <a:lnTo>
                  <a:pt x="38881" y="86638"/>
                </a:lnTo>
                <a:lnTo>
                  <a:pt x="39363" y="86348"/>
                </a:lnTo>
                <a:lnTo>
                  <a:pt x="39846" y="86734"/>
                </a:lnTo>
                <a:lnTo>
                  <a:pt x="40328" y="87217"/>
                </a:lnTo>
                <a:lnTo>
                  <a:pt x="40424" y="87217"/>
                </a:lnTo>
                <a:lnTo>
                  <a:pt x="40907" y="86831"/>
                </a:lnTo>
                <a:lnTo>
                  <a:pt x="41389" y="86541"/>
                </a:lnTo>
                <a:lnTo>
                  <a:pt x="41872" y="87024"/>
                </a:lnTo>
                <a:lnTo>
                  <a:pt x="42450" y="87410"/>
                </a:lnTo>
                <a:lnTo>
                  <a:pt x="42933" y="87120"/>
                </a:lnTo>
                <a:lnTo>
                  <a:pt x="43415" y="86734"/>
                </a:lnTo>
                <a:lnTo>
                  <a:pt x="43898" y="87217"/>
                </a:lnTo>
                <a:lnTo>
                  <a:pt x="44477" y="87603"/>
                </a:lnTo>
                <a:lnTo>
                  <a:pt x="44477" y="87699"/>
                </a:lnTo>
                <a:lnTo>
                  <a:pt x="44959" y="87313"/>
                </a:lnTo>
                <a:lnTo>
                  <a:pt x="45248" y="87120"/>
                </a:lnTo>
                <a:lnTo>
                  <a:pt x="42258" y="5403"/>
                </a:lnTo>
                <a:lnTo>
                  <a:pt x="41968" y="5210"/>
                </a:lnTo>
                <a:lnTo>
                  <a:pt x="41486" y="4728"/>
                </a:lnTo>
                <a:lnTo>
                  <a:pt x="41003" y="5017"/>
                </a:lnTo>
                <a:lnTo>
                  <a:pt x="40521" y="5403"/>
                </a:lnTo>
                <a:lnTo>
                  <a:pt x="39942" y="4921"/>
                </a:lnTo>
                <a:lnTo>
                  <a:pt x="39460" y="4535"/>
                </a:lnTo>
                <a:lnTo>
                  <a:pt x="38977" y="4824"/>
                </a:lnTo>
                <a:lnTo>
                  <a:pt x="38398" y="5114"/>
                </a:lnTo>
                <a:lnTo>
                  <a:pt x="37916" y="4728"/>
                </a:lnTo>
                <a:lnTo>
                  <a:pt x="37434" y="4246"/>
                </a:lnTo>
                <a:lnTo>
                  <a:pt x="37337" y="4246"/>
                </a:lnTo>
                <a:lnTo>
                  <a:pt x="36855" y="4632"/>
                </a:lnTo>
                <a:lnTo>
                  <a:pt x="36372" y="4921"/>
                </a:lnTo>
                <a:lnTo>
                  <a:pt x="35890" y="4439"/>
                </a:lnTo>
                <a:lnTo>
                  <a:pt x="35408" y="4053"/>
                </a:lnTo>
                <a:lnTo>
                  <a:pt x="35311" y="4053"/>
                </a:lnTo>
                <a:lnTo>
                  <a:pt x="34829" y="4342"/>
                </a:lnTo>
                <a:lnTo>
                  <a:pt x="34346" y="4632"/>
                </a:lnTo>
                <a:lnTo>
                  <a:pt x="33864" y="4246"/>
                </a:lnTo>
                <a:lnTo>
                  <a:pt x="33382" y="3763"/>
                </a:lnTo>
                <a:lnTo>
                  <a:pt x="33285" y="3763"/>
                </a:lnTo>
                <a:lnTo>
                  <a:pt x="32803" y="4149"/>
                </a:lnTo>
                <a:lnTo>
                  <a:pt x="32320" y="4439"/>
                </a:lnTo>
                <a:lnTo>
                  <a:pt x="31838" y="3956"/>
                </a:lnTo>
                <a:lnTo>
                  <a:pt x="31259" y="3570"/>
                </a:lnTo>
                <a:lnTo>
                  <a:pt x="30777" y="3860"/>
                </a:lnTo>
                <a:lnTo>
                  <a:pt x="30294" y="4149"/>
                </a:lnTo>
                <a:lnTo>
                  <a:pt x="29812" y="3763"/>
                </a:lnTo>
                <a:lnTo>
                  <a:pt x="29233" y="3281"/>
                </a:lnTo>
                <a:lnTo>
                  <a:pt x="28751" y="3667"/>
                </a:lnTo>
                <a:lnTo>
                  <a:pt x="28268" y="3956"/>
                </a:lnTo>
                <a:lnTo>
                  <a:pt x="27689" y="3474"/>
                </a:lnTo>
                <a:lnTo>
                  <a:pt x="27207" y="3088"/>
                </a:lnTo>
                <a:lnTo>
                  <a:pt x="26725" y="3377"/>
                </a:lnTo>
                <a:lnTo>
                  <a:pt x="26242" y="3763"/>
                </a:lnTo>
                <a:lnTo>
                  <a:pt x="25663" y="3281"/>
                </a:lnTo>
                <a:lnTo>
                  <a:pt x="25181" y="2895"/>
                </a:lnTo>
                <a:lnTo>
                  <a:pt x="25085" y="2798"/>
                </a:lnTo>
                <a:lnTo>
                  <a:pt x="24602" y="3184"/>
                </a:lnTo>
                <a:lnTo>
                  <a:pt x="24120" y="3474"/>
                </a:lnTo>
                <a:lnTo>
                  <a:pt x="23637" y="3088"/>
                </a:lnTo>
                <a:lnTo>
                  <a:pt x="23155" y="2605"/>
                </a:lnTo>
                <a:lnTo>
                  <a:pt x="23059" y="2605"/>
                </a:lnTo>
                <a:lnTo>
                  <a:pt x="22576" y="2895"/>
                </a:lnTo>
                <a:lnTo>
                  <a:pt x="22094" y="3281"/>
                </a:lnTo>
                <a:lnTo>
                  <a:pt x="21611" y="2798"/>
                </a:lnTo>
                <a:lnTo>
                  <a:pt x="21129" y="2413"/>
                </a:lnTo>
                <a:lnTo>
                  <a:pt x="21033" y="2413"/>
                </a:lnTo>
                <a:lnTo>
                  <a:pt x="20550" y="2702"/>
                </a:lnTo>
                <a:lnTo>
                  <a:pt x="20068" y="2991"/>
                </a:lnTo>
                <a:lnTo>
                  <a:pt x="19585" y="2605"/>
                </a:lnTo>
                <a:lnTo>
                  <a:pt x="19007" y="2123"/>
                </a:lnTo>
                <a:lnTo>
                  <a:pt x="18524" y="2413"/>
                </a:lnTo>
                <a:lnTo>
                  <a:pt x="18042" y="2798"/>
                </a:lnTo>
                <a:lnTo>
                  <a:pt x="17559" y="2316"/>
                </a:lnTo>
                <a:lnTo>
                  <a:pt x="16981" y="1930"/>
                </a:lnTo>
                <a:lnTo>
                  <a:pt x="16498" y="2220"/>
                </a:lnTo>
                <a:lnTo>
                  <a:pt x="16016" y="2509"/>
                </a:lnTo>
                <a:lnTo>
                  <a:pt x="15437" y="2123"/>
                </a:lnTo>
                <a:lnTo>
                  <a:pt x="14955" y="1641"/>
                </a:lnTo>
                <a:lnTo>
                  <a:pt x="14472" y="2027"/>
                </a:lnTo>
                <a:lnTo>
                  <a:pt x="13990" y="2316"/>
                </a:lnTo>
                <a:lnTo>
                  <a:pt x="13411" y="1834"/>
                </a:lnTo>
                <a:lnTo>
                  <a:pt x="12928" y="1448"/>
                </a:lnTo>
                <a:lnTo>
                  <a:pt x="12350" y="1737"/>
                </a:lnTo>
                <a:lnTo>
                  <a:pt x="11867" y="2027"/>
                </a:lnTo>
                <a:lnTo>
                  <a:pt x="11385" y="1641"/>
                </a:lnTo>
                <a:lnTo>
                  <a:pt x="10902" y="1158"/>
                </a:lnTo>
                <a:lnTo>
                  <a:pt x="10806" y="1158"/>
                </a:lnTo>
                <a:lnTo>
                  <a:pt x="10324" y="1448"/>
                </a:lnTo>
                <a:lnTo>
                  <a:pt x="9841" y="1834"/>
                </a:lnTo>
                <a:lnTo>
                  <a:pt x="9359" y="1351"/>
                </a:lnTo>
                <a:lnTo>
                  <a:pt x="8876" y="965"/>
                </a:lnTo>
                <a:lnTo>
                  <a:pt x="8780" y="965"/>
                </a:lnTo>
                <a:lnTo>
                  <a:pt x="8298" y="1255"/>
                </a:lnTo>
                <a:lnTo>
                  <a:pt x="7815" y="1544"/>
                </a:lnTo>
                <a:lnTo>
                  <a:pt x="7333" y="1158"/>
                </a:lnTo>
                <a:lnTo>
                  <a:pt x="6754" y="676"/>
                </a:lnTo>
                <a:lnTo>
                  <a:pt x="6272" y="1062"/>
                </a:lnTo>
                <a:lnTo>
                  <a:pt x="5789" y="1351"/>
                </a:lnTo>
                <a:lnTo>
                  <a:pt x="5307" y="869"/>
                </a:lnTo>
                <a:lnTo>
                  <a:pt x="4728" y="483"/>
                </a:lnTo>
                <a:lnTo>
                  <a:pt x="4246" y="772"/>
                </a:lnTo>
                <a:lnTo>
                  <a:pt x="3763" y="1158"/>
                </a:lnTo>
                <a:lnTo>
                  <a:pt x="3184" y="676"/>
                </a:lnTo>
                <a:lnTo>
                  <a:pt x="2702" y="290"/>
                </a:lnTo>
                <a:lnTo>
                  <a:pt x="2702" y="194"/>
                </a:lnTo>
                <a:lnTo>
                  <a:pt x="2220" y="579"/>
                </a:lnTo>
                <a:lnTo>
                  <a:pt x="1737" y="869"/>
                </a:lnTo>
                <a:lnTo>
                  <a:pt x="1158" y="483"/>
                </a:lnTo>
                <a:lnTo>
                  <a:pt x="676" y="1"/>
                </a:lnTo>
                <a:close/>
              </a:path>
            </a:pathLst>
          </a:custGeom>
          <a:solidFill>
            <a:schemeClr val="accent6">
              <a:alpha val="69270"/>
            </a:schemeClr>
          </a:solidFill>
          <a:ln>
            <a:noFill/>
          </a:ln>
          <a:effectLst>
            <a:outerShdw blurRad="57150" dist="19050" dir="5400000" algn="bl" rotWithShape="0">
              <a:srgbClr val="783F04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30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399" y="4080396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09"/>
          <a:stretch/>
        </p:blipFill>
        <p:spPr>
          <a:xfrm>
            <a:off x="4743565" y="3952094"/>
            <a:ext cx="1012963" cy="95333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085673" y="152340"/>
            <a:ext cx="405861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000000"/>
                </a:solidFill>
                <a:latin typeface="Myriad Pro" panose="020B0503030403020204" pitchFamily="34" charset="0"/>
              </a:rPr>
              <a:t>3 PRACTICE</a:t>
            </a:r>
            <a:endParaRPr lang="en-US" sz="6000" b="1" dirty="0">
              <a:solidFill>
                <a:srgbClr val="00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272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473" y="775028"/>
            <a:ext cx="5948120" cy="39654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12404" y="4796835"/>
            <a:ext cx="29955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Myriad Pro" panose="020B0503030403020204" pitchFamily="34" charset="0"/>
              </a:rPr>
              <a:t>1</a:t>
            </a:r>
            <a:r>
              <a:rPr lang="en-US" sz="4400" dirty="0">
                <a:solidFill>
                  <a:srgbClr val="000000"/>
                </a:solidFill>
                <a:latin typeface="Myriad Pro" panose="020B0503030403020204" pitchFamily="34" charset="0"/>
              </a:rPr>
              <a:t>    He/ read</a:t>
            </a:r>
          </a:p>
        </p:txBody>
      </p:sp>
      <p:sp>
        <p:nvSpPr>
          <p:cNvPr id="2" name="Rounded Rectangular Callout 1"/>
          <p:cNvSpPr/>
          <p:nvPr/>
        </p:nvSpPr>
        <p:spPr>
          <a:xfrm>
            <a:off x="3841511" y="5622670"/>
            <a:ext cx="3826043" cy="612648"/>
          </a:xfrm>
          <a:prstGeom prst="wedgeRoundRectCallout">
            <a:avLst>
              <a:gd name="adj1" fmla="val -40644"/>
              <a:gd name="adj2" fmla="val 10177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B0F0"/>
                </a:solidFill>
                <a:latin typeface="Myriad Pro" panose="020B0503030403020204" pitchFamily="34" charset="0"/>
              </a:rPr>
              <a:t>He can read.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9992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857" y="718923"/>
            <a:ext cx="5454764" cy="363650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35702" y="4468217"/>
            <a:ext cx="32539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Myriad Pro" panose="020B0503030403020204" pitchFamily="34" charset="0"/>
              </a:rPr>
              <a:t>2</a:t>
            </a:r>
            <a:r>
              <a:rPr lang="en-US" sz="4400" dirty="0">
                <a:latin typeface="Myriad Pro" panose="020B0503030403020204" pitchFamily="34" charset="0"/>
              </a:rPr>
              <a:t>    We/ swim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3649665" y="5430164"/>
            <a:ext cx="3826043" cy="612648"/>
          </a:xfrm>
          <a:prstGeom prst="wedgeRoundRectCallout">
            <a:avLst>
              <a:gd name="adj1" fmla="val -40644"/>
              <a:gd name="adj2" fmla="val 10177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B0F0"/>
                </a:solidFill>
                <a:latin typeface="Myriad Pro" panose="020B0503030403020204" pitchFamily="34" charset="0"/>
              </a:rPr>
              <a:t>We can swim.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869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3" t="18718" r="12036" b="18245"/>
          <a:stretch/>
        </p:blipFill>
        <p:spPr>
          <a:xfrm>
            <a:off x="3170889" y="495855"/>
            <a:ext cx="5580774" cy="33838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91635" y="4034714"/>
            <a:ext cx="67392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Myriad Pro" panose="020B0503030403020204" pitchFamily="34" charset="0"/>
              </a:rPr>
              <a:t>3</a:t>
            </a:r>
            <a:r>
              <a:rPr lang="en-US" sz="4400" dirty="0">
                <a:solidFill>
                  <a:srgbClr val="000000"/>
                </a:solidFill>
                <a:latin typeface="Myriad Pro" panose="020B0503030403020204" pitchFamily="34" charset="0"/>
              </a:rPr>
              <a:t> My brother/ speak English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2024744" y="4959169"/>
            <a:ext cx="7660678" cy="767863"/>
          </a:xfrm>
          <a:prstGeom prst="wedgeRoundRectCallout">
            <a:avLst>
              <a:gd name="adj1" fmla="val -42686"/>
              <a:gd name="adj2" fmla="val 8767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B0F0"/>
                </a:solidFill>
                <a:latin typeface="Myriad Pro" panose="020B0503030403020204" pitchFamily="34" charset="0"/>
              </a:rPr>
              <a:t>My brother can speak English.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842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49;p31"/>
          <p:cNvSpPr/>
          <p:nvPr/>
        </p:nvSpPr>
        <p:spPr>
          <a:xfrm>
            <a:off x="1298537" y="194347"/>
            <a:ext cx="10319336" cy="6304547"/>
          </a:xfrm>
          <a:custGeom>
            <a:avLst/>
            <a:gdLst/>
            <a:ahLst/>
            <a:cxnLst/>
            <a:rect l="l" t="t" r="r" b="b"/>
            <a:pathLst>
              <a:path w="157329" h="115910" extrusionOk="0">
                <a:moveTo>
                  <a:pt x="10061" y="0"/>
                </a:moveTo>
                <a:cubicBezTo>
                  <a:pt x="8263" y="0"/>
                  <a:pt x="6742" y="1412"/>
                  <a:pt x="6627" y="3264"/>
                </a:cubicBezTo>
                <a:lnTo>
                  <a:pt x="6201" y="10103"/>
                </a:lnTo>
                <a:cubicBezTo>
                  <a:pt x="6201" y="10103"/>
                  <a:pt x="6839" y="11926"/>
                  <a:pt x="8207" y="11987"/>
                </a:cubicBezTo>
                <a:cubicBezTo>
                  <a:pt x="8818" y="12031"/>
                  <a:pt x="9450" y="12186"/>
                  <a:pt x="10069" y="12186"/>
                </a:cubicBezTo>
                <a:cubicBezTo>
                  <a:pt x="10744" y="12186"/>
                  <a:pt x="11404" y="12002"/>
                  <a:pt x="12007" y="11288"/>
                </a:cubicBezTo>
                <a:cubicBezTo>
                  <a:pt x="12598" y="10343"/>
                  <a:pt x="13524" y="9917"/>
                  <a:pt x="14441" y="9917"/>
                </a:cubicBezTo>
                <a:cubicBezTo>
                  <a:pt x="15882" y="9917"/>
                  <a:pt x="17301" y="10970"/>
                  <a:pt x="17356" y="12717"/>
                </a:cubicBezTo>
                <a:cubicBezTo>
                  <a:pt x="17395" y="14525"/>
                  <a:pt x="15935" y="15676"/>
                  <a:pt x="14443" y="15676"/>
                </a:cubicBezTo>
                <a:cubicBezTo>
                  <a:pt x="13577" y="15676"/>
                  <a:pt x="12700" y="15289"/>
                  <a:pt x="12098" y="14419"/>
                </a:cubicBezTo>
                <a:cubicBezTo>
                  <a:pt x="12098" y="14419"/>
                  <a:pt x="11337" y="13494"/>
                  <a:pt x="9910" y="13494"/>
                </a:cubicBezTo>
                <a:cubicBezTo>
                  <a:pt x="9299" y="13494"/>
                  <a:pt x="8567" y="13663"/>
                  <a:pt x="7721" y="14145"/>
                </a:cubicBezTo>
                <a:cubicBezTo>
                  <a:pt x="6535" y="14814"/>
                  <a:pt x="5867" y="15118"/>
                  <a:pt x="5867" y="15118"/>
                </a:cubicBezTo>
                <a:lnTo>
                  <a:pt x="5289" y="23872"/>
                </a:lnTo>
                <a:cubicBezTo>
                  <a:pt x="5289" y="23872"/>
                  <a:pt x="5988" y="26121"/>
                  <a:pt x="7356" y="26212"/>
                </a:cubicBezTo>
                <a:cubicBezTo>
                  <a:pt x="7750" y="26231"/>
                  <a:pt x="8146" y="26267"/>
                  <a:pt x="8541" y="26267"/>
                </a:cubicBezTo>
                <a:cubicBezTo>
                  <a:pt x="9427" y="26267"/>
                  <a:pt x="10305" y="26085"/>
                  <a:pt x="11125" y="25118"/>
                </a:cubicBezTo>
                <a:cubicBezTo>
                  <a:pt x="11696" y="24143"/>
                  <a:pt x="12629" y="23703"/>
                  <a:pt x="13558" y="23703"/>
                </a:cubicBezTo>
                <a:cubicBezTo>
                  <a:pt x="15003" y="23703"/>
                  <a:pt x="16438" y="24770"/>
                  <a:pt x="16475" y="26547"/>
                </a:cubicBezTo>
                <a:cubicBezTo>
                  <a:pt x="16494" y="28350"/>
                  <a:pt x="15031" y="29478"/>
                  <a:pt x="13544" y="29478"/>
                </a:cubicBezTo>
                <a:cubicBezTo>
                  <a:pt x="12651" y="29478"/>
                  <a:pt x="11749" y="29070"/>
                  <a:pt x="11156" y="28158"/>
                </a:cubicBezTo>
                <a:cubicBezTo>
                  <a:pt x="10982" y="27897"/>
                  <a:pt x="10232" y="26920"/>
                  <a:pt x="8884" y="26920"/>
                </a:cubicBezTo>
                <a:cubicBezTo>
                  <a:pt x="8348" y="26920"/>
                  <a:pt x="7718" y="27074"/>
                  <a:pt x="6991" y="27489"/>
                </a:cubicBezTo>
                <a:cubicBezTo>
                  <a:pt x="6262" y="27884"/>
                  <a:pt x="5593" y="28370"/>
                  <a:pt x="4985" y="28917"/>
                </a:cubicBezTo>
                <a:lnTo>
                  <a:pt x="4408" y="37671"/>
                </a:lnTo>
                <a:cubicBezTo>
                  <a:pt x="4408" y="37671"/>
                  <a:pt x="5198" y="39921"/>
                  <a:pt x="6596" y="40012"/>
                </a:cubicBezTo>
                <a:cubicBezTo>
                  <a:pt x="6980" y="40031"/>
                  <a:pt x="7361" y="40067"/>
                  <a:pt x="7739" y="40067"/>
                </a:cubicBezTo>
                <a:cubicBezTo>
                  <a:pt x="8586" y="40067"/>
                  <a:pt x="9414" y="39885"/>
                  <a:pt x="10213" y="38918"/>
                </a:cubicBezTo>
                <a:cubicBezTo>
                  <a:pt x="10794" y="37958"/>
                  <a:pt x="11726" y="37524"/>
                  <a:pt x="12651" y="37524"/>
                </a:cubicBezTo>
                <a:cubicBezTo>
                  <a:pt x="14097" y="37524"/>
                  <a:pt x="15526" y="38585"/>
                  <a:pt x="15563" y="40346"/>
                </a:cubicBezTo>
                <a:cubicBezTo>
                  <a:pt x="15601" y="42150"/>
                  <a:pt x="14145" y="43277"/>
                  <a:pt x="12661" y="43277"/>
                </a:cubicBezTo>
                <a:cubicBezTo>
                  <a:pt x="11769" y="43277"/>
                  <a:pt x="10868" y="42870"/>
                  <a:pt x="10274" y="41957"/>
                </a:cubicBezTo>
                <a:cubicBezTo>
                  <a:pt x="10050" y="41643"/>
                  <a:pt x="9161" y="40499"/>
                  <a:pt x="7695" y="40499"/>
                </a:cubicBezTo>
                <a:cubicBezTo>
                  <a:pt x="7177" y="40499"/>
                  <a:pt x="6587" y="40642"/>
                  <a:pt x="5928" y="41015"/>
                </a:cubicBezTo>
                <a:cubicBezTo>
                  <a:pt x="5198" y="41440"/>
                  <a:pt x="4560" y="42048"/>
                  <a:pt x="4073" y="42747"/>
                </a:cubicBezTo>
                <a:lnTo>
                  <a:pt x="3526" y="51501"/>
                </a:lnTo>
                <a:cubicBezTo>
                  <a:pt x="3526" y="51501"/>
                  <a:pt x="4225" y="53599"/>
                  <a:pt x="5593" y="53690"/>
                </a:cubicBezTo>
                <a:cubicBezTo>
                  <a:pt x="6066" y="53724"/>
                  <a:pt x="6544" y="53791"/>
                  <a:pt x="7016" y="53791"/>
                </a:cubicBezTo>
                <a:cubicBezTo>
                  <a:pt x="7818" y="53791"/>
                  <a:pt x="8605" y="53597"/>
                  <a:pt x="9332" y="52717"/>
                </a:cubicBezTo>
                <a:cubicBezTo>
                  <a:pt x="9914" y="51755"/>
                  <a:pt x="10844" y="51322"/>
                  <a:pt x="11767" y="51322"/>
                </a:cubicBezTo>
                <a:cubicBezTo>
                  <a:pt x="13205" y="51322"/>
                  <a:pt x="14626" y="52375"/>
                  <a:pt x="14682" y="54115"/>
                </a:cubicBezTo>
                <a:cubicBezTo>
                  <a:pt x="14739" y="55945"/>
                  <a:pt x="13271" y="57104"/>
                  <a:pt x="11771" y="57104"/>
                </a:cubicBezTo>
                <a:cubicBezTo>
                  <a:pt x="10903" y="57104"/>
                  <a:pt x="10024" y="56716"/>
                  <a:pt x="9423" y="55848"/>
                </a:cubicBezTo>
                <a:cubicBezTo>
                  <a:pt x="9399" y="55824"/>
                  <a:pt x="8309" y="54145"/>
                  <a:pt x="6494" y="54145"/>
                </a:cubicBezTo>
                <a:cubicBezTo>
                  <a:pt x="5976" y="54145"/>
                  <a:pt x="5400" y="54281"/>
                  <a:pt x="4773" y="54632"/>
                </a:cubicBezTo>
                <a:cubicBezTo>
                  <a:pt x="4043" y="55058"/>
                  <a:pt x="3496" y="55726"/>
                  <a:pt x="3192" y="56547"/>
                </a:cubicBezTo>
                <a:lnTo>
                  <a:pt x="2645" y="65271"/>
                </a:lnTo>
                <a:cubicBezTo>
                  <a:pt x="2645" y="65271"/>
                  <a:pt x="3253" y="67489"/>
                  <a:pt x="4651" y="67581"/>
                </a:cubicBezTo>
                <a:cubicBezTo>
                  <a:pt x="5057" y="67610"/>
                  <a:pt x="5475" y="67656"/>
                  <a:pt x="5897" y="67656"/>
                </a:cubicBezTo>
                <a:cubicBezTo>
                  <a:pt x="6769" y="67656"/>
                  <a:pt x="7651" y="67460"/>
                  <a:pt x="8450" y="66517"/>
                </a:cubicBezTo>
                <a:cubicBezTo>
                  <a:pt x="9023" y="65550"/>
                  <a:pt x="9952" y="65113"/>
                  <a:pt x="10874" y="65113"/>
                </a:cubicBezTo>
                <a:cubicBezTo>
                  <a:pt x="12301" y="65113"/>
                  <a:pt x="13714" y="66161"/>
                  <a:pt x="13770" y="67915"/>
                </a:cubicBezTo>
                <a:cubicBezTo>
                  <a:pt x="13827" y="69723"/>
                  <a:pt x="12363" y="70874"/>
                  <a:pt x="10872" y="70874"/>
                </a:cubicBezTo>
                <a:cubicBezTo>
                  <a:pt x="10007" y="70874"/>
                  <a:pt x="9133" y="70487"/>
                  <a:pt x="8542" y="69617"/>
                </a:cubicBezTo>
                <a:cubicBezTo>
                  <a:pt x="8542" y="69617"/>
                  <a:pt x="7794" y="68546"/>
                  <a:pt x="5540" y="68546"/>
                </a:cubicBezTo>
                <a:cubicBezTo>
                  <a:pt x="5030" y="68546"/>
                  <a:pt x="4443" y="68601"/>
                  <a:pt x="3769" y="68736"/>
                </a:cubicBezTo>
                <a:cubicBezTo>
                  <a:pt x="2432" y="68979"/>
                  <a:pt x="2280" y="70499"/>
                  <a:pt x="2280" y="70499"/>
                </a:cubicBezTo>
                <a:lnTo>
                  <a:pt x="1733" y="79070"/>
                </a:lnTo>
                <a:cubicBezTo>
                  <a:pt x="1733" y="79070"/>
                  <a:pt x="2371" y="80924"/>
                  <a:pt x="3739" y="81016"/>
                </a:cubicBezTo>
                <a:cubicBezTo>
                  <a:pt x="4342" y="81044"/>
                  <a:pt x="4965" y="81188"/>
                  <a:pt x="5576" y="81188"/>
                </a:cubicBezTo>
                <a:cubicBezTo>
                  <a:pt x="6260" y="81188"/>
                  <a:pt x="6929" y="81008"/>
                  <a:pt x="7539" y="80286"/>
                </a:cubicBezTo>
                <a:cubicBezTo>
                  <a:pt x="8129" y="79341"/>
                  <a:pt x="9056" y="78914"/>
                  <a:pt x="9972" y="78914"/>
                </a:cubicBezTo>
                <a:cubicBezTo>
                  <a:pt x="11414" y="78914"/>
                  <a:pt x="12832" y="79968"/>
                  <a:pt x="12888" y="81715"/>
                </a:cubicBezTo>
                <a:cubicBezTo>
                  <a:pt x="12927" y="83543"/>
                  <a:pt x="11453" y="84689"/>
                  <a:pt x="9959" y="84689"/>
                </a:cubicBezTo>
                <a:cubicBezTo>
                  <a:pt x="9093" y="84689"/>
                  <a:pt x="8220" y="84305"/>
                  <a:pt x="7630" y="83447"/>
                </a:cubicBezTo>
                <a:cubicBezTo>
                  <a:pt x="7561" y="83332"/>
                  <a:pt x="6584" y="81925"/>
                  <a:pt x="4924" y="81925"/>
                </a:cubicBezTo>
                <a:cubicBezTo>
                  <a:pt x="4394" y="81925"/>
                  <a:pt x="3794" y="82069"/>
                  <a:pt x="3131" y="82444"/>
                </a:cubicBezTo>
                <a:cubicBezTo>
                  <a:pt x="2402" y="82839"/>
                  <a:pt x="1824" y="83417"/>
                  <a:pt x="1399" y="84146"/>
                </a:cubicBezTo>
                <a:lnTo>
                  <a:pt x="821" y="92870"/>
                </a:lnTo>
                <a:cubicBezTo>
                  <a:pt x="821" y="92870"/>
                  <a:pt x="1581" y="95119"/>
                  <a:pt x="2979" y="95210"/>
                </a:cubicBezTo>
                <a:cubicBezTo>
                  <a:pt x="3363" y="95229"/>
                  <a:pt x="3747" y="95265"/>
                  <a:pt x="4129" y="95265"/>
                </a:cubicBezTo>
                <a:cubicBezTo>
                  <a:pt x="4985" y="95265"/>
                  <a:pt x="5828" y="95083"/>
                  <a:pt x="6627" y="94116"/>
                </a:cubicBezTo>
                <a:cubicBezTo>
                  <a:pt x="7210" y="93139"/>
                  <a:pt x="8149" y="92699"/>
                  <a:pt x="9078" y="92699"/>
                </a:cubicBezTo>
                <a:cubicBezTo>
                  <a:pt x="10520" y="92699"/>
                  <a:pt x="11939" y="93758"/>
                  <a:pt x="11976" y="95514"/>
                </a:cubicBezTo>
                <a:cubicBezTo>
                  <a:pt x="12034" y="97337"/>
                  <a:pt x="10566" y="98481"/>
                  <a:pt x="9070" y="98481"/>
                </a:cubicBezTo>
                <a:cubicBezTo>
                  <a:pt x="8195" y="98481"/>
                  <a:pt x="7312" y="98091"/>
                  <a:pt x="6718" y="97216"/>
                </a:cubicBezTo>
                <a:cubicBezTo>
                  <a:pt x="6634" y="97048"/>
                  <a:pt x="5956" y="96287"/>
                  <a:pt x="3165" y="96287"/>
                </a:cubicBezTo>
                <a:cubicBezTo>
                  <a:pt x="2926" y="96287"/>
                  <a:pt x="2672" y="96293"/>
                  <a:pt x="2402" y="96304"/>
                </a:cubicBezTo>
                <a:cubicBezTo>
                  <a:pt x="943" y="96365"/>
                  <a:pt x="487" y="97915"/>
                  <a:pt x="487" y="97915"/>
                </a:cubicBezTo>
                <a:lnTo>
                  <a:pt x="122" y="104055"/>
                </a:lnTo>
                <a:cubicBezTo>
                  <a:pt x="0" y="105970"/>
                  <a:pt x="1459" y="107612"/>
                  <a:pt x="3374" y="107733"/>
                </a:cubicBezTo>
                <a:lnTo>
                  <a:pt x="130216" y="115910"/>
                </a:lnTo>
                <a:lnTo>
                  <a:pt x="151736" y="96973"/>
                </a:lnTo>
                <a:lnTo>
                  <a:pt x="157207" y="12929"/>
                </a:lnTo>
                <a:cubicBezTo>
                  <a:pt x="157329" y="11014"/>
                  <a:pt x="155839" y="9343"/>
                  <a:pt x="153924" y="9221"/>
                </a:cubicBezTo>
                <a:lnTo>
                  <a:pt x="10335" y="11"/>
                </a:lnTo>
                <a:cubicBezTo>
                  <a:pt x="10243" y="4"/>
                  <a:pt x="10152" y="0"/>
                  <a:pt x="10061" y="0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551;p31"/>
          <p:cNvSpPr/>
          <p:nvPr/>
        </p:nvSpPr>
        <p:spPr>
          <a:xfrm>
            <a:off x="1676108" y="553453"/>
            <a:ext cx="9287306" cy="6136105"/>
          </a:xfrm>
          <a:custGeom>
            <a:avLst/>
            <a:gdLst/>
            <a:ahLst/>
            <a:cxnLst/>
            <a:rect l="l" t="t" r="r" b="b"/>
            <a:pathLst>
              <a:path w="149639" h="107116" extrusionOk="0">
                <a:moveTo>
                  <a:pt x="3411" y="1"/>
                </a:moveTo>
                <a:cubicBezTo>
                  <a:pt x="1521" y="1"/>
                  <a:pt x="1" y="1539"/>
                  <a:pt x="1" y="3436"/>
                </a:cubicBezTo>
                <a:lnTo>
                  <a:pt x="1" y="10214"/>
                </a:lnTo>
                <a:cubicBezTo>
                  <a:pt x="1" y="10214"/>
                  <a:pt x="761" y="12007"/>
                  <a:pt x="2129" y="12007"/>
                </a:cubicBezTo>
                <a:cubicBezTo>
                  <a:pt x="2639" y="12007"/>
                  <a:pt x="3164" y="12085"/>
                  <a:pt x="3681" y="12085"/>
                </a:cubicBezTo>
                <a:cubicBezTo>
                  <a:pt x="4456" y="12085"/>
                  <a:pt x="5211" y="11910"/>
                  <a:pt x="5867" y="11035"/>
                </a:cubicBezTo>
                <a:cubicBezTo>
                  <a:pt x="6409" y="10002"/>
                  <a:pt x="7379" y="9527"/>
                  <a:pt x="8346" y="9527"/>
                </a:cubicBezTo>
                <a:cubicBezTo>
                  <a:pt x="9713" y="9527"/>
                  <a:pt x="11074" y="10474"/>
                  <a:pt x="11217" y="12129"/>
                </a:cubicBezTo>
                <a:cubicBezTo>
                  <a:pt x="11397" y="13995"/>
                  <a:pt x="9895" y="15252"/>
                  <a:pt x="8346" y="15252"/>
                </a:cubicBezTo>
                <a:cubicBezTo>
                  <a:pt x="7549" y="15252"/>
                  <a:pt x="6740" y="14919"/>
                  <a:pt x="6141" y="14166"/>
                </a:cubicBezTo>
                <a:cubicBezTo>
                  <a:pt x="6141" y="14166"/>
                  <a:pt x="5411" y="13368"/>
                  <a:pt x="4123" y="13368"/>
                </a:cubicBezTo>
                <a:cubicBezTo>
                  <a:pt x="3479" y="13368"/>
                  <a:pt x="2696" y="13568"/>
                  <a:pt x="1794" y="14166"/>
                </a:cubicBezTo>
                <a:cubicBezTo>
                  <a:pt x="639" y="14895"/>
                  <a:pt x="1" y="15229"/>
                  <a:pt x="1" y="15229"/>
                </a:cubicBezTo>
                <a:lnTo>
                  <a:pt x="1" y="23953"/>
                </a:lnTo>
                <a:cubicBezTo>
                  <a:pt x="1" y="23953"/>
                  <a:pt x="822" y="26111"/>
                  <a:pt x="2220" y="26111"/>
                </a:cubicBezTo>
                <a:cubicBezTo>
                  <a:pt x="2435" y="26111"/>
                  <a:pt x="2651" y="26115"/>
                  <a:pt x="2868" y="26115"/>
                </a:cubicBezTo>
                <a:cubicBezTo>
                  <a:pt x="3909" y="26115"/>
                  <a:pt x="4956" y="26011"/>
                  <a:pt x="5837" y="24804"/>
                </a:cubicBezTo>
                <a:cubicBezTo>
                  <a:pt x="6382" y="23739"/>
                  <a:pt x="7372" y="23250"/>
                  <a:pt x="8356" y="23250"/>
                </a:cubicBezTo>
                <a:cubicBezTo>
                  <a:pt x="9730" y="23250"/>
                  <a:pt x="11093" y="24203"/>
                  <a:pt x="11217" y="25868"/>
                </a:cubicBezTo>
                <a:cubicBezTo>
                  <a:pt x="11375" y="27730"/>
                  <a:pt x="9881" y="28972"/>
                  <a:pt x="8342" y="28972"/>
                </a:cubicBezTo>
                <a:cubicBezTo>
                  <a:pt x="7519" y="28972"/>
                  <a:pt x="6683" y="28618"/>
                  <a:pt x="6080" y="27813"/>
                </a:cubicBezTo>
                <a:cubicBezTo>
                  <a:pt x="5893" y="27564"/>
                  <a:pt x="5156" y="26722"/>
                  <a:pt x="3934" y="26722"/>
                </a:cubicBezTo>
                <a:cubicBezTo>
                  <a:pt x="3364" y="26722"/>
                  <a:pt x="2689" y="26905"/>
                  <a:pt x="1916" y="27418"/>
                </a:cubicBezTo>
                <a:cubicBezTo>
                  <a:pt x="1217" y="27874"/>
                  <a:pt x="578" y="28391"/>
                  <a:pt x="1" y="28968"/>
                </a:cubicBezTo>
                <a:lnTo>
                  <a:pt x="1" y="37661"/>
                </a:lnTo>
                <a:cubicBezTo>
                  <a:pt x="1" y="37661"/>
                  <a:pt x="943" y="39819"/>
                  <a:pt x="2311" y="39819"/>
                </a:cubicBezTo>
                <a:cubicBezTo>
                  <a:pt x="2560" y="39819"/>
                  <a:pt x="2809" y="39827"/>
                  <a:pt x="3057" y="39827"/>
                </a:cubicBezTo>
                <a:cubicBezTo>
                  <a:pt x="4047" y="39827"/>
                  <a:pt x="5010" y="39710"/>
                  <a:pt x="5837" y="38543"/>
                </a:cubicBezTo>
                <a:cubicBezTo>
                  <a:pt x="6383" y="37462"/>
                  <a:pt x="7376" y="36967"/>
                  <a:pt x="8365" y="36967"/>
                </a:cubicBezTo>
                <a:cubicBezTo>
                  <a:pt x="9740" y="36967"/>
                  <a:pt x="11106" y="37926"/>
                  <a:pt x="11247" y="39607"/>
                </a:cubicBezTo>
                <a:cubicBezTo>
                  <a:pt x="11385" y="41462"/>
                  <a:pt x="9883" y="42689"/>
                  <a:pt x="8346" y="42689"/>
                </a:cubicBezTo>
                <a:cubicBezTo>
                  <a:pt x="7517" y="42689"/>
                  <a:pt x="6677" y="42331"/>
                  <a:pt x="6080" y="41522"/>
                </a:cubicBezTo>
                <a:cubicBezTo>
                  <a:pt x="5864" y="41241"/>
                  <a:pt x="4974" y="40225"/>
                  <a:pt x="3617" y="40225"/>
                </a:cubicBezTo>
                <a:cubicBezTo>
                  <a:pt x="3062" y="40225"/>
                  <a:pt x="2430" y="40394"/>
                  <a:pt x="1733" y="40853"/>
                </a:cubicBezTo>
                <a:cubicBezTo>
                  <a:pt x="1034" y="41339"/>
                  <a:pt x="426" y="41947"/>
                  <a:pt x="1" y="42677"/>
                </a:cubicBezTo>
                <a:lnTo>
                  <a:pt x="1" y="51400"/>
                </a:lnTo>
                <a:cubicBezTo>
                  <a:pt x="1" y="51400"/>
                  <a:pt x="822" y="53437"/>
                  <a:pt x="2220" y="53437"/>
                </a:cubicBezTo>
                <a:cubicBezTo>
                  <a:pt x="2560" y="53437"/>
                  <a:pt x="2904" y="53457"/>
                  <a:pt x="3247" y="53457"/>
                </a:cubicBezTo>
                <a:cubicBezTo>
                  <a:pt x="4161" y="53457"/>
                  <a:pt x="5063" y="53312"/>
                  <a:pt x="5837" y="52251"/>
                </a:cubicBezTo>
                <a:cubicBezTo>
                  <a:pt x="6396" y="51183"/>
                  <a:pt x="7381" y="50695"/>
                  <a:pt x="8357" y="50695"/>
                </a:cubicBezTo>
                <a:cubicBezTo>
                  <a:pt x="9715" y="50695"/>
                  <a:pt x="11058" y="51640"/>
                  <a:pt x="11217" y="53285"/>
                </a:cubicBezTo>
                <a:cubicBezTo>
                  <a:pt x="11397" y="55151"/>
                  <a:pt x="9895" y="56421"/>
                  <a:pt x="8346" y="56421"/>
                </a:cubicBezTo>
                <a:cubicBezTo>
                  <a:pt x="7549" y="56421"/>
                  <a:pt x="6740" y="56085"/>
                  <a:pt x="6141" y="55321"/>
                </a:cubicBezTo>
                <a:cubicBezTo>
                  <a:pt x="6118" y="55298"/>
                  <a:pt x="4997" y="53817"/>
                  <a:pt x="3306" y="53817"/>
                </a:cubicBezTo>
                <a:cubicBezTo>
                  <a:pt x="2746" y="53817"/>
                  <a:pt x="2125" y="53979"/>
                  <a:pt x="1460" y="54409"/>
                </a:cubicBezTo>
                <a:cubicBezTo>
                  <a:pt x="761" y="54896"/>
                  <a:pt x="244" y="55595"/>
                  <a:pt x="1" y="56415"/>
                </a:cubicBezTo>
                <a:lnTo>
                  <a:pt x="1" y="65108"/>
                </a:lnTo>
                <a:cubicBezTo>
                  <a:pt x="1" y="65108"/>
                  <a:pt x="761" y="67297"/>
                  <a:pt x="2159" y="67297"/>
                </a:cubicBezTo>
                <a:cubicBezTo>
                  <a:pt x="2370" y="67297"/>
                  <a:pt x="2585" y="67301"/>
                  <a:pt x="2801" y="67301"/>
                </a:cubicBezTo>
                <a:cubicBezTo>
                  <a:pt x="3860" y="67301"/>
                  <a:pt x="4953" y="67197"/>
                  <a:pt x="5837" y="65960"/>
                </a:cubicBezTo>
                <a:cubicBezTo>
                  <a:pt x="6384" y="64902"/>
                  <a:pt x="7370" y="64416"/>
                  <a:pt x="8350" y="64416"/>
                </a:cubicBezTo>
                <a:cubicBezTo>
                  <a:pt x="9709" y="64416"/>
                  <a:pt x="11058" y="65351"/>
                  <a:pt x="11217" y="66993"/>
                </a:cubicBezTo>
                <a:cubicBezTo>
                  <a:pt x="11398" y="68881"/>
                  <a:pt x="9893" y="70145"/>
                  <a:pt x="8342" y="70145"/>
                </a:cubicBezTo>
                <a:cubicBezTo>
                  <a:pt x="7546" y="70145"/>
                  <a:pt x="6739" y="69812"/>
                  <a:pt x="6141" y="69060"/>
                </a:cubicBezTo>
                <a:cubicBezTo>
                  <a:pt x="6141" y="69060"/>
                  <a:pt x="5426" y="68148"/>
                  <a:pt x="3488" y="68148"/>
                </a:cubicBezTo>
                <a:cubicBezTo>
                  <a:pt x="2899" y="68148"/>
                  <a:pt x="2198" y="68232"/>
                  <a:pt x="1369" y="68452"/>
                </a:cubicBezTo>
                <a:cubicBezTo>
                  <a:pt x="62" y="68817"/>
                  <a:pt x="1" y="70306"/>
                  <a:pt x="1" y="70306"/>
                </a:cubicBezTo>
                <a:lnTo>
                  <a:pt x="1" y="78847"/>
                </a:lnTo>
                <a:cubicBezTo>
                  <a:pt x="1" y="78847"/>
                  <a:pt x="761" y="80610"/>
                  <a:pt x="2129" y="80610"/>
                </a:cubicBezTo>
                <a:cubicBezTo>
                  <a:pt x="2646" y="80610"/>
                  <a:pt x="3178" y="80690"/>
                  <a:pt x="3701" y="80690"/>
                </a:cubicBezTo>
                <a:cubicBezTo>
                  <a:pt x="4468" y="80690"/>
                  <a:pt x="5216" y="80518"/>
                  <a:pt x="5867" y="79668"/>
                </a:cubicBezTo>
                <a:cubicBezTo>
                  <a:pt x="6424" y="78618"/>
                  <a:pt x="7402" y="78136"/>
                  <a:pt x="8375" y="78136"/>
                </a:cubicBezTo>
                <a:cubicBezTo>
                  <a:pt x="9737" y="78136"/>
                  <a:pt x="11088" y="79082"/>
                  <a:pt x="11247" y="80732"/>
                </a:cubicBezTo>
                <a:cubicBezTo>
                  <a:pt x="11407" y="82613"/>
                  <a:pt x="9906" y="83876"/>
                  <a:pt x="8359" y="83876"/>
                </a:cubicBezTo>
                <a:cubicBezTo>
                  <a:pt x="7557" y="83876"/>
                  <a:pt x="6743" y="83536"/>
                  <a:pt x="6141" y="82768"/>
                </a:cubicBezTo>
                <a:cubicBezTo>
                  <a:pt x="6052" y="82658"/>
                  <a:pt x="5078" y="81436"/>
                  <a:pt x="3546" y="81436"/>
                </a:cubicBezTo>
                <a:cubicBezTo>
                  <a:pt x="2973" y="81436"/>
                  <a:pt x="2323" y="81606"/>
                  <a:pt x="1612" y="82069"/>
                </a:cubicBezTo>
                <a:cubicBezTo>
                  <a:pt x="943" y="82525"/>
                  <a:pt x="396" y="83133"/>
                  <a:pt x="1" y="83863"/>
                </a:cubicBezTo>
                <a:lnTo>
                  <a:pt x="1" y="92556"/>
                </a:lnTo>
                <a:cubicBezTo>
                  <a:pt x="1" y="92556"/>
                  <a:pt x="913" y="94744"/>
                  <a:pt x="2281" y="94744"/>
                </a:cubicBezTo>
                <a:cubicBezTo>
                  <a:pt x="2501" y="94744"/>
                  <a:pt x="2720" y="94749"/>
                  <a:pt x="2937" y="94749"/>
                </a:cubicBezTo>
                <a:cubicBezTo>
                  <a:pt x="3981" y="94749"/>
                  <a:pt x="4987" y="94645"/>
                  <a:pt x="5867" y="93437"/>
                </a:cubicBezTo>
                <a:cubicBezTo>
                  <a:pt x="6416" y="92365"/>
                  <a:pt x="7404" y="91872"/>
                  <a:pt x="8387" y="91872"/>
                </a:cubicBezTo>
                <a:cubicBezTo>
                  <a:pt x="9743" y="91872"/>
                  <a:pt x="11089" y="92813"/>
                  <a:pt x="11247" y="94471"/>
                </a:cubicBezTo>
                <a:cubicBezTo>
                  <a:pt x="11427" y="96331"/>
                  <a:pt x="9910" y="97585"/>
                  <a:pt x="8357" y="97585"/>
                </a:cubicBezTo>
                <a:cubicBezTo>
                  <a:pt x="7550" y="97585"/>
                  <a:pt x="6733" y="97246"/>
                  <a:pt x="6141" y="96477"/>
                </a:cubicBezTo>
                <a:cubicBezTo>
                  <a:pt x="6039" y="96350"/>
                  <a:pt x="5453" y="95759"/>
                  <a:pt x="3290" y="95759"/>
                </a:cubicBezTo>
                <a:cubicBezTo>
                  <a:pt x="2857" y="95759"/>
                  <a:pt x="2362" y="95783"/>
                  <a:pt x="1794" y="95838"/>
                </a:cubicBezTo>
                <a:cubicBezTo>
                  <a:pt x="366" y="95990"/>
                  <a:pt x="31" y="97571"/>
                  <a:pt x="31" y="97571"/>
                </a:cubicBezTo>
                <a:lnTo>
                  <a:pt x="31" y="103650"/>
                </a:lnTo>
                <a:cubicBezTo>
                  <a:pt x="31" y="105565"/>
                  <a:pt x="1581" y="107115"/>
                  <a:pt x="3496" y="107115"/>
                </a:cubicBezTo>
                <a:lnTo>
                  <a:pt x="129547" y="107115"/>
                </a:lnTo>
                <a:lnTo>
                  <a:pt x="149639" y="87024"/>
                </a:lnTo>
                <a:lnTo>
                  <a:pt x="149639" y="3436"/>
                </a:lnTo>
                <a:cubicBezTo>
                  <a:pt x="149639" y="1539"/>
                  <a:pt x="148118" y="1"/>
                  <a:pt x="146229" y="1"/>
                </a:cubicBezTo>
                <a:cubicBezTo>
                  <a:pt x="146211" y="1"/>
                  <a:pt x="146192" y="1"/>
                  <a:pt x="146174" y="1"/>
                </a:cubicBezTo>
                <a:lnTo>
                  <a:pt x="3466" y="1"/>
                </a:lnTo>
                <a:cubicBezTo>
                  <a:pt x="3447" y="1"/>
                  <a:pt x="3429" y="1"/>
                  <a:pt x="341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" name="Google Shape;1570;p31"/>
          <p:cNvGrpSpPr/>
          <p:nvPr/>
        </p:nvGrpSpPr>
        <p:grpSpPr>
          <a:xfrm>
            <a:off x="9696535" y="5776308"/>
            <a:ext cx="1031261" cy="913250"/>
            <a:chOff x="1343200" y="1432100"/>
            <a:chExt cx="1031261" cy="913250"/>
          </a:xfrm>
        </p:grpSpPr>
        <p:sp>
          <p:nvSpPr>
            <p:cNvPr id="28" name="Google Shape;1571;p3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9" name="Google Shape;1572;p3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</p:sp>
        <p:sp>
          <p:nvSpPr>
            <p:cNvPr id="30" name="Google Shape;1573;p3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6D6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1" name="Google Shape;1574;p3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32" name="Google Shape;1575;p31"/>
          <p:cNvGrpSpPr/>
          <p:nvPr/>
        </p:nvGrpSpPr>
        <p:grpSpPr>
          <a:xfrm>
            <a:off x="10229511" y="5054933"/>
            <a:ext cx="1111474" cy="1244475"/>
            <a:chOff x="1338201" y="32850"/>
            <a:chExt cx="1111474" cy="1244475"/>
          </a:xfrm>
        </p:grpSpPr>
        <p:sp>
          <p:nvSpPr>
            <p:cNvPr id="33" name="Google Shape;1576;p31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rgbClr val="FCA12D"/>
            </a:solidFill>
            <a:ln>
              <a:noFill/>
            </a:ln>
          </p:spPr>
        </p:sp>
        <p:sp>
          <p:nvSpPr>
            <p:cNvPr id="34" name="Google Shape;1577;p31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rgbClr val="FCA12D"/>
            </a:solidFill>
            <a:ln>
              <a:noFill/>
            </a:ln>
          </p:spPr>
        </p:sp>
        <p:sp>
          <p:nvSpPr>
            <p:cNvPr id="35" name="Google Shape;1578;p31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36" name="Google Shape;1579;p31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D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7" name="Google Shape;1580;p31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38" name="Google Shape;833;p33"/>
          <p:cNvGrpSpPr/>
          <p:nvPr/>
        </p:nvGrpSpPr>
        <p:grpSpPr>
          <a:xfrm flipH="1">
            <a:off x="2444444" y="422636"/>
            <a:ext cx="595044" cy="714095"/>
            <a:chOff x="2279900" y="1356008"/>
            <a:chExt cx="355973" cy="427192"/>
          </a:xfrm>
        </p:grpSpPr>
        <p:sp>
          <p:nvSpPr>
            <p:cNvPr id="39" name="Google Shape;834;p33"/>
            <p:cNvSpPr/>
            <p:nvPr/>
          </p:nvSpPr>
          <p:spPr>
            <a:xfrm>
              <a:off x="2279900" y="1566300"/>
              <a:ext cx="240900" cy="216900"/>
            </a:xfrm>
            <a:prstGeom prst="ellipse">
              <a:avLst/>
            </a:prstGeom>
            <a:gradFill>
              <a:gsLst>
                <a:gs pos="0">
                  <a:srgbClr val="ADADAD">
                    <a:alpha val="30980"/>
                  </a:srgbClr>
                </a:gs>
                <a:gs pos="60000">
                  <a:srgbClr val="C3BAA2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" name="Google Shape;835;p33"/>
            <p:cNvGrpSpPr/>
            <p:nvPr/>
          </p:nvGrpSpPr>
          <p:grpSpPr>
            <a:xfrm>
              <a:off x="2395070" y="1356008"/>
              <a:ext cx="240802" cy="326586"/>
              <a:chOff x="1847775" y="238125"/>
              <a:chExt cx="3637500" cy="4933325"/>
            </a:xfrm>
          </p:grpSpPr>
          <p:sp>
            <p:nvSpPr>
              <p:cNvPr id="41" name="Google Shape;836;p33"/>
              <p:cNvSpPr/>
              <p:nvPr/>
            </p:nvSpPr>
            <p:spPr>
              <a:xfrm>
                <a:off x="1847775" y="3431350"/>
                <a:ext cx="1268050" cy="1740100"/>
              </a:xfrm>
              <a:custGeom>
                <a:avLst/>
                <a:gdLst/>
                <a:ahLst/>
                <a:cxnLst/>
                <a:rect l="l" t="t" r="r" b="b"/>
                <a:pathLst>
                  <a:path w="50722" h="69604" extrusionOk="0">
                    <a:moveTo>
                      <a:pt x="34802" y="0"/>
                    </a:moveTo>
                    <a:lnTo>
                      <a:pt x="0" y="69603"/>
                    </a:lnTo>
                    <a:lnTo>
                      <a:pt x="0" y="69603"/>
                    </a:lnTo>
                    <a:lnTo>
                      <a:pt x="50721" y="12218"/>
                    </a:lnTo>
                    <a:lnTo>
                      <a:pt x="34802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2" name="Google Shape;837;p33"/>
              <p:cNvSpPr/>
              <p:nvPr/>
            </p:nvSpPr>
            <p:spPr>
              <a:xfrm>
                <a:off x="1866275" y="774950"/>
                <a:ext cx="3535700" cy="3387625"/>
              </a:xfrm>
              <a:custGeom>
                <a:avLst/>
                <a:gdLst/>
                <a:ahLst/>
                <a:cxnLst/>
                <a:rect l="l" t="t" r="r" b="b"/>
                <a:pathLst>
                  <a:path w="141428" h="135505" extrusionOk="0">
                    <a:moveTo>
                      <a:pt x="70714" y="0"/>
                    </a:moveTo>
                    <a:cubicBezTo>
                      <a:pt x="31840" y="0"/>
                      <a:pt x="0" y="29989"/>
                      <a:pt x="0" y="67752"/>
                    </a:cubicBezTo>
                    <a:cubicBezTo>
                      <a:pt x="0" y="105146"/>
                      <a:pt x="31840" y="135504"/>
                      <a:pt x="70714" y="135504"/>
                    </a:cubicBezTo>
                    <a:cubicBezTo>
                      <a:pt x="109958" y="135504"/>
                      <a:pt x="141428" y="105146"/>
                      <a:pt x="141428" y="67752"/>
                    </a:cubicBezTo>
                    <a:cubicBezTo>
                      <a:pt x="141428" y="29989"/>
                      <a:pt x="109958" y="0"/>
                      <a:pt x="7071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7150" dist="19050" dir="5400000" algn="bl" rotWithShape="0">
                  <a:srgbClr val="1155CC">
                    <a:alpha val="8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" name="Google Shape;838;p33"/>
              <p:cNvSpPr/>
              <p:nvPr/>
            </p:nvSpPr>
            <p:spPr>
              <a:xfrm>
                <a:off x="2690025" y="238125"/>
                <a:ext cx="2795250" cy="2674925"/>
              </a:xfrm>
              <a:custGeom>
                <a:avLst/>
                <a:gdLst/>
                <a:ahLst/>
                <a:cxnLst/>
                <a:rect l="l" t="t" r="r" b="b"/>
                <a:pathLst>
                  <a:path w="111810" h="106997" extrusionOk="0">
                    <a:moveTo>
                      <a:pt x="55905" y="0"/>
                    </a:moveTo>
                    <a:cubicBezTo>
                      <a:pt x="25176" y="0"/>
                      <a:pt x="1" y="24065"/>
                      <a:pt x="1" y="53683"/>
                    </a:cubicBezTo>
                    <a:cubicBezTo>
                      <a:pt x="1" y="83302"/>
                      <a:pt x="25176" y="106996"/>
                      <a:pt x="55905" y="106996"/>
                    </a:cubicBezTo>
                    <a:cubicBezTo>
                      <a:pt x="86634" y="106996"/>
                      <a:pt x="111810" y="83302"/>
                      <a:pt x="111810" y="53683"/>
                    </a:cubicBezTo>
                    <a:cubicBezTo>
                      <a:pt x="111810" y="24065"/>
                      <a:pt x="86634" y="0"/>
                      <a:pt x="559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28575" dist="9525" dir="6480000" algn="bl" rotWithShape="0">
                  <a:srgbClr val="990000">
                    <a:alpha val="3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4" name="Google Shape;823;p33"/>
          <p:cNvGrpSpPr/>
          <p:nvPr/>
        </p:nvGrpSpPr>
        <p:grpSpPr>
          <a:xfrm rot="407386">
            <a:off x="9032653" y="292369"/>
            <a:ext cx="2136883" cy="2359412"/>
            <a:chOff x="6838053" y="516383"/>
            <a:chExt cx="1602662" cy="1769559"/>
          </a:xfrm>
        </p:grpSpPr>
        <p:grpSp>
          <p:nvGrpSpPr>
            <p:cNvPr id="45" name="Google Shape;824;p33"/>
            <p:cNvGrpSpPr/>
            <p:nvPr/>
          </p:nvGrpSpPr>
          <p:grpSpPr>
            <a:xfrm>
              <a:off x="6838053" y="645306"/>
              <a:ext cx="1602662" cy="1640636"/>
              <a:chOff x="7066378" y="952231"/>
              <a:chExt cx="1602662" cy="1640636"/>
            </a:xfrm>
          </p:grpSpPr>
          <p:grpSp>
            <p:nvGrpSpPr>
              <p:cNvPr id="47" name="Google Shape;825;p33"/>
              <p:cNvGrpSpPr/>
              <p:nvPr/>
            </p:nvGrpSpPr>
            <p:grpSpPr>
              <a:xfrm rot="475911">
                <a:off x="7066378" y="952231"/>
                <a:ext cx="1602662" cy="1640636"/>
                <a:chOff x="1189525" y="238125"/>
                <a:chExt cx="5228358" cy="5352238"/>
              </a:xfrm>
            </p:grpSpPr>
            <p:sp>
              <p:nvSpPr>
                <p:cNvPr id="49" name="Google Shape;826;p33"/>
                <p:cNvSpPr/>
                <p:nvPr/>
              </p:nvSpPr>
              <p:spPr>
                <a:xfrm>
                  <a:off x="1209583" y="382063"/>
                  <a:ext cx="5208300" cy="5208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332" h="208332" extrusionOk="0">
                      <a:moveTo>
                        <a:pt x="208332" y="0"/>
                      </a:moveTo>
                      <a:lnTo>
                        <a:pt x="208332" y="170651"/>
                      </a:lnTo>
                      <a:cubicBezTo>
                        <a:pt x="208332" y="170912"/>
                        <a:pt x="208332" y="171086"/>
                        <a:pt x="208332" y="171260"/>
                      </a:cubicBezTo>
                      <a:cubicBezTo>
                        <a:pt x="208245" y="171695"/>
                        <a:pt x="208158" y="172043"/>
                        <a:pt x="208071" y="172391"/>
                      </a:cubicBezTo>
                      <a:cubicBezTo>
                        <a:pt x="207984" y="172565"/>
                        <a:pt x="207984" y="172740"/>
                        <a:pt x="207897" y="172914"/>
                      </a:cubicBezTo>
                      <a:cubicBezTo>
                        <a:pt x="207897" y="173001"/>
                        <a:pt x="207810" y="173175"/>
                        <a:pt x="207723" y="173349"/>
                      </a:cubicBezTo>
                      <a:cubicBezTo>
                        <a:pt x="207635" y="173523"/>
                        <a:pt x="207548" y="173697"/>
                        <a:pt x="207461" y="173871"/>
                      </a:cubicBezTo>
                      <a:cubicBezTo>
                        <a:pt x="207287" y="174219"/>
                        <a:pt x="207113" y="174480"/>
                        <a:pt x="206852" y="174741"/>
                      </a:cubicBezTo>
                      <a:cubicBezTo>
                        <a:pt x="206765" y="174915"/>
                        <a:pt x="206678" y="175002"/>
                        <a:pt x="206591" y="175176"/>
                      </a:cubicBezTo>
                      <a:cubicBezTo>
                        <a:pt x="206330" y="175350"/>
                        <a:pt x="206156" y="175611"/>
                        <a:pt x="205895" y="175785"/>
                      </a:cubicBezTo>
                      <a:cubicBezTo>
                        <a:pt x="205808" y="175872"/>
                        <a:pt x="205721" y="175959"/>
                        <a:pt x="205547" y="176046"/>
                      </a:cubicBezTo>
                      <a:cubicBezTo>
                        <a:pt x="205460" y="176133"/>
                        <a:pt x="205373" y="176220"/>
                        <a:pt x="205199" y="176307"/>
                      </a:cubicBezTo>
                      <a:lnTo>
                        <a:pt x="204851" y="176569"/>
                      </a:lnTo>
                      <a:cubicBezTo>
                        <a:pt x="204416" y="176743"/>
                        <a:pt x="204068" y="176917"/>
                        <a:pt x="203632" y="177091"/>
                      </a:cubicBezTo>
                      <a:cubicBezTo>
                        <a:pt x="203458" y="177091"/>
                        <a:pt x="203371" y="177178"/>
                        <a:pt x="203197" y="177178"/>
                      </a:cubicBezTo>
                      <a:lnTo>
                        <a:pt x="202849" y="177265"/>
                      </a:lnTo>
                      <a:cubicBezTo>
                        <a:pt x="202675" y="177265"/>
                        <a:pt x="202588" y="177265"/>
                        <a:pt x="202414" y="177265"/>
                      </a:cubicBezTo>
                      <a:cubicBezTo>
                        <a:pt x="202327" y="177265"/>
                        <a:pt x="202240" y="177265"/>
                        <a:pt x="202153" y="177265"/>
                      </a:cubicBezTo>
                      <a:lnTo>
                        <a:pt x="201892" y="177265"/>
                      </a:lnTo>
                      <a:lnTo>
                        <a:pt x="201283" y="177265"/>
                      </a:lnTo>
                      <a:cubicBezTo>
                        <a:pt x="200848" y="177265"/>
                        <a:pt x="200500" y="177178"/>
                        <a:pt x="200065" y="177091"/>
                      </a:cubicBezTo>
                      <a:cubicBezTo>
                        <a:pt x="199978" y="177004"/>
                        <a:pt x="199890" y="177004"/>
                        <a:pt x="199716" y="176917"/>
                      </a:cubicBezTo>
                      <a:cubicBezTo>
                        <a:pt x="194147" y="175089"/>
                        <a:pt x="189187" y="166996"/>
                        <a:pt x="189187" y="166996"/>
                      </a:cubicBezTo>
                      <a:cubicBezTo>
                        <a:pt x="189187" y="166996"/>
                        <a:pt x="120178" y="208332"/>
                        <a:pt x="37594" y="208332"/>
                      </a:cubicBezTo>
                      <a:lnTo>
                        <a:pt x="0" y="20833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E49E"/>
                </a:solidFill>
                <a:ln>
                  <a:noFill/>
                </a:ln>
                <a:effectLst>
                  <a:outerShdw blurRad="100013" dist="19050" dir="5400000" algn="bl" rotWithShape="0">
                    <a:srgbClr val="999999">
                      <a:alpha val="48000"/>
                    </a:srgbClr>
                  </a:outerShdw>
                </a:effectLst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50" name="Google Shape;827;p33"/>
                <p:cNvSpPr/>
                <p:nvPr/>
              </p:nvSpPr>
              <p:spPr>
                <a:xfrm>
                  <a:off x="6221575" y="4671900"/>
                  <a:ext cx="2180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2" h="1" extrusionOk="0">
                      <a:moveTo>
                        <a:pt x="871" y="1"/>
                      </a:moveTo>
                      <a:cubicBezTo>
                        <a:pt x="784" y="1"/>
                        <a:pt x="697" y="1"/>
                        <a:pt x="610" y="1"/>
                      </a:cubicBezTo>
                      <a:cubicBezTo>
                        <a:pt x="349" y="1"/>
                        <a:pt x="175" y="1"/>
                        <a:pt x="1" y="1"/>
                      </a:cubicBezTo>
                      <a:lnTo>
                        <a:pt x="610" y="1"/>
                      </a:lnTo>
                      <a:close/>
                    </a:path>
                  </a:pathLst>
                </a:custGeom>
                <a:solidFill>
                  <a:srgbClr val="F0DC7F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51" name="Google Shape;828;p33"/>
                <p:cNvSpPr/>
                <p:nvPr/>
              </p:nvSpPr>
              <p:spPr>
                <a:xfrm>
                  <a:off x="1189525" y="238125"/>
                  <a:ext cx="5208300" cy="96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332" h="38638" extrusionOk="0">
                      <a:moveTo>
                        <a:pt x="0" y="0"/>
                      </a:moveTo>
                      <a:lnTo>
                        <a:pt x="208332" y="0"/>
                      </a:lnTo>
                      <a:lnTo>
                        <a:pt x="208332" y="38638"/>
                      </a:lnTo>
                      <a:lnTo>
                        <a:pt x="0" y="38638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FE49E"/>
                    </a:gs>
                    <a:gs pos="100000">
                      <a:srgbClr val="DAC489">
                        <a:alpha val="30980"/>
                      </a:srgbClr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52" name="Google Shape;829;p33"/>
                <p:cNvSpPr/>
                <p:nvPr/>
              </p:nvSpPr>
              <p:spPr>
                <a:xfrm>
                  <a:off x="2129350" y="4406475"/>
                  <a:ext cx="4268475" cy="103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739" h="41598" extrusionOk="0">
                      <a:moveTo>
                        <a:pt x="170739" y="3917"/>
                      </a:moveTo>
                      <a:lnTo>
                        <a:pt x="170739" y="8877"/>
                      </a:lnTo>
                      <a:cubicBezTo>
                        <a:pt x="170042" y="20973"/>
                        <a:pt x="153073" y="25760"/>
                        <a:pt x="133928" y="30894"/>
                      </a:cubicBezTo>
                      <a:cubicBezTo>
                        <a:pt x="115392" y="35854"/>
                        <a:pt x="63179" y="41598"/>
                        <a:pt x="44121" y="41598"/>
                      </a:cubicBezTo>
                      <a:lnTo>
                        <a:pt x="1" y="41598"/>
                      </a:lnTo>
                      <a:cubicBezTo>
                        <a:pt x="82585" y="41598"/>
                        <a:pt x="151594" y="1"/>
                        <a:pt x="151594" y="1"/>
                      </a:cubicBezTo>
                      <a:cubicBezTo>
                        <a:pt x="151594" y="1"/>
                        <a:pt x="156554" y="8442"/>
                        <a:pt x="162123" y="10183"/>
                      </a:cubicBezTo>
                      <a:cubicBezTo>
                        <a:pt x="162297" y="10270"/>
                        <a:pt x="162385" y="10270"/>
                        <a:pt x="162472" y="10357"/>
                      </a:cubicBezTo>
                      <a:cubicBezTo>
                        <a:pt x="162733" y="10357"/>
                        <a:pt x="162907" y="10444"/>
                        <a:pt x="163081" y="10444"/>
                      </a:cubicBezTo>
                      <a:cubicBezTo>
                        <a:pt x="163342" y="10531"/>
                        <a:pt x="163516" y="10531"/>
                        <a:pt x="163690" y="10531"/>
                      </a:cubicBezTo>
                      <a:cubicBezTo>
                        <a:pt x="163864" y="10531"/>
                        <a:pt x="164038" y="10531"/>
                        <a:pt x="164212" y="10531"/>
                      </a:cubicBezTo>
                      <a:lnTo>
                        <a:pt x="164560" y="10531"/>
                      </a:lnTo>
                      <a:cubicBezTo>
                        <a:pt x="164647" y="10531"/>
                        <a:pt x="164734" y="10531"/>
                        <a:pt x="164821" y="10531"/>
                      </a:cubicBezTo>
                      <a:cubicBezTo>
                        <a:pt x="164995" y="10531"/>
                        <a:pt x="165082" y="10531"/>
                        <a:pt x="165256" y="10531"/>
                      </a:cubicBezTo>
                      <a:lnTo>
                        <a:pt x="165604" y="10444"/>
                      </a:lnTo>
                      <a:cubicBezTo>
                        <a:pt x="165778" y="10444"/>
                        <a:pt x="165865" y="10444"/>
                        <a:pt x="166039" y="10357"/>
                      </a:cubicBezTo>
                      <a:cubicBezTo>
                        <a:pt x="166475" y="10270"/>
                        <a:pt x="166823" y="10096"/>
                        <a:pt x="167258" y="9835"/>
                      </a:cubicBezTo>
                      <a:cubicBezTo>
                        <a:pt x="167345" y="9747"/>
                        <a:pt x="167519" y="9660"/>
                        <a:pt x="167606" y="9573"/>
                      </a:cubicBezTo>
                      <a:cubicBezTo>
                        <a:pt x="167780" y="9573"/>
                        <a:pt x="167867" y="9486"/>
                        <a:pt x="167954" y="9312"/>
                      </a:cubicBezTo>
                      <a:cubicBezTo>
                        <a:pt x="168128" y="9225"/>
                        <a:pt x="168215" y="9138"/>
                        <a:pt x="168302" y="9051"/>
                      </a:cubicBezTo>
                      <a:cubicBezTo>
                        <a:pt x="168563" y="8877"/>
                        <a:pt x="168737" y="8616"/>
                        <a:pt x="168998" y="8442"/>
                      </a:cubicBezTo>
                      <a:cubicBezTo>
                        <a:pt x="169085" y="8268"/>
                        <a:pt x="169172" y="8181"/>
                        <a:pt x="169259" y="8007"/>
                      </a:cubicBezTo>
                      <a:cubicBezTo>
                        <a:pt x="169520" y="7746"/>
                        <a:pt x="169694" y="7485"/>
                        <a:pt x="169868" y="7137"/>
                      </a:cubicBezTo>
                      <a:cubicBezTo>
                        <a:pt x="169955" y="6963"/>
                        <a:pt x="170042" y="6789"/>
                        <a:pt x="170130" y="6615"/>
                      </a:cubicBezTo>
                      <a:cubicBezTo>
                        <a:pt x="170217" y="6441"/>
                        <a:pt x="170217" y="6267"/>
                        <a:pt x="170304" y="6180"/>
                      </a:cubicBezTo>
                      <a:cubicBezTo>
                        <a:pt x="170391" y="6006"/>
                        <a:pt x="170391" y="5831"/>
                        <a:pt x="170478" y="5657"/>
                      </a:cubicBezTo>
                      <a:cubicBezTo>
                        <a:pt x="170565" y="5309"/>
                        <a:pt x="170652" y="4961"/>
                        <a:pt x="170739" y="4526"/>
                      </a:cubicBezTo>
                      <a:cubicBezTo>
                        <a:pt x="170739" y="4352"/>
                        <a:pt x="170739" y="4178"/>
                        <a:pt x="170739" y="3917"/>
                      </a:cubicBezTo>
                      <a:close/>
                    </a:path>
                  </a:pathLst>
                </a:custGeom>
                <a:solidFill>
                  <a:srgbClr val="FFE49E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783F04">
                      <a:alpha val="30000"/>
                    </a:srgbClr>
                  </a:outerShdw>
                </a:effectLst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8" name="Google Shape;830;p33"/>
              <p:cNvSpPr/>
              <p:nvPr/>
            </p:nvSpPr>
            <p:spPr>
              <a:xfrm rot="475911">
                <a:off x="7268000" y="2249519"/>
                <a:ext cx="1308427" cy="318779"/>
              </a:xfrm>
              <a:custGeom>
                <a:avLst/>
                <a:gdLst/>
                <a:ahLst/>
                <a:cxnLst/>
                <a:rect l="l" t="t" r="r" b="b"/>
                <a:pathLst>
                  <a:path w="170739" h="41598" extrusionOk="0">
                    <a:moveTo>
                      <a:pt x="170739" y="3917"/>
                    </a:moveTo>
                    <a:lnTo>
                      <a:pt x="170739" y="8877"/>
                    </a:lnTo>
                    <a:cubicBezTo>
                      <a:pt x="170042" y="20973"/>
                      <a:pt x="153073" y="25760"/>
                      <a:pt x="133928" y="30894"/>
                    </a:cubicBezTo>
                    <a:cubicBezTo>
                      <a:pt x="115392" y="35854"/>
                      <a:pt x="63179" y="41598"/>
                      <a:pt x="44121" y="41598"/>
                    </a:cubicBezTo>
                    <a:lnTo>
                      <a:pt x="1" y="41598"/>
                    </a:lnTo>
                    <a:cubicBezTo>
                      <a:pt x="82585" y="41598"/>
                      <a:pt x="151594" y="1"/>
                      <a:pt x="151594" y="1"/>
                    </a:cubicBezTo>
                    <a:cubicBezTo>
                      <a:pt x="151594" y="1"/>
                      <a:pt x="156554" y="8442"/>
                      <a:pt x="162123" y="10183"/>
                    </a:cubicBezTo>
                    <a:cubicBezTo>
                      <a:pt x="162297" y="10270"/>
                      <a:pt x="162385" y="10270"/>
                      <a:pt x="162472" y="10357"/>
                    </a:cubicBezTo>
                    <a:cubicBezTo>
                      <a:pt x="162733" y="10357"/>
                      <a:pt x="162907" y="10444"/>
                      <a:pt x="163081" y="10444"/>
                    </a:cubicBezTo>
                    <a:cubicBezTo>
                      <a:pt x="163342" y="10531"/>
                      <a:pt x="163516" y="10531"/>
                      <a:pt x="163690" y="10531"/>
                    </a:cubicBezTo>
                    <a:cubicBezTo>
                      <a:pt x="163864" y="10531"/>
                      <a:pt x="164038" y="10531"/>
                      <a:pt x="164212" y="10531"/>
                    </a:cubicBezTo>
                    <a:lnTo>
                      <a:pt x="164560" y="10531"/>
                    </a:lnTo>
                    <a:cubicBezTo>
                      <a:pt x="164647" y="10531"/>
                      <a:pt x="164734" y="10531"/>
                      <a:pt x="164821" y="10531"/>
                    </a:cubicBezTo>
                    <a:cubicBezTo>
                      <a:pt x="164995" y="10531"/>
                      <a:pt x="165082" y="10531"/>
                      <a:pt x="165256" y="10531"/>
                    </a:cubicBezTo>
                    <a:lnTo>
                      <a:pt x="165604" y="10444"/>
                    </a:lnTo>
                    <a:cubicBezTo>
                      <a:pt x="165778" y="10444"/>
                      <a:pt x="165865" y="10444"/>
                      <a:pt x="166039" y="10357"/>
                    </a:cubicBezTo>
                    <a:cubicBezTo>
                      <a:pt x="166475" y="10270"/>
                      <a:pt x="166823" y="10096"/>
                      <a:pt x="167258" y="9835"/>
                    </a:cubicBezTo>
                    <a:cubicBezTo>
                      <a:pt x="167345" y="9747"/>
                      <a:pt x="167519" y="9660"/>
                      <a:pt x="167606" y="9573"/>
                    </a:cubicBezTo>
                    <a:cubicBezTo>
                      <a:pt x="167780" y="9573"/>
                      <a:pt x="167867" y="9486"/>
                      <a:pt x="167954" y="9312"/>
                    </a:cubicBezTo>
                    <a:cubicBezTo>
                      <a:pt x="168128" y="9225"/>
                      <a:pt x="168215" y="9138"/>
                      <a:pt x="168302" y="9051"/>
                    </a:cubicBezTo>
                    <a:cubicBezTo>
                      <a:pt x="168563" y="8877"/>
                      <a:pt x="168737" y="8616"/>
                      <a:pt x="168998" y="8442"/>
                    </a:cubicBezTo>
                    <a:cubicBezTo>
                      <a:pt x="169085" y="8268"/>
                      <a:pt x="169172" y="8181"/>
                      <a:pt x="169259" y="8007"/>
                    </a:cubicBezTo>
                    <a:cubicBezTo>
                      <a:pt x="169520" y="7746"/>
                      <a:pt x="169694" y="7485"/>
                      <a:pt x="169868" y="7137"/>
                    </a:cubicBezTo>
                    <a:cubicBezTo>
                      <a:pt x="169955" y="6963"/>
                      <a:pt x="170042" y="6789"/>
                      <a:pt x="170130" y="6615"/>
                    </a:cubicBezTo>
                    <a:cubicBezTo>
                      <a:pt x="170217" y="6441"/>
                      <a:pt x="170217" y="6267"/>
                      <a:pt x="170304" y="6180"/>
                    </a:cubicBezTo>
                    <a:cubicBezTo>
                      <a:pt x="170391" y="6006"/>
                      <a:pt x="170391" y="5831"/>
                      <a:pt x="170478" y="5657"/>
                    </a:cubicBezTo>
                    <a:cubicBezTo>
                      <a:pt x="170565" y="5309"/>
                      <a:pt x="170652" y="4961"/>
                      <a:pt x="170739" y="4526"/>
                    </a:cubicBezTo>
                    <a:cubicBezTo>
                      <a:pt x="170739" y="4352"/>
                      <a:pt x="170739" y="4178"/>
                      <a:pt x="170739" y="3917"/>
                    </a:cubicBezTo>
                    <a:close/>
                  </a:path>
                </a:pathLst>
              </a:custGeom>
              <a:solidFill>
                <a:srgbClr val="F7D3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</p:grpSp>
        <p:sp>
          <p:nvSpPr>
            <p:cNvPr id="46" name="Google Shape;831;p33"/>
            <p:cNvSpPr/>
            <p:nvPr/>
          </p:nvSpPr>
          <p:spPr>
            <a:xfrm rot="5920567">
              <a:off x="7640148" y="284064"/>
              <a:ext cx="295463" cy="760102"/>
            </a:xfrm>
            <a:custGeom>
              <a:avLst/>
              <a:gdLst/>
              <a:ahLst/>
              <a:cxnLst/>
              <a:rect l="l" t="t" r="r" b="b"/>
              <a:pathLst>
                <a:path w="45249" h="87700" extrusionOk="0">
                  <a:moveTo>
                    <a:pt x="676" y="1"/>
                  </a:moveTo>
                  <a:lnTo>
                    <a:pt x="193" y="290"/>
                  </a:lnTo>
                  <a:lnTo>
                    <a:pt x="1" y="387"/>
                  </a:lnTo>
                  <a:lnTo>
                    <a:pt x="3088" y="82489"/>
                  </a:lnTo>
                  <a:lnTo>
                    <a:pt x="3667" y="82972"/>
                  </a:lnTo>
                  <a:lnTo>
                    <a:pt x="4149" y="82586"/>
                  </a:lnTo>
                  <a:lnTo>
                    <a:pt x="4631" y="82296"/>
                  </a:lnTo>
                  <a:lnTo>
                    <a:pt x="5114" y="82682"/>
                  </a:lnTo>
                  <a:lnTo>
                    <a:pt x="5693" y="83165"/>
                  </a:lnTo>
                  <a:lnTo>
                    <a:pt x="6175" y="82875"/>
                  </a:lnTo>
                  <a:lnTo>
                    <a:pt x="6657" y="82489"/>
                  </a:lnTo>
                  <a:lnTo>
                    <a:pt x="7236" y="82972"/>
                  </a:lnTo>
                  <a:lnTo>
                    <a:pt x="7719" y="83358"/>
                  </a:lnTo>
                  <a:lnTo>
                    <a:pt x="8201" y="83068"/>
                  </a:lnTo>
                  <a:lnTo>
                    <a:pt x="8683" y="82779"/>
                  </a:lnTo>
                  <a:lnTo>
                    <a:pt x="9262" y="83165"/>
                  </a:lnTo>
                  <a:lnTo>
                    <a:pt x="9745" y="83647"/>
                  </a:lnTo>
                  <a:lnTo>
                    <a:pt x="10227" y="83358"/>
                  </a:lnTo>
                  <a:lnTo>
                    <a:pt x="10806" y="82972"/>
                  </a:lnTo>
                  <a:lnTo>
                    <a:pt x="11288" y="83454"/>
                  </a:lnTo>
                  <a:lnTo>
                    <a:pt x="11771" y="83840"/>
                  </a:lnTo>
                  <a:lnTo>
                    <a:pt x="11867" y="83840"/>
                  </a:lnTo>
                  <a:lnTo>
                    <a:pt x="12350" y="83550"/>
                  </a:lnTo>
                  <a:lnTo>
                    <a:pt x="12832" y="83261"/>
                  </a:lnTo>
                  <a:lnTo>
                    <a:pt x="13314" y="83647"/>
                  </a:lnTo>
                  <a:lnTo>
                    <a:pt x="13797" y="84129"/>
                  </a:lnTo>
                  <a:lnTo>
                    <a:pt x="13893" y="84129"/>
                  </a:lnTo>
                  <a:lnTo>
                    <a:pt x="14376" y="83743"/>
                  </a:lnTo>
                  <a:lnTo>
                    <a:pt x="14858" y="83454"/>
                  </a:lnTo>
                  <a:lnTo>
                    <a:pt x="15340" y="83936"/>
                  </a:lnTo>
                  <a:lnTo>
                    <a:pt x="15919" y="84322"/>
                  </a:lnTo>
                  <a:lnTo>
                    <a:pt x="16402" y="84033"/>
                  </a:lnTo>
                  <a:lnTo>
                    <a:pt x="16884" y="83743"/>
                  </a:lnTo>
                  <a:lnTo>
                    <a:pt x="17366" y="84129"/>
                  </a:lnTo>
                  <a:lnTo>
                    <a:pt x="17945" y="84612"/>
                  </a:lnTo>
                  <a:lnTo>
                    <a:pt x="18428" y="84226"/>
                  </a:lnTo>
                  <a:lnTo>
                    <a:pt x="18910" y="83936"/>
                  </a:lnTo>
                  <a:lnTo>
                    <a:pt x="19392" y="84322"/>
                  </a:lnTo>
                  <a:lnTo>
                    <a:pt x="19971" y="84805"/>
                  </a:lnTo>
                  <a:lnTo>
                    <a:pt x="20454" y="84515"/>
                  </a:lnTo>
                  <a:lnTo>
                    <a:pt x="20936" y="84226"/>
                  </a:lnTo>
                  <a:lnTo>
                    <a:pt x="21515" y="84612"/>
                  </a:lnTo>
                  <a:lnTo>
                    <a:pt x="21997" y="85094"/>
                  </a:lnTo>
                  <a:lnTo>
                    <a:pt x="22480" y="84708"/>
                  </a:lnTo>
                  <a:lnTo>
                    <a:pt x="22962" y="84419"/>
                  </a:lnTo>
                  <a:lnTo>
                    <a:pt x="23541" y="84901"/>
                  </a:lnTo>
                  <a:lnTo>
                    <a:pt x="24023" y="85287"/>
                  </a:lnTo>
                  <a:lnTo>
                    <a:pt x="24120" y="85287"/>
                  </a:lnTo>
                  <a:lnTo>
                    <a:pt x="24602" y="84998"/>
                  </a:lnTo>
                  <a:lnTo>
                    <a:pt x="25085" y="84612"/>
                  </a:lnTo>
                  <a:lnTo>
                    <a:pt x="25567" y="85094"/>
                  </a:lnTo>
                  <a:lnTo>
                    <a:pt x="26049" y="85576"/>
                  </a:lnTo>
                  <a:lnTo>
                    <a:pt x="26146" y="85576"/>
                  </a:lnTo>
                  <a:lnTo>
                    <a:pt x="26628" y="85191"/>
                  </a:lnTo>
                  <a:lnTo>
                    <a:pt x="27111" y="84901"/>
                  </a:lnTo>
                  <a:lnTo>
                    <a:pt x="27593" y="85287"/>
                  </a:lnTo>
                  <a:lnTo>
                    <a:pt x="28075" y="85769"/>
                  </a:lnTo>
                  <a:lnTo>
                    <a:pt x="28172" y="85769"/>
                  </a:lnTo>
                  <a:lnTo>
                    <a:pt x="28654" y="85480"/>
                  </a:lnTo>
                  <a:lnTo>
                    <a:pt x="29137" y="85094"/>
                  </a:lnTo>
                  <a:lnTo>
                    <a:pt x="29619" y="85576"/>
                  </a:lnTo>
                  <a:lnTo>
                    <a:pt x="30198" y="85962"/>
                  </a:lnTo>
                  <a:lnTo>
                    <a:pt x="30680" y="85673"/>
                  </a:lnTo>
                  <a:lnTo>
                    <a:pt x="31163" y="85384"/>
                  </a:lnTo>
                  <a:lnTo>
                    <a:pt x="31645" y="85769"/>
                  </a:lnTo>
                  <a:lnTo>
                    <a:pt x="32224" y="86252"/>
                  </a:lnTo>
                  <a:lnTo>
                    <a:pt x="32706" y="85962"/>
                  </a:lnTo>
                  <a:lnTo>
                    <a:pt x="33189" y="85576"/>
                  </a:lnTo>
                  <a:lnTo>
                    <a:pt x="33768" y="86059"/>
                  </a:lnTo>
                  <a:lnTo>
                    <a:pt x="34250" y="86445"/>
                  </a:lnTo>
                  <a:lnTo>
                    <a:pt x="34732" y="86155"/>
                  </a:lnTo>
                  <a:lnTo>
                    <a:pt x="35215" y="85866"/>
                  </a:lnTo>
                  <a:lnTo>
                    <a:pt x="35794" y="86252"/>
                  </a:lnTo>
                  <a:lnTo>
                    <a:pt x="36276" y="86734"/>
                  </a:lnTo>
                  <a:lnTo>
                    <a:pt x="36855" y="86445"/>
                  </a:lnTo>
                  <a:lnTo>
                    <a:pt x="37337" y="86059"/>
                  </a:lnTo>
                  <a:lnTo>
                    <a:pt x="37820" y="86541"/>
                  </a:lnTo>
                  <a:lnTo>
                    <a:pt x="38302" y="86927"/>
                  </a:lnTo>
                  <a:lnTo>
                    <a:pt x="38398" y="86927"/>
                  </a:lnTo>
                  <a:lnTo>
                    <a:pt x="38881" y="86638"/>
                  </a:lnTo>
                  <a:lnTo>
                    <a:pt x="39363" y="86348"/>
                  </a:lnTo>
                  <a:lnTo>
                    <a:pt x="39846" y="86734"/>
                  </a:lnTo>
                  <a:lnTo>
                    <a:pt x="40328" y="87217"/>
                  </a:lnTo>
                  <a:lnTo>
                    <a:pt x="40424" y="87217"/>
                  </a:lnTo>
                  <a:lnTo>
                    <a:pt x="40907" y="86831"/>
                  </a:lnTo>
                  <a:lnTo>
                    <a:pt x="41389" y="86541"/>
                  </a:lnTo>
                  <a:lnTo>
                    <a:pt x="41872" y="87024"/>
                  </a:lnTo>
                  <a:lnTo>
                    <a:pt x="42450" y="87410"/>
                  </a:lnTo>
                  <a:lnTo>
                    <a:pt x="42933" y="87120"/>
                  </a:lnTo>
                  <a:lnTo>
                    <a:pt x="43415" y="86734"/>
                  </a:lnTo>
                  <a:lnTo>
                    <a:pt x="43898" y="87217"/>
                  </a:lnTo>
                  <a:lnTo>
                    <a:pt x="44477" y="87603"/>
                  </a:lnTo>
                  <a:lnTo>
                    <a:pt x="44477" y="87699"/>
                  </a:lnTo>
                  <a:lnTo>
                    <a:pt x="44959" y="87313"/>
                  </a:lnTo>
                  <a:lnTo>
                    <a:pt x="45248" y="87120"/>
                  </a:lnTo>
                  <a:lnTo>
                    <a:pt x="42258" y="5403"/>
                  </a:lnTo>
                  <a:lnTo>
                    <a:pt x="41968" y="5210"/>
                  </a:lnTo>
                  <a:lnTo>
                    <a:pt x="41486" y="4728"/>
                  </a:lnTo>
                  <a:lnTo>
                    <a:pt x="41003" y="5017"/>
                  </a:lnTo>
                  <a:lnTo>
                    <a:pt x="40521" y="5403"/>
                  </a:lnTo>
                  <a:lnTo>
                    <a:pt x="39942" y="4921"/>
                  </a:lnTo>
                  <a:lnTo>
                    <a:pt x="39460" y="4535"/>
                  </a:lnTo>
                  <a:lnTo>
                    <a:pt x="38977" y="4824"/>
                  </a:lnTo>
                  <a:lnTo>
                    <a:pt x="38398" y="5114"/>
                  </a:lnTo>
                  <a:lnTo>
                    <a:pt x="37916" y="4728"/>
                  </a:lnTo>
                  <a:lnTo>
                    <a:pt x="37434" y="4246"/>
                  </a:lnTo>
                  <a:lnTo>
                    <a:pt x="37337" y="4246"/>
                  </a:lnTo>
                  <a:lnTo>
                    <a:pt x="36855" y="4632"/>
                  </a:lnTo>
                  <a:lnTo>
                    <a:pt x="36372" y="4921"/>
                  </a:lnTo>
                  <a:lnTo>
                    <a:pt x="35890" y="4439"/>
                  </a:lnTo>
                  <a:lnTo>
                    <a:pt x="35408" y="4053"/>
                  </a:lnTo>
                  <a:lnTo>
                    <a:pt x="35311" y="4053"/>
                  </a:lnTo>
                  <a:lnTo>
                    <a:pt x="34829" y="4342"/>
                  </a:lnTo>
                  <a:lnTo>
                    <a:pt x="34346" y="4632"/>
                  </a:lnTo>
                  <a:lnTo>
                    <a:pt x="33864" y="4246"/>
                  </a:lnTo>
                  <a:lnTo>
                    <a:pt x="33382" y="3763"/>
                  </a:lnTo>
                  <a:lnTo>
                    <a:pt x="33285" y="3763"/>
                  </a:lnTo>
                  <a:lnTo>
                    <a:pt x="32803" y="4149"/>
                  </a:lnTo>
                  <a:lnTo>
                    <a:pt x="32320" y="4439"/>
                  </a:lnTo>
                  <a:lnTo>
                    <a:pt x="31838" y="3956"/>
                  </a:lnTo>
                  <a:lnTo>
                    <a:pt x="31259" y="3570"/>
                  </a:lnTo>
                  <a:lnTo>
                    <a:pt x="30777" y="3860"/>
                  </a:lnTo>
                  <a:lnTo>
                    <a:pt x="30294" y="4149"/>
                  </a:lnTo>
                  <a:lnTo>
                    <a:pt x="29812" y="3763"/>
                  </a:lnTo>
                  <a:lnTo>
                    <a:pt x="29233" y="3281"/>
                  </a:lnTo>
                  <a:lnTo>
                    <a:pt x="28751" y="3667"/>
                  </a:lnTo>
                  <a:lnTo>
                    <a:pt x="28268" y="3956"/>
                  </a:lnTo>
                  <a:lnTo>
                    <a:pt x="27689" y="3474"/>
                  </a:lnTo>
                  <a:lnTo>
                    <a:pt x="27207" y="3088"/>
                  </a:lnTo>
                  <a:lnTo>
                    <a:pt x="26725" y="3377"/>
                  </a:lnTo>
                  <a:lnTo>
                    <a:pt x="26242" y="3763"/>
                  </a:lnTo>
                  <a:lnTo>
                    <a:pt x="25663" y="3281"/>
                  </a:lnTo>
                  <a:lnTo>
                    <a:pt x="25181" y="2895"/>
                  </a:lnTo>
                  <a:lnTo>
                    <a:pt x="25085" y="2798"/>
                  </a:lnTo>
                  <a:lnTo>
                    <a:pt x="24602" y="3184"/>
                  </a:lnTo>
                  <a:lnTo>
                    <a:pt x="24120" y="3474"/>
                  </a:lnTo>
                  <a:lnTo>
                    <a:pt x="23637" y="3088"/>
                  </a:lnTo>
                  <a:lnTo>
                    <a:pt x="23155" y="2605"/>
                  </a:lnTo>
                  <a:lnTo>
                    <a:pt x="23059" y="2605"/>
                  </a:lnTo>
                  <a:lnTo>
                    <a:pt x="22576" y="2895"/>
                  </a:lnTo>
                  <a:lnTo>
                    <a:pt x="22094" y="3281"/>
                  </a:lnTo>
                  <a:lnTo>
                    <a:pt x="21611" y="2798"/>
                  </a:lnTo>
                  <a:lnTo>
                    <a:pt x="21129" y="2413"/>
                  </a:lnTo>
                  <a:lnTo>
                    <a:pt x="21033" y="2413"/>
                  </a:lnTo>
                  <a:lnTo>
                    <a:pt x="20550" y="2702"/>
                  </a:lnTo>
                  <a:lnTo>
                    <a:pt x="20068" y="2991"/>
                  </a:lnTo>
                  <a:lnTo>
                    <a:pt x="19585" y="2605"/>
                  </a:lnTo>
                  <a:lnTo>
                    <a:pt x="19007" y="2123"/>
                  </a:lnTo>
                  <a:lnTo>
                    <a:pt x="18524" y="2413"/>
                  </a:lnTo>
                  <a:lnTo>
                    <a:pt x="18042" y="2798"/>
                  </a:lnTo>
                  <a:lnTo>
                    <a:pt x="17559" y="2316"/>
                  </a:lnTo>
                  <a:lnTo>
                    <a:pt x="16981" y="1930"/>
                  </a:lnTo>
                  <a:lnTo>
                    <a:pt x="16498" y="2220"/>
                  </a:lnTo>
                  <a:lnTo>
                    <a:pt x="16016" y="2509"/>
                  </a:lnTo>
                  <a:lnTo>
                    <a:pt x="15437" y="2123"/>
                  </a:lnTo>
                  <a:lnTo>
                    <a:pt x="14955" y="1641"/>
                  </a:lnTo>
                  <a:lnTo>
                    <a:pt x="14472" y="2027"/>
                  </a:lnTo>
                  <a:lnTo>
                    <a:pt x="13990" y="2316"/>
                  </a:lnTo>
                  <a:lnTo>
                    <a:pt x="13411" y="1834"/>
                  </a:lnTo>
                  <a:lnTo>
                    <a:pt x="12928" y="1448"/>
                  </a:lnTo>
                  <a:lnTo>
                    <a:pt x="12350" y="1737"/>
                  </a:lnTo>
                  <a:lnTo>
                    <a:pt x="11867" y="2027"/>
                  </a:lnTo>
                  <a:lnTo>
                    <a:pt x="11385" y="1641"/>
                  </a:lnTo>
                  <a:lnTo>
                    <a:pt x="10902" y="1158"/>
                  </a:lnTo>
                  <a:lnTo>
                    <a:pt x="10806" y="1158"/>
                  </a:lnTo>
                  <a:lnTo>
                    <a:pt x="10324" y="1448"/>
                  </a:lnTo>
                  <a:lnTo>
                    <a:pt x="9841" y="1834"/>
                  </a:lnTo>
                  <a:lnTo>
                    <a:pt x="9359" y="1351"/>
                  </a:lnTo>
                  <a:lnTo>
                    <a:pt x="8876" y="965"/>
                  </a:lnTo>
                  <a:lnTo>
                    <a:pt x="8780" y="965"/>
                  </a:lnTo>
                  <a:lnTo>
                    <a:pt x="8298" y="1255"/>
                  </a:lnTo>
                  <a:lnTo>
                    <a:pt x="7815" y="1544"/>
                  </a:lnTo>
                  <a:lnTo>
                    <a:pt x="7333" y="1158"/>
                  </a:lnTo>
                  <a:lnTo>
                    <a:pt x="6754" y="676"/>
                  </a:lnTo>
                  <a:lnTo>
                    <a:pt x="6272" y="1062"/>
                  </a:lnTo>
                  <a:lnTo>
                    <a:pt x="5789" y="1351"/>
                  </a:lnTo>
                  <a:lnTo>
                    <a:pt x="5307" y="869"/>
                  </a:lnTo>
                  <a:lnTo>
                    <a:pt x="4728" y="483"/>
                  </a:lnTo>
                  <a:lnTo>
                    <a:pt x="4246" y="772"/>
                  </a:lnTo>
                  <a:lnTo>
                    <a:pt x="3763" y="1158"/>
                  </a:lnTo>
                  <a:lnTo>
                    <a:pt x="3184" y="676"/>
                  </a:lnTo>
                  <a:lnTo>
                    <a:pt x="2702" y="290"/>
                  </a:lnTo>
                  <a:lnTo>
                    <a:pt x="2702" y="194"/>
                  </a:lnTo>
                  <a:lnTo>
                    <a:pt x="2220" y="579"/>
                  </a:lnTo>
                  <a:lnTo>
                    <a:pt x="1737" y="869"/>
                  </a:lnTo>
                  <a:lnTo>
                    <a:pt x="1158" y="483"/>
                  </a:lnTo>
                  <a:lnTo>
                    <a:pt x="676" y="1"/>
                  </a:lnTo>
                  <a:close/>
                </a:path>
              </a:pathLst>
            </a:custGeom>
            <a:solidFill>
              <a:srgbClr val="FFFFFF">
                <a:alpha val="6927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783F04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sp>
        <p:nvSpPr>
          <p:cNvPr id="53" name="Google Shape;1466;p31"/>
          <p:cNvSpPr/>
          <p:nvPr/>
        </p:nvSpPr>
        <p:spPr>
          <a:xfrm>
            <a:off x="659975" y="580363"/>
            <a:ext cx="443997" cy="38819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590;p31"/>
          <p:cNvSpPr/>
          <p:nvPr/>
        </p:nvSpPr>
        <p:spPr>
          <a:xfrm>
            <a:off x="434426" y="1054095"/>
            <a:ext cx="254156" cy="234133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466;p31"/>
          <p:cNvSpPr/>
          <p:nvPr/>
        </p:nvSpPr>
        <p:spPr>
          <a:xfrm>
            <a:off x="11782224" y="4200326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590;p31"/>
          <p:cNvSpPr/>
          <p:nvPr/>
        </p:nvSpPr>
        <p:spPr>
          <a:xfrm>
            <a:off x="11556675" y="4674060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590;p31"/>
          <p:cNvSpPr/>
          <p:nvPr/>
        </p:nvSpPr>
        <p:spPr>
          <a:xfrm>
            <a:off x="603877" y="4753750"/>
            <a:ext cx="254156" cy="234133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466;p31"/>
          <p:cNvSpPr/>
          <p:nvPr/>
        </p:nvSpPr>
        <p:spPr>
          <a:xfrm>
            <a:off x="117507" y="5165660"/>
            <a:ext cx="443997" cy="38819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466;p31"/>
          <p:cNvSpPr/>
          <p:nvPr/>
        </p:nvSpPr>
        <p:spPr>
          <a:xfrm>
            <a:off x="11378108" y="164284"/>
            <a:ext cx="513990" cy="418073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92510">
            <a:off x="9268415" y="1180899"/>
            <a:ext cx="1704537" cy="817293"/>
          </a:xfrm>
          <a:prstGeom prst="rect">
            <a:avLst/>
          </a:prstGeom>
        </p:spPr>
      </p:pic>
      <p:sp>
        <p:nvSpPr>
          <p:cNvPr id="61" name="Google Shape;1590;p31"/>
          <p:cNvSpPr/>
          <p:nvPr/>
        </p:nvSpPr>
        <p:spPr>
          <a:xfrm>
            <a:off x="964119" y="5678850"/>
            <a:ext cx="254156" cy="234133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590;p31"/>
          <p:cNvSpPr/>
          <p:nvPr/>
        </p:nvSpPr>
        <p:spPr>
          <a:xfrm>
            <a:off x="11778803" y="2601620"/>
            <a:ext cx="254156" cy="234133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" name="Google Shape;1441;p31"/>
          <p:cNvGrpSpPr/>
          <p:nvPr/>
        </p:nvGrpSpPr>
        <p:grpSpPr>
          <a:xfrm rot="1588830">
            <a:off x="603176" y="2383204"/>
            <a:ext cx="516983" cy="1275570"/>
            <a:chOff x="2266600" y="1348075"/>
            <a:chExt cx="516975" cy="1275550"/>
          </a:xfrm>
        </p:grpSpPr>
        <p:sp>
          <p:nvSpPr>
            <p:cNvPr id="75" name="Google Shape;1442;p31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6" name="Google Shape;1443;p31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rgbClr val="FFD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7" name="Google Shape;1444;p31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rgbClr val="FCA1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8" name="Google Shape;1445;p31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9" name="Google Shape;1446;p31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rgbClr val="FCA1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grpSp>
          <p:nvGrpSpPr>
            <p:cNvPr id="80" name="Google Shape;1447;p31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81" name="Google Shape;1448;p31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82" name="Google Shape;1449;p31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rgbClr val="F443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83" name="Google Shape;1450;p31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84" name="Google Shape;1451;p31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rgbClr val="F443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</p:grpSp>
      </p:grpSp>
      <p:sp>
        <p:nvSpPr>
          <p:cNvPr id="85" name="Title 1"/>
          <p:cNvSpPr txBox="1">
            <a:spLocks/>
          </p:cNvSpPr>
          <p:nvPr/>
        </p:nvSpPr>
        <p:spPr>
          <a:xfrm>
            <a:off x="3250830" y="2082638"/>
            <a:ext cx="5920400" cy="1930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kern="0" dirty="0">
                <a:solidFill>
                  <a:srgbClr val="C00000"/>
                </a:solidFill>
                <a:latin typeface="Myriad Pro" panose="020B0503030403020204" pitchFamily="34" charset="0"/>
              </a:rPr>
              <a:t>Unit 6: </a:t>
            </a:r>
            <a:br>
              <a:rPr lang="en-US" sz="7200" kern="0" dirty="0">
                <a:solidFill>
                  <a:srgbClr val="C00000"/>
                </a:solidFill>
                <a:latin typeface="Myriad Pro" panose="020B0503030403020204" pitchFamily="34" charset="0"/>
              </a:rPr>
            </a:br>
            <a:r>
              <a:rPr lang="en-US" sz="7200" kern="0" dirty="0">
                <a:solidFill>
                  <a:srgbClr val="C00000"/>
                </a:solidFill>
                <a:latin typeface="Myriad Pro" panose="020B0503030403020204" pitchFamily="34" charset="0"/>
              </a:rPr>
              <a:t>My Hobby</a:t>
            </a:r>
          </a:p>
        </p:txBody>
      </p:sp>
      <p:sp>
        <p:nvSpPr>
          <p:cNvPr id="86" name="Google Shape;792;p29"/>
          <p:cNvSpPr txBox="1">
            <a:spLocks/>
          </p:cNvSpPr>
          <p:nvPr/>
        </p:nvSpPr>
        <p:spPr>
          <a:xfrm>
            <a:off x="3719189" y="4538085"/>
            <a:ext cx="5068357" cy="29535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kern="0" dirty="0">
                <a:solidFill>
                  <a:schemeClr val="tx1">
                    <a:lumMod val="75000"/>
                  </a:schemeClr>
                </a:solidFill>
                <a:latin typeface="Myriad Pro" panose="020B0503030403020204" pitchFamily="34" charset="0"/>
              </a:rPr>
              <a:t>Lesson 1 – Task 4, 5, 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2376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39453" y="433135"/>
            <a:ext cx="5787189" cy="376588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5" t="18249" r="14097" b="18479"/>
          <a:stretch/>
        </p:blipFill>
        <p:spPr>
          <a:xfrm>
            <a:off x="2983831" y="552751"/>
            <a:ext cx="5498429" cy="3186674"/>
          </a:xfrm>
          <a:prstGeom prst="rect">
            <a:avLst/>
          </a:prstGeom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145425" y="4317242"/>
            <a:ext cx="9430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0000"/>
                </a:solidFill>
                <a:latin typeface="Myriad Pro" panose="020B0503030403020204" pitchFamily="34" charset="0"/>
              </a:rPr>
              <a:t>4   </a:t>
            </a:r>
            <a:r>
              <a:rPr lang="en-US" sz="4400" dirty="0">
                <a:solidFill>
                  <a:srgbClr val="000000"/>
                </a:solidFill>
                <a:latin typeface="Myriad Pro" panose="020B0503030403020204" pitchFamily="34" charset="0"/>
              </a:rPr>
              <a:t>My grandpa and grandma/ cook 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1382693" y="5204902"/>
            <a:ext cx="8955795" cy="798856"/>
          </a:xfrm>
          <a:prstGeom prst="wedgeRoundRectCallout">
            <a:avLst>
              <a:gd name="adj1" fmla="val -39838"/>
              <a:gd name="adj2" fmla="val 9725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B0F0"/>
                </a:solidFill>
                <a:latin typeface="Myriad Pro" panose="020B0503030403020204" pitchFamily="34" charset="0"/>
              </a:rPr>
              <a:t>My grandpa and grandma can cook.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755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9" t="18952" r="23303" b="16604"/>
          <a:stretch/>
        </p:blipFill>
        <p:spPr>
          <a:xfrm>
            <a:off x="2873906" y="426111"/>
            <a:ext cx="6356086" cy="36405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74993" y="4066672"/>
            <a:ext cx="27819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Myriad Pro" panose="020B0503030403020204" pitchFamily="34" charset="0"/>
              </a:rPr>
              <a:t>5</a:t>
            </a:r>
            <a:r>
              <a:rPr lang="en-US" sz="4400" dirty="0">
                <a:solidFill>
                  <a:srgbClr val="000000"/>
                </a:solidFill>
                <a:latin typeface="Myriad Pro" panose="020B0503030403020204" pitchFamily="34" charset="0"/>
              </a:rPr>
              <a:t> He/ write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4047933" y="4992523"/>
            <a:ext cx="3826043" cy="612648"/>
          </a:xfrm>
          <a:prstGeom prst="wedgeRoundRectCallout">
            <a:avLst>
              <a:gd name="adj1" fmla="val -40644"/>
              <a:gd name="adj2" fmla="val 10177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B0F0"/>
                </a:solidFill>
                <a:latin typeface="Myriad Pro" panose="020B0503030403020204" pitchFamily="34" charset="0"/>
              </a:rPr>
              <a:t>He can write.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531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523" y="604252"/>
            <a:ext cx="3339548" cy="22263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496" y="604251"/>
            <a:ext cx="3339548" cy="22263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3" t="18718" r="12036" b="18245"/>
          <a:stretch/>
        </p:blipFill>
        <p:spPr>
          <a:xfrm>
            <a:off x="8096535" y="624130"/>
            <a:ext cx="3606246" cy="21866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5" t="18249" r="14097" b="18479"/>
          <a:stretch/>
        </p:blipFill>
        <p:spPr>
          <a:xfrm>
            <a:off x="1429405" y="3470978"/>
            <a:ext cx="3941492" cy="22263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9" t="18952" r="23303" b="16604"/>
          <a:stretch/>
        </p:blipFill>
        <p:spPr>
          <a:xfrm>
            <a:off x="6764917" y="3828205"/>
            <a:ext cx="3887031" cy="2226366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264104" y="2939130"/>
            <a:ext cx="2662191" cy="4456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00B0F0"/>
                </a:solidFill>
                <a:latin typeface="Myriad Pro" panose="020B0503030403020204" pitchFamily="34" charset="0"/>
              </a:rPr>
              <a:t>1</a:t>
            </a:r>
            <a:r>
              <a:rPr lang="vi-VN" sz="3200" dirty="0">
                <a:solidFill>
                  <a:srgbClr val="00B0F0"/>
                </a:solidFill>
                <a:latin typeface="Myriad Pro" panose="020B0503030403020204" pitchFamily="34" charset="0"/>
              </a:rPr>
              <a:t> </a:t>
            </a:r>
            <a:r>
              <a:rPr lang="en-US" sz="3200" dirty="0">
                <a:solidFill>
                  <a:srgbClr val="00B0F0"/>
                </a:solidFill>
                <a:latin typeface="Myriad Pro" panose="020B0503030403020204" pitchFamily="34" charset="0"/>
              </a:rPr>
              <a:t>He can read.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53097" y="2870563"/>
            <a:ext cx="2869916" cy="51432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00B0F0"/>
                </a:solidFill>
                <a:latin typeface="Myriad Pro" panose="020B0503030403020204" pitchFamily="34" charset="0"/>
              </a:rPr>
              <a:t>2</a:t>
            </a:r>
            <a:r>
              <a:rPr lang="vi-VN" sz="3200" dirty="0">
                <a:solidFill>
                  <a:srgbClr val="00B0F0"/>
                </a:solidFill>
                <a:latin typeface="Myriad Pro" panose="020B0503030403020204" pitchFamily="34" charset="0"/>
              </a:rPr>
              <a:t> </a:t>
            </a:r>
            <a:r>
              <a:rPr lang="en-US" sz="3200" dirty="0">
                <a:solidFill>
                  <a:srgbClr val="00B0F0"/>
                </a:solidFill>
                <a:latin typeface="Myriad Pro" panose="020B0503030403020204" pitchFamily="34" charset="0"/>
              </a:rPr>
              <a:t>We can swim.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89855" y="2864093"/>
            <a:ext cx="3419605" cy="96807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00B0F0"/>
                </a:solidFill>
                <a:latin typeface="Myriad Pro" panose="020B0503030403020204" pitchFamily="34" charset="0"/>
              </a:rPr>
              <a:t>3</a:t>
            </a:r>
            <a:r>
              <a:rPr lang="vi-VN" sz="3200" dirty="0">
                <a:solidFill>
                  <a:srgbClr val="00B0F0"/>
                </a:solidFill>
                <a:latin typeface="Myriad Pro" panose="020B0503030403020204" pitchFamily="34" charset="0"/>
              </a:rPr>
              <a:t>  </a:t>
            </a:r>
            <a:r>
              <a:rPr lang="en-US" sz="3200" dirty="0">
                <a:solidFill>
                  <a:srgbClr val="00B0F0"/>
                </a:solidFill>
                <a:latin typeface="Myriad Pro" panose="020B0503030403020204" pitchFamily="34" charset="0"/>
              </a:rPr>
              <a:t>My brother can speak English.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39020" y="5799433"/>
            <a:ext cx="5474237" cy="96807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00B0F0"/>
                </a:solidFill>
                <a:latin typeface="Myriad Pro" panose="020B0503030403020204" pitchFamily="34" charset="0"/>
              </a:rPr>
              <a:t>4</a:t>
            </a:r>
            <a:r>
              <a:rPr lang="vi-VN" sz="3200" dirty="0">
                <a:solidFill>
                  <a:srgbClr val="00B0F0"/>
                </a:solidFill>
                <a:latin typeface="Myriad Pro" panose="020B0503030403020204" pitchFamily="34" charset="0"/>
              </a:rPr>
              <a:t> </a:t>
            </a:r>
            <a:r>
              <a:rPr lang="en-US" sz="3200" dirty="0">
                <a:solidFill>
                  <a:srgbClr val="00B0F0"/>
                </a:solidFill>
                <a:latin typeface="Myriad Pro" panose="020B0503030403020204" pitchFamily="34" charset="0"/>
              </a:rPr>
              <a:t>My grandpa and grandma can </a:t>
            </a:r>
            <a:r>
              <a:rPr lang="vi-VN" sz="3200" dirty="0">
                <a:solidFill>
                  <a:srgbClr val="00B0F0"/>
                </a:solidFill>
                <a:latin typeface="Myriad Pro" panose="020B0503030403020204" pitchFamily="34" charset="0"/>
              </a:rPr>
              <a:t>cook</a:t>
            </a:r>
            <a:r>
              <a:rPr lang="en-US" sz="3200" dirty="0">
                <a:solidFill>
                  <a:srgbClr val="00B0F0"/>
                </a:solidFill>
                <a:latin typeface="Myriad Pro" panose="020B0503030403020204" pitchFamily="34" charset="0"/>
              </a:rPr>
              <a:t>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417461" y="6124666"/>
            <a:ext cx="2829944" cy="545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00B0F0"/>
                </a:solidFill>
                <a:latin typeface="Myriad Pro" panose="020B0503030403020204" pitchFamily="34" charset="0"/>
              </a:rPr>
              <a:t>5</a:t>
            </a:r>
            <a:r>
              <a:rPr lang="vi-VN" sz="3200" dirty="0">
                <a:solidFill>
                  <a:srgbClr val="00B0F0"/>
                </a:solidFill>
                <a:latin typeface="Myriad Pro" panose="020B0503030403020204" pitchFamily="34" charset="0"/>
              </a:rPr>
              <a:t> </a:t>
            </a:r>
            <a:r>
              <a:rPr lang="en-US" sz="3200" dirty="0">
                <a:solidFill>
                  <a:srgbClr val="00B0F0"/>
                </a:solidFill>
                <a:latin typeface="Myriad Pro" panose="020B0503030403020204" pitchFamily="34" charset="0"/>
              </a:rPr>
              <a:t>He can write.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-96990"/>
            <a:ext cx="2907705" cy="6469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Look and say.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8042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1942;p72"/>
          <p:cNvSpPr/>
          <p:nvPr/>
        </p:nvSpPr>
        <p:spPr>
          <a:xfrm>
            <a:off x="2607142" y="1737137"/>
            <a:ext cx="6530477" cy="4040811"/>
          </a:xfrm>
          <a:custGeom>
            <a:avLst/>
            <a:gdLst/>
            <a:ahLst/>
            <a:cxnLst/>
            <a:rect l="l" t="t" r="r" b="b"/>
            <a:pathLst>
              <a:path w="29423" h="26963" extrusionOk="0">
                <a:moveTo>
                  <a:pt x="35" y="24075"/>
                </a:moveTo>
                <a:cubicBezTo>
                  <a:pt x="120" y="24126"/>
                  <a:pt x="223" y="24177"/>
                  <a:pt x="308" y="24228"/>
                </a:cubicBezTo>
                <a:cubicBezTo>
                  <a:pt x="445" y="24382"/>
                  <a:pt x="616" y="24519"/>
                  <a:pt x="803" y="24604"/>
                </a:cubicBezTo>
                <a:cubicBezTo>
                  <a:pt x="923" y="24673"/>
                  <a:pt x="1043" y="24707"/>
                  <a:pt x="1179" y="24741"/>
                </a:cubicBezTo>
                <a:cubicBezTo>
                  <a:pt x="1179" y="24758"/>
                  <a:pt x="1179" y="24758"/>
                  <a:pt x="1179" y="24775"/>
                </a:cubicBezTo>
                <a:cubicBezTo>
                  <a:pt x="1214" y="24843"/>
                  <a:pt x="1265" y="24895"/>
                  <a:pt x="1350" y="24912"/>
                </a:cubicBezTo>
                <a:cubicBezTo>
                  <a:pt x="1555" y="24929"/>
                  <a:pt x="1709" y="24861"/>
                  <a:pt x="1897" y="24878"/>
                </a:cubicBezTo>
                <a:cubicBezTo>
                  <a:pt x="1931" y="24861"/>
                  <a:pt x="1965" y="24861"/>
                  <a:pt x="2000" y="24843"/>
                </a:cubicBezTo>
                <a:lnTo>
                  <a:pt x="2000" y="24792"/>
                </a:lnTo>
                <a:cubicBezTo>
                  <a:pt x="2136" y="24741"/>
                  <a:pt x="2273" y="24724"/>
                  <a:pt x="2410" y="24741"/>
                </a:cubicBezTo>
                <a:cubicBezTo>
                  <a:pt x="2563" y="24741"/>
                  <a:pt x="2717" y="24707"/>
                  <a:pt x="2837" y="24621"/>
                </a:cubicBezTo>
                <a:cubicBezTo>
                  <a:pt x="2854" y="24621"/>
                  <a:pt x="2854" y="24604"/>
                  <a:pt x="2854" y="24604"/>
                </a:cubicBezTo>
                <a:lnTo>
                  <a:pt x="3606" y="24861"/>
                </a:lnTo>
                <a:lnTo>
                  <a:pt x="3606" y="24878"/>
                </a:lnTo>
                <a:lnTo>
                  <a:pt x="3606" y="25083"/>
                </a:lnTo>
                <a:cubicBezTo>
                  <a:pt x="3606" y="25100"/>
                  <a:pt x="3623" y="25117"/>
                  <a:pt x="3623" y="25117"/>
                </a:cubicBezTo>
                <a:cubicBezTo>
                  <a:pt x="3657" y="25134"/>
                  <a:pt x="3708" y="25151"/>
                  <a:pt x="3725" y="25151"/>
                </a:cubicBezTo>
                <a:cubicBezTo>
                  <a:pt x="3776" y="25134"/>
                  <a:pt x="3845" y="25100"/>
                  <a:pt x="3896" y="25049"/>
                </a:cubicBezTo>
                <a:cubicBezTo>
                  <a:pt x="3947" y="24997"/>
                  <a:pt x="3999" y="25014"/>
                  <a:pt x="4084" y="25083"/>
                </a:cubicBezTo>
                <a:cubicBezTo>
                  <a:pt x="4101" y="25100"/>
                  <a:pt x="4135" y="25100"/>
                  <a:pt x="4135" y="25100"/>
                </a:cubicBezTo>
                <a:cubicBezTo>
                  <a:pt x="4187" y="24980"/>
                  <a:pt x="4426" y="25117"/>
                  <a:pt x="4511" y="25049"/>
                </a:cubicBezTo>
                <a:cubicBezTo>
                  <a:pt x="4562" y="24997"/>
                  <a:pt x="4614" y="24980"/>
                  <a:pt x="4682" y="24997"/>
                </a:cubicBezTo>
                <a:cubicBezTo>
                  <a:pt x="4819" y="25031"/>
                  <a:pt x="4870" y="24963"/>
                  <a:pt x="4973" y="24929"/>
                </a:cubicBezTo>
                <a:lnTo>
                  <a:pt x="5143" y="24895"/>
                </a:lnTo>
                <a:lnTo>
                  <a:pt x="5195" y="24912"/>
                </a:lnTo>
                <a:cubicBezTo>
                  <a:pt x="5263" y="24963"/>
                  <a:pt x="5348" y="24997"/>
                  <a:pt x="5348" y="25066"/>
                </a:cubicBezTo>
                <a:cubicBezTo>
                  <a:pt x="5365" y="25134"/>
                  <a:pt x="5331" y="25168"/>
                  <a:pt x="5280" y="25168"/>
                </a:cubicBezTo>
                <a:cubicBezTo>
                  <a:pt x="5178" y="25168"/>
                  <a:pt x="5092" y="25168"/>
                  <a:pt x="5075" y="25271"/>
                </a:cubicBezTo>
                <a:cubicBezTo>
                  <a:pt x="5007" y="25271"/>
                  <a:pt x="4921" y="25271"/>
                  <a:pt x="4836" y="25271"/>
                </a:cubicBezTo>
                <a:cubicBezTo>
                  <a:pt x="4819" y="25271"/>
                  <a:pt x="4836" y="25322"/>
                  <a:pt x="4836" y="25356"/>
                </a:cubicBezTo>
                <a:cubicBezTo>
                  <a:pt x="4887" y="25407"/>
                  <a:pt x="4819" y="25373"/>
                  <a:pt x="4887" y="25390"/>
                </a:cubicBezTo>
                <a:cubicBezTo>
                  <a:pt x="4990" y="25424"/>
                  <a:pt x="5092" y="25459"/>
                  <a:pt x="5212" y="25476"/>
                </a:cubicBezTo>
                <a:cubicBezTo>
                  <a:pt x="5280" y="25493"/>
                  <a:pt x="5331" y="25493"/>
                  <a:pt x="5348" y="25441"/>
                </a:cubicBezTo>
                <a:cubicBezTo>
                  <a:pt x="5365" y="25407"/>
                  <a:pt x="5417" y="25390"/>
                  <a:pt x="5485" y="25390"/>
                </a:cubicBezTo>
                <a:cubicBezTo>
                  <a:pt x="5605" y="25424"/>
                  <a:pt x="5724" y="25459"/>
                  <a:pt x="5741" y="25322"/>
                </a:cubicBezTo>
                <a:cubicBezTo>
                  <a:pt x="5827" y="25322"/>
                  <a:pt x="5946" y="25356"/>
                  <a:pt x="5998" y="25305"/>
                </a:cubicBezTo>
                <a:cubicBezTo>
                  <a:pt x="6032" y="25271"/>
                  <a:pt x="6100" y="25322"/>
                  <a:pt x="6134" y="25356"/>
                </a:cubicBezTo>
                <a:cubicBezTo>
                  <a:pt x="6186" y="25407"/>
                  <a:pt x="6186" y="25441"/>
                  <a:pt x="6169" y="25476"/>
                </a:cubicBezTo>
                <a:cubicBezTo>
                  <a:pt x="6117" y="25544"/>
                  <a:pt x="6186" y="25647"/>
                  <a:pt x="6305" y="25681"/>
                </a:cubicBezTo>
                <a:cubicBezTo>
                  <a:pt x="6356" y="25698"/>
                  <a:pt x="6408" y="25715"/>
                  <a:pt x="6459" y="25732"/>
                </a:cubicBezTo>
                <a:cubicBezTo>
                  <a:pt x="6544" y="25800"/>
                  <a:pt x="6647" y="25817"/>
                  <a:pt x="6749" y="25766"/>
                </a:cubicBezTo>
                <a:cubicBezTo>
                  <a:pt x="6835" y="25749"/>
                  <a:pt x="6903" y="25715"/>
                  <a:pt x="6972" y="25681"/>
                </a:cubicBezTo>
                <a:cubicBezTo>
                  <a:pt x="7006" y="25664"/>
                  <a:pt x="7040" y="25629"/>
                  <a:pt x="7074" y="25647"/>
                </a:cubicBezTo>
                <a:cubicBezTo>
                  <a:pt x="7262" y="25766"/>
                  <a:pt x="7330" y="25681"/>
                  <a:pt x="7450" y="25681"/>
                </a:cubicBezTo>
                <a:cubicBezTo>
                  <a:pt x="7604" y="25681"/>
                  <a:pt x="7604" y="25612"/>
                  <a:pt x="7467" y="25407"/>
                </a:cubicBezTo>
                <a:cubicBezTo>
                  <a:pt x="7518" y="25407"/>
                  <a:pt x="7570" y="25373"/>
                  <a:pt x="7621" y="25339"/>
                </a:cubicBezTo>
                <a:cubicBezTo>
                  <a:pt x="7672" y="25288"/>
                  <a:pt x="7740" y="25322"/>
                  <a:pt x="7809" y="25424"/>
                </a:cubicBezTo>
                <a:cubicBezTo>
                  <a:pt x="7843" y="25459"/>
                  <a:pt x="7860" y="25510"/>
                  <a:pt x="7894" y="25561"/>
                </a:cubicBezTo>
                <a:cubicBezTo>
                  <a:pt x="7963" y="25527"/>
                  <a:pt x="8099" y="25647"/>
                  <a:pt x="8133" y="25578"/>
                </a:cubicBezTo>
                <a:cubicBezTo>
                  <a:pt x="8151" y="25561"/>
                  <a:pt x="8133" y="25544"/>
                  <a:pt x="8133" y="25510"/>
                </a:cubicBezTo>
                <a:cubicBezTo>
                  <a:pt x="8219" y="25510"/>
                  <a:pt x="8321" y="25578"/>
                  <a:pt x="8424" y="25612"/>
                </a:cubicBezTo>
                <a:lnTo>
                  <a:pt x="8441" y="25612"/>
                </a:lnTo>
                <a:cubicBezTo>
                  <a:pt x="8475" y="25664"/>
                  <a:pt x="8526" y="25698"/>
                  <a:pt x="8578" y="25732"/>
                </a:cubicBezTo>
                <a:cubicBezTo>
                  <a:pt x="8731" y="25817"/>
                  <a:pt x="8902" y="25869"/>
                  <a:pt x="9090" y="25886"/>
                </a:cubicBezTo>
                <a:cubicBezTo>
                  <a:pt x="9193" y="25920"/>
                  <a:pt x="9278" y="25937"/>
                  <a:pt x="9381" y="25937"/>
                </a:cubicBezTo>
                <a:cubicBezTo>
                  <a:pt x="9415" y="25954"/>
                  <a:pt x="9449" y="25971"/>
                  <a:pt x="9483" y="25988"/>
                </a:cubicBezTo>
                <a:cubicBezTo>
                  <a:pt x="9517" y="26074"/>
                  <a:pt x="9552" y="26125"/>
                  <a:pt x="9603" y="26193"/>
                </a:cubicBezTo>
                <a:cubicBezTo>
                  <a:pt x="9928" y="26210"/>
                  <a:pt x="10218" y="26330"/>
                  <a:pt x="10440" y="26552"/>
                </a:cubicBezTo>
                <a:cubicBezTo>
                  <a:pt x="10491" y="26552"/>
                  <a:pt x="10526" y="26535"/>
                  <a:pt x="10560" y="26535"/>
                </a:cubicBezTo>
                <a:cubicBezTo>
                  <a:pt x="10628" y="26535"/>
                  <a:pt x="10679" y="26501"/>
                  <a:pt x="10696" y="26450"/>
                </a:cubicBezTo>
                <a:lnTo>
                  <a:pt x="10696" y="26415"/>
                </a:lnTo>
                <a:cubicBezTo>
                  <a:pt x="10748" y="26381"/>
                  <a:pt x="10799" y="26364"/>
                  <a:pt x="10833" y="26330"/>
                </a:cubicBezTo>
                <a:lnTo>
                  <a:pt x="10833" y="26330"/>
                </a:lnTo>
                <a:cubicBezTo>
                  <a:pt x="10884" y="26279"/>
                  <a:pt x="10953" y="26245"/>
                  <a:pt x="11021" y="26193"/>
                </a:cubicBezTo>
                <a:lnTo>
                  <a:pt x="11004" y="26159"/>
                </a:lnTo>
                <a:cubicBezTo>
                  <a:pt x="11038" y="26125"/>
                  <a:pt x="11072" y="26074"/>
                  <a:pt x="11072" y="26022"/>
                </a:cubicBezTo>
                <a:cubicBezTo>
                  <a:pt x="11158" y="26057"/>
                  <a:pt x="11226" y="26074"/>
                  <a:pt x="11311" y="26091"/>
                </a:cubicBezTo>
                <a:cubicBezTo>
                  <a:pt x="11534" y="26040"/>
                  <a:pt x="11790" y="26040"/>
                  <a:pt x="12012" y="26091"/>
                </a:cubicBezTo>
                <a:cubicBezTo>
                  <a:pt x="12012" y="26091"/>
                  <a:pt x="12012" y="26074"/>
                  <a:pt x="12012" y="26074"/>
                </a:cubicBezTo>
                <a:lnTo>
                  <a:pt x="12217" y="26108"/>
                </a:lnTo>
                <a:lnTo>
                  <a:pt x="12320" y="26210"/>
                </a:lnTo>
                <a:cubicBezTo>
                  <a:pt x="12371" y="26245"/>
                  <a:pt x="12422" y="26279"/>
                  <a:pt x="12473" y="26330"/>
                </a:cubicBezTo>
                <a:cubicBezTo>
                  <a:pt x="12490" y="26330"/>
                  <a:pt x="12508" y="26313"/>
                  <a:pt x="12508" y="26313"/>
                </a:cubicBezTo>
                <a:cubicBezTo>
                  <a:pt x="12542" y="26296"/>
                  <a:pt x="12559" y="26262"/>
                  <a:pt x="12576" y="26245"/>
                </a:cubicBezTo>
                <a:cubicBezTo>
                  <a:pt x="12610" y="26227"/>
                  <a:pt x="12695" y="26245"/>
                  <a:pt x="12747" y="26296"/>
                </a:cubicBezTo>
                <a:cubicBezTo>
                  <a:pt x="12798" y="26330"/>
                  <a:pt x="12832" y="26381"/>
                  <a:pt x="12832" y="26432"/>
                </a:cubicBezTo>
                <a:cubicBezTo>
                  <a:pt x="12849" y="26450"/>
                  <a:pt x="12849" y="26467"/>
                  <a:pt x="12849" y="26467"/>
                </a:cubicBezTo>
                <a:cubicBezTo>
                  <a:pt x="12883" y="26569"/>
                  <a:pt x="12901" y="26586"/>
                  <a:pt x="12986" y="26586"/>
                </a:cubicBezTo>
                <a:cubicBezTo>
                  <a:pt x="13071" y="26586"/>
                  <a:pt x="13140" y="26620"/>
                  <a:pt x="13191" y="26689"/>
                </a:cubicBezTo>
                <a:lnTo>
                  <a:pt x="13276" y="26774"/>
                </a:lnTo>
                <a:cubicBezTo>
                  <a:pt x="13328" y="26757"/>
                  <a:pt x="13379" y="26740"/>
                  <a:pt x="13430" y="26723"/>
                </a:cubicBezTo>
                <a:cubicBezTo>
                  <a:pt x="13447" y="26706"/>
                  <a:pt x="13464" y="26672"/>
                  <a:pt x="13481" y="26620"/>
                </a:cubicBezTo>
                <a:cubicBezTo>
                  <a:pt x="13481" y="26569"/>
                  <a:pt x="13481" y="26501"/>
                  <a:pt x="13481" y="26432"/>
                </a:cubicBezTo>
                <a:lnTo>
                  <a:pt x="13857" y="26398"/>
                </a:lnTo>
                <a:cubicBezTo>
                  <a:pt x="13909" y="26501"/>
                  <a:pt x="13960" y="26603"/>
                  <a:pt x="14079" y="26586"/>
                </a:cubicBezTo>
                <a:cubicBezTo>
                  <a:pt x="14148" y="26569"/>
                  <a:pt x="14233" y="26586"/>
                  <a:pt x="14302" y="26603"/>
                </a:cubicBezTo>
                <a:cubicBezTo>
                  <a:pt x="14404" y="26586"/>
                  <a:pt x="14490" y="26586"/>
                  <a:pt x="14592" y="26586"/>
                </a:cubicBezTo>
                <a:cubicBezTo>
                  <a:pt x="14592" y="26569"/>
                  <a:pt x="14609" y="26552"/>
                  <a:pt x="14609" y="26535"/>
                </a:cubicBezTo>
                <a:cubicBezTo>
                  <a:pt x="14643" y="26552"/>
                  <a:pt x="14695" y="26569"/>
                  <a:pt x="14729" y="26586"/>
                </a:cubicBezTo>
                <a:cubicBezTo>
                  <a:pt x="14797" y="26586"/>
                  <a:pt x="14865" y="26603"/>
                  <a:pt x="14917" y="26603"/>
                </a:cubicBezTo>
                <a:lnTo>
                  <a:pt x="14883" y="26620"/>
                </a:lnTo>
                <a:cubicBezTo>
                  <a:pt x="15105" y="26672"/>
                  <a:pt x="15293" y="26774"/>
                  <a:pt x="15463" y="26928"/>
                </a:cubicBezTo>
                <a:cubicBezTo>
                  <a:pt x="15532" y="26911"/>
                  <a:pt x="15600" y="26928"/>
                  <a:pt x="15686" y="26945"/>
                </a:cubicBezTo>
                <a:cubicBezTo>
                  <a:pt x="15703" y="26928"/>
                  <a:pt x="15737" y="26928"/>
                  <a:pt x="15754" y="26911"/>
                </a:cubicBezTo>
                <a:cubicBezTo>
                  <a:pt x="15925" y="26894"/>
                  <a:pt x="16079" y="26911"/>
                  <a:pt x="16215" y="26962"/>
                </a:cubicBezTo>
                <a:cubicBezTo>
                  <a:pt x="16386" y="26860"/>
                  <a:pt x="16574" y="26808"/>
                  <a:pt x="16762" y="26808"/>
                </a:cubicBezTo>
                <a:lnTo>
                  <a:pt x="16796" y="26808"/>
                </a:lnTo>
                <a:lnTo>
                  <a:pt x="16865" y="26808"/>
                </a:lnTo>
                <a:cubicBezTo>
                  <a:pt x="16899" y="26757"/>
                  <a:pt x="16933" y="26723"/>
                  <a:pt x="16967" y="26706"/>
                </a:cubicBezTo>
                <a:cubicBezTo>
                  <a:pt x="17001" y="26655"/>
                  <a:pt x="17052" y="26638"/>
                  <a:pt x="17104" y="26603"/>
                </a:cubicBezTo>
                <a:lnTo>
                  <a:pt x="17104" y="26603"/>
                </a:lnTo>
                <a:lnTo>
                  <a:pt x="17155" y="26586"/>
                </a:lnTo>
                <a:cubicBezTo>
                  <a:pt x="17138" y="26569"/>
                  <a:pt x="17138" y="26552"/>
                  <a:pt x="17138" y="26535"/>
                </a:cubicBezTo>
                <a:cubicBezTo>
                  <a:pt x="17138" y="26467"/>
                  <a:pt x="17172" y="26398"/>
                  <a:pt x="17223" y="26347"/>
                </a:cubicBezTo>
                <a:cubicBezTo>
                  <a:pt x="17240" y="26313"/>
                  <a:pt x="17292" y="26347"/>
                  <a:pt x="17326" y="26347"/>
                </a:cubicBezTo>
                <a:cubicBezTo>
                  <a:pt x="17360" y="26364"/>
                  <a:pt x="17411" y="26381"/>
                  <a:pt x="17445" y="26381"/>
                </a:cubicBezTo>
                <a:cubicBezTo>
                  <a:pt x="17497" y="26381"/>
                  <a:pt x="17514" y="26330"/>
                  <a:pt x="17497" y="26279"/>
                </a:cubicBezTo>
                <a:cubicBezTo>
                  <a:pt x="17480" y="26245"/>
                  <a:pt x="17463" y="26142"/>
                  <a:pt x="17445" y="26091"/>
                </a:cubicBezTo>
                <a:lnTo>
                  <a:pt x="17907" y="26040"/>
                </a:lnTo>
                <a:cubicBezTo>
                  <a:pt x="17941" y="26074"/>
                  <a:pt x="17958" y="26125"/>
                  <a:pt x="17975" y="26176"/>
                </a:cubicBezTo>
                <a:cubicBezTo>
                  <a:pt x="17975" y="26245"/>
                  <a:pt x="17975" y="26296"/>
                  <a:pt x="17975" y="26364"/>
                </a:cubicBezTo>
                <a:cubicBezTo>
                  <a:pt x="17975" y="26398"/>
                  <a:pt x="18043" y="26484"/>
                  <a:pt x="18061" y="26467"/>
                </a:cubicBezTo>
                <a:cubicBezTo>
                  <a:pt x="18163" y="26415"/>
                  <a:pt x="18283" y="26415"/>
                  <a:pt x="18368" y="26467"/>
                </a:cubicBezTo>
                <a:cubicBezTo>
                  <a:pt x="18471" y="26432"/>
                  <a:pt x="18556" y="26415"/>
                  <a:pt x="18659" y="26398"/>
                </a:cubicBezTo>
                <a:cubicBezTo>
                  <a:pt x="18727" y="26381"/>
                  <a:pt x="18812" y="26381"/>
                  <a:pt x="18881" y="26381"/>
                </a:cubicBezTo>
                <a:cubicBezTo>
                  <a:pt x="18966" y="26415"/>
                  <a:pt x="19034" y="26381"/>
                  <a:pt x="19086" y="26313"/>
                </a:cubicBezTo>
                <a:cubicBezTo>
                  <a:pt x="19154" y="26227"/>
                  <a:pt x="19257" y="26245"/>
                  <a:pt x="19359" y="26381"/>
                </a:cubicBezTo>
                <a:cubicBezTo>
                  <a:pt x="19359" y="26279"/>
                  <a:pt x="19325" y="26193"/>
                  <a:pt x="19291" y="26108"/>
                </a:cubicBezTo>
                <a:cubicBezTo>
                  <a:pt x="19240" y="26040"/>
                  <a:pt x="19240" y="25954"/>
                  <a:pt x="19308" y="25903"/>
                </a:cubicBezTo>
                <a:lnTo>
                  <a:pt x="19923" y="25834"/>
                </a:lnTo>
                <a:cubicBezTo>
                  <a:pt x="20043" y="26005"/>
                  <a:pt x="20043" y="26005"/>
                  <a:pt x="20145" y="25988"/>
                </a:cubicBezTo>
                <a:cubicBezTo>
                  <a:pt x="20162" y="25988"/>
                  <a:pt x="20179" y="25988"/>
                  <a:pt x="20213" y="25971"/>
                </a:cubicBezTo>
                <a:cubicBezTo>
                  <a:pt x="20265" y="25988"/>
                  <a:pt x="20299" y="26022"/>
                  <a:pt x="20316" y="26074"/>
                </a:cubicBezTo>
                <a:cubicBezTo>
                  <a:pt x="20350" y="26108"/>
                  <a:pt x="20350" y="26159"/>
                  <a:pt x="20333" y="26210"/>
                </a:cubicBezTo>
                <a:cubicBezTo>
                  <a:pt x="20333" y="26227"/>
                  <a:pt x="20316" y="26227"/>
                  <a:pt x="20316" y="26245"/>
                </a:cubicBezTo>
                <a:cubicBezTo>
                  <a:pt x="20282" y="26262"/>
                  <a:pt x="20248" y="26262"/>
                  <a:pt x="20196" y="26279"/>
                </a:cubicBezTo>
                <a:lnTo>
                  <a:pt x="20196" y="26279"/>
                </a:lnTo>
                <a:cubicBezTo>
                  <a:pt x="20282" y="26381"/>
                  <a:pt x="20367" y="26484"/>
                  <a:pt x="20436" y="26586"/>
                </a:cubicBezTo>
                <a:cubicBezTo>
                  <a:pt x="20470" y="26603"/>
                  <a:pt x="20504" y="26586"/>
                  <a:pt x="20538" y="26569"/>
                </a:cubicBezTo>
                <a:cubicBezTo>
                  <a:pt x="20641" y="26518"/>
                  <a:pt x="20743" y="26450"/>
                  <a:pt x="20829" y="26364"/>
                </a:cubicBezTo>
                <a:cubicBezTo>
                  <a:pt x="20863" y="26330"/>
                  <a:pt x="20880" y="26296"/>
                  <a:pt x="20880" y="26245"/>
                </a:cubicBezTo>
                <a:cubicBezTo>
                  <a:pt x="21136" y="26313"/>
                  <a:pt x="21392" y="26227"/>
                  <a:pt x="21580" y="26057"/>
                </a:cubicBezTo>
                <a:cubicBezTo>
                  <a:pt x="21614" y="26057"/>
                  <a:pt x="21649" y="26057"/>
                  <a:pt x="21683" y="26057"/>
                </a:cubicBezTo>
                <a:cubicBezTo>
                  <a:pt x="21717" y="26022"/>
                  <a:pt x="21751" y="26074"/>
                  <a:pt x="21785" y="26125"/>
                </a:cubicBezTo>
                <a:cubicBezTo>
                  <a:pt x="21820" y="26193"/>
                  <a:pt x="21905" y="26227"/>
                  <a:pt x="21990" y="26227"/>
                </a:cubicBezTo>
                <a:cubicBezTo>
                  <a:pt x="22025" y="26227"/>
                  <a:pt x="22059" y="26210"/>
                  <a:pt x="22093" y="26193"/>
                </a:cubicBezTo>
                <a:cubicBezTo>
                  <a:pt x="22127" y="26176"/>
                  <a:pt x="22144" y="26142"/>
                  <a:pt x="22161" y="26125"/>
                </a:cubicBezTo>
                <a:cubicBezTo>
                  <a:pt x="22247" y="26005"/>
                  <a:pt x="22418" y="25954"/>
                  <a:pt x="22537" y="26022"/>
                </a:cubicBezTo>
                <a:cubicBezTo>
                  <a:pt x="22571" y="26022"/>
                  <a:pt x="22605" y="26040"/>
                  <a:pt x="22623" y="26040"/>
                </a:cubicBezTo>
                <a:cubicBezTo>
                  <a:pt x="22742" y="26057"/>
                  <a:pt x="22845" y="26040"/>
                  <a:pt x="22862" y="25903"/>
                </a:cubicBezTo>
                <a:cubicBezTo>
                  <a:pt x="22862" y="25886"/>
                  <a:pt x="22862" y="25869"/>
                  <a:pt x="22879" y="25869"/>
                </a:cubicBezTo>
                <a:cubicBezTo>
                  <a:pt x="22862" y="25834"/>
                  <a:pt x="22845" y="25817"/>
                  <a:pt x="22845" y="25783"/>
                </a:cubicBezTo>
                <a:cubicBezTo>
                  <a:pt x="22845" y="25715"/>
                  <a:pt x="22845" y="25647"/>
                  <a:pt x="22862" y="25595"/>
                </a:cubicBezTo>
                <a:cubicBezTo>
                  <a:pt x="22998" y="25561"/>
                  <a:pt x="23067" y="25459"/>
                  <a:pt x="23169" y="25390"/>
                </a:cubicBezTo>
                <a:cubicBezTo>
                  <a:pt x="23238" y="25424"/>
                  <a:pt x="23323" y="25441"/>
                  <a:pt x="23238" y="25305"/>
                </a:cubicBezTo>
                <a:cubicBezTo>
                  <a:pt x="23221" y="25288"/>
                  <a:pt x="23221" y="25254"/>
                  <a:pt x="23238" y="25236"/>
                </a:cubicBezTo>
                <a:cubicBezTo>
                  <a:pt x="23272" y="25219"/>
                  <a:pt x="23306" y="25185"/>
                  <a:pt x="23357" y="25168"/>
                </a:cubicBezTo>
                <a:cubicBezTo>
                  <a:pt x="23357" y="25168"/>
                  <a:pt x="23391" y="25168"/>
                  <a:pt x="23391" y="25202"/>
                </a:cubicBezTo>
                <a:cubicBezTo>
                  <a:pt x="23545" y="25271"/>
                  <a:pt x="23665" y="25373"/>
                  <a:pt x="23784" y="25476"/>
                </a:cubicBezTo>
                <a:cubicBezTo>
                  <a:pt x="23802" y="25493"/>
                  <a:pt x="23819" y="25510"/>
                  <a:pt x="23819" y="25527"/>
                </a:cubicBezTo>
                <a:cubicBezTo>
                  <a:pt x="23819" y="25527"/>
                  <a:pt x="23802" y="25578"/>
                  <a:pt x="23802" y="25612"/>
                </a:cubicBezTo>
                <a:cubicBezTo>
                  <a:pt x="23819" y="25681"/>
                  <a:pt x="23836" y="25749"/>
                  <a:pt x="23836" y="25817"/>
                </a:cubicBezTo>
                <a:cubicBezTo>
                  <a:pt x="23938" y="25800"/>
                  <a:pt x="24058" y="25800"/>
                  <a:pt x="24109" y="25698"/>
                </a:cubicBezTo>
                <a:cubicBezTo>
                  <a:pt x="24109" y="25681"/>
                  <a:pt x="24160" y="25698"/>
                  <a:pt x="24177" y="25698"/>
                </a:cubicBezTo>
                <a:cubicBezTo>
                  <a:pt x="24195" y="25698"/>
                  <a:pt x="24212" y="25715"/>
                  <a:pt x="24229" y="25732"/>
                </a:cubicBezTo>
                <a:cubicBezTo>
                  <a:pt x="24587" y="25988"/>
                  <a:pt x="24605" y="25988"/>
                  <a:pt x="24724" y="25817"/>
                </a:cubicBezTo>
                <a:cubicBezTo>
                  <a:pt x="24775" y="25749"/>
                  <a:pt x="24844" y="25783"/>
                  <a:pt x="24929" y="25817"/>
                </a:cubicBezTo>
                <a:cubicBezTo>
                  <a:pt x="24998" y="25852"/>
                  <a:pt x="25049" y="25886"/>
                  <a:pt x="25100" y="25920"/>
                </a:cubicBezTo>
                <a:cubicBezTo>
                  <a:pt x="25117" y="25903"/>
                  <a:pt x="25134" y="25869"/>
                  <a:pt x="25117" y="25834"/>
                </a:cubicBezTo>
                <a:cubicBezTo>
                  <a:pt x="25134" y="25834"/>
                  <a:pt x="25151" y="25852"/>
                  <a:pt x="25168" y="25852"/>
                </a:cubicBezTo>
                <a:cubicBezTo>
                  <a:pt x="25425" y="25800"/>
                  <a:pt x="25698" y="25783"/>
                  <a:pt x="25971" y="25800"/>
                </a:cubicBezTo>
                <a:cubicBezTo>
                  <a:pt x="26023" y="25800"/>
                  <a:pt x="26057" y="25783"/>
                  <a:pt x="26108" y="25749"/>
                </a:cubicBezTo>
                <a:cubicBezTo>
                  <a:pt x="26228" y="25698"/>
                  <a:pt x="26382" y="25698"/>
                  <a:pt x="26484" y="25783"/>
                </a:cubicBezTo>
                <a:cubicBezTo>
                  <a:pt x="26501" y="25783"/>
                  <a:pt x="26518" y="25783"/>
                  <a:pt x="26535" y="25800"/>
                </a:cubicBezTo>
                <a:cubicBezTo>
                  <a:pt x="26604" y="25817"/>
                  <a:pt x="26638" y="25800"/>
                  <a:pt x="26638" y="25681"/>
                </a:cubicBezTo>
                <a:cubicBezTo>
                  <a:pt x="26638" y="25612"/>
                  <a:pt x="26655" y="25544"/>
                  <a:pt x="26689" y="25493"/>
                </a:cubicBezTo>
                <a:cubicBezTo>
                  <a:pt x="26723" y="25441"/>
                  <a:pt x="26775" y="25424"/>
                  <a:pt x="26826" y="25441"/>
                </a:cubicBezTo>
                <a:lnTo>
                  <a:pt x="26843" y="25493"/>
                </a:lnTo>
                <a:cubicBezTo>
                  <a:pt x="26877" y="25595"/>
                  <a:pt x="26962" y="25681"/>
                  <a:pt x="27048" y="25715"/>
                </a:cubicBezTo>
                <a:cubicBezTo>
                  <a:pt x="27150" y="25749"/>
                  <a:pt x="27202" y="25681"/>
                  <a:pt x="27236" y="25612"/>
                </a:cubicBezTo>
                <a:cubicBezTo>
                  <a:pt x="27270" y="25527"/>
                  <a:pt x="27287" y="25441"/>
                  <a:pt x="27304" y="25339"/>
                </a:cubicBezTo>
                <a:lnTo>
                  <a:pt x="27304" y="25322"/>
                </a:lnTo>
                <a:cubicBezTo>
                  <a:pt x="27492" y="25339"/>
                  <a:pt x="27680" y="25254"/>
                  <a:pt x="27800" y="25117"/>
                </a:cubicBezTo>
                <a:cubicBezTo>
                  <a:pt x="27851" y="25117"/>
                  <a:pt x="27902" y="25117"/>
                  <a:pt x="27971" y="25134"/>
                </a:cubicBezTo>
                <a:cubicBezTo>
                  <a:pt x="28107" y="25168"/>
                  <a:pt x="28278" y="25185"/>
                  <a:pt x="28432" y="25151"/>
                </a:cubicBezTo>
                <a:cubicBezTo>
                  <a:pt x="28432" y="25168"/>
                  <a:pt x="28432" y="25185"/>
                  <a:pt x="28432" y="25202"/>
                </a:cubicBezTo>
                <a:cubicBezTo>
                  <a:pt x="28620" y="25134"/>
                  <a:pt x="28825" y="25083"/>
                  <a:pt x="29030" y="25100"/>
                </a:cubicBezTo>
                <a:cubicBezTo>
                  <a:pt x="29098" y="24997"/>
                  <a:pt x="29201" y="24929"/>
                  <a:pt x="29303" y="24878"/>
                </a:cubicBezTo>
                <a:cubicBezTo>
                  <a:pt x="29337" y="24878"/>
                  <a:pt x="29389" y="24861"/>
                  <a:pt x="29423" y="24861"/>
                </a:cubicBezTo>
                <a:lnTo>
                  <a:pt x="29423" y="0"/>
                </a:lnTo>
                <a:lnTo>
                  <a:pt x="0" y="0"/>
                </a:lnTo>
                <a:lnTo>
                  <a:pt x="0" y="24058"/>
                </a:lnTo>
                <a:cubicBezTo>
                  <a:pt x="0" y="24075"/>
                  <a:pt x="18" y="24075"/>
                  <a:pt x="35" y="24075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>
            <a:outerShdw blurRad="57150" dist="19050" dir="5400000" algn="bl" rotWithShape="0">
              <a:srgbClr val="1F497D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" name="Google Shape;1624;p34"/>
          <p:cNvSpPr/>
          <p:nvPr/>
        </p:nvSpPr>
        <p:spPr>
          <a:xfrm rot="21207182">
            <a:off x="8540778" y="3821999"/>
            <a:ext cx="1193680" cy="1102126"/>
          </a:xfrm>
          <a:custGeom>
            <a:avLst/>
            <a:gdLst/>
            <a:ahLst/>
            <a:cxnLst/>
            <a:rect l="l" t="t" r="r" b="b"/>
            <a:pathLst>
              <a:path w="39302" h="37068" extrusionOk="0">
                <a:moveTo>
                  <a:pt x="18336" y="1"/>
                </a:moveTo>
                <a:cubicBezTo>
                  <a:pt x="17121" y="1"/>
                  <a:pt x="15914" y="696"/>
                  <a:pt x="15411" y="2021"/>
                </a:cubicBezTo>
                <a:lnTo>
                  <a:pt x="12797" y="9255"/>
                </a:lnTo>
                <a:cubicBezTo>
                  <a:pt x="12432" y="10228"/>
                  <a:pt x="11642" y="10958"/>
                  <a:pt x="10639" y="11231"/>
                </a:cubicBezTo>
                <a:lnTo>
                  <a:pt x="3192" y="13176"/>
                </a:lnTo>
                <a:cubicBezTo>
                  <a:pt x="669" y="13815"/>
                  <a:pt x="0" y="17067"/>
                  <a:pt x="2037" y="18648"/>
                </a:cubicBezTo>
                <a:lnTo>
                  <a:pt x="8116" y="23389"/>
                </a:lnTo>
                <a:cubicBezTo>
                  <a:pt x="8937" y="24028"/>
                  <a:pt x="9393" y="25031"/>
                  <a:pt x="9332" y="26064"/>
                </a:cubicBezTo>
                <a:lnTo>
                  <a:pt x="8876" y="33754"/>
                </a:lnTo>
                <a:cubicBezTo>
                  <a:pt x="8763" y="35670"/>
                  <a:pt x="10321" y="37067"/>
                  <a:pt x="12014" y="37067"/>
                </a:cubicBezTo>
                <a:cubicBezTo>
                  <a:pt x="12605" y="37067"/>
                  <a:pt x="13212" y="36897"/>
                  <a:pt x="13770" y="36520"/>
                </a:cubicBezTo>
                <a:lnTo>
                  <a:pt x="20122" y="32174"/>
                </a:lnTo>
                <a:cubicBezTo>
                  <a:pt x="20640" y="31822"/>
                  <a:pt x="21237" y="31640"/>
                  <a:pt x="21844" y="31640"/>
                </a:cubicBezTo>
                <a:cubicBezTo>
                  <a:pt x="22235" y="31640"/>
                  <a:pt x="22629" y="31715"/>
                  <a:pt x="23010" y="31870"/>
                </a:cubicBezTo>
                <a:lnTo>
                  <a:pt x="30183" y="34666"/>
                </a:lnTo>
                <a:cubicBezTo>
                  <a:pt x="30566" y="34816"/>
                  <a:pt x="30950" y="34885"/>
                  <a:pt x="31323" y="34885"/>
                </a:cubicBezTo>
                <a:cubicBezTo>
                  <a:pt x="33288" y="34885"/>
                  <a:pt x="34930" y="32962"/>
                  <a:pt x="34317" y="30867"/>
                </a:cubicBezTo>
                <a:lnTo>
                  <a:pt x="32159" y="23481"/>
                </a:lnTo>
                <a:cubicBezTo>
                  <a:pt x="31885" y="22478"/>
                  <a:pt x="32098" y="21414"/>
                  <a:pt x="32767" y="20623"/>
                </a:cubicBezTo>
                <a:lnTo>
                  <a:pt x="37661" y="14696"/>
                </a:lnTo>
                <a:cubicBezTo>
                  <a:pt x="39302" y="12690"/>
                  <a:pt x="37934" y="9651"/>
                  <a:pt x="35350" y="9590"/>
                </a:cubicBezTo>
                <a:lnTo>
                  <a:pt x="27630" y="9347"/>
                </a:lnTo>
                <a:cubicBezTo>
                  <a:pt x="26596" y="9316"/>
                  <a:pt x="25654" y="8769"/>
                  <a:pt x="25107" y="7888"/>
                </a:cubicBezTo>
                <a:lnTo>
                  <a:pt x="20943" y="1413"/>
                </a:lnTo>
                <a:cubicBezTo>
                  <a:pt x="20316" y="460"/>
                  <a:pt x="19323" y="1"/>
                  <a:pt x="183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>
              <a:solidFill>
                <a:srgbClr val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195634" y="2816703"/>
            <a:ext cx="51217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Myriad Pro" panose="020B0503030403020204" pitchFamily="34" charset="0"/>
              </a:rPr>
              <a:t>Task 6 Let’s talk.</a:t>
            </a:r>
            <a:endParaRPr lang="en-US" sz="5400" b="1" dirty="0">
              <a:solidFill>
                <a:srgbClr val="000000"/>
              </a:solidFill>
            </a:endParaRPr>
          </a:p>
        </p:txBody>
      </p:sp>
      <p:sp>
        <p:nvSpPr>
          <p:cNvPr id="29" name="Google Shape;831;p33"/>
          <p:cNvSpPr/>
          <p:nvPr/>
        </p:nvSpPr>
        <p:spPr>
          <a:xfrm rot="2914819">
            <a:off x="2632835" y="1232281"/>
            <a:ext cx="505203" cy="1548288"/>
          </a:xfrm>
          <a:custGeom>
            <a:avLst/>
            <a:gdLst/>
            <a:ahLst/>
            <a:cxnLst/>
            <a:rect l="l" t="t" r="r" b="b"/>
            <a:pathLst>
              <a:path w="45249" h="87700" extrusionOk="0">
                <a:moveTo>
                  <a:pt x="676" y="1"/>
                </a:moveTo>
                <a:lnTo>
                  <a:pt x="193" y="290"/>
                </a:lnTo>
                <a:lnTo>
                  <a:pt x="1" y="387"/>
                </a:lnTo>
                <a:lnTo>
                  <a:pt x="3088" y="82489"/>
                </a:lnTo>
                <a:lnTo>
                  <a:pt x="3667" y="82972"/>
                </a:lnTo>
                <a:lnTo>
                  <a:pt x="4149" y="82586"/>
                </a:lnTo>
                <a:lnTo>
                  <a:pt x="4631" y="82296"/>
                </a:lnTo>
                <a:lnTo>
                  <a:pt x="5114" y="82682"/>
                </a:lnTo>
                <a:lnTo>
                  <a:pt x="5693" y="83165"/>
                </a:lnTo>
                <a:lnTo>
                  <a:pt x="6175" y="82875"/>
                </a:lnTo>
                <a:lnTo>
                  <a:pt x="6657" y="82489"/>
                </a:lnTo>
                <a:lnTo>
                  <a:pt x="7236" y="82972"/>
                </a:lnTo>
                <a:lnTo>
                  <a:pt x="7719" y="83358"/>
                </a:lnTo>
                <a:lnTo>
                  <a:pt x="8201" y="83068"/>
                </a:lnTo>
                <a:lnTo>
                  <a:pt x="8683" y="82779"/>
                </a:lnTo>
                <a:lnTo>
                  <a:pt x="9262" y="83165"/>
                </a:lnTo>
                <a:lnTo>
                  <a:pt x="9745" y="83647"/>
                </a:lnTo>
                <a:lnTo>
                  <a:pt x="10227" y="83358"/>
                </a:lnTo>
                <a:lnTo>
                  <a:pt x="10806" y="82972"/>
                </a:lnTo>
                <a:lnTo>
                  <a:pt x="11288" y="83454"/>
                </a:lnTo>
                <a:lnTo>
                  <a:pt x="11771" y="83840"/>
                </a:lnTo>
                <a:lnTo>
                  <a:pt x="11867" y="83840"/>
                </a:lnTo>
                <a:lnTo>
                  <a:pt x="12350" y="83550"/>
                </a:lnTo>
                <a:lnTo>
                  <a:pt x="12832" y="83261"/>
                </a:lnTo>
                <a:lnTo>
                  <a:pt x="13314" y="83647"/>
                </a:lnTo>
                <a:lnTo>
                  <a:pt x="13797" y="84129"/>
                </a:lnTo>
                <a:lnTo>
                  <a:pt x="13893" y="84129"/>
                </a:lnTo>
                <a:lnTo>
                  <a:pt x="14376" y="83743"/>
                </a:lnTo>
                <a:lnTo>
                  <a:pt x="14858" y="83454"/>
                </a:lnTo>
                <a:lnTo>
                  <a:pt x="15340" y="83936"/>
                </a:lnTo>
                <a:lnTo>
                  <a:pt x="15919" y="84322"/>
                </a:lnTo>
                <a:lnTo>
                  <a:pt x="16402" y="84033"/>
                </a:lnTo>
                <a:lnTo>
                  <a:pt x="16884" y="83743"/>
                </a:lnTo>
                <a:lnTo>
                  <a:pt x="17366" y="84129"/>
                </a:lnTo>
                <a:lnTo>
                  <a:pt x="17945" y="84612"/>
                </a:lnTo>
                <a:lnTo>
                  <a:pt x="18428" y="84226"/>
                </a:lnTo>
                <a:lnTo>
                  <a:pt x="18910" y="83936"/>
                </a:lnTo>
                <a:lnTo>
                  <a:pt x="19392" y="84322"/>
                </a:lnTo>
                <a:lnTo>
                  <a:pt x="19971" y="84805"/>
                </a:lnTo>
                <a:lnTo>
                  <a:pt x="20454" y="84515"/>
                </a:lnTo>
                <a:lnTo>
                  <a:pt x="20936" y="84226"/>
                </a:lnTo>
                <a:lnTo>
                  <a:pt x="21515" y="84612"/>
                </a:lnTo>
                <a:lnTo>
                  <a:pt x="21997" y="85094"/>
                </a:lnTo>
                <a:lnTo>
                  <a:pt x="22480" y="84708"/>
                </a:lnTo>
                <a:lnTo>
                  <a:pt x="22962" y="84419"/>
                </a:lnTo>
                <a:lnTo>
                  <a:pt x="23541" y="84901"/>
                </a:lnTo>
                <a:lnTo>
                  <a:pt x="24023" y="85287"/>
                </a:lnTo>
                <a:lnTo>
                  <a:pt x="24120" y="85287"/>
                </a:lnTo>
                <a:lnTo>
                  <a:pt x="24602" y="84998"/>
                </a:lnTo>
                <a:lnTo>
                  <a:pt x="25085" y="84612"/>
                </a:lnTo>
                <a:lnTo>
                  <a:pt x="25567" y="85094"/>
                </a:lnTo>
                <a:lnTo>
                  <a:pt x="26049" y="85576"/>
                </a:lnTo>
                <a:lnTo>
                  <a:pt x="26146" y="85576"/>
                </a:lnTo>
                <a:lnTo>
                  <a:pt x="26628" y="85191"/>
                </a:lnTo>
                <a:lnTo>
                  <a:pt x="27111" y="84901"/>
                </a:lnTo>
                <a:lnTo>
                  <a:pt x="27593" y="85287"/>
                </a:lnTo>
                <a:lnTo>
                  <a:pt x="28075" y="85769"/>
                </a:lnTo>
                <a:lnTo>
                  <a:pt x="28172" y="85769"/>
                </a:lnTo>
                <a:lnTo>
                  <a:pt x="28654" y="85480"/>
                </a:lnTo>
                <a:lnTo>
                  <a:pt x="29137" y="85094"/>
                </a:lnTo>
                <a:lnTo>
                  <a:pt x="29619" y="85576"/>
                </a:lnTo>
                <a:lnTo>
                  <a:pt x="30198" y="85962"/>
                </a:lnTo>
                <a:lnTo>
                  <a:pt x="30680" y="85673"/>
                </a:lnTo>
                <a:lnTo>
                  <a:pt x="31163" y="85384"/>
                </a:lnTo>
                <a:lnTo>
                  <a:pt x="31645" y="85769"/>
                </a:lnTo>
                <a:lnTo>
                  <a:pt x="32224" y="86252"/>
                </a:lnTo>
                <a:lnTo>
                  <a:pt x="32706" y="85962"/>
                </a:lnTo>
                <a:lnTo>
                  <a:pt x="33189" y="85576"/>
                </a:lnTo>
                <a:lnTo>
                  <a:pt x="33768" y="86059"/>
                </a:lnTo>
                <a:lnTo>
                  <a:pt x="34250" y="86445"/>
                </a:lnTo>
                <a:lnTo>
                  <a:pt x="34732" y="86155"/>
                </a:lnTo>
                <a:lnTo>
                  <a:pt x="35215" y="85866"/>
                </a:lnTo>
                <a:lnTo>
                  <a:pt x="35794" y="86252"/>
                </a:lnTo>
                <a:lnTo>
                  <a:pt x="36276" y="86734"/>
                </a:lnTo>
                <a:lnTo>
                  <a:pt x="36855" y="86445"/>
                </a:lnTo>
                <a:lnTo>
                  <a:pt x="37337" y="86059"/>
                </a:lnTo>
                <a:lnTo>
                  <a:pt x="37820" y="86541"/>
                </a:lnTo>
                <a:lnTo>
                  <a:pt x="38302" y="86927"/>
                </a:lnTo>
                <a:lnTo>
                  <a:pt x="38398" y="86927"/>
                </a:lnTo>
                <a:lnTo>
                  <a:pt x="38881" y="86638"/>
                </a:lnTo>
                <a:lnTo>
                  <a:pt x="39363" y="86348"/>
                </a:lnTo>
                <a:lnTo>
                  <a:pt x="39846" y="86734"/>
                </a:lnTo>
                <a:lnTo>
                  <a:pt x="40328" y="87217"/>
                </a:lnTo>
                <a:lnTo>
                  <a:pt x="40424" y="87217"/>
                </a:lnTo>
                <a:lnTo>
                  <a:pt x="40907" y="86831"/>
                </a:lnTo>
                <a:lnTo>
                  <a:pt x="41389" y="86541"/>
                </a:lnTo>
                <a:lnTo>
                  <a:pt x="41872" y="87024"/>
                </a:lnTo>
                <a:lnTo>
                  <a:pt x="42450" y="87410"/>
                </a:lnTo>
                <a:lnTo>
                  <a:pt x="42933" y="87120"/>
                </a:lnTo>
                <a:lnTo>
                  <a:pt x="43415" y="86734"/>
                </a:lnTo>
                <a:lnTo>
                  <a:pt x="43898" y="87217"/>
                </a:lnTo>
                <a:lnTo>
                  <a:pt x="44477" y="87603"/>
                </a:lnTo>
                <a:lnTo>
                  <a:pt x="44477" y="87699"/>
                </a:lnTo>
                <a:lnTo>
                  <a:pt x="44959" y="87313"/>
                </a:lnTo>
                <a:lnTo>
                  <a:pt x="45248" y="87120"/>
                </a:lnTo>
                <a:lnTo>
                  <a:pt x="42258" y="5403"/>
                </a:lnTo>
                <a:lnTo>
                  <a:pt x="41968" y="5210"/>
                </a:lnTo>
                <a:lnTo>
                  <a:pt x="41486" y="4728"/>
                </a:lnTo>
                <a:lnTo>
                  <a:pt x="41003" y="5017"/>
                </a:lnTo>
                <a:lnTo>
                  <a:pt x="40521" y="5403"/>
                </a:lnTo>
                <a:lnTo>
                  <a:pt x="39942" y="4921"/>
                </a:lnTo>
                <a:lnTo>
                  <a:pt x="39460" y="4535"/>
                </a:lnTo>
                <a:lnTo>
                  <a:pt x="38977" y="4824"/>
                </a:lnTo>
                <a:lnTo>
                  <a:pt x="38398" y="5114"/>
                </a:lnTo>
                <a:lnTo>
                  <a:pt x="37916" y="4728"/>
                </a:lnTo>
                <a:lnTo>
                  <a:pt x="37434" y="4246"/>
                </a:lnTo>
                <a:lnTo>
                  <a:pt x="37337" y="4246"/>
                </a:lnTo>
                <a:lnTo>
                  <a:pt x="36855" y="4632"/>
                </a:lnTo>
                <a:lnTo>
                  <a:pt x="36372" y="4921"/>
                </a:lnTo>
                <a:lnTo>
                  <a:pt x="35890" y="4439"/>
                </a:lnTo>
                <a:lnTo>
                  <a:pt x="35408" y="4053"/>
                </a:lnTo>
                <a:lnTo>
                  <a:pt x="35311" y="4053"/>
                </a:lnTo>
                <a:lnTo>
                  <a:pt x="34829" y="4342"/>
                </a:lnTo>
                <a:lnTo>
                  <a:pt x="34346" y="4632"/>
                </a:lnTo>
                <a:lnTo>
                  <a:pt x="33864" y="4246"/>
                </a:lnTo>
                <a:lnTo>
                  <a:pt x="33382" y="3763"/>
                </a:lnTo>
                <a:lnTo>
                  <a:pt x="33285" y="3763"/>
                </a:lnTo>
                <a:lnTo>
                  <a:pt x="32803" y="4149"/>
                </a:lnTo>
                <a:lnTo>
                  <a:pt x="32320" y="4439"/>
                </a:lnTo>
                <a:lnTo>
                  <a:pt x="31838" y="3956"/>
                </a:lnTo>
                <a:lnTo>
                  <a:pt x="31259" y="3570"/>
                </a:lnTo>
                <a:lnTo>
                  <a:pt x="30777" y="3860"/>
                </a:lnTo>
                <a:lnTo>
                  <a:pt x="30294" y="4149"/>
                </a:lnTo>
                <a:lnTo>
                  <a:pt x="29812" y="3763"/>
                </a:lnTo>
                <a:lnTo>
                  <a:pt x="29233" y="3281"/>
                </a:lnTo>
                <a:lnTo>
                  <a:pt x="28751" y="3667"/>
                </a:lnTo>
                <a:lnTo>
                  <a:pt x="28268" y="3956"/>
                </a:lnTo>
                <a:lnTo>
                  <a:pt x="27689" y="3474"/>
                </a:lnTo>
                <a:lnTo>
                  <a:pt x="27207" y="3088"/>
                </a:lnTo>
                <a:lnTo>
                  <a:pt x="26725" y="3377"/>
                </a:lnTo>
                <a:lnTo>
                  <a:pt x="26242" y="3763"/>
                </a:lnTo>
                <a:lnTo>
                  <a:pt x="25663" y="3281"/>
                </a:lnTo>
                <a:lnTo>
                  <a:pt x="25181" y="2895"/>
                </a:lnTo>
                <a:lnTo>
                  <a:pt x="25085" y="2798"/>
                </a:lnTo>
                <a:lnTo>
                  <a:pt x="24602" y="3184"/>
                </a:lnTo>
                <a:lnTo>
                  <a:pt x="24120" y="3474"/>
                </a:lnTo>
                <a:lnTo>
                  <a:pt x="23637" y="3088"/>
                </a:lnTo>
                <a:lnTo>
                  <a:pt x="23155" y="2605"/>
                </a:lnTo>
                <a:lnTo>
                  <a:pt x="23059" y="2605"/>
                </a:lnTo>
                <a:lnTo>
                  <a:pt x="22576" y="2895"/>
                </a:lnTo>
                <a:lnTo>
                  <a:pt x="22094" y="3281"/>
                </a:lnTo>
                <a:lnTo>
                  <a:pt x="21611" y="2798"/>
                </a:lnTo>
                <a:lnTo>
                  <a:pt x="21129" y="2413"/>
                </a:lnTo>
                <a:lnTo>
                  <a:pt x="21033" y="2413"/>
                </a:lnTo>
                <a:lnTo>
                  <a:pt x="20550" y="2702"/>
                </a:lnTo>
                <a:lnTo>
                  <a:pt x="20068" y="2991"/>
                </a:lnTo>
                <a:lnTo>
                  <a:pt x="19585" y="2605"/>
                </a:lnTo>
                <a:lnTo>
                  <a:pt x="19007" y="2123"/>
                </a:lnTo>
                <a:lnTo>
                  <a:pt x="18524" y="2413"/>
                </a:lnTo>
                <a:lnTo>
                  <a:pt x="18042" y="2798"/>
                </a:lnTo>
                <a:lnTo>
                  <a:pt x="17559" y="2316"/>
                </a:lnTo>
                <a:lnTo>
                  <a:pt x="16981" y="1930"/>
                </a:lnTo>
                <a:lnTo>
                  <a:pt x="16498" y="2220"/>
                </a:lnTo>
                <a:lnTo>
                  <a:pt x="16016" y="2509"/>
                </a:lnTo>
                <a:lnTo>
                  <a:pt x="15437" y="2123"/>
                </a:lnTo>
                <a:lnTo>
                  <a:pt x="14955" y="1641"/>
                </a:lnTo>
                <a:lnTo>
                  <a:pt x="14472" y="2027"/>
                </a:lnTo>
                <a:lnTo>
                  <a:pt x="13990" y="2316"/>
                </a:lnTo>
                <a:lnTo>
                  <a:pt x="13411" y="1834"/>
                </a:lnTo>
                <a:lnTo>
                  <a:pt x="12928" y="1448"/>
                </a:lnTo>
                <a:lnTo>
                  <a:pt x="12350" y="1737"/>
                </a:lnTo>
                <a:lnTo>
                  <a:pt x="11867" y="2027"/>
                </a:lnTo>
                <a:lnTo>
                  <a:pt x="11385" y="1641"/>
                </a:lnTo>
                <a:lnTo>
                  <a:pt x="10902" y="1158"/>
                </a:lnTo>
                <a:lnTo>
                  <a:pt x="10806" y="1158"/>
                </a:lnTo>
                <a:lnTo>
                  <a:pt x="10324" y="1448"/>
                </a:lnTo>
                <a:lnTo>
                  <a:pt x="9841" y="1834"/>
                </a:lnTo>
                <a:lnTo>
                  <a:pt x="9359" y="1351"/>
                </a:lnTo>
                <a:lnTo>
                  <a:pt x="8876" y="965"/>
                </a:lnTo>
                <a:lnTo>
                  <a:pt x="8780" y="965"/>
                </a:lnTo>
                <a:lnTo>
                  <a:pt x="8298" y="1255"/>
                </a:lnTo>
                <a:lnTo>
                  <a:pt x="7815" y="1544"/>
                </a:lnTo>
                <a:lnTo>
                  <a:pt x="7333" y="1158"/>
                </a:lnTo>
                <a:lnTo>
                  <a:pt x="6754" y="676"/>
                </a:lnTo>
                <a:lnTo>
                  <a:pt x="6272" y="1062"/>
                </a:lnTo>
                <a:lnTo>
                  <a:pt x="5789" y="1351"/>
                </a:lnTo>
                <a:lnTo>
                  <a:pt x="5307" y="869"/>
                </a:lnTo>
                <a:lnTo>
                  <a:pt x="4728" y="483"/>
                </a:lnTo>
                <a:lnTo>
                  <a:pt x="4246" y="772"/>
                </a:lnTo>
                <a:lnTo>
                  <a:pt x="3763" y="1158"/>
                </a:lnTo>
                <a:lnTo>
                  <a:pt x="3184" y="676"/>
                </a:lnTo>
                <a:lnTo>
                  <a:pt x="2702" y="290"/>
                </a:lnTo>
                <a:lnTo>
                  <a:pt x="2702" y="194"/>
                </a:lnTo>
                <a:lnTo>
                  <a:pt x="2220" y="579"/>
                </a:lnTo>
                <a:lnTo>
                  <a:pt x="1737" y="869"/>
                </a:lnTo>
                <a:lnTo>
                  <a:pt x="1158" y="483"/>
                </a:lnTo>
                <a:lnTo>
                  <a:pt x="676" y="1"/>
                </a:lnTo>
                <a:close/>
              </a:path>
            </a:pathLst>
          </a:custGeom>
          <a:solidFill>
            <a:schemeClr val="accent6">
              <a:alpha val="69270"/>
            </a:schemeClr>
          </a:solidFill>
          <a:ln>
            <a:noFill/>
          </a:ln>
          <a:effectLst>
            <a:outerShdw blurRad="57150" dist="19050" dir="5400000" algn="bl" rotWithShape="0">
              <a:srgbClr val="783F04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30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159" y="3960799"/>
            <a:ext cx="858799" cy="85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085673" y="152340"/>
            <a:ext cx="54710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000000"/>
                </a:solidFill>
                <a:latin typeface="Myriad Pro" panose="020B0503030403020204" pitchFamily="34" charset="0"/>
              </a:rPr>
              <a:t>4 PRODUCTION</a:t>
            </a:r>
            <a:endParaRPr lang="en-US" sz="6000" b="1" dirty="0">
              <a:solidFill>
                <a:srgbClr val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746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2652;p71"/>
          <p:cNvSpPr/>
          <p:nvPr/>
        </p:nvSpPr>
        <p:spPr>
          <a:xfrm rot="20626244">
            <a:off x="78387" y="256995"/>
            <a:ext cx="2130790" cy="1516919"/>
          </a:xfrm>
          <a:custGeom>
            <a:avLst/>
            <a:gdLst/>
            <a:ahLst/>
            <a:cxnLst/>
            <a:rect l="l" t="t" r="r" b="b"/>
            <a:pathLst>
              <a:path w="16277" h="15222" extrusionOk="0">
                <a:moveTo>
                  <a:pt x="5649" y="1"/>
                </a:moveTo>
                <a:cubicBezTo>
                  <a:pt x="5190" y="19"/>
                  <a:pt x="4730" y="37"/>
                  <a:pt x="4271" y="60"/>
                </a:cubicBezTo>
                <a:cubicBezTo>
                  <a:pt x="4235" y="60"/>
                  <a:pt x="4207" y="83"/>
                  <a:pt x="4194" y="115"/>
                </a:cubicBezTo>
                <a:cubicBezTo>
                  <a:pt x="4139" y="310"/>
                  <a:pt x="4162" y="478"/>
                  <a:pt x="4207" y="674"/>
                </a:cubicBezTo>
                <a:cubicBezTo>
                  <a:pt x="4244" y="824"/>
                  <a:pt x="4285" y="960"/>
                  <a:pt x="4266" y="1110"/>
                </a:cubicBezTo>
                <a:cubicBezTo>
                  <a:pt x="4292" y="1336"/>
                  <a:pt x="4099" y="1574"/>
                  <a:pt x="3878" y="1574"/>
                </a:cubicBezTo>
                <a:cubicBezTo>
                  <a:pt x="3828" y="1574"/>
                  <a:pt x="3776" y="1561"/>
                  <a:pt x="3725" y="1533"/>
                </a:cubicBezTo>
                <a:cubicBezTo>
                  <a:pt x="3684" y="1515"/>
                  <a:pt x="3653" y="1483"/>
                  <a:pt x="3621" y="1447"/>
                </a:cubicBezTo>
                <a:cubicBezTo>
                  <a:pt x="3584" y="1415"/>
                  <a:pt x="3562" y="1379"/>
                  <a:pt x="3562" y="1333"/>
                </a:cubicBezTo>
                <a:cubicBezTo>
                  <a:pt x="3534" y="1261"/>
                  <a:pt x="3530" y="1183"/>
                  <a:pt x="3553" y="1110"/>
                </a:cubicBezTo>
                <a:cubicBezTo>
                  <a:pt x="3598" y="956"/>
                  <a:pt x="3739" y="874"/>
                  <a:pt x="3889" y="847"/>
                </a:cubicBezTo>
                <a:lnTo>
                  <a:pt x="3907" y="838"/>
                </a:lnTo>
                <a:cubicBezTo>
                  <a:pt x="3921" y="824"/>
                  <a:pt x="3925" y="801"/>
                  <a:pt x="3921" y="778"/>
                </a:cubicBezTo>
                <a:cubicBezTo>
                  <a:pt x="3889" y="569"/>
                  <a:pt x="3862" y="360"/>
                  <a:pt x="3830" y="155"/>
                </a:cubicBezTo>
                <a:cubicBezTo>
                  <a:pt x="3825" y="119"/>
                  <a:pt x="3784" y="101"/>
                  <a:pt x="3757" y="96"/>
                </a:cubicBezTo>
                <a:cubicBezTo>
                  <a:pt x="3542" y="78"/>
                  <a:pt x="3329" y="69"/>
                  <a:pt x="3117" y="69"/>
                </a:cubicBezTo>
                <a:cubicBezTo>
                  <a:pt x="2857" y="69"/>
                  <a:pt x="2598" y="82"/>
                  <a:pt x="2338" y="110"/>
                </a:cubicBezTo>
                <a:cubicBezTo>
                  <a:pt x="2302" y="115"/>
                  <a:pt x="2275" y="133"/>
                  <a:pt x="2266" y="165"/>
                </a:cubicBezTo>
                <a:cubicBezTo>
                  <a:pt x="2179" y="447"/>
                  <a:pt x="2220" y="660"/>
                  <a:pt x="2334" y="897"/>
                </a:cubicBezTo>
                <a:cubicBezTo>
                  <a:pt x="2475" y="997"/>
                  <a:pt x="2602" y="1183"/>
                  <a:pt x="2616" y="1338"/>
                </a:cubicBezTo>
                <a:cubicBezTo>
                  <a:pt x="2629" y="1511"/>
                  <a:pt x="2529" y="1620"/>
                  <a:pt x="2402" y="1665"/>
                </a:cubicBezTo>
                <a:cubicBezTo>
                  <a:pt x="2356" y="1697"/>
                  <a:pt x="2297" y="1724"/>
                  <a:pt x="2220" y="1733"/>
                </a:cubicBezTo>
                <a:lnTo>
                  <a:pt x="2061" y="1756"/>
                </a:lnTo>
                <a:cubicBezTo>
                  <a:pt x="1765" y="1756"/>
                  <a:pt x="1570" y="1588"/>
                  <a:pt x="1683" y="1192"/>
                </a:cubicBezTo>
                <a:cubicBezTo>
                  <a:pt x="1711" y="1106"/>
                  <a:pt x="1788" y="1024"/>
                  <a:pt x="1829" y="938"/>
                </a:cubicBezTo>
                <a:cubicBezTo>
                  <a:pt x="2202" y="146"/>
                  <a:pt x="1188" y="192"/>
                  <a:pt x="688" y="128"/>
                </a:cubicBezTo>
                <a:lnTo>
                  <a:pt x="665" y="128"/>
                </a:lnTo>
                <a:cubicBezTo>
                  <a:pt x="654" y="125"/>
                  <a:pt x="643" y="123"/>
                  <a:pt x="631" y="123"/>
                </a:cubicBezTo>
                <a:cubicBezTo>
                  <a:pt x="581" y="123"/>
                  <a:pt x="533" y="156"/>
                  <a:pt x="533" y="219"/>
                </a:cubicBezTo>
                <a:cubicBezTo>
                  <a:pt x="601" y="4094"/>
                  <a:pt x="510" y="7973"/>
                  <a:pt x="255" y="11838"/>
                </a:cubicBezTo>
                <a:cubicBezTo>
                  <a:pt x="187" y="12934"/>
                  <a:pt x="101" y="14030"/>
                  <a:pt x="5" y="15126"/>
                </a:cubicBezTo>
                <a:cubicBezTo>
                  <a:pt x="1" y="15176"/>
                  <a:pt x="55" y="15222"/>
                  <a:pt x="101" y="15222"/>
                </a:cubicBezTo>
                <a:cubicBezTo>
                  <a:pt x="4244" y="15194"/>
                  <a:pt x="8387" y="15026"/>
                  <a:pt x="12520" y="14712"/>
                </a:cubicBezTo>
                <a:cubicBezTo>
                  <a:pt x="13685" y="14626"/>
                  <a:pt x="14981" y="14690"/>
                  <a:pt x="16145" y="14580"/>
                </a:cubicBezTo>
                <a:cubicBezTo>
                  <a:pt x="16147" y="14580"/>
                  <a:pt x="16149" y="14580"/>
                  <a:pt x="16151" y="14580"/>
                </a:cubicBezTo>
                <a:cubicBezTo>
                  <a:pt x="16180" y="14580"/>
                  <a:pt x="16191" y="14600"/>
                  <a:pt x="16195" y="14600"/>
                </a:cubicBezTo>
                <a:cubicBezTo>
                  <a:pt x="16197" y="14600"/>
                  <a:pt x="16196" y="14594"/>
                  <a:pt x="16195" y="14576"/>
                </a:cubicBezTo>
                <a:cubicBezTo>
                  <a:pt x="15972" y="10892"/>
                  <a:pt x="16277" y="6954"/>
                  <a:pt x="16109" y="3275"/>
                </a:cubicBezTo>
                <a:cubicBezTo>
                  <a:pt x="16036" y="1688"/>
                  <a:pt x="15781" y="155"/>
                  <a:pt x="15781" y="155"/>
                </a:cubicBezTo>
                <a:lnTo>
                  <a:pt x="15740" y="155"/>
                </a:lnTo>
                <a:cubicBezTo>
                  <a:pt x="15567" y="165"/>
                  <a:pt x="15390" y="174"/>
                  <a:pt x="15217" y="183"/>
                </a:cubicBezTo>
                <a:cubicBezTo>
                  <a:pt x="15053" y="174"/>
                  <a:pt x="14890" y="160"/>
                  <a:pt x="14726" y="151"/>
                </a:cubicBezTo>
                <a:cubicBezTo>
                  <a:pt x="14666" y="148"/>
                  <a:pt x="14580" y="129"/>
                  <a:pt x="14503" y="129"/>
                </a:cubicBezTo>
                <a:cubicBezTo>
                  <a:pt x="14458" y="129"/>
                  <a:pt x="14417" y="135"/>
                  <a:pt x="14385" y="155"/>
                </a:cubicBezTo>
                <a:cubicBezTo>
                  <a:pt x="14194" y="278"/>
                  <a:pt x="14289" y="556"/>
                  <a:pt x="14376" y="706"/>
                </a:cubicBezTo>
                <a:cubicBezTo>
                  <a:pt x="14426" y="783"/>
                  <a:pt x="14530" y="851"/>
                  <a:pt x="14558" y="933"/>
                </a:cubicBezTo>
                <a:cubicBezTo>
                  <a:pt x="14635" y="1160"/>
                  <a:pt x="14549" y="1383"/>
                  <a:pt x="14335" y="1461"/>
                </a:cubicBezTo>
                <a:cubicBezTo>
                  <a:pt x="14267" y="1486"/>
                  <a:pt x="14158" y="1513"/>
                  <a:pt x="14058" y="1513"/>
                </a:cubicBezTo>
                <a:cubicBezTo>
                  <a:pt x="13978" y="1513"/>
                  <a:pt x="13904" y="1495"/>
                  <a:pt x="13862" y="1447"/>
                </a:cubicBezTo>
                <a:cubicBezTo>
                  <a:pt x="13730" y="1297"/>
                  <a:pt x="13776" y="1010"/>
                  <a:pt x="13871" y="865"/>
                </a:cubicBezTo>
                <a:cubicBezTo>
                  <a:pt x="14007" y="642"/>
                  <a:pt x="14121" y="433"/>
                  <a:pt x="13980" y="187"/>
                </a:cubicBezTo>
                <a:cubicBezTo>
                  <a:pt x="13967" y="160"/>
                  <a:pt x="13939" y="146"/>
                  <a:pt x="13912" y="146"/>
                </a:cubicBezTo>
                <a:cubicBezTo>
                  <a:pt x="13348" y="151"/>
                  <a:pt x="12793" y="192"/>
                  <a:pt x="12234" y="269"/>
                </a:cubicBezTo>
                <a:cubicBezTo>
                  <a:pt x="12211" y="274"/>
                  <a:pt x="12184" y="301"/>
                  <a:pt x="12179" y="324"/>
                </a:cubicBezTo>
                <a:cubicBezTo>
                  <a:pt x="12152" y="501"/>
                  <a:pt x="12120" y="678"/>
                  <a:pt x="12093" y="856"/>
                </a:cubicBezTo>
                <a:cubicBezTo>
                  <a:pt x="12084" y="901"/>
                  <a:pt x="12111" y="951"/>
                  <a:pt x="12166" y="951"/>
                </a:cubicBezTo>
                <a:cubicBezTo>
                  <a:pt x="12525" y="1165"/>
                  <a:pt x="12502" y="1365"/>
                  <a:pt x="12102" y="1552"/>
                </a:cubicBezTo>
                <a:cubicBezTo>
                  <a:pt x="12054" y="1562"/>
                  <a:pt x="12005" y="1567"/>
                  <a:pt x="11957" y="1567"/>
                </a:cubicBezTo>
                <a:cubicBezTo>
                  <a:pt x="11851" y="1567"/>
                  <a:pt x="11746" y="1542"/>
                  <a:pt x="11643" y="1492"/>
                </a:cubicBezTo>
                <a:cubicBezTo>
                  <a:pt x="11002" y="1015"/>
                  <a:pt x="11715" y="983"/>
                  <a:pt x="11816" y="806"/>
                </a:cubicBezTo>
                <a:cubicBezTo>
                  <a:pt x="11906" y="642"/>
                  <a:pt x="11843" y="392"/>
                  <a:pt x="11806" y="219"/>
                </a:cubicBezTo>
                <a:cubicBezTo>
                  <a:pt x="11802" y="187"/>
                  <a:pt x="11766" y="160"/>
                  <a:pt x="11734" y="160"/>
                </a:cubicBezTo>
                <a:cubicBezTo>
                  <a:pt x="11220" y="178"/>
                  <a:pt x="10706" y="192"/>
                  <a:pt x="10192" y="210"/>
                </a:cubicBezTo>
                <a:cubicBezTo>
                  <a:pt x="10142" y="269"/>
                  <a:pt x="10115" y="333"/>
                  <a:pt x="10092" y="401"/>
                </a:cubicBezTo>
                <a:cubicBezTo>
                  <a:pt x="10083" y="451"/>
                  <a:pt x="10078" y="497"/>
                  <a:pt x="10074" y="547"/>
                </a:cubicBezTo>
                <a:cubicBezTo>
                  <a:pt x="10133" y="760"/>
                  <a:pt x="10328" y="997"/>
                  <a:pt x="10315" y="1197"/>
                </a:cubicBezTo>
                <a:cubicBezTo>
                  <a:pt x="10302" y="1387"/>
                  <a:pt x="10187" y="1466"/>
                  <a:pt x="10055" y="1466"/>
                </a:cubicBezTo>
                <a:cubicBezTo>
                  <a:pt x="10048" y="1466"/>
                  <a:pt x="10040" y="1466"/>
                  <a:pt x="10033" y="1465"/>
                </a:cubicBezTo>
                <a:cubicBezTo>
                  <a:pt x="10007" y="1471"/>
                  <a:pt x="9977" y="1474"/>
                  <a:pt x="9944" y="1474"/>
                </a:cubicBezTo>
                <a:cubicBezTo>
                  <a:pt x="9901" y="1474"/>
                  <a:pt x="9852" y="1469"/>
                  <a:pt x="9801" y="1456"/>
                </a:cubicBezTo>
                <a:cubicBezTo>
                  <a:pt x="9564" y="1411"/>
                  <a:pt x="9469" y="1261"/>
                  <a:pt x="9519" y="1001"/>
                </a:cubicBezTo>
                <a:cubicBezTo>
                  <a:pt x="9542" y="883"/>
                  <a:pt x="9619" y="774"/>
                  <a:pt x="9660" y="660"/>
                </a:cubicBezTo>
                <a:cubicBezTo>
                  <a:pt x="9719" y="492"/>
                  <a:pt x="9733" y="369"/>
                  <a:pt x="9655" y="205"/>
                </a:cubicBezTo>
                <a:cubicBezTo>
                  <a:pt x="9646" y="183"/>
                  <a:pt x="9614" y="169"/>
                  <a:pt x="9587" y="169"/>
                </a:cubicBezTo>
                <a:cubicBezTo>
                  <a:pt x="9151" y="183"/>
                  <a:pt x="8710" y="196"/>
                  <a:pt x="8268" y="210"/>
                </a:cubicBezTo>
                <a:cubicBezTo>
                  <a:pt x="8227" y="210"/>
                  <a:pt x="8187" y="246"/>
                  <a:pt x="8191" y="287"/>
                </a:cubicBezTo>
                <a:cubicBezTo>
                  <a:pt x="8214" y="601"/>
                  <a:pt x="8036" y="778"/>
                  <a:pt x="8305" y="1006"/>
                </a:cubicBezTo>
                <a:cubicBezTo>
                  <a:pt x="8387" y="1074"/>
                  <a:pt x="8573" y="1142"/>
                  <a:pt x="8591" y="1279"/>
                </a:cubicBezTo>
                <a:cubicBezTo>
                  <a:pt x="8635" y="1568"/>
                  <a:pt x="8299" y="1684"/>
                  <a:pt x="8067" y="1684"/>
                </a:cubicBezTo>
                <a:cubicBezTo>
                  <a:pt x="8058" y="1684"/>
                  <a:pt x="8050" y="1684"/>
                  <a:pt x="8041" y="1683"/>
                </a:cubicBezTo>
                <a:cubicBezTo>
                  <a:pt x="7923" y="1679"/>
                  <a:pt x="7673" y="1629"/>
                  <a:pt x="7568" y="1547"/>
                </a:cubicBezTo>
                <a:cubicBezTo>
                  <a:pt x="7282" y="1315"/>
                  <a:pt x="7523" y="1047"/>
                  <a:pt x="7636" y="847"/>
                </a:cubicBezTo>
                <a:cubicBezTo>
                  <a:pt x="7727" y="692"/>
                  <a:pt x="7909" y="292"/>
                  <a:pt x="7677" y="151"/>
                </a:cubicBezTo>
                <a:cubicBezTo>
                  <a:pt x="7634" y="126"/>
                  <a:pt x="7572" y="117"/>
                  <a:pt x="7503" y="117"/>
                </a:cubicBezTo>
                <a:cubicBezTo>
                  <a:pt x="7373" y="117"/>
                  <a:pt x="7219" y="146"/>
                  <a:pt x="7127" y="146"/>
                </a:cubicBezTo>
                <a:cubicBezTo>
                  <a:pt x="6818" y="146"/>
                  <a:pt x="6504" y="142"/>
                  <a:pt x="6190" y="128"/>
                </a:cubicBezTo>
                <a:cubicBezTo>
                  <a:pt x="6149" y="128"/>
                  <a:pt x="6117" y="165"/>
                  <a:pt x="6113" y="205"/>
                </a:cubicBezTo>
                <a:cubicBezTo>
                  <a:pt x="6104" y="406"/>
                  <a:pt x="6090" y="610"/>
                  <a:pt x="6081" y="810"/>
                </a:cubicBezTo>
                <a:cubicBezTo>
                  <a:pt x="6304" y="915"/>
                  <a:pt x="6527" y="1138"/>
                  <a:pt x="6336" y="1392"/>
                </a:cubicBezTo>
                <a:cubicBezTo>
                  <a:pt x="6242" y="1518"/>
                  <a:pt x="6090" y="1569"/>
                  <a:pt x="5936" y="1569"/>
                </a:cubicBezTo>
                <a:cubicBezTo>
                  <a:pt x="5912" y="1569"/>
                  <a:pt x="5887" y="1568"/>
                  <a:pt x="5863" y="1565"/>
                </a:cubicBezTo>
                <a:cubicBezTo>
                  <a:pt x="5848" y="1567"/>
                  <a:pt x="5834" y="1567"/>
                  <a:pt x="5820" y="1567"/>
                </a:cubicBezTo>
                <a:cubicBezTo>
                  <a:pt x="5701" y="1567"/>
                  <a:pt x="5579" y="1518"/>
                  <a:pt x="5490" y="1424"/>
                </a:cubicBezTo>
                <a:cubicBezTo>
                  <a:pt x="5431" y="1361"/>
                  <a:pt x="5381" y="1279"/>
                  <a:pt x="5376" y="1192"/>
                </a:cubicBezTo>
                <a:cubicBezTo>
                  <a:pt x="5372" y="1188"/>
                  <a:pt x="5367" y="1183"/>
                  <a:pt x="5362" y="1179"/>
                </a:cubicBezTo>
                <a:lnTo>
                  <a:pt x="5376" y="1160"/>
                </a:lnTo>
                <a:lnTo>
                  <a:pt x="5376" y="1156"/>
                </a:lnTo>
                <a:cubicBezTo>
                  <a:pt x="5381" y="1083"/>
                  <a:pt x="5412" y="1024"/>
                  <a:pt x="5463" y="979"/>
                </a:cubicBezTo>
                <a:cubicBezTo>
                  <a:pt x="5494" y="942"/>
                  <a:pt x="5535" y="910"/>
                  <a:pt x="5572" y="879"/>
                </a:cubicBezTo>
                <a:cubicBezTo>
                  <a:pt x="5576" y="874"/>
                  <a:pt x="5576" y="874"/>
                  <a:pt x="5581" y="869"/>
                </a:cubicBezTo>
                <a:cubicBezTo>
                  <a:pt x="5590" y="860"/>
                  <a:pt x="5599" y="856"/>
                  <a:pt x="5608" y="847"/>
                </a:cubicBezTo>
                <a:cubicBezTo>
                  <a:pt x="5644" y="815"/>
                  <a:pt x="5681" y="774"/>
                  <a:pt x="5704" y="724"/>
                </a:cubicBezTo>
                <a:cubicBezTo>
                  <a:pt x="5744" y="628"/>
                  <a:pt x="5754" y="519"/>
                  <a:pt x="5749" y="415"/>
                </a:cubicBezTo>
                <a:cubicBezTo>
                  <a:pt x="5735" y="351"/>
                  <a:pt x="5726" y="287"/>
                  <a:pt x="5722" y="219"/>
                </a:cubicBezTo>
                <a:cubicBezTo>
                  <a:pt x="5717" y="210"/>
                  <a:pt x="5717" y="205"/>
                  <a:pt x="5713" y="196"/>
                </a:cubicBezTo>
                <a:cubicBezTo>
                  <a:pt x="5704" y="133"/>
                  <a:pt x="5694" y="74"/>
                  <a:pt x="5690" y="14"/>
                </a:cubicBezTo>
                <a:cubicBezTo>
                  <a:pt x="5681" y="5"/>
                  <a:pt x="5667" y="1"/>
                  <a:pt x="5649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42" name="TextBox 41"/>
          <p:cNvSpPr txBox="1"/>
          <p:nvPr/>
        </p:nvSpPr>
        <p:spPr>
          <a:xfrm rot="20538971">
            <a:off x="49170" y="368371"/>
            <a:ext cx="2128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latin typeface="Myriad Pro" panose="020B0503030403020204" pitchFamily="34" charset="0"/>
              </a:rPr>
              <a:t>Make a mind map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41" name="Google Shape;2655;p71"/>
          <p:cNvSpPr/>
          <p:nvPr/>
        </p:nvSpPr>
        <p:spPr>
          <a:xfrm rot="19987568">
            <a:off x="-258185" y="302676"/>
            <a:ext cx="1008586" cy="689076"/>
          </a:xfrm>
          <a:custGeom>
            <a:avLst/>
            <a:gdLst/>
            <a:ahLst/>
            <a:cxnLst/>
            <a:rect l="l" t="t" r="r" b="b"/>
            <a:pathLst>
              <a:path w="7491" h="4872" extrusionOk="0">
                <a:moveTo>
                  <a:pt x="6645" y="1"/>
                </a:moveTo>
                <a:lnTo>
                  <a:pt x="6576" y="28"/>
                </a:lnTo>
                <a:cubicBezTo>
                  <a:pt x="6576" y="28"/>
                  <a:pt x="5494" y="519"/>
                  <a:pt x="5426" y="537"/>
                </a:cubicBezTo>
                <a:cubicBezTo>
                  <a:pt x="5358" y="555"/>
                  <a:pt x="3352" y="1479"/>
                  <a:pt x="3352" y="1479"/>
                </a:cubicBezTo>
                <a:cubicBezTo>
                  <a:pt x="3352" y="1479"/>
                  <a:pt x="1765" y="2188"/>
                  <a:pt x="1137" y="2456"/>
                </a:cubicBezTo>
                <a:cubicBezTo>
                  <a:pt x="514" y="2725"/>
                  <a:pt x="14" y="2943"/>
                  <a:pt x="1" y="2957"/>
                </a:cubicBezTo>
                <a:lnTo>
                  <a:pt x="401" y="3125"/>
                </a:lnTo>
                <a:lnTo>
                  <a:pt x="337" y="3216"/>
                </a:lnTo>
                <a:lnTo>
                  <a:pt x="151" y="3475"/>
                </a:lnTo>
                <a:cubicBezTo>
                  <a:pt x="151" y="3475"/>
                  <a:pt x="273" y="3516"/>
                  <a:pt x="351" y="3521"/>
                </a:cubicBezTo>
                <a:cubicBezTo>
                  <a:pt x="433" y="3530"/>
                  <a:pt x="433" y="3630"/>
                  <a:pt x="437" y="3680"/>
                </a:cubicBezTo>
                <a:cubicBezTo>
                  <a:pt x="446" y="3734"/>
                  <a:pt x="364" y="3962"/>
                  <a:pt x="364" y="3962"/>
                </a:cubicBezTo>
                <a:cubicBezTo>
                  <a:pt x="364" y="3962"/>
                  <a:pt x="383" y="4034"/>
                  <a:pt x="410" y="4057"/>
                </a:cubicBezTo>
                <a:cubicBezTo>
                  <a:pt x="437" y="4075"/>
                  <a:pt x="669" y="4107"/>
                  <a:pt x="669" y="4107"/>
                </a:cubicBezTo>
                <a:lnTo>
                  <a:pt x="405" y="4471"/>
                </a:lnTo>
                <a:lnTo>
                  <a:pt x="537" y="4485"/>
                </a:lnTo>
                <a:lnTo>
                  <a:pt x="828" y="4535"/>
                </a:lnTo>
                <a:lnTo>
                  <a:pt x="633" y="4871"/>
                </a:lnTo>
                <a:cubicBezTo>
                  <a:pt x="633" y="4871"/>
                  <a:pt x="710" y="4871"/>
                  <a:pt x="783" y="4867"/>
                </a:cubicBezTo>
                <a:cubicBezTo>
                  <a:pt x="856" y="4857"/>
                  <a:pt x="1447" y="4630"/>
                  <a:pt x="1588" y="4566"/>
                </a:cubicBezTo>
                <a:cubicBezTo>
                  <a:pt x="1729" y="4507"/>
                  <a:pt x="2334" y="4307"/>
                  <a:pt x="2456" y="4244"/>
                </a:cubicBezTo>
                <a:cubicBezTo>
                  <a:pt x="2584" y="4184"/>
                  <a:pt x="3880" y="3593"/>
                  <a:pt x="4043" y="3502"/>
                </a:cubicBezTo>
                <a:cubicBezTo>
                  <a:pt x="4207" y="3407"/>
                  <a:pt x="5831" y="2606"/>
                  <a:pt x="6335" y="2356"/>
                </a:cubicBezTo>
                <a:cubicBezTo>
                  <a:pt x="6840" y="2111"/>
                  <a:pt x="7491" y="1706"/>
                  <a:pt x="7491" y="1706"/>
                </a:cubicBezTo>
                <a:cubicBezTo>
                  <a:pt x="7491" y="1706"/>
                  <a:pt x="7336" y="1665"/>
                  <a:pt x="7281" y="1642"/>
                </a:cubicBezTo>
                <a:cubicBezTo>
                  <a:pt x="7222" y="1620"/>
                  <a:pt x="7031" y="1474"/>
                  <a:pt x="7031" y="1474"/>
                </a:cubicBezTo>
                <a:lnTo>
                  <a:pt x="7199" y="1206"/>
                </a:lnTo>
                <a:lnTo>
                  <a:pt x="6777" y="1015"/>
                </a:lnTo>
                <a:lnTo>
                  <a:pt x="6899" y="656"/>
                </a:lnTo>
                <a:lnTo>
                  <a:pt x="6536" y="460"/>
                </a:lnTo>
                <a:lnTo>
                  <a:pt x="6645" y="1"/>
                </a:lnTo>
                <a:close/>
              </a:path>
            </a:pathLst>
          </a:custGeom>
          <a:solidFill>
            <a:srgbClr val="F3CC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608540" y="1166778"/>
            <a:ext cx="6822898" cy="5709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tx1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6" name="Google Shape;2919;p95"/>
          <p:cNvSpPr/>
          <p:nvPr/>
        </p:nvSpPr>
        <p:spPr>
          <a:xfrm>
            <a:off x="3686637" y="3064199"/>
            <a:ext cx="2295141" cy="1640502"/>
          </a:xfrm>
          <a:custGeom>
            <a:avLst/>
            <a:gdLst/>
            <a:ahLst/>
            <a:cxnLst/>
            <a:rect l="l" t="t" r="r" b="b"/>
            <a:pathLst>
              <a:path w="68155" h="50589" extrusionOk="0">
                <a:moveTo>
                  <a:pt x="28226" y="569"/>
                </a:moveTo>
                <a:cubicBezTo>
                  <a:pt x="30520" y="569"/>
                  <a:pt x="32371" y="2183"/>
                  <a:pt x="32960" y="4290"/>
                </a:cubicBezTo>
                <a:lnTo>
                  <a:pt x="32960" y="4290"/>
                </a:lnTo>
                <a:cubicBezTo>
                  <a:pt x="32192" y="3569"/>
                  <a:pt x="31378" y="2871"/>
                  <a:pt x="30564" y="2220"/>
                </a:cubicBezTo>
                <a:cubicBezTo>
                  <a:pt x="29933" y="1730"/>
                  <a:pt x="29279" y="1146"/>
                  <a:pt x="28509" y="889"/>
                </a:cubicBezTo>
                <a:cubicBezTo>
                  <a:pt x="28184" y="771"/>
                  <a:pt x="27840" y="709"/>
                  <a:pt x="27489" y="709"/>
                </a:cubicBezTo>
                <a:cubicBezTo>
                  <a:pt x="27286" y="709"/>
                  <a:pt x="27080" y="730"/>
                  <a:pt x="26875" y="772"/>
                </a:cubicBezTo>
                <a:cubicBezTo>
                  <a:pt x="27108" y="702"/>
                  <a:pt x="27365" y="632"/>
                  <a:pt x="27598" y="609"/>
                </a:cubicBezTo>
                <a:cubicBezTo>
                  <a:pt x="27811" y="582"/>
                  <a:pt x="28020" y="569"/>
                  <a:pt x="28226" y="569"/>
                </a:cubicBezTo>
                <a:close/>
                <a:moveTo>
                  <a:pt x="16942" y="3199"/>
                </a:moveTo>
                <a:cubicBezTo>
                  <a:pt x="17219" y="3199"/>
                  <a:pt x="17496" y="3224"/>
                  <a:pt x="17769" y="3271"/>
                </a:cubicBezTo>
                <a:cubicBezTo>
                  <a:pt x="17668" y="3266"/>
                  <a:pt x="17568" y="3263"/>
                  <a:pt x="17467" y="3263"/>
                </a:cubicBezTo>
                <a:cubicBezTo>
                  <a:pt x="16098" y="3263"/>
                  <a:pt x="14746" y="3706"/>
                  <a:pt x="13636" y="4555"/>
                </a:cubicBezTo>
                <a:cubicBezTo>
                  <a:pt x="14197" y="3971"/>
                  <a:pt x="14920" y="3551"/>
                  <a:pt x="15714" y="3364"/>
                </a:cubicBezTo>
                <a:cubicBezTo>
                  <a:pt x="16118" y="3252"/>
                  <a:pt x="16531" y="3199"/>
                  <a:pt x="16942" y="3199"/>
                </a:cubicBezTo>
                <a:close/>
                <a:moveTo>
                  <a:pt x="17651" y="2468"/>
                </a:moveTo>
                <a:cubicBezTo>
                  <a:pt x="19309" y="2468"/>
                  <a:pt x="20933" y="3246"/>
                  <a:pt x="21972" y="4671"/>
                </a:cubicBezTo>
                <a:cubicBezTo>
                  <a:pt x="21364" y="4275"/>
                  <a:pt x="20734" y="3971"/>
                  <a:pt x="20057" y="3714"/>
                </a:cubicBezTo>
                <a:cubicBezTo>
                  <a:pt x="19083" y="3142"/>
                  <a:pt x="18027" y="2765"/>
                  <a:pt x="16916" y="2765"/>
                </a:cubicBezTo>
                <a:cubicBezTo>
                  <a:pt x="16350" y="2765"/>
                  <a:pt x="15769" y="2863"/>
                  <a:pt x="15177" y="3084"/>
                </a:cubicBezTo>
                <a:cubicBezTo>
                  <a:pt x="15962" y="2668"/>
                  <a:pt x="16811" y="2468"/>
                  <a:pt x="17651" y="2468"/>
                </a:cubicBezTo>
                <a:close/>
                <a:moveTo>
                  <a:pt x="22088" y="5232"/>
                </a:moveTo>
                <a:lnTo>
                  <a:pt x="22088" y="5232"/>
                </a:lnTo>
                <a:cubicBezTo>
                  <a:pt x="22205" y="5325"/>
                  <a:pt x="22322" y="5419"/>
                  <a:pt x="22438" y="5512"/>
                </a:cubicBezTo>
                <a:cubicBezTo>
                  <a:pt x="22438" y="5535"/>
                  <a:pt x="22462" y="5582"/>
                  <a:pt x="22485" y="5605"/>
                </a:cubicBezTo>
                <a:cubicBezTo>
                  <a:pt x="22345" y="5489"/>
                  <a:pt x="22205" y="5372"/>
                  <a:pt x="22088" y="5232"/>
                </a:cubicBezTo>
                <a:close/>
                <a:moveTo>
                  <a:pt x="31754" y="3668"/>
                </a:moveTo>
                <a:lnTo>
                  <a:pt x="31801" y="3714"/>
                </a:lnTo>
                <a:cubicBezTo>
                  <a:pt x="32105" y="3971"/>
                  <a:pt x="32595" y="4368"/>
                  <a:pt x="33085" y="4812"/>
                </a:cubicBezTo>
                <a:cubicBezTo>
                  <a:pt x="33155" y="5092"/>
                  <a:pt x="33179" y="5395"/>
                  <a:pt x="33179" y="5699"/>
                </a:cubicBezTo>
                <a:cubicBezTo>
                  <a:pt x="32805" y="4975"/>
                  <a:pt x="32315" y="4275"/>
                  <a:pt x="31754" y="3668"/>
                </a:cubicBezTo>
                <a:close/>
                <a:moveTo>
                  <a:pt x="27488" y="1106"/>
                </a:moveTo>
                <a:cubicBezTo>
                  <a:pt x="27785" y="1106"/>
                  <a:pt x="28095" y="1156"/>
                  <a:pt x="28416" y="1263"/>
                </a:cubicBezTo>
                <a:cubicBezTo>
                  <a:pt x="29326" y="1566"/>
                  <a:pt x="30190" y="2290"/>
                  <a:pt x="30961" y="2990"/>
                </a:cubicBezTo>
                <a:cubicBezTo>
                  <a:pt x="30797" y="2850"/>
                  <a:pt x="30610" y="2734"/>
                  <a:pt x="30424" y="2617"/>
                </a:cubicBezTo>
                <a:cubicBezTo>
                  <a:pt x="29748" y="2206"/>
                  <a:pt x="28980" y="1988"/>
                  <a:pt x="28207" y="1988"/>
                </a:cubicBezTo>
                <a:cubicBezTo>
                  <a:pt x="27751" y="1988"/>
                  <a:pt x="27293" y="2064"/>
                  <a:pt x="26851" y="2220"/>
                </a:cubicBezTo>
                <a:cubicBezTo>
                  <a:pt x="26081" y="2337"/>
                  <a:pt x="25380" y="2734"/>
                  <a:pt x="24843" y="3294"/>
                </a:cubicBezTo>
                <a:cubicBezTo>
                  <a:pt x="24260" y="4018"/>
                  <a:pt x="23863" y="4905"/>
                  <a:pt x="23746" y="5816"/>
                </a:cubicBezTo>
                <a:lnTo>
                  <a:pt x="23746" y="5839"/>
                </a:lnTo>
                <a:cubicBezTo>
                  <a:pt x="23653" y="5372"/>
                  <a:pt x="23653" y="4928"/>
                  <a:pt x="23746" y="4485"/>
                </a:cubicBezTo>
                <a:cubicBezTo>
                  <a:pt x="24443" y="2753"/>
                  <a:pt x="25767" y="1106"/>
                  <a:pt x="27488" y="1106"/>
                </a:cubicBezTo>
                <a:close/>
                <a:moveTo>
                  <a:pt x="33926" y="5699"/>
                </a:moveTo>
                <a:cubicBezTo>
                  <a:pt x="34066" y="5862"/>
                  <a:pt x="34183" y="6072"/>
                  <a:pt x="34276" y="6283"/>
                </a:cubicBezTo>
                <a:lnTo>
                  <a:pt x="34229" y="6376"/>
                </a:lnTo>
                <a:cubicBezTo>
                  <a:pt x="34206" y="6329"/>
                  <a:pt x="34136" y="6283"/>
                  <a:pt x="34089" y="6283"/>
                </a:cubicBezTo>
                <a:cubicBezTo>
                  <a:pt x="33949" y="6283"/>
                  <a:pt x="33786" y="6329"/>
                  <a:pt x="33669" y="6423"/>
                </a:cubicBezTo>
                <a:cubicBezTo>
                  <a:pt x="33669" y="6306"/>
                  <a:pt x="33669" y="6212"/>
                  <a:pt x="33692" y="6119"/>
                </a:cubicBezTo>
                <a:cubicBezTo>
                  <a:pt x="33762" y="5956"/>
                  <a:pt x="33832" y="5816"/>
                  <a:pt x="33926" y="5699"/>
                </a:cubicBezTo>
                <a:close/>
                <a:moveTo>
                  <a:pt x="17950" y="4210"/>
                </a:moveTo>
                <a:cubicBezTo>
                  <a:pt x="19521" y="4210"/>
                  <a:pt x="21026" y="4974"/>
                  <a:pt x="22322" y="6026"/>
                </a:cubicBezTo>
                <a:cubicBezTo>
                  <a:pt x="22438" y="6166"/>
                  <a:pt x="22579" y="6306"/>
                  <a:pt x="22719" y="6446"/>
                </a:cubicBezTo>
                <a:cubicBezTo>
                  <a:pt x="22742" y="6493"/>
                  <a:pt x="22765" y="6563"/>
                  <a:pt x="22765" y="6633"/>
                </a:cubicBezTo>
                <a:cubicBezTo>
                  <a:pt x="21584" y="5238"/>
                  <a:pt x="19753" y="4425"/>
                  <a:pt x="17943" y="4425"/>
                </a:cubicBezTo>
                <a:cubicBezTo>
                  <a:pt x="16782" y="4425"/>
                  <a:pt x="15630" y="4759"/>
                  <a:pt x="14664" y="5489"/>
                </a:cubicBezTo>
                <a:cubicBezTo>
                  <a:pt x="14623" y="5509"/>
                  <a:pt x="14582" y="5548"/>
                  <a:pt x="14556" y="5572"/>
                </a:cubicBezTo>
                <a:lnTo>
                  <a:pt x="14556" y="5572"/>
                </a:lnTo>
                <a:cubicBezTo>
                  <a:pt x="14811" y="5320"/>
                  <a:pt x="15111" y="5113"/>
                  <a:pt x="15411" y="4928"/>
                </a:cubicBezTo>
                <a:cubicBezTo>
                  <a:pt x="16261" y="4426"/>
                  <a:pt x="17115" y="4210"/>
                  <a:pt x="17950" y="4210"/>
                </a:cubicBezTo>
                <a:close/>
                <a:moveTo>
                  <a:pt x="41506" y="2271"/>
                </a:moveTo>
                <a:cubicBezTo>
                  <a:pt x="41930" y="2271"/>
                  <a:pt x="42354" y="2309"/>
                  <a:pt x="42775" y="2383"/>
                </a:cubicBezTo>
                <a:cubicBezTo>
                  <a:pt x="44222" y="2827"/>
                  <a:pt x="45460" y="3784"/>
                  <a:pt x="46230" y="5092"/>
                </a:cubicBezTo>
                <a:cubicBezTo>
                  <a:pt x="46534" y="5582"/>
                  <a:pt x="46721" y="6166"/>
                  <a:pt x="46791" y="6749"/>
                </a:cubicBezTo>
                <a:cubicBezTo>
                  <a:pt x="46137" y="5092"/>
                  <a:pt x="44783" y="3808"/>
                  <a:pt x="43102" y="3271"/>
                </a:cubicBezTo>
                <a:cubicBezTo>
                  <a:pt x="42403" y="3051"/>
                  <a:pt x="41710" y="2950"/>
                  <a:pt x="41032" y="2950"/>
                </a:cubicBezTo>
                <a:cubicBezTo>
                  <a:pt x="38897" y="2950"/>
                  <a:pt x="36903" y="3954"/>
                  <a:pt x="35327" y="5442"/>
                </a:cubicBezTo>
                <a:cubicBezTo>
                  <a:pt x="35420" y="5325"/>
                  <a:pt x="35513" y="5185"/>
                  <a:pt x="35630" y="5068"/>
                </a:cubicBezTo>
                <a:cubicBezTo>
                  <a:pt x="35864" y="4788"/>
                  <a:pt x="36120" y="4531"/>
                  <a:pt x="36424" y="4275"/>
                </a:cubicBezTo>
                <a:cubicBezTo>
                  <a:pt x="37335" y="3457"/>
                  <a:pt x="38432" y="2874"/>
                  <a:pt x="39599" y="2523"/>
                </a:cubicBezTo>
                <a:cubicBezTo>
                  <a:pt x="40230" y="2355"/>
                  <a:pt x="40869" y="2271"/>
                  <a:pt x="41506" y="2271"/>
                </a:cubicBezTo>
                <a:close/>
                <a:moveTo>
                  <a:pt x="41321" y="1614"/>
                </a:moveTo>
                <a:cubicBezTo>
                  <a:pt x="41611" y="1614"/>
                  <a:pt x="41902" y="1629"/>
                  <a:pt x="42191" y="1660"/>
                </a:cubicBezTo>
                <a:lnTo>
                  <a:pt x="42214" y="1660"/>
                </a:lnTo>
                <a:cubicBezTo>
                  <a:pt x="44176" y="1846"/>
                  <a:pt x="45997" y="2827"/>
                  <a:pt x="47211" y="4415"/>
                </a:cubicBezTo>
                <a:cubicBezTo>
                  <a:pt x="47935" y="5372"/>
                  <a:pt x="48261" y="6586"/>
                  <a:pt x="48145" y="7777"/>
                </a:cubicBezTo>
                <a:cubicBezTo>
                  <a:pt x="47981" y="5208"/>
                  <a:pt x="46254" y="2990"/>
                  <a:pt x="43779" y="2197"/>
                </a:cubicBezTo>
                <a:cubicBezTo>
                  <a:pt x="43522" y="2127"/>
                  <a:pt x="43288" y="2056"/>
                  <a:pt x="43032" y="2010"/>
                </a:cubicBezTo>
                <a:cubicBezTo>
                  <a:pt x="42798" y="1940"/>
                  <a:pt x="42565" y="1870"/>
                  <a:pt x="42354" y="1823"/>
                </a:cubicBezTo>
                <a:cubicBezTo>
                  <a:pt x="41932" y="1736"/>
                  <a:pt x="41515" y="1694"/>
                  <a:pt x="41105" y="1694"/>
                </a:cubicBezTo>
                <a:cubicBezTo>
                  <a:pt x="38775" y="1694"/>
                  <a:pt x="36686" y="3031"/>
                  <a:pt x="35257" y="4858"/>
                </a:cubicBezTo>
                <a:cubicBezTo>
                  <a:pt x="35140" y="4998"/>
                  <a:pt x="35023" y="5162"/>
                  <a:pt x="34906" y="5302"/>
                </a:cubicBezTo>
                <a:cubicBezTo>
                  <a:pt x="34860" y="5349"/>
                  <a:pt x="34673" y="5652"/>
                  <a:pt x="34486" y="5956"/>
                </a:cubicBezTo>
                <a:cubicBezTo>
                  <a:pt x="34369" y="5769"/>
                  <a:pt x="34229" y="5582"/>
                  <a:pt x="34089" y="5419"/>
                </a:cubicBezTo>
                <a:cubicBezTo>
                  <a:pt x="35636" y="3045"/>
                  <a:pt x="38471" y="1614"/>
                  <a:pt x="41321" y="1614"/>
                </a:cubicBezTo>
                <a:close/>
                <a:moveTo>
                  <a:pt x="45693" y="3691"/>
                </a:moveTo>
                <a:lnTo>
                  <a:pt x="45693" y="3691"/>
                </a:lnTo>
                <a:cubicBezTo>
                  <a:pt x="45857" y="3808"/>
                  <a:pt x="46020" y="3948"/>
                  <a:pt x="46183" y="4111"/>
                </a:cubicBezTo>
                <a:cubicBezTo>
                  <a:pt x="47561" y="5535"/>
                  <a:pt x="48075" y="7590"/>
                  <a:pt x="47514" y="9505"/>
                </a:cubicBezTo>
                <a:cubicBezTo>
                  <a:pt x="47328" y="9785"/>
                  <a:pt x="47094" y="10042"/>
                  <a:pt x="46814" y="10275"/>
                </a:cubicBezTo>
                <a:cubicBezTo>
                  <a:pt x="47047" y="9691"/>
                  <a:pt x="47164" y="9061"/>
                  <a:pt x="47141" y="8431"/>
                </a:cubicBezTo>
                <a:cubicBezTo>
                  <a:pt x="47398" y="7263"/>
                  <a:pt x="47211" y="6026"/>
                  <a:pt x="46650" y="4975"/>
                </a:cubicBezTo>
                <a:cubicBezTo>
                  <a:pt x="46394" y="4508"/>
                  <a:pt x="46090" y="4064"/>
                  <a:pt x="45693" y="3691"/>
                </a:cubicBezTo>
                <a:close/>
                <a:moveTo>
                  <a:pt x="17512" y="3649"/>
                </a:moveTo>
                <a:cubicBezTo>
                  <a:pt x="18326" y="3649"/>
                  <a:pt x="19138" y="3805"/>
                  <a:pt x="19917" y="4088"/>
                </a:cubicBezTo>
                <a:cubicBezTo>
                  <a:pt x="20080" y="4181"/>
                  <a:pt x="20244" y="4298"/>
                  <a:pt x="20407" y="4391"/>
                </a:cubicBezTo>
                <a:cubicBezTo>
                  <a:pt x="19608" y="4038"/>
                  <a:pt x="18771" y="3833"/>
                  <a:pt x="17927" y="3833"/>
                </a:cubicBezTo>
                <a:cubicBezTo>
                  <a:pt x="16872" y="3833"/>
                  <a:pt x="15805" y="4153"/>
                  <a:pt x="14780" y="4905"/>
                </a:cubicBezTo>
                <a:cubicBezTo>
                  <a:pt x="13496" y="5839"/>
                  <a:pt x="12679" y="7286"/>
                  <a:pt x="12586" y="8874"/>
                </a:cubicBezTo>
                <a:cubicBezTo>
                  <a:pt x="12469" y="9505"/>
                  <a:pt x="12446" y="10135"/>
                  <a:pt x="12516" y="10765"/>
                </a:cubicBezTo>
                <a:cubicBezTo>
                  <a:pt x="12422" y="10532"/>
                  <a:pt x="12352" y="10298"/>
                  <a:pt x="12282" y="10065"/>
                </a:cubicBezTo>
                <a:cubicBezTo>
                  <a:pt x="12072" y="8851"/>
                  <a:pt x="12165" y="7590"/>
                  <a:pt x="12516" y="6399"/>
                </a:cubicBezTo>
                <a:cubicBezTo>
                  <a:pt x="12936" y="5699"/>
                  <a:pt x="13496" y="5092"/>
                  <a:pt x="14173" y="4648"/>
                </a:cubicBezTo>
                <a:cubicBezTo>
                  <a:pt x="15235" y="3954"/>
                  <a:pt x="16375" y="3649"/>
                  <a:pt x="17512" y="3649"/>
                </a:cubicBezTo>
                <a:close/>
                <a:moveTo>
                  <a:pt x="54840" y="8692"/>
                </a:moveTo>
                <a:cubicBezTo>
                  <a:pt x="56566" y="8692"/>
                  <a:pt x="58296" y="8970"/>
                  <a:pt x="59959" y="9528"/>
                </a:cubicBezTo>
                <a:cubicBezTo>
                  <a:pt x="61220" y="9948"/>
                  <a:pt x="62434" y="10532"/>
                  <a:pt x="63554" y="11256"/>
                </a:cubicBezTo>
                <a:cubicBezTo>
                  <a:pt x="63274" y="11092"/>
                  <a:pt x="62947" y="10929"/>
                  <a:pt x="62621" y="10789"/>
                </a:cubicBezTo>
                <a:cubicBezTo>
                  <a:pt x="60239" y="9528"/>
                  <a:pt x="57274" y="9014"/>
                  <a:pt x="54822" y="8968"/>
                </a:cubicBezTo>
                <a:cubicBezTo>
                  <a:pt x="54749" y="8967"/>
                  <a:pt x="54676" y="8966"/>
                  <a:pt x="54602" y="8966"/>
                </a:cubicBezTo>
                <a:cubicBezTo>
                  <a:pt x="52621" y="8966"/>
                  <a:pt x="50643" y="9271"/>
                  <a:pt x="48752" y="9901"/>
                </a:cubicBezTo>
                <a:lnTo>
                  <a:pt x="48682" y="9925"/>
                </a:lnTo>
                <a:cubicBezTo>
                  <a:pt x="50643" y="9104"/>
                  <a:pt x="52739" y="8692"/>
                  <a:pt x="54840" y="8692"/>
                </a:cubicBezTo>
                <a:close/>
                <a:moveTo>
                  <a:pt x="13006" y="11489"/>
                </a:moveTo>
                <a:lnTo>
                  <a:pt x="13006" y="11489"/>
                </a:lnTo>
                <a:cubicBezTo>
                  <a:pt x="13146" y="11816"/>
                  <a:pt x="13309" y="12120"/>
                  <a:pt x="13496" y="12423"/>
                </a:cubicBezTo>
                <a:lnTo>
                  <a:pt x="13379" y="12376"/>
                </a:lnTo>
                <a:cubicBezTo>
                  <a:pt x="13333" y="12306"/>
                  <a:pt x="13286" y="12260"/>
                  <a:pt x="13263" y="12190"/>
                </a:cubicBezTo>
                <a:cubicBezTo>
                  <a:pt x="13146" y="11956"/>
                  <a:pt x="13076" y="11723"/>
                  <a:pt x="13006" y="11489"/>
                </a:cubicBezTo>
                <a:close/>
                <a:moveTo>
                  <a:pt x="10050" y="12287"/>
                </a:moveTo>
                <a:cubicBezTo>
                  <a:pt x="10272" y="12287"/>
                  <a:pt x="10494" y="12293"/>
                  <a:pt x="10718" y="12306"/>
                </a:cubicBezTo>
                <a:cubicBezTo>
                  <a:pt x="9550" y="12306"/>
                  <a:pt x="8360" y="12423"/>
                  <a:pt x="7216" y="12657"/>
                </a:cubicBezTo>
                <a:cubicBezTo>
                  <a:pt x="8145" y="12410"/>
                  <a:pt x="9090" y="12287"/>
                  <a:pt x="10050" y="12287"/>
                </a:cubicBezTo>
                <a:close/>
                <a:moveTo>
                  <a:pt x="61570" y="10765"/>
                </a:moveTo>
                <a:lnTo>
                  <a:pt x="61943" y="10882"/>
                </a:lnTo>
                <a:cubicBezTo>
                  <a:pt x="62457" y="11139"/>
                  <a:pt x="62971" y="11419"/>
                  <a:pt x="63461" y="11723"/>
                </a:cubicBezTo>
                <a:cubicBezTo>
                  <a:pt x="64021" y="12073"/>
                  <a:pt x="64535" y="12540"/>
                  <a:pt x="64955" y="13053"/>
                </a:cubicBezTo>
                <a:cubicBezTo>
                  <a:pt x="63951" y="12120"/>
                  <a:pt x="62807" y="11326"/>
                  <a:pt x="61570" y="10765"/>
                </a:cubicBezTo>
                <a:close/>
                <a:moveTo>
                  <a:pt x="65212" y="12820"/>
                </a:moveTo>
                <a:cubicBezTo>
                  <a:pt x="65376" y="12960"/>
                  <a:pt x="65516" y="13100"/>
                  <a:pt x="65679" y="13240"/>
                </a:cubicBezTo>
                <a:cubicBezTo>
                  <a:pt x="65983" y="13544"/>
                  <a:pt x="66240" y="13871"/>
                  <a:pt x="66473" y="14221"/>
                </a:cubicBezTo>
                <a:cubicBezTo>
                  <a:pt x="66660" y="14641"/>
                  <a:pt x="66777" y="15108"/>
                  <a:pt x="66823" y="15575"/>
                </a:cubicBezTo>
                <a:cubicBezTo>
                  <a:pt x="66683" y="15272"/>
                  <a:pt x="66496" y="14968"/>
                  <a:pt x="66310" y="14665"/>
                </a:cubicBezTo>
                <a:cubicBezTo>
                  <a:pt x="66053" y="13987"/>
                  <a:pt x="65679" y="13357"/>
                  <a:pt x="65212" y="12820"/>
                </a:cubicBezTo>
                <a:close/>
                <a:moveTo>
                  <a:pt x="66706" y="16439"/>
                </a:moveTo>
                <a:lnTo>
                  <a:pt x="66706" y="16439"/>
                </a:lnTo>
                <a:cubicBezTo>
                  <a:pt x="66730" y="16556"/>
                  <a:pt x="66777" y="16649"/>
                  <a:pt x="66800" y="16742"/>
                </a:cubicBezTo>
                <a:cubicBezTo>
                  <a:pt x="66800" y="16976"/>
                  <a:pt x="66777" y="17209"/>
                  <a:pt x="66753" y="17420"/>
                </a:cubicBezTo>
                <a:cubicBezTo>
                  <a:pt x="66753" y="17093"/>
                  <a:pt x="66730" y="16766"/>
                  <a:pt x="66706" y="16439"/>
                </a:cubicBezTo>
                <a:close/>
                <a:moveTo>
                  <a:pt x="67080" y="18634"/>
                </a:moveTo>
                <a:lnTo>
                  <a:pt x="67080" y="18634"/>
                </a:lnTo>
                <a:cubicBezTo>
                  <a:pt x="67057" y="18914"/>
                  <a:pt x="67010" y="19217"/>
                  <a:pt x="66940" y="19498"/>
                </a:cubicBezTo>
                <a:cubicBezTo>
                  <a:pt x="66987" y="19217"/>
                  <a:pt x="67033" y="18914"/>
                  <a:pt x="67080" y="18634"/>
                </a:cubicBezTo>
                <a:close/>
                <a:moveTo>
                  <a:pt x="9784" y="12657"/>
                </a:moveTo>
                <a:cubicBezTo>
                  <a:pt x="6212" y="13217"/>
                  <a:pt x="2826" y="15388"/>
                  <a:pt x="1635" y="18914"/>
                </a:cubicBezTo>
                <a:cubicBezTo>
                  <a:pt x="1332" y="19731"/>
                  <a:pt x="1238" y="20618"/>
                  <a:pt x="1332" y="21482"/>
                </a:cubicBezTo>
                <a:cubicBezTo>
                  <a:pt x="1098" y="20502"/>
                  <a:pt x="1052" y="19498"/>
                  <a:pt x="1262" y="18517"/>
                </a:cubicBezTo>
                <a:cubicBezTo>
                  <a:pt x="2102" y="16252"/>
                  <a:pt x="3760" y="14221"/>
                  <a:pt x="6071" y="13357"/>
                </a:cubicBezTo>
                <a:cubicBezTo>
                  <a:pt x="7262" y="12937"/>
                  <a:pt x="8523" y="12703"/>
                  <a:pt x="9784" y="12657"/>
                </a:cubicBezTo>
                <a:close/>
                <a:moveTo>
                  <a:pt x="67267" y="15832"/>
                </a:moveTo>
                <a:cubicBezTo>
                  <a:pt x="67897" y="17840"/>
                  <a:pt x="67664" y="20035"/>
                  <a:pt x="66613" y="21879"/>
                </a:cubicBezTo>
                <a:lnTo>
                  <a:pt x="66613" y="21856"/>
                </a:lnTo>
                <a:cubicBezTo>
                  <a:pt x="66356" y="22323"/>
                  <a:pt x="66053" y="22743"/>
                  <a:pt x="65726" y="23117"/>
                </a:cubicBezTo>
                <a:cubicBezTo>
                  <a:pt x="65959" y="22696"/>
                  <a:pt x="66146" y="22229"/>
                  <a:pt x="66333" y="21762"/>
                </a:cubicBezTo>
                <a:cubicBezTo>
                  <a:pt x="67197" y="20502"/>
                  <a:pt x="67734" y="19054"/>
                  <a:pt x="67430" y="17466"/>
                </a:cubicBezTo>
                <a:cubicBezTo>
                  <a:pt x="67384" y="17209"/>
                  <a:pt x="67337" y="16953"/>
                  <a:pt x="67243" y="16696"/>
                </a:cubicBezTo>
                <a:cubicBezTo>
                  <a:pt x="67243" y="16579"/>
                  <a:pt x="67243" y="16439"/>
                  <a:pt x="67267" y="16299"/>
                </a:cubicBezTo>
                <a:cubicBezTo>
                  <a:pt x="67290" y="16182"/>
                  <a:pt x="67267" y="15972"/>
                  <a:pt x="67267" y="15832"/>
                </a:cubicBezTo>
                <a:close/>
                <a:moveTo>
                  <a:pt x="11588" y="12896"/>
                </a:moveTo>
                <a:cubicBezTo>
                  <a:pt x="12159" y="12896"/>
                  <a:pt x="12728" y="12941"/>
                  <a:pt x="13286" y="13030"/>
                </a:cubicBezTo>
                <a:cubicBezTo>
                  <a:pt x="13356" y="13170"/>
                  <a:pt x="13449" y="13310"/>
                  <a:pt x="13543" y="13427"/>
                </a:cubicBezTo>
                <a:cubicBezTo>
                  <a:pt x="9200" y="13427"/>
                  <a:pt x="3480" y="14594"/>
                  <a:pt x="2453" y="19638"/>
                </a:cubicBezTo>
                <a:cubicBezTo>
                  <a:pt x="1986" y="22019"/>
                  <a:pt x="3083" y="24144"/>
                  <a:pt x="4834" y="25615"/>
                </a:cubicBezTo>
                <a:cubicBezTo>
                  <a:pt x="2429" y="24237"/>
                  <a:pt x="888" y="21762"/>
                  <a:pt x="2172" y="18634"/>
                </a:cubicBezTo>
                <a:cubicBezTo>
                  <a:pt x="3699" y="14948"/>
                  <a:pt x="7695" y="12896"/>
                  <a:pt x="11588" y="12896"/>
                </a:cubicBezTo>
                <a:close/>
                <a:moveTo>
                  <a:pt x="65189" y="23163"/>
                </a:moveTo>
                <a:cubicBezTo>
                  <a:pt x="64839" y="23700"/>
                  <a:pt x="64465" y="24191"/>
                  <a:pt x="63998" y="24634"/>
                </a:cubicBezTo>
                <a:lnTo>
                  <a:pt x="64021" y="24611"/>
                </a:lnTo>
                <a:lnTo>
                  <a:pt x="64021" y="24611"/>
                </a:lnTo>
                <a:cubicBezTo>
                  <a:pt x="63298" y="25101"/>
                  <a:pt x="62551" y="25475"/>
                  <a:pt x="61757" y="25755"/>
                </a:cubicBezTo>
                <a:cubicBezTo>
                  <a:pt x="62854" y="25171"/>
                  <a:pt x="63858" y="24447"/>
                  <a:pt x="64745" y="23584"/>
                </a:cubicBezTo>
                <a:cubicBezTo>
                  <a:pt x="64885" y="23443"/>
                  <a:pt x="65025" y="23303"/>
                  <a:pt x="65189" y="23163"/>
                </a:cubicBezTo>
                <a:close/>
                <a:moveTo>
                  <a:pt x="60122" y="25311"/>
                </a:moveTo>
                <a:cubicBezTo>
                  <a:pt x="60379" y="25358"/>
                  <a:pt x="60636" y="25381"/>
                  <a:pt x="60896" y="25381"/>
                </a:cubicBezTo>
                <a:cubicBezTo>
                  <a:pt x="61155" y="25381"/>
                  <a:pt x="61418" y="25358"/>
                  <a:pt x="61687" y="25311"/>
                </a:cubicBezTo>
                <a:lnTo>
                  <a:pt x="61687" y="25311"/>
                </a:lnTo>
                <a:cubicBezTo>
                  <a:pt x="61336" y="25498"/>
                  <a:pt x="60986" y="25662"/>
                  <a:pt x="60613" y="25825"/>
                </a:cubicBezTo>
                <a:cubicBezTo>
                  <a:pt x="60449" y="25638"/>
                  <a:pt x="60286" y="25475"/>
                  <a:pt x="60122" y="25311"/>
                </a:cubicBezTo>
                <a:close/>
                <a:moveTo>
                  <a:pt x="59118" y="26806"/>
                </a:moveTo>
                <a:lnTo>
                  <a:pt x="59328" y="26876"/>
                </a:lnTo>
                <a:cubicBezTo>
                  <a:pt x="59469" y="26992"/>
                  <a:pt x="59632" y="27109"/>
                  <a:pt x="59772" y="27226"/>
                </a:cubicBezTo>
                <a:cubicBezTo>
                  <a:pt x="59515" y="27086"/>
                  <a:pt x="59258" y="26946"/>
                  <a:pt x="58978" y="26852"/>
                </a:cubicBezTo>
                <a:lnTo>
                  <a:pt x="59118" y="26806"/>
                </a:lnTo>
                <a:close/>
                <a:moveTo>
                  <a:pt x="771" y="20315"/>
                </a:moveTo>
                <a:lnTo>
                  <a:pt x="771" y="20315"/>
                </a:lnTo>
                <a:cubicBezTo>
                  <a:pt x="1028" y="23747"/>
                  <a:pt x="3643" y="26572"/>
                  <a:pt x="7075" y="27062"/>
                </a:cubicBezTo>
                <a:cubicBezTo>
                  <a:pt x="6636" y="27221"/>
                  <a:pt x="6177" y="27296"/>
                  <a:pt x="5714" y="27296"/>
                </a:cubicBezTo>
                <a:cubicBezTo>
                  <a:pt x="4480" y="27296"/>
                  <a:pt x="3230" y="26768"/>
                  <a:pt x="2312" y="25918"/>
                </a:cubicBezTo>
                <a:cubicBezTo>
                  <a:pt x="771" y="24517"/>
                  <a:pt x="445" y="22323"/>
                  <a:pt x="771" y="20315"/>
                </a:cubicBezTo>
                <a:close/>
                <a:moveTo>
                  <a:pt x="60799" y="26689"/>
                </a:moveTo>
                <a:cubicBezTo>
                  <a:pt x="61056" y="27086"/>
                  <a:pt x="61243" y="27529"/>
                  <a:pt x="61406" y="27973"/>
                </a:cubicBezTo>
                <a:cubicBezTo>
                  <a:pt x="60986" y="27436"/>
                  <a:pt x="60449" y="27016"/>
                  <a:pt x="59865" y="26689"/>
                </a:cubicBezTo>
                <a:lnTo>
                  <a:pt x="59865" y="26689"/>
                </a:lnTo>
                <a:cubicBezTo>
                  <a:pt x="60017" y="26712"/>
                  <a:pt x="60169" y="26724"/>
                  <a:pt x="60324" y="26724"/>
                </a:cubicBezTo>
                <a:cubicBezTo>
                  <a:pt x="60478" y="26724"/>
                  <a:pt x="60636" y="26712"/>
                  <a:pt x="60799" y="26689"/>
                </a:cubicBezTo>
                <a:close/>
                <a:moveTo>
                  <a:pt x="46347" y="39087"/>
                </a:moveTo>
                <a:lnTo>
                  <a:pt x="46347" y="39087"/>
                </a:lnTo>
                <a:cubicBezTo>
                  <a:pt x="46510" y="39203"/>
                  <a:pt x="46674" y="39297"/>
                  <a:pt x="46837" y="39414"/>
                </a:cubicBezTo>
                <a:cubicBezTo>
                  <a:pt x="46837" y="39530"/>
                  <a:pt x="46861" y="39670"/>
                  <a:pt x="46861" y="39787"/>
                </a:cubicBezTo>
                <a:cubicBezTo>
                  <a:pt x="46721" y="39694"/>
                  <a:pt x="46604" y="39600"/>
                  <a:pt x="46464" y="39507"/>
                </a:cubicBezTo>
                <a:lnTo>
                  <a:pt x="46440" y="39507"/>
                </a:lnTo>
                <a:cubicBezTo>
                  <a:pt x="46417" y="39367"/>
                  <a:pt x="46394" y="39227"/>
                  <a:pt x="46347" y="39087"/>
                </a:cubicBezTo>
                <a:close/>
                <a:moveTo>
                  <a:pt x="46697" y="40184"/>
                </a:moveTo>
                <a:lnTo>
                  <a:pt x="46884" y="40324"/>
                </a:lnTo>
                <a:lnTo>
                  <a:pt x="46884" y="40488"/>
                </a:lnTo>
                <a:cubicBezTo>
                  <a:pt x="46814" y="40394"/>
                  <a:pt x="46744" y="40277"/>
                  <a:pt x="46674" y="40184"/>
                </a:cubicBezTo>
                <a:close/>
                <a:moveTo>
                  <a:pt x="62060" y="31732"/>
                </a:moveTo>
                <a:cubicBezTo>
                  <a:pt x="62247" y="33763"/>
                  <a:pt x="61640" y="35795"/>
                  <a:pt x="60332" y="37382"/>
                </a:cubicBezTo>
                <a:cubicBezTo>
                  <a:pt x="58932" y="39063"/>
                  <a:pt x="56947" y="40161"/>
                  <a:pt x="54776" y="40488"/>
                </a:cubicBezTo>
                <a:cubicBezTo>
                  <a:pt x="56597" y="39974"/>
                  <a:pt x="58254" y="38947"/>
                  <a:pt x="59492" y="37522"/>
                </a:cubicBezTo>
                <a:cubicBezTo>
                  <a:pt x="60893" y="35888"/>
                  <a:pt x="61780" y="33880"/>
                  <a:pt x="62060" y="31732"/>
                </a:cubicBezTo>
                <a:close/>
                <a:moveTo>
                  <a:pt x="18072" y="40091"/>
                </a:moveTo>
                <a:lnTo>
                  <a:pt x="18072" y="40091"/>
                </a:lnTo>
                <a:cubicBezTo>
                  <a:pt x="17582" y="40628"/>
                  <a:pt x="16998" y="41071"/>
                  <a:pt x="16391" y="41422"/>
                </a:cubicBezTo>
                <a:cubicBezTo>
                  <a:pt x="16648" y="41235"/>
                  <a:pt x="16882" y="41001"/>
                  <a:pt x="17115" y="40791"/>
                </a:cubicBezTo>
                <a:cubicBezTo>
                  <a:pt x="17442" y="40581"/>
                  <a:pt x="17769" y="40348"/>
                  <a:pt x="18072" y="40091"/>
                </a:cubicBezTo>
                <a:close/>
                <a:moveTo>
                  <a:pt x="5605" y="29911"/>
                </a:moveTo>
                <a:lnTo>
                  <a:pt x="5605" y="29911"/>
                </a:lnTo>
                <a:cubicBezTo>
                  <a:pt x="4040" y="33273"/>
                  <a:pt x="4274" y="37312"/>
                  <a:pt x="7005" y="40231"/>
                </a:cubicBezTo>
                <a:cubicBezTo>
                  <a:pt x="7589" y="40838"/>
                  <a:pt x="8243" y="41375"/>
                  <a:pt x="8990" y="41772"/>
                </a:cubicBezTo>
                <a:cubicBezTo>
                  <a:pt x="7846" y="41351"/>
                  <a:pt x="6819" y="40674"/>
                  <a:pt x="6001" y="39787"/>
                </a:cubicBezTo>
                <a:cubicBezTo>
                  <a:pt x="4367" y="38013"/>
                  <a:pt x="3643" y="35608"/>
                  <a:pt x="4040" y="33250"/>
                </a:cubicBezTo>
                <a:lnTo>
                  <a:pt x="4064" y="33250"/>
                </a:lnTo>
                <a:cubicBezTo>
                  <a:pt x="4344" y="32036"/>
                  <a:pt x="4857" y="30892"/>
                  <a:pt x="5605" y="29911"/>
                </a:cubicBezTo>
                <a:close/>
                <a:moveTo>
                  <a:pt x="61243" y="36822"/>
                </a:moveTo>
                <a:cubicBezTo>
                  <a:pt x="60916" y="37406"/>
                  <a:pt x="60496" y="37989"/>
                  <a:pt x="60052" y="38526"/>
                </a:cubicBezTo>
                <a:cubicBezTo>
                  <a:pt x="58153" y="40732"/>
                  <a:pt x="55454" y="41839"/>
                  <a:pt x="52721" y="41839"/>
                </a:cubicBezTo>
                <a:cubicBezTo>
                  <a:pt x="51490" y="41839"/>
                  <a:pt x="50253" y="41614"/>
                  <a:pt x="49079" y="41165"/>
                </a:cubicBezTo>
                <a:cubicBezTo>
                  <a:pt x="48448" y="40838"/>
                  <a:pt x="47841" y="40464"/>
                  <a:pt x="47258" y="40067"/>
                </a:cubicBezTo>
                <a:lnTo>
                  <a:pt x="47258" y="39647"/>
                </a:lnTo>
                <a:cubicBezTo>
                  <a:pt x="48285" y="40184"/>
                  <a:pt x="49406" y="40558"/>
                  <a:pt x="50573" y="40744"/>
                </a:cubicBezTo>
                <a:cubicBezTo>
                  <a:pt x="51400" y="40912"/>
                  <a:pt x="52237" y="40999"/>
                  <a:pt x="53066" y="40999"/>
                </a:cubicBezTo>
                <a:cubicBezTo>
                  <a:pt x="56052" y="40999"/>
                  <a:pt x="58937" y="39871"/>
                  <a:pt x="60893" y="37312"/>
                </a:cubicBezTo>
                <a:cubicBezTo>
                  <a:pt x="61033" y="37149"/>
                  <a:pt x="61150" y="36985"/>
                  <a:pt x="61243" y="36822"/>
                </a:cubicBezTo>
                <a:close/>
                <a:moveTo>
                  <a:pt x="46650" y="40978"/>
                </a:moveTo>
                <a:cubicBezTo>
                  <a:pt x="46697" y="41071"/>
                  <a:pt x="46744" y="41188"/>
                  <a:pt x="46791" y="41305"/>
                </a:cubicBezTo>
                <a:cubicBezTo>
                  <a:pt x="46767" y="41492"/>
                  <a:pt x="46744" y="41678"/>
                  <a:pt x="46697" y="41865"/>
                </a:cubicBezTo>
                <a:cubicBezTo>
                  <a:pt x="46697" y="41655"/>
                  <a:pt x="46697" y="41445"/>
                  <a:pt x="46650" y="41235"/>
                </a:cubicBezTo>
                <a:cubicBezTo>
                  <a:pt x="46650" y="41141"/>
                  <a:pt x="46650" y="41048"/>
                  <a:pt x="46650" y="40978"/>
                </a:cubicBezTo>
                <a:close/>
                <a:moveTo>
                  <a:pt x="8640" y="27389"/>
                </a:moveTo>
                <a:lnTo>
                  <a:pt x="8967" y="27459"/>
                </a:lnTo>
                <a:cubicBezTo>
                  <a:pt x="4694" y="29654"/>
                  <a:pt x="5348" y="36378"/>
                  <a:pt x="8243" y="39484"/>
                </a:cubicBezTo>
                <a:cubicBezTo>
                  <a:pt x="9623" y="40943"/>
                  <a:pt x="11537" y="41736"/>
                  <a:pt x="13520" y="41736"/>
                </a:cubicBezTo>
                <a:cubicBezTo>
                  <a:pt x="13884" y="41736"/>
                  <a:pt x="14251" y="41709"/>
                  <a:pt x="14617" y="41655"/>
                </a:cubicBezTo>
                <a:lnTo>
                  <a:pt x="14617" y="41655"/>
                </a:lnTo>
                <a:cubicBezTo>
                  <a:pt x="13636" y="42052"/>
                  <a:pt x="12586" y="42239"/>
                  <a:pt x="11535" y="42239"/>
                </a:cubicBezTo>
                <a:cubicBezTo>
                  <a:pt x="9807" y="41935"/>
                  <a:pt x="8243" y="41048"/>
                  <a:pt x="7075" y="39740"/>
                </a:cubicBezTo>
                <a:lnTo>
                  <a:pt x="7099" y="39740"/>
                </a:lnTo>
                <a:cubicBezTo>
                  <a:pt x="4250" y="36518"/>
                  <a:pt x="4507" y="31989"/>
                  <a:pt x="6772" y="28650"/>
                </a:cubicBezTo>
                <a:cubicBezTo>
                  <a:pt x="7332" y="28160"/>
                  <a:pt x="7963" y="27740"/>
                  <a:pt x="8640" y="27389"/>
                </a:cubicBezTo>
                <a:close/>
                <a:moveTo>
                  <a:pt x="62784" y="31312"/>
                </a:moveTo>
                <a:lnTo>
                  <a:pt x="62784" y="31312"/>
                </a:lnTo>
                <a:cubicBezTo>
                  <a:pt x="62854" y="31475"/>
                  <a:pt x="62901" y="31639"/>
                  <a:pt x="62971" y="31825"/>
                </a:cubicBezTo>
                <a:cubicBezTo>
                  <a:pt x="63765" y="34347"/>
                  <a:pt x="63064" y="36822"/>
                  <a:pt x="61266" y="38736"/>
                </a:cubicBezTo>
                <a:cubicBezTo>
                  <a:pt x="59388" y="40730"/>
                  <a:pt x="56519" y="42521"/>
                  <a:pt x="53721" y="42521"/>
                </a:cubicBezTo>
                <a:cubicBezTo>
                  <a:pt x="53668" y="42521"/>
                  <a:pt x="53615" y="42520"/>
                  <a:pt x="53561" y="42519"/>
                </a:cubicBezTo>
                <a:cubicBezTo>
                  <a:pt x="52628" y="42496"/>
                  <a:pt x="51717" y="42309"/>
                  <a:pt x="50853" y="41982"/>
                </a:cubicBezTo>
                <a:lnTo>
                  <a:pt x="50853" y="41982"/>
                </a:lnTo>
                <a:cubicBezTo>
                  <a:pt x="51494" y="42107"/>
                  <a:pt x="52138" y="42168"/>
                  <a:pt x="52777" y="42168"/>
                </a:cubicBezTo>
                <a:cubicBezTo>
                  <a:pt x="55836" y="42168"/>
                  <a:pt x="58774" y="40769"/>
                  <a:pt x="60706" y="38316"/>
                </a:cubicBezTo>
                <a:cubicBezTo>
                  <a:pt x="62224" y="36355"/>
                  <a:pt x="63134" y="33787"/>
                  <a:pt x="62784" y="31312"/>
                </a:cubicBezTo>
                <a:close/>
                <a:moveTo>
                  <a:pt x="5441" y="39740"/>
                </a:moveTo>
                <a:lnTo>
                  <a:pt x="5441" y="39740"/>
                </a:lnTo>
                <a:cubicBezTo>
                  <a:pt x="7426" y="41608"/>
                  <a:pt x="10017" y="42659"/>
                  <a:pt x="12749" y="42729"/>
                </a:cubicBezTo>
                <a:cubicBezTo>
                  <a:pt x="12335" y="42799"/>
                  <a:pt x="11920" y="42834"/>
                  <a:pt x="11508" y="42834"/>
                </a:cubicBezTo>
                <a:cubicBezTo>
                  <a:pt x="9454" y="42834"/>
                  <a:pt x="7468" y="41981"/>
                  <a:pt x="6048" y="40464"/>
                </a:cubicBezTo>
                <a:lnTo>
                  <a:pt x="6071" y="40464"/>
                </a:lnTo>
                <a:cubicBezTo>
                  <a:pt x="5838" y="40231"/>
                  <a:pt x="5628" y="39997"/>
                  <a:pt x="5441" y="39740"/>
                </a:cubicBezTo>
                <a:close/>
                <a:moveTo>
                  <a:pt x="32502" y="44083"/>
                </a:moveTo>
                <a:cubicBezTo>
                  <a:pt x="32525" y="44130"/>
                  <a:pt x="32525" y="44177"/>
                  <a:pt x="32548" y="44223"/>
                </a:cubicBezTo>
                <a:cubicBezTo>
                  <a:pt x="32548" y="44340"/>
                  <a:pt x="32548" y="44457"/>
                  <a:pt x="32525" y="44574"/>
                </a:cubicBezTo>
                <a:cubicBezTo>
                  <a:pt x="32478" y="44504"/>
                  <a:pt x="32431" y="44433"/>
                  <a:pt x="32385" y="44387"/>
                </a:cubicBezTo>
                <a:cubicBezTo>
                  <a:pt x="32431" y="44270"/>
                  <a:pt x="32455" y="44177"/>
                  <a:pt x="32502" y="44083"/>
                </a:cubicBezTo>
                <a:close/>
                <a:moveTo>
                  <a:pt x="32922" y="43079"/>
                </a:moveTo>
                <a:cubicBezTo>
                  <a:pt x="33249" y="44760"/>
                  <a:pt x="34183" y="46231"/>
                  <a:pt x="35537" y="47259"/>
                </a:cubicBezTo>
                <a:cubicBezTo>
                  <a:pt x="35070" y="47002"/>
                  <a:pt x="34626" y="46698"/>
                  <a:pt x="34206" y="46371"/>
                </a:cubicBezTo>
                <a:cubicBezTo>
                  <a:pt x="33926" y="46044"/>
                  <a:pt x="33669" y="45671"/>
                  <a:pt x="33459" y="45274"/>
                </a:cubicBezTo>
                <a:cubicBezTo>
                  <a:pt x="33249" y="44784"/>
                  <a:pt x="33062" y="44247"/>
                  <a:pt x="32968" y="43710"/>
                </a:cubicBezTo>
                <a:cubicBezTo>
                  <a:pt x="32945" y="43640"/>
                  <a:pt x="32875" y="43570"/>
                  <a:pt x="32782" y="43570"/>
                </a:cubicBezTo>
                <a:cubicBezTo>
                  <a:pt x="32782" y="43523"/>
                  <a:pt x="32758" y="43476"/>
                  <a:pt x="32758" y="43429"/>
                </a:cubicBezTo>
                <a:cubicBezTo>
                  <a:pt x="32828" y="43313"/>
                  <a:pt x="32875" y="43196"/>
                  <a:pt x="32922" y="43079"/>
                </a:cubicBezTo>
                <a:close/>
                <a:moveTo>
                  <a:pt x="19310" y="38573"/>
                </a:moveTo>
                <a:cubicBezTo>
                  <a:pt x="19894" y="42192"/>
                  <a:pt x="22065" y="46138"/>
                  <a:pt x="25637" y="47469"/>
                </a:cubicBezTo>
                <a:cubicBezTo>
                  <a:pt x="25777" y="47515"/>
                  <a:pt x="25941" y="47562"/>
                  <a:pt x="26081" y="47609"/>
                </a:cubicBezTo>
                <a:cubicBezTo>
                  <a:pt x="25497" y="47585"/>
                  <a:pt x="24937" y="47492"/>
                  <a:pt x="24376" y="47329"/>
                </a:cubicBezTo>
                <a:cubicBezTo>
                  <a:pt x="21224" y="46278"/>
                  <a:pt x="19450" y="43103"/>
                  <a:pt x="19053" y="39904"/>
                </a:cubicBezTo>
                <a:cubicBezTo>
                  <a:pt x="19076" y="39717"/>
                  <a:pt x="19100" y="39507"/>
                  <a:pt x="19146" y="39297"/>
                </a:cubicBezTo>
                <a:cubicBezTo>
                  <a:pt x="19170" y="39180"/>
                  <a:pt x="19100" y="39087"/>
                  <a:pt x="19006" y="39063"/>
                </a:cubicBezTo>
                <a:cubicBezTo>
                  <a:pt x="19100" y="38900"/>
                  <a:pt x="19216" y="38736"/>
                  <a:pt x="19310" y="38573"/>
                </a:cubicBezTo>
                <a:close/>
                <a:moveTo>
                  <a:pt x="27683" y="2531"/>
                </a:moveTo>
                <a:cubicBezTo>
                  <a:pt x="27989" y="2531"/>
                  <a:pt x="28296" y="2567"/>
                  <a:pt x="28602" y="2640"/>
                </a:cubicBezTo>
                <a:cubicBezTo>
                  <a:pt x="31124" y="3177"/>
                  <a:pt x="32525" y="5559"/>
                  <a:pt x="33669" y="7660"/>
                </a:cubicBezTo>
                <a:cubicBezTo>
                  <a:pt x="33669" y="7683"/>
                  <a:pt x="33692" y="7707"/>
                  <a:pt x="33739" y="7730"/>
                </a:cubicBezTo>
                <a:lnTo>
                  <a:pt x="33762" y="7823"/>
                </a:lnTo>
                <a:cubicBezTo>
                  <a:pt x="33799" y="7888"/>
                  <a:pt x="33859" y="7917"/>
                  <a:pt x="33919" y="7917"/>
                </a:cubicBezTo>
                <a:cubicBezTo>
                  <a:pt x="34012" y="7917"/>
                  <a:pt x="34108" y="7852"/>
                  <a:pt x="34136" y="7753"/>
                </a:cubicBezTo>
                <a:cubicBezTo>
                  <a:pt x="34229" y="7520"/>
                  <a:pt x="34323" y="7286"/>
                  <a:pt x="34439" y="7053"/>
                </a:cubicBezTo>
                <a:cubicBezTo>
                  <a:pt x="34439" y="7030"/>
                  <a:pt x="34463" y="7030"/>
                  <a:pt x="34486" y="7006"/>
                </a:cubicBezTo>
                <a:lnTo>
                  <a:pt x="34486" y="7006"/>
                </a:lnTo>
                <a:cubicBezTo>
                  <a:pt x="34463" y="7170"/>
                  <a:pt x="34416" y="7357"/>
                  <a:pt x="34323" y="7497"/>
                </a:cubicBezTo>
                <a:cubicBezTo>
                  <a:pt x="34275" y="7592"/>
                  <a:pt x="34357" y="7677"/>
                  <a:pt x="34437" y="7677"/>
                </a:cubicBezTo>
                <a:cubicBezTo>
                  <a:pt x="34474" y="7677"/>
                  <a:pt x="34510" y="7658"/>
                  <a:pt x="34533" y="7613"/>
                </a:cubicBezTo>
                <a:cubicBezTo>
                  <a:pt x="34720" y="7333"/>
                  <a:pt x="34790" y="7006"/>
                  <a:pt x="34743" y="6656"/>
                </a:cubicBezTo>
                <a:cubicBezTo>
                  <a:pt x="36332" y="4753"/>
                  <a:pt x="38564" y="3345"/>
                  <a:pt x="41050" y="3345"/>
                </a:cubicBezTo>
                <a:cubicBezTo>
                  <a:pt x="41523" y="3345"/>
                  <a:pt x="42006" y="3396"/>
                  <a:pt x="42494" y="3504"/>
                </a:cubicBezTo>
                <a:cubicBezTo>
                  <a:pt x="44829" y="4041"/>
                  <a:pt x="46627" y="6049"/>
                  <a:pt x="46767" y="8267"/>
                </a:cubicBezTo>
                <a:cubicBezTo>
                  <a:pt x="46580" y="9224"/>
                  <a:pt x="46300" y="10158"/>
                  <a:pt x="45903" y="11046"/>
                </a:cubicBezTo>
                <a:cubicBezTo>
                  <a:pt x="45857" y="11116"/>
                  <a:pt x="45880" y="11186"/>
                  <a:pt x="45950" y="11256"/>
                </a:cubicBezTo>
                <a:cubicBezTo>
                  <a:pt x="45985" y="11342"/>
                  <a:pt x="46071" y="11390"/>
                  <a:pt x="46160" y="11390"/>
                </a:cubicBezTo>
                <a:cubicBezTo>
                  <a:pt x="46192" y="11390"/>
                  <a:pt x="46223" y="11384"/>
                  <a:pt x="46254" y="11372"/>
                </a:cubicBezTo>
                <a:cubicBezTo>
                  <a:pt x="46580" y="11209"/>
                  <a:pt x="46931" y="11046"/>
                  <a:pt x="47281" y="10882"/>
                </a:cubicBezTo>
                <a:lnTo>
                  <a:pt x="47328" y="10882"/>
                </a:lnTo>
                <a:cubicBezTo>
                  <a:pt x="48261" y="10532"/>
                  <a:pt x="49195" y="10275"/>
                  <a:pt x="50176" y="10065"/>
                </a:cubicBezTo>
                <a:cubicBezTo>
                  <a:pt x="51621" y="9799"/>
                  <a:pt x="53098" y="9642"/>
                  <a:pt x="54562" y="9642"/>
                </a:cubicBezTo>
                <a:cubicBezTo>
                  <a:pt x="58230" y="9642"/>
                  <a:pt x="61811" y="10623"/>
                  <a:pt x="64582" y="13310"/>
                </a:cubicBezTo>
                <a:cubicBezTo>
                  <a:pt x="65142" y="13871"/>
                  <a:pt x="65656" y="14478"/>
                  <a:pt x="66076" y="15155"/>
                </a:cubicBezTo>
                <a:cubicBezTo>
                  <a:pt x="66496" y="16719"/>
                  <a:pt x="66496" y="18354"/>
                  <a:pt x="66076" y="19918"/>
                </a:cubicBezTo>
                <a:cubicBezTo>
                  <a:pt x="65503" y="22305"/>
                  <a:pt x="63586" y="25052"/>
                  <a:pt x="61054" y="25052"/>
                </a:cubicBezTo>
                <a:cubicBezTo>
                  <a:pt x="60491" y="25052"/>
                  <a:pt x="59898" y="24917"/>
                  <a:pt x="59282" y="24611"/>
                </a:cubicBezTo>
                <a:cubicBezTo>
                  <a:pt x="59254" y="24599"/>
                  <a:pt x="59228" y="24593"/>
                  <a:pt x="59203" y="24593"/>
                </a:cubicBezTo>
                <a:cubicBezTo>
                  <a:pt x="59035" y="24593"/>
                  <a:pt x="58933" y="24836"/>
                  <a:pt x="59095" y="24938"/>
                </a:cubicBezTo>
                <a:cubicBezTo>
                  <a:pt x="59539" y="25241"/>
                  <a:pt x="59936" y="25591"/>
                  <a:pt x="60286" y="25988"/>
                </a:cubicBezTo>
                <a:cubicBezTo>
                  <a:pt x="60052" y="26082"/>
                  <a:pt x="59795" y="26175"/>
                  <a:pt x="59539" y="26269"/>
                </a:cubicBezTo>
                <a:cubicBezTo>
                  <a:pt x="59142" y="26199"/>
                  <a:pt x="58745" y="26058"/>
                  <a:pt x="58395" y="25872"/>
                </a:cubicBezTo>
                <a:cubicBezTo>
                  <a:pt x="58366" y="25860"/>
                  <a:pt x="58338" y="25855"/>
                  <a:pt x="58311" y="25855"/>
                </a:cubicBezTo>
                <a:cubicBezTo>
                  <a:pt x="58116" y="25855"/>
                  <a:pt x="57979" y="26119"/>
                  <a:pt x="58184" y="26222"/>
                </a:cubicBezTo>
                <a:lnTo>
                  <a:pt x="58395" y="26339"/>
                </a:lnTo>
                <a:cubicBezTo>
                  <a:pt x="58511" y="26385"/>
                  <a:pt x="58628" y="26455"/>
                  <a:pt x="58721" y="26502"/>
                </a:cubicBezTo>
                <a:cubicBezTo>
                  <a:pt x="58558" y="26549"/>
                  <a:pt x="58395" y="26595"/>
                  <a:pt x="58231" y="26619"/>
                </a:cubicBezTo>
                <a:cubicBezTo>
                  <a:pt x="58021" y="26689"/>
                  <a:pt x="58021" y="26969"/>
                  <a:pt x="58231" y="27039"/>
                </a:cubicBezTo>
                <a:cubicBezTo>
                  <a:pt x="60006" y="27249"/>
                  <a:pt x="61453" y="28580"/>
                  <a:pt x="61827" y="30331"/>
                </a:cubicBezTo>
                <a:cubicBezTo>
                  <a:pt x="61803" y="32969"/>
                  <a:pt x="60823" y="35514"/>
                  <a:pt x="59095" y="37476"/>
                </a:cubicBezTo>
                <a:cubicBezTo>
                  <a:pt x="57272" y="39422"/>
                  <a:pt x="54748" y="40505"/>
                  <a:pt x="52138" y="40505"/>
                </a:cubicBezTo>
                <a:cubicBezTo>
                  <a:pt x="51773" y="40505"/>
                  <a:pt x="51406" y="40484"/>
                  <a:pt x="51040" y="40441"/>
                </a:cubicBezTo>
                <a:cubicBezTo>
                  <a:pt x="49662" y="40207"/>
                  <a:pt x="48332" y="39740"/>
                  <a:pt x="47117" y="39063"/>
                </a:cubicBezTo>
                <a:cubicBezTo>
                  <a:pt x="47082" y="39052"/>
                  <a:pt x="47053" y="39046"/>
                  <a:pt x="47027" y="39046"/>
                </a:cubicBezTo>
                <a:cubicBezTo>
                  <a:pt x="47001" y="39046"/>
                  <a:pt x="46977" y="39052"/>
                  <a:pt x="46954" y="39063"/>
                </a:cubicBezTo>
                <a:cubicBezTo>
                  <a:pt x="46674" y="38877"/>
                  <a:pt x="46394" y="38690"/>
                  <a:pt x="46137" y="38480"/>
                </a:cubicBezTo>
                <a:cubicBezTo>
                  <a:pt x="46099" y="38455"/>
                  <a:pt x="46053" y="38443"/>
                  <a:pt x="46008" y="38443"/>
                </a:cubicBezTo>
                <a:cubicBezTo>
                  <a:pt x="45883" y="38443"/>
                  <a:pt x="45759" y="38530"/>
                  <a:pt x="45810" y="38666"/>
                </a:cubicBezTo>
                <a:cubicBezTo>
                  <a:pt x="45857" y="38760"/>
                  <a:pt x="45880" y="38853"/>
                  <a:pt x="45927" y="38947"/>
                </a:cubicBezTo>
                <a:cubicBezTo>
                  <a:pt x="45857" y="38947"/>
                  <a:pt x="45810" y="38970"/>
                  <a:pt x="45763" y="38993"/>
                </a:cubicBezTo>
                <a:lnTo>
                  <a:pt x="45670" y="38947"/>
                </a:lnTo>
                <a:cubicBezTo>
                  <a:pt x="45636" y="38922"/>
                  <a:pt x="45602" y="38911"/>
                  <a:pt x="45570" y="38911"/>
                </a:cubicBezTo>
                <a:cubicBezTo>
                  <a:pt x="45420" y="38911"/>
                  <a:pt x="45302" y="39139"/>
                  <a:pt x="45436" y="39274"/>
                </a:cubicBezTo>
                <a:cubicBezTo>
                  <a:pt x="45600" y="39437"/>
                  <a:pt x="45763" y="39600"/>
                  <a:pt x="45903" y="39787"/>
                </a:cubicBezTo>
                <a:cubicBezTo>
                  <a:pt x="46113" y="40371"/>
                  <a:pt x="46230" y="40978"/>
                  <a:pt x="46254" y="41585"/>
                </a:cubicBezTo>
                <a:cubicBezTo>
                  <a:pt x="46207" y="42706"/>
                  <a:pt x="45880" y="43826"/>
                  <a:pt x="45366" y="44830"/>
                </a:cubicBezTo>
                <a:cubicBezTo>
                  <a:pt x="44222" y="46488"/>
                  <a:pt x="42448" y="47656"/>
                  <a:pt x="40463" y="48076"/>
                </a:cubicBezTo>
                <a:cubicBezTo>
                  <a:pt x="40031" y="48146"/>
                  <a:pt x="39593" y="48181"/>
                  <a:pt x="39156" y="48181"/>
                </a:cubicBezTo>
                <a:cubicBezTo>
                  <a:pt x="38718" y="48181"/>
                  <a:pt x="38280" y="48146"/>
                  <a:pt x="37848" y="48076"/>
                </a:cubicBezTo>
                <a:cubicBezTo>
                  <a:pt x="35350" y="47259"/>
                  <a:pt x="33295" y="44994"/>
                  <a:pt x="33202" y="42309"/>
                </a:cubicBezTo>
                <a:cubicBezTo>
                  <a:pt x="33202" y="42192"/>
                  <a:pt x="33109" y="42126"/>
                  <a:pt x="33013" y="42126"/>
                </a:cubicBezTo>
                <a:cubicBezTo>
                  <a:pt x="32937" y="42126"/>
                  <a:pt x="32860" y="42169"/>
                  <a:pt x="32828" y="42262"/>
                </a:cubicBezTo>
                <a:cubicBezTo>
                  <a:pt x="32735" y="42542"/>
                  <a:pt x="32642" y="42822"/>
                  <a:pt x="32525" y="43103"/>
                </a:cubicBezTo>
                <a:cubicBezTo>
                  <a:pt x="32431" y="43103"/>
                  <a:pt x="32338" y="43149"/>
                  <a:pt x="32315" y="43243"/>
                </a:cubicBezTo>
                <a:cubicBezTo>
                  <a:pt x="32268" y="43476"/>
                  <a:pt x="32198" y="43710"/>
                  <a:pt x="32105" y="43943"/>
                </a:cubicBezTo>
                <a:cubicBezTo>
                  <a:pt x="31778" y="43383"/>
                  <a:pt x="31521" y="42752"/>
                  <a:pt x="31334" y="42122"/>
                </a:cubicBezTo>
                <a:cubicBezTo>
                  <a:pt x="31325" y="42057"/>
                  <a:pt x="31279" y="42029"/>
                  <a:pt x="31229" y="42029"/>
                </a:cubicBezTo>
                <a:cubicBezTo>
                  <a:pt x="31155" y="42029"/>
                  <a:pt x="31072" y="42094"/>
                  <a:pt x="31101" y="42192"/>
                </a:cubicBezTo>
                <a:cubicBezTo>
                  <a:pt x="31287" y="42916"/>
                  <a:pt x="31568" y="43640"/>
                  <a:pt x="31941" y="44317"/>
                </a:cubicBezTo>
                <a:cubicBezTo>
                  <a:pt x="31731" y="44714"/>
                  <a:pt x="31474" y="45087"/>
                  <a:pt x="31194" y="45461"/>
                </a:cubicBezTo>
                <a:cubicBezTo>
                  <a:pt x="30984" y="45694"/>
                  <a:pt x="30774" y="45904"/>
                  <a:pt x="30517" y="46115"/>
                </a:cubicBezTo>
                <a:cubicBezTo>
                  <a:pt x="31101" y="44970"/>
                  <a:pt x="31287" y="43640"/>
                  <a:pt x="31031" y="42355"/>
                </a:cubicBezTo>
                <a:cubicBezTo>
                  <a:pt x="31013" y="42266"/>
                  <a:pt x="30947" y="42228"/>
                  <a:pt x="30876" y="42228"/>
                </a:cubicBezTo>
                <a:cubicBezTo>
                  <a:pt x="30760" y="42228"/>
                  <a:pt x="30628" y="42328"/>
                  <a:pt x="30657" y="42472"/>
                </a:cubicBezTo>
                <a:cubicBezTo>
                  <a:pt x="30961" y="43873"/>
                  <a:pt x="30680" y="45344"/>
                  <a:pt x="29910" y="46558"/>
                </a:cubicBezTo>
                <a:cubicBezTo>
                  <a:pt x="29350" y="46908"/>
                  <a:pt x="28719" y="47165"/>
                  <a:pt x="28089" y="47352"/>
                </a:cubicBezTo>
                <a:cubicBezTo>
                  <a:pt x="27883" y="47377"/>
                  <a:pt x="27677" y="47389"/>
                  <a:pt x="27472" y="47389"/>
                </a:cubicBezTo>
                <a:cubicBezTo>
                  <a:pt x="26701" y="47389"/>
                  <a:pt x="25946" y="47217"/>
                  <a:pt x="25264" y="46885"/>
                </a:cubicBezTo>
                <a:cubicBezTo>
                  <a:pt x="21972" y="45321"/>
                  <a:pt x="19987" y="41445"/>
                  <a:pt x="19590" y="37966"/>
                </a:cubicBezTo>
                <a:cubicBezTo>
                  <a:pt x="19575" y="37874"/>
                  <a:pt x="19470" y="37793"/>
                  <a:pt x="19373" y="37793"/>
                </a:cubicBezTo>
                <a:cubicBezTo>
                  <a:pt x="19321" y="37793"/>
                  <a:pt x="19272" y="37816"/>
                  <a:pt x="19240" y="37873"/>
                </a:cubicBezTo>
                <a:cubicBezTo>
                  <a:pt x="19170" y="38059"/>
                  <a:pt x="19076" y="38223"/>
                  <a:pt x="18983" y="38386"/>
                </a:cubicBezTo>
                <a:lnTo>
                  <a:pt x="18983" y="38176"/>
                </a:lnTo>
                <a:cubicBezTo>
                  <a:pt x="18983" y="38083"/>
                  <a:pt x="18913" y="38013"/>
                  <a:pt x="18843" y="37989"/>
                </a:cubicBezTo>
                <a:cubicBezTo>
                  <a:pt x="18960" y="37709"/>
                  <a:pt x="19030" y="37406"/>
                  <a:pt x="19100" y="37102"/>
                </a:cubicBezTo>
                <a:cubicBezTo>
                  <a:pt x="19128" y="36975"/>
                  <a:pt x="19028" y="36890"/>
                  <a:pt x="18923" y="36890"/>
                </a:cubicBezTo>
                <a:cubicBezTo>
                  <a:pt x="18856" y="36890"/>
                  <a:pt x="18786" y="36926"/>
                  <a:pt x="18749" y="37009"/>
                </a:cubicBezTo>
                <a:cubicBezTo>
                  <a:pt x="18633" y="37312"/>
                  <a:pt x="18539" y="37639"/>
                  <a:pt x="18469" y="37943"/>
                </a:cubicBezTo>
                <a:cubicBezTo>
                  <a:pt x="18306" y="38386"/>
                  <a:pt x="18096" y="38783"/>
                  <a:pt x="17862" y="39180"/>
                </a:cubicBezTo>
                <a:cubicBezTo>
                  <a:pt x="17349" y="39834"/>
                  <a:pt x="16742" y="40394"/>
                  <a:pt x="16041" y="40861"/>
                </a:cubicBezTo>
                <a:cubicBezTo>
                  <a:pt x="15214" y="41191"/>
                  <a:pt x="14344" y="41352"/>
                  <a:pt x="13479" y="41352"/>
                </a:cubicBezTo>
                <a:cubicBezTo>
                  <a:pt x="11707" y="41352"/>
                  <a:pt x="9957" y="40677"/>
                  <a:pt x="8640" y="39390"/>
                </a:cubicBezTo>
                <a:cubicBezTo>
                  <a:pt x="7099" y="37779"/>
                  <a:pt x="6235" y="35631"/>
                  <a:pt x="6258" y="33413"/>
                </a:cubicBezTo>
                <a:cubicBezTo>
                  <a:pt x="6258" y="31032"/>
                  <a:pt x="7332" y="28393"/>
                  <a:pt x="9714" y="27506"/>
                </a:cubicBezTo>
                <a:cubicBezTo>
                  <a:pt x="9901" y="27459"/>
                  <a:pt x="9854" y="27156"/>
                  <a:pt x="9644" y="27156"/>
                </a:cubicBezTo>
                <a:cubicBezTo>
                  <a:pt x="9527" y="27156"/>
                  <a:pt x="9387" y="27132"/>
                  <a:pt x="9247" y="27109"/>
                </a:cubicBezTo>
                <a:lnTo>
                  <a:pt x="9434" y="27039"/>
                </a:lnTo>
                <a:cubicBezTo>
                  <a:pt x="9646" y="26975"/>
                  <a:pt x="9588" y="26680"/>
                  <a:pt x="9400" y="26680"/>
                </a:cubicBezTo>
                <a:cubicBezTo>
                  <a:pt x="9381" y="26680"/>
                  <a:pt x="9361" y="26683"/>
                  <a:pt x="9340" y="26689"/>
                </a:cubicBezTo>
                <a:lnTo>
                  <a:pt x="8920" y="26736"/>
                </a:lnTo>
                <a:cubicBezTo>
                  <a:pt x="8757" y="26736"/>
                  <a:pt x="8593" y="26736"/>
                  <a:pt x="8453" y="26712"/>
                </a:cubicBezTo>
                <a:cubicBezTo>
                  <a:pt x="8543" y="26586"/>
                  <a:pt x="8411" y="26433"/>
                  <a:pt x="8271" y="26433"/>
                </a:cubicBezTo>
                <a:cubicBezTo>
                  <a:pt x="8230" y="26433"/>
                  <a:pt x="8187" y="26446"/>
                  <a:pt x="8149" y="26479"/>
                </a:cubicBezTo>
                <a:cubicBezTo>
                  <a:pt x="8079" y="26525"/>
                  <a:pt x="7986" y="26595"/>
                  <a:pt x="7916" y="26642"/>
                </a:cubicBezTo>
                <a:cubicBezTo>
                  <a:pt x="7542" y="26595"/>
                  <a:pt x="7169" y="26502"/>
                  <a:pt x="6819" y="26409"/>
                </a:cubicBezTo>
                <a:cubicBezTo>
                  <a:pt x="4087" y="25124"/>
                  <a:pt x="2009" y="22323"/>
                  <a:pt x="2966" y="19217"/>
                </a:cubicBezTo>
                <a:cubicBezTo>
                  <a:pt x="4332" y="14711"/>
                  <a:pt x="9535" y="13799"/>
                  <a:pt x="13624" y="13799"/>
                </a:cubicBezTo>
                <a:cubicBezTo>
                  <a:pt x="13730" y="13799"/>
                  <a:pt x="13835" y="13799"/>
                  <a:pt x="13940" y="13801"/>
                </a:cubicBezTo>
                <a:cubicBezTo>
                  <a:pt x="14103" y="13801"/>
                  <a:pt x="14173" y="13614"/>
                  <a:pt x="14057" y="13497"/>
                </a:cubicBezTo>
                <a:lnTo>
                  <a:pt x="14010" y="13427"/>
                </a:lnTo>
                <a:cubicBezTo>
                  <a:pt x="14057" y="13380"/>
                  <a:pt x="14057" y="13310"/>
                  <a:pt x="14010" y="13264"/>
                </a:cubicBezTo>
                <a:lnTo>
                  <a:pt x="13870" y="13077"/>
                </a:lnTo>
                <a:cubicBezTo>
                  <a:pt x="13893" y="13053"/>
                  <a:pt x="13916" y="13030"/>
                  <a:pt x="13940" y="12983"/>
                </a:cubicBezTo>
                <a:lnTo>
                  <a:pt x="14080" y="13170"/>
                </a:lnTo>
                <a:cubicBezTo>
                  <a:pt x="14117" y="13207"/>
                  <a:pt x="14158" y="13223"/>
                  <a:pt x="14199" y="13223"/>
                </a:cubicBezTo>
                <a:cubicBezTo>
                  <a:pt x="14338" y="13223"/>
                  <a:pt x="14463" y="13040"/>
                  <a:pt x="14337" y="12913"/>
                </a:cubicBezTo>
                <a:lnTo>
                  <a:pt x="14267" y="12820"/>
                </a:lnTo>
                <a:cubicBezTo>
                  <a:pt x="14337" y="12750"/>
                  <a:pt x="14313" y="12633"/>
                  <a:pt x="14243" y="12610"/>
                </a:cubicBezTo>
                <a:lnTo>
                  <a:pt x="14057" y="12563"/>
                </a:lnTo>
                <a:cubicBezTo>
                  <a:pt x="13263" y="11536"/>
                  <a:pt x="12866" y="10228"/>
                  <a:pt x="12959" y="8921"/>
                </a:cubicBezTo>
                <a:cubicBezTo>
                  <a:pt x="13193" y="7683"/>
                  <a:pt x="13893" y="6563"/>
                  <a:pt x="14897" y="5792"/>
                </a:cubicBezTo>
                <a:cubicBezTo>
                  <a:pt x="15820" y="5106"/>
                  <a:pt x="16909" y="4795"/>
                  <a:pt x="18008" y="4795"/>
                </a:cubicBezTo>
                <a:cubicBezTo>
                  <a:pt x="19939" y="4795"/>
                  <a:pt x="21900" y="5756"/>
                  <a:pt x="23046" y="7333"/>
                </a:cubicBezTo>
                <a:cubicBezTo>
                  <a:pt x="23066" y="7367"/>
                  <a:pt x="23097" y="7382"/>
                  <a:pt x="23128" y="7382"/>
                </a:cubicBezTo>
                <a:cubicBezTo>
                  <a:pt x="23203" y="7382"/>
                  <a:pt x="23282" y="7299"/>
                  <a:pt x="23232" y="7216"/>
                </a:cubicBezTo>
                <a:cubicBezTo>
                  <a:pt x="23162" y="7100"/>
                  <a:pt x="23116" y="7030"/>
                  <a:pt x="23046" y="6960"/>
                </a:cubicBezTo>
                <a:cubicBezTo>
                  <a:pt x="23092" y="6936"/>
                  <a:pt x="23116" y="6913"/>
                  <a:pt x="23139" y="6890"/>
                </a:cubicBezTo>
                <a:cubicBezTo>
                  <a:pt x="23419" y="7170"/>
                  <a:pt x="23676" y="7473"/>
                  <a:pt x="23909" y="7730"/>
                </a:cubicBezTo>
                <a:cubicBezTo>
                  <a:pt x="23950" y="7778"/>
                  <a:pt x="23999" y="7798"/>
                  <a:pt x="24048" y="7798"/>
                </a:cubicBezTo>
                <a:cubicBezTo>
                  <a:pt x="24166" y="7798"/>
                  <a:pt x="24283" y="7682"/>
                  <a:pt x="24283" y="7567"/>
                </a:cubicBezTo>
                <a:cubicBezTo>
                  <a:pt x="24300" y="7569"/>
                  <a:pt x="24316" y="7570"/>
                  <a:pt x="24332" y="7570"/>
                </a:cubicBezTo>
                <a:cubicBezTo>
                  <a:pt x="24674" y="7570"/>
                  <a:pt x="24853" y="7113"/>
                  <a:pt x="24563" y="6890"/>
                </a:cubicBezTo>
                <a:cubicBezTo>
                  <a:pt x="24525" y="6851"/>
                  <a:pt x="24486" y="6834"/>
                  <a:pt x="24447" y="6834"/>
                </a:cubicBezTo>
                <a:cubicBezTo>
                  <a:pt x="24416" y="6834"/>
                  <a:pt x="24385" y="6845"/>
                  <a:pt x="24353" y="6866"/>
                </a:cubicBezTo>
                <a:lnTo>
                  <a:pt x="24283" y="6890"/>
                </a:lnTo>
                <a:cubicBezTo>
                  <a:pt x="24306" y="6633"/>
                  <a:pt x="24330" y="6399"/>
                  <a:pt x="24376" y="6166"/>
                </a:cubicBezTo>
                <a:cubicBezTo>
                  <a:pt x="24446" y="5886"/>
                  <a:pt x="24540" y="5629"/>
                  <a:pt x="24610" y="5372"/>
                </a:cubicBezTo>
                <a:cubicBezTo>
                  <a:pt x="24797" y="4882"/>
                  <a:pt x="25030" y="4438"/>
                  <a:pt x="25310" y="3994"/>
                </a:cubicBezTo>
                <a:cubicBezTo>
                  <a:pt x="25754" y="3341"/>
                  <a:pt x="26384" y="2827"/>
                  <a:pt x="27131" y="2570"/>
                </a:cubicBezTo>
                <a:cubicBezTo>
                  <a:pt x="27315" y="2544"/>
                  <a:pt x="27499" y="2531"/>
                  <a:pt x="27683" y="2531"/>
                </a:cubicBezTo>
                <a:close/>
                <a:moveTo>
                  <a:pt x="19006" y="41655"/>
                </a:moveTo>
                <a:cubicBezTo>
                  <a:pt x="19777" y="44457"/>
                  <a:pt x="21621" y="46955"/>
                  <a:pt x="24493" y="47772"/>
                </a:cubicBezTo>
                <a:cubicBezTo>
                  <a:pt x="25095" y="47936"/>
                  <a:pt x="25712" y="48018"/>
                  <a:pt x="26331" y="48018"/>
                </a:cubicBezTo>
                <a:cubicBezTo>
                  <a:pt x="27031" y="48018"/>
                  <a:pt x="27733" y="47913"/>
                  <a:pt x="28416" y="47702"/>
                </a:cubicBezTo>
                <a:cubicBezTo>
                  <a:pt x="28696" y="47632"/>
                  <a:pt x="28953" y="47539"/>
                  <a:pt x="29209" y="47422"/>
                </a:cubicBezTo>
                <a:lnTo>
                  <a:pt x="29209" y="47422"/>
                </a:lnTo>
                <a:cubicBezTo>
                  <a:pt x="29023" y="47632"/>
                  <a:pt x="28789" y="47796"/>
                  <a:pt x="28579" y="47959"/>
                </a:cubicBezTo>
                <a:cubicBezTo>
                  <a:pt x="27667" y="48571"/>
                  <a:pt x="26609" y="48882"/>
                  <a:pt x="25550" y="48882"/>
                </a:cubicBezTo>
                <a:cubicBezTo>
                  <a:pt x="24629" y="48882"/>
                  <a:pt x="23707" y="48647"/>
                  <a:pt x="22882" y="48169"/>
                </a:cubicBezTo>
                <a:cubicBezTo>
                  <a:pt x="21201" y="47189"/>
                  <a:pt x="20150" y="45321"/>
                  <a:pt x="19450" y="43546"/>
                </a:cubicBezTo>
                <a:cubicBezTo>
                  <a:pt x="19310" y="43219"/>
                  <a:pt x="19193" y="42869"/>
                  <a:pt x="19076" y="42519"/>
                </a:cubicBezTo>
                <a:cubicBezTo>
                  <a:pt x="19053" y="42215"/>
                  <a:pt x="19006" y="41959"/>
                  <a:pt x="19006" y="41655"/>
                </a:cubicBezTo>
                <a:close/>
                <a:moveTo>
                  <a:pt x="45273" y="45694"/>
                </a:moveTo>
                <a:lnTo>
                  <a:pt x="45273" y="45694"/>
                </a:lnTo>
                <a:cubicBezTo>
                  <a:pt x="44456" y="47165"/>
                  <a:pt x="43148" y="48263"/>
                  <a:pt x="41561" y="48800"/>
                </a:cubicBezTo>
                <a:cubicBezTo>
                  <a:pt x="40963" y="48983"/>
                  <a:pt x="40351" y="49070"/>
                  <a:pt x="39742" y="49070"/>
                </a:cubicBezTo>
                <a:cubicBezTo>
                  <a:pt x="38258" y="49070"/>
                  <a:pt x="36792" y="48556"/>
                  <a:pt x="35583" y="47679"/>
                </a:cubicBezTo>
                <a:lnTo>
                  <a:pt x="35583" y="47679"/>
                </a:lnTo>
                <a:cubicBezTo>
                  <a:pt x="36261" y="48006"/>
                  <a:pt x="36961" y="48239"/>
                  <a:pt x="37685" y="48379"/>
                </a:cubicBezTo>
                <a:cubicBezTo>
                  <a:pt x="38375" y="48631"/>
                  <a:pt x="39095" y="48755"/>
                  <a:pt x="39815" y="48755"/>
                </a:cubicBezTo>
                <a:cubicBezTo>
                  <a:pt x="40362" y="48755"/>
                  <a:pt x="40910" y="48684"/>
                  <a:pt x="41444" y="48543"/>
                </a:cubicBezTo>
                <a:cubicBezTo>
                  <a:pt x="43032" y="48076"/>
                  <a:pt x="44386" y="47072"/>
                  <a:pt x="45273" y="45694"/>
                </a:cubicBezTo>
                <a:close/>
                <a:moveTo>
                  <a:pt x="32245" y="44714"/>
                </a:moveTo>
                <a:cubicBezTo>
                  <a:pt x="32315" y="44807"/>
                  <a:pt x="32385" y="44924"/>
                  <a:pt x="32455" y="45017"/>
                </a:cubicBezTo>
                <a:cubicBezTo>
                  <a:pt x="31847" y="47812"/>
                  <a:pt x="29195" y="49631"/>
                  <a:pt x="26391" y="49631"/>
                </a:cubicBezTo>
                <a:cubicBezTo>
                  <a:pt x="25751" y="49631"/>
                  <a:pt x="25103" y="49536"/>
                  <a:pt x="24470" y="49337"/>
                </a:cubicBezTo>
                <a:lnTo>
                  <a:pt x="24493" y="49337"/>
                </a:lnTo>
                <a:cubicBezTo>
                  <a:pt x="23629" y="49080"/>
                  <a:pt x="22835" y="48659"/>
                  <a:pt x="22158" y="48122"/>
                </a:cubicBezTo>
                <a:lnTo>
                  <a:pt x="22158" y="48122"/>
                </a:lnTo>
                <a:cubicBezTo>
                  <a:pt x="22555" y="48426"/>
                  <a:pt x="23022" y="48706"/>
                  <a:pt x="23513" y="48893"/>
                </a:cubicBezTo>
                <a:cubicBezTo>
                  <a:pt x="24168" y="49149"/>
                  <a:pt x="24849" y="49272"/>
                  <a:pt x="25523" y="49272"/>
                </a:cubicBezTo>
                <a:cubicBezTo>
                  <a:pt x="27250" y="49272"/>
                  <a:pt x="28928" y="48463"/>
                  <a:pt x="30003" y="47002"/>
                </a:cubicBezTo>
                <a:cubicBezTo>
                  <a:pt x="30937" y="46465"/>
                  <a:pt x="31708" y="45671"/>
                  <a:pt x="32245" y="44714"/>
                </a:cubicBezTo>
                <a:close/>
                <a:moveTo>
                  <a:pt x="47047" y="42052"/>
                </a:moveTo>
                <a:cubicBezTo>
                  <a:pt x="47328" y="43149"/>
                  <a:pt x="47328" y="44293"/>
                  <a:pt x="47047" y="45367"/>
                </a:cubicBezTo>
                <a:cubicBezTo>
                  <a:pt x="46510" y="47515"/>
                  <a:pt x="44783" y="49150"/>
                  <a:pt x="42705" y="49827"/>
                </a:cubicBezTo>
                <a:cubicBezTo>
                  <a:pt x="41955" y="50069"/>
                  <a:pt x="41210" y="50182"/>
                  <a:pt x="40485" y="50182"/>
                </a:cubicBezTo>
                <a:cubicBezTo>
                  <a:pt x="38477" y="50182"/>
                  <a:pt x="36616" y="49313"/>
                  <a:pt x="35210" y="47889"/>
                </a:cubicBezTo>
                <a:lnTo>
                  <a:pt x="35210" y="47889"/>
                </a:lnTo>
                <a:cubicBezTo>
                  <a:pt x="36520" y="48875"/>
                  <a:pt x="38120" y="49481"/>
                  <a:pt x="39749" y="49481"/>
                </a:cubicBezTo>
                <a:cubicBezTo>
                  <a:pt x="40472" y="49481"/>
                  <a:pt x="41200" y="49362"/>
                  <a:pt x="41911" y="49103"/>
                </a:cubicBezTo>
                <a:cubicBezTo>
                  <a:pt x="44339" y="48239"/>
                  <a:pt x="46020" y="46021"/>
                  <a:pt x="46534" y="43570"/>
                </a:cubicBezTo>
                <a:cubicBezTo>
                  <a:pt x="46744" y="43079"/>
                  <a:pt x="46931" y="42566"/>
                  <a:pt x="47047" y="42052"/>
                </a:cubicBezTo>
                <a:close/>
                <a:moveTo>
                  <a:pt x="28295" y="0"/>
                </a:moveTo>
                <a:cubicBezTo>
                  <a:pt x="27452" y="0"/>
                  <a:pt x="26653" y="233"/>
                  <a:pt x="25917" y="679"/>
                </a:cubicBezTo>
                <a:cubicBezTo>
                  <a:pt x="24330" y="1473"/>
                  <a:pt x="23279" y="3084"/>
                  <a:pt x="23186" y="4858"/>
                </a:cubicBezTo>
                <a:cubicBezTo>
                  <a:pt x="23116" y="5068"/>
                  <a:pt x="23046" y="5255"/>
                  <a:pt x="22999" y="5442"/>
                </a:cubicBezTo>
                <a:lnTo>
                  <a:pt x="22742" y="5232"/>
                </a:lnTo>
                <a:cubicBezTo>
                  <a:pt x="21834" y="3245"/>
                  <a:pt x="19784" y="2086"/>
                  <a:pt x="17658" y="2086"/>
                </a:cubicBezTo>
                <a:cubicBezTo>
                  <a:pt x="16612" y="2086"/>
                  <a:pt x="15548" y="2366"/>
                  <a:pt x="14594" y="2967"/>
                </a:cubicBezTo>
                <a:cubicBezTo>
                  <a:pt x="13239" y="3808"/>
                  <a:pt x="12259" y="5138"/>
                  <a:pt x="11885" y="6703"/>
                </a:cubicBezTo>
                <a:cubicBezTo>
                  <a:pt x="11138" y="8337"/>
                  <a:pt x="11278" y="10228"/>
                  <a:pt x="12259" y="11746"/>
                </a:cubicBezTo>
                <a:cubicBezTo>
                  <a:pt x="12259" y="11769"/>
                  <a:pt x="12282" y="11793"/>
                  <a:pt x="12282" y="11839"/>
                </a:cubicBezTo>
                <a:cubicBezTo>
                  <a:pt x="12305" y="11886"/>
                  <a:pt x="12352" y="11933"/>
                  <a:pt x="12399" y="11956"/>
                </a:cubicBezTo>
                <a:cubicBezTo>
                  <a:pt x="12469" y="12050"/>
                  <a:pt x="12539" y="12120"/>
                  <a:pt x="12609" y="12213"/>
                </a:cubicBezTo>
                <a:cubicBezTo>
                  <a:pt x="11726" y="12040"/>
                  <a:pt x="10823" y="11944"/>
                  <a:pt x="9924" y="11944"/>
                </a:cubicBezTo>
                <a:cubicBezTo>
                  <a:pt x="8399" y="11944"/>
                  <a:pt x="6883" y="12220"/>
                  <a:pt x="5488" y="12867"/>
                </a:cubicBezTo>
                <a:cubicBezTo>
                  <a:pt x="3223" y="13917"/>
                  <a:pt x="1379" y="15879"/>
                  <a:pt x="888" y="18377"/>
                </a:cubicBezTo>
                <a:cubicBezTo>
                  <a:pt x="631" y="19054"/>
                  <a:pt x="445" y="19778"/>
                  <a:pt x="351" y="20478"/>
                </a:cubicBezTo>
                <a:cubicBezTo>
                  <a:pt x="1" y="22813"/>
                  <a:pt x="655" y="25288"/>
                  <a:pt x="2639" y="26689"/>
                </a:cubicBezTo>
                <a:cubicBezTo>
                  <a:pt x="3529" y="27329"/>
                  <a:pt x="4575" y="27656"/>
                  <a:pt x="5638" y="27656"/>
                </a:cubicBezTo>
                <a:cubicBezTo>
                  <a:pt x="6165" y="27656"/>
                  <a:pt x="6697" y="27575"/>
                  <a:pt x="7216" y="27413"/>
                </a:cubicBezTo>
                <a:lnTo>
                  <a:pt x="7216" y="27413"/>
                </a:lnTo>
                <a:cubicBezTo>
                  <a:pt x="7052" y="27599"/>
                  <a:pt x="6912" y="27786"/>
                  <a:pt x="6749" y="27973"/>
                </a:cubicBezTo>
                <a:cubicBezTo>
                  <a:pt x="4997" y="29351"/>
                  <a:pt x="3830" y="31358"/>
                  <a:pt x="3527" y="33577"/>
                </a:cubicBezTo>
                <a:cubicBezTo>
                  <a:pt x="3270" y="34931"/>
                  <a:pt x="3386" y="36308"/>
                  <a:pt x="3853" y="37616"/>
                </a:cubicBezTo>
                <a:cubicBezTo>
                  <a:pt x="5055" y="40911"/>
                  <a:pt x="8173" y="43184"/>
                  <a:pt x="11514" y="43184"/>
                </a:cubicBezTo>
                <a:cubicBezTo>
                  <a:pt x="12458" y="43184"/>
                  <a:pt x="13419" y="43003"/>
                  <a:pt x="14360" y="42612"/>
                </a:cubicBezTo>
                <a:lnTo>
                  <a:pt x="14500" y="42542"/>
                </a:lnTo>
                <a:cubicBezTo>
                  <a:pt x="15971" y="42239"/>
                  <a:pt x="17302" y="41468"/>
                  <a:pt x="18306" y="40394"/>
                </a:cubicBezTo>
                <a:cubicBezTo>
                  <a:pt x="18353" y="41071"/>
                  <a:pt x="18469" y="41725"/>
                  <a:pt x="18656" y="42402"/>
                </a:cubicBezTo>
                <a:cubicBezTo>
                  <a:pt x="19076" y="45764"/>
                  <a:pt x="21084" y="48846"/>
                  <a:pt x="24610" y="49804"/>
                </a:cubicBezTo>
                <a:cubicBezTo>
                  <a:pt x="25193" y="49961"/>
                  <a:pt x="25785" y="50036"/>
                  <a:pt x="26370" y="50036"/>
                </a:cubicBezTo>
                <a:cubicBezTo>
                  <a:pt x="29253" y="50036"/>
                  <a:pt x="31978" y="48213"/>
                  <a:pt x="32735" y="45437"/>
                </a:cubicBezTo>
                <a:cubicBezTo>
                  <a:pt x="32945" y="45671"/>
                  <a:pt x="33179" y="45904"/>
                  <a:pt x="33412" y="46138"/>
                </a:cubicBezTo>
                <a:cubicBezTo>
                  <a:pt x="34819" y="48791"/>
                  <a:pt x="37529" y="50588"/>
                  <a:pt x="40486" y="50588"/>
                </a:cubicBezTo>
                <a:cubicBezTo>
                  <a:pt x="41407" y="50588"/>
                  <a:pt x="42351" y="50414"/>
                  <a:pt x="43288" y="50037"/>
                </a:cubicBezTo>
                <a:cubicBezTo>
                  <a:pt x="46837" y="48613"/>
                  <a:pt x="48495" y="44527"/>
                  <a:pt x="47187" y="41188"/>
                </a:cubicBezTo>
                <a:cubicBezTo>
                  <a:pt x="47211" y="40978"/>
                  <a:pt x="47234" y="40791"/>
                  <a:pt x="47234" y="40581"/>
                </a:cubicBezTo>
                <a:cubicBezTo>
                  <a:pt x="47398" y="40674"/>
                  <a:pt x="47561" y="40768"/>
                  <a:pt x="47724" y="40861"/>
                </a:cubicBezTo>
                <a:cubicBezTo>
                  <a:pt x="49125" y="41748"/>
                  <a:pt x="50620" y="42519"/>
                  <a:pt x="52254" y="42799"/>
                </a:cubicBezTo>
                <a:cubicBezTo>
                  <a:pt x="52708" y="42886"/>
                  <a:pt x="53158" y="42927"/>
                  <a:pt x="53602" y="42927"/>
                </a:cubicBezTo>
                <a:cubicBezTo>
                  <a:pt x="55529" y="42927"/>
                  <a:pt x="57350" y="42158"/>
                  <a:pt x="59002" y="41095"/>
                </a:cubicBezTo>
                <a:cubicBezTo>
                  <a:pt x="60893" y="39857"/>
                  <a:pt x="62691" y="38199"/>
                  <a:pt x="63391" y="35981"/>
                </a:cubicBezTo>
                <a:cubicBezTo>
                  <a:pt x="63905" y="34207"/>
                  <a:pt x="63741" y="32292"/>
                  <a:pt x="62924" y="30635"/>
                </a:cubicBezTo>
                <a:cubicBezTo>
                  <a:pt x="62737" y="30261"/>
                  <a:pt x="62527" y="29911"/>
                  <a:pt x="62294" y="29561"/>
                </a:cubicBezTo>
                <a:cubicBezTo>
                  <a:pt x="62200" y="29327"/>
                  <a:pt x="62107" y="29117"/>
                  <a:pt x="62013" y="28907"/>
                </a:cubicBezTo>
                <a:cubicBezTo>
                  <a:pt x="61873" y="28113"/>
                  <a:pt x="61593" y="27343"/>
                  <a:pt x="61173" y="26642"/>
                </a:cubicBezTo>
                <a:cubicBezTo>
                  <a:pt x="62527" y="26362"/>
                  <a:pt x="63741" y="25662"/>
                  <a:pt x="64652" y="24658"/>
                </a:cubicBezTo>
                <a:cubicBezTo>
                  <a:pt x="64699" y="24587"/>
                  <a:pt x="64745" y="24517"/>
                  <a:pt x="64792" y="24447"/>
                </a:cubicBezTo>
                <a:cubicBezTo>
                  <a:pt x="66823" y="22836"/>
                  <a:pt x="68154" y="20478"/>
                  <a:pt x="68014" y="17630"/>
                </a:cubicBezTo>
                <a:cubicBezTo>
                  <a:pt x="67967" y="16276"/>
                  <a:pt x="67500" y="14968"/>
                  <a:pt x="66706" y="13894"/>
                </a:cubicBezTo>
                <a:cubicBezTo>
                  <a:pt x="65866" y="12283"/>
                  <a:pt x="64232" y="11116"/>
                  <a:pt x="62574" y="10205"/>
                </a:cubicBezTo>
                <a:cubicBezTo>
                  <a:pt x="60232" y="8942"/>
                  <a:pt x="57597" y="8267"/>
                  <a:pt x="54912" y="8267"/>
                </a:cubicBezTo>
                <a:cubicBezTo>
                  <a:pt x="54867" y="8267"/>
                  <a:pt x="54821" y="8267"/>
                  <a:pt x="54776" y="8267"/>
                </a:cubicBezTo>
                <a:cubicBezTo>
                  <a:pt x="54725" y="8267"/>
                  <a:pt x="54675" y="8266"/>
                  <a:pt x="54625" y="8266"/>
                </a:cubicBezTo>
                <a:cubicBezTo>
                  <a:pt x="52272" y="8266"/>
                  <a:pt x="49967" y="8802"/>
                  <a:pt x="47841" y="9808"/>
                </a:cubicBezTo>
                <a:cubicBezTo>
                  <a:pt x="47865" y="9761"/>
                  <a:pt x="47888" y="9715"/>
                  <a:pt x="47911" y="9645"/>
                </a:cubicBezTo>
                <a:cubicBezTo>
                  <a:pt x="48682" y="8384"/>
                  <a:pt x="48822" y="6796"/>
                  <a:pt x="48238" y="5419"/>
                </a:cubicBezTo>
                <a:cubicBezTo>
                  <a:pt x="47444" y="3411"/>
                  <a:pt x="45483" y="1986"/>
                  <a:pt x="43428" y="1449"/>
                </a:cubicBezTo>
                <a:cubicBezTo>
                  <a:pt x="42732" y="1266"/>
                  <a:pt x="42016" y="1178"/>
                  <a:pt x="41301" y="1178"/>
                </a:cubicBezTo>
                <a:cubicBezTo>
                  <a:pt x="38371" y="1178"/>
                  <a:pt x="35442" y="2652"/>
                  <a:pt x="33809" y="5092"/>
                </a:cubicBezTo>
                <a:lnTo>
                  <a:pt x="33622" y="4905"/>
                </a:lnTo>
                <a:cubicBezTo>
                  <a:pt x="33179" y="2337"/>
                  <a:pt x="31124" y="49"/>
                  <a:pt x="28416" y="2"/>
                </a:cubicBezTo>
                <a:cubicBezTo>
                  <a:pt x="28375" y="1"/>
                  <a:pt x="28335" y="0"/>
                  <a:pt x="28295" y="0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pic>
        <p:nvPicPr>
          <p:cNvPr id="17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51974" y="1298772"/>
            <a:ext cx="649705" cy="643775"/>
          </a:xfrm>
          <a:prstGeom prst="rect">
            <a:avLst/>
          </a:prstGeom>
        </p:spPr>
      </p:pic>
      <p:pic>
        <p:nvPicPr>
          <p:cNvPr id="18" name="图片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22362" y="4089426"/>
            <a:ext cx="542909" cy="534272"/>
          </a:xfrm>
          <a:prstGeom prst="rect">
            <a:avLst/>
          </a:prstGeom>
        </p:spPr>
      </p:pic>
      <p:pic>
        <p:nvPicPr>
          <p:cNvPr id="19" name="图片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93704" y="4305526"/>
            <a:ext cx="415070" cy="40846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773968" y="3390096"/>
            <a:ext cx="21355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What we can do?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t="3303" r="32711" b="17377"/>
          <a:stretch/>
        </p:blipFill>
        <p:spPr>
          <a:xfrm rot="373522">
            <a:off x="10003632" y="2156449"/>
            <a:ext cx="1567363" cy="19294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" r="32642"/>
          <a:stretch/>
        </p:blipFill>
        <p:spPr>
          <a:xfrm rot="21360511">
            <a:off x="8391946" y="1550624"/>
            <a:ext cx="1580919" cy="16091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Google Shape;2927;p95"/>
          <p:cNvSpPr/>
          <p:nvPr/>
        </p:nvSpPr>
        <p:spPr>
          <a:xfrm>
            <a:off x="1635968" y="1274875"/>
            <a:ext cx="2248826" cy="1937970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927;p95"/>
          <p:cNvSpPr/>
          <p:nvPr/>
        </p:nvSpPr>
        <p:spPr>
          <a:xfrm>
            <a:off x="1635756" y="4693587"/>
            <a:ext cx="3092115" cy="2068383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927;p95"/>
          <p:cNvSpPr/>
          <p:nvPr/>
        </p:nvSpPr>
        <p:spPr>
          <a:xfrm rot="5400000">
            <a:off x="5489279" y="1682875"/>
            <a:ext cx="3092115" cy="2068383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927;p95"/>
          <p:cNvSpPr/>
          <p:nvPr/>
        </p:nvSpPr>
        <p:spPr>
          <a:xfrm>
            <a:off x="5993103" y="4824000"/>
            <a:ext cx="2248826" cy="1937970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08681" y="5766258"/>
            <a:ext cx="981231" cy="972275"/>
          </a:xfrm>
          <a:prstGeom prst="rect">
            <a:avLst/>
          </a:prstGeom>
        </p:spPr>
      </p:pic>
      <p:sp>
        <p:nvSpPr>
          <p:cNvPr id="30" name="Freeform 29"/>
          <p:cNvSpPr/>
          <p:nvPr/>
        </p:nvSpPr>
        <p:spPr>
          <a:xfrm>
            <a:off x="3487599" y="2742121"/>
            <a:ext cx="505326" cy="721894"/>
          </a:xfrm>
          <a:custGeom>
            <a:avLst/>
            <a:gdLst>
              <a:gd name="connsiteX0" fmla="*/ 0 w 505326"/>
              <a:gd name="connsiteY0" fmla="*/ 0 h 721894"/>
              <a:gd name="connsiteX1" fmla="*/ 60158 w 505326"/>
              <a:gd name="connsiteY1" fmla="*/ 60158 h 721894"/>
              <a:gd name="connsiteX2" fmla="*/ 84221 w 505326"/>
              <a:gd name="connsiteY2" fmla="*/ 96252 h 721894"/>
              <a:gd name="connsiteX3" fmla="*/ 156410 w 505326"/>
              <a:gd name="connsiteY3" fmla="*/ 156410 h 721894"/>
              <a:gd name="connsiteX4" fmla="*/ 216568 w 505326"/>
              <a:gd name="connsiteY4" fmla="*/ 240631 h 721894"/>
              <a:gd name="connsiteX5" fmla="*/ 276726 w 505326"/>
              <a:gd name="connsiteY5" fmla="*/ 324852 h 721894"/>
              <a:gd name="connsiteX6" fmla="*/ 312821 w 505326"/>
              <a:gd name="connsiteY6" fmla="*/ 385010 h 721894"/>
              <a:gd name="connsiteX7" fmla="*/ 372979 w 505326"/>
              <a:gd name="connsiteY7" fmla="*/ 469231 h 721894"/>
              <a:gd name="connsiteX8" fmla="*/ 409073 w 505326"/>
              <a:gd name="connsiteY8" fmla="*/ 541421 h 721894"/>
              <a:gd name="connsiteX9" fmla="*/ 421105 w 505326"/>
              <a:gd name="connsiteY9" fmla="*/ 589547 h 721894"/>
              <a:gd name="connsiteX10" fmla="*/ 469231 w 505326"/>
              <a:gd name="connsiteY10" fmla="*/ 637673 h 721894"/>
              <a:gd name="connsiteX11" fmla="*/ 505326 w 505326"/>
              <a:gd name="connsiteY11" fmla="*/ 721894 h 721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5326" h="721894">
                <a:moveTo>
                  <a:pt x="0" y="0"/>
                </a:moveTo>
                <a:cubicBezTo>
                  <a:pt x="20053" y="20053"/>
                  <a:pt x="41484" y="38816"/>
                  <a:pt x="60158" y="60158"/>
                </a:cubicBezTo>
                <a:cubicBezTo>
                  <a:pt x="69680" y="71040"/>
                  <a:pt x="74964" y="85144"/>
                  <a:pt x="84221" y="96252"/>
                </a:cubicBezTo>
                <a:cubicBezTo>
                  <a:pt x="113171" y="130992"/>
                  <a:pt x="120919" y="132749"/>
                  <a:pt x="156410" y="156410"/>
                </a:cubicBezTo>
                <a:cubicBezTo>
                  <a:pt x="178072" y="221393"/>
                  <a:pt x="155082" y="170361"/>
                  <a:pt x="216568" y="240631"/>
                </a:cubicBezTo>
                <a:cubicBezTo>
                  <a:pt x="232008" y="258277"/>
                  <a:pt x="262690" y="302394"/>
                  <a:pt x="276726" y="324852"/>
                </a:cubicBezTo>
                <a:cubicBezTo>
                  <a:pt x="289120" y="344683"/>
                  <a:pt x="299849" y="365552"/>
                  <a:pt x="312821" y="385010"/>
                </a:cubicBezTo>
                <a:cubicBezTo>
                  <a:pt x="333662" y="416271"/>
                  <a:pt x="355048" y="436955"/>
                  <a:pt x="372979" y="469231"/>
                </a:cubicBezTo>
                <a:cubicBezTo>
                  <a:pt x="386044" y="492749"/>
                  <a:pt x="399081" y="516442"/>
                  <a:pt x="409073" y="541421"/>
                </a:cubicBezTo>
                <a:cubicBezTo>
                  <a:pt x="415214" y="556774"/>
                  <a:pt x="412341" y="575525"/>
                  <a:pt x="421105" y="589547"/>
                </a:cubicBezTo>
                <a:cubicBezTo>
                  <a:pt x="433129" y="608785"/>
                  <a:pt x="453189" y="621631"/>
                  <a:pt x="469231" y="637673"/>
                </a:cubicBezTo>
                <a:cubicBezTo>
                  <a:pt x="495089" y="715243"/>
                  <a:pt x="475359" y="691927"/>
                  <a:pt x="505326" y="72189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2795908" y="3809091"/>
            <a:ext cx="1239253" cy="1094942"/>
          </a:xfrm>
          <a:custGeom>
            <a:avLst/>
            <a:gdLst>
              <a:gd name="connsiteX0" fmla="*/ 0 w 1239253"/>
              <a:gd name="connsiteY0" fmla="*/ 1094942 h 1094942"/>
              <a:gd name="connsiteX1" fmla="*/ 96253 w 1239253"/>
              <a:gd name="connsiteY1" fmla="*/ 914469 h 1094942"/>
              <a:gd name="connsiteX2" fmla="*/ 252663 w 1239253"/>
              <a:gd name="connsiteY2" fmla="*/ 721963 h 1094942"/>
              <a:gd name="connsiteX3" fmla="*/ 324853 w 1239253"/>
              <a:gd name="connsiteY3" fmla="*/ 649774 h 1094942"/>
              <a:gd name="connsiteX4" fmla="*/ 421105 w 1239253"/>
              <a:gd name="connsiteY4" fmla="*/ 601648 h 1094942"/>
              <a:gd name="connsiteX5" fmla="*/ 445168 w 1239253"/>
              <a:gd name="connsiteY5" fmla="*/ 577584 h 1094942"/>
              <a:gd name="connsiteX6" fmla="*/ 601579 w 1239253"/>
              <a:gd name="connsiteY6" fmla="*/ 457269 h 1094942"/>
              <a:gd name="connsiteX7" fmla="*/ 625642 w 1239253"/>
              <a:gd name="connsiteY7" fmla="*/ 433205 h 1094942"/>
              <a:gd name="connsiteX8" fmla="*/ 673768 w 1239253"/>
              <a:gd name="connsiteY8" fmla="*/ 397111 h 1094942"/>
              <a:gd name="connsiteX9" fmla="*/ 697832 w 1239253"/>
              <a:gd name="connsiteY9" fmla="*/ 361016 h 1094942"/>
              <a:gd name="connsiteX10" fmla="*/ 770021 w 1239253"/>
              <a:gd name="connsiteY10" fmla="*/ 324921 h 1094942"/>
              <a:gd name="connsiteX11" fmla="*/ 818147 w 1239253"/>
              <a:gd name="connsiteY11" fmla="*/ 288826 h 1094942"/>
              <a:gd name="connsiteX12" fmla="*/ 890337 w 1239253"/>
              <a:gd name="connsiteY12" fmla="*/ 240700 h 1094942"/>
              <a:gd name="connsiteX13" fmla="*/ 950495 w 1239253"/>
              <a:gd name="connsiteY13" fmla="*/ 192574 h 1094942"/>
              <a:gd name="connsiteX14" fmla="*/ 998621 w 1239253"/>
              <a:gd name="connsiteY14" fmla="*/ 168511 h 1094942"/>
              <a:gd name="connsiteX15" fmla="*/ 1034716 w 1239253"/>
              <a:gd name="connsiteY15" fmla="*/ 132416 h 1094942"/>
              <a:gd name="connsiteX16" fmla="*/ 1106905 w 1239253"/>
              <a:gd name="connsiteY16" fmla="*/ 108353 h 1094942"/>
              <a:gd name="connsiteX17" fmla="*/ 1130968 w 1239253"/>
              <a:gd name="connsiteY17" fmla="*/ 72258 h 1094942"/>
              <a:gd name="connsiteX18" fmla="*/ 1167063 w 1239253"/>
              <a:gd name="connsiteY18" fmla="*/ 60226 h 1094942"/>
              <a:gd name="connsiteX19" fmla="*/ 1203158 w 1239253"/>
              <a:gd name="connsiteY19" fmla="*/ 36163 h 1094942"/>
              <a:gd name="connsiteX20" fmla="*/ 1239253 w 1239253"/>
              <a:gd name="connsiteY20" fmla="*/ 69 h 1094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39253" h="1094942">
                <a:moveTo>
                  <a:pt x="0" y="1094942"/>
                </a:moveTo>
                <a:cubicBezTo>
                  <a:pt x="32811" y="1029321"/>
                  <a:pt x="56805" y="973642"/>
                  <a:pt x="96253" y="914469"/>
                </a:cubicBezTo>
                <a:cubicBezTo>
                  <a:pt x="128671" y="865841"/>
                  <a:pt x="248419" y="726738"/>
                  <a:pt x="252663" y="721963"/>
                </a:cubicBezTo>
                <a:cubicBezTo>
                  <a:pt x="275272" y="696528"/>
                  <a:pt x="297161" y="669554"/>
                  <a:pt x="324853" y="649774"/>
                </a:cubicBezTo>
                <a:cubicBezTo>
                  <a:pt x="354042" y="628924"/>
                  <a:pt x="389021" y="617690"/>
                  <a:pt x="421105" y="601648"/>
                </a:cubicBezTo>
                <a:cubicBezTo>
                  <a:pt x="429126" y="593627"/>
                  <a:pt x="436310" y="584670"/>
                  <a:pt x="445168" y="577584"/>
                </a:cubicBezTo>
                <a:cubicBezTo>
                  <a:pt x="496532" y="536493"/>
                  <a:pt x="555068" y="503782"/>
                  <a:pt x="601579" y="457269"/>
                </a:cubicBezTo>
                <a:cubicBezTo>
                  <a:pt x="609600" y="449248"/>
                  <a:pt x="616928" y="440467"/>
                  <a:pt x="625642" y="433205"/>
                </a:cubicBezTo>
                <a:cubicBezTo>
                  <a:pt x="641047" y="420368"/>
                  <a:pt x="659589" y="411290"/>
                  <a:pt x="673768" y="397111"/>
                </a:cubicBezTo>
                <a:cubicBezTo>
                  <a:pt x="683993" y="386886"/>
                  <a:pt x="686264" y="369692"/>
                  <a:pt x="697832" y="361016"/>
                </a:cubicBezTo>
                <a:cubicBezTo>
                  <a:pt x="719355" y="344874"/>
                  <a:pt x="746952" y="338763"/>
                  <a:pt x="770021" y="324921"/>
                </a:cubicBezTo>
                <a:cubicBezTo>
                  <a:pt x="787216" y="314604"/>
                  <a:pt x="801719" y="300325"/>
                  <a:pt x="818147" y="288826"/>
                </a:cubicBezTo>
                <a:cubicBezTo>
                  <a:pt x="841840" y="272241"/>
                  <a:pt x="867754" y="258766"/>
                  <a:pt x="890337" y="240700"/>
                </a:cubicBezTo>
                <a:cubicBezTo>
                  <a:pt x="910390" y="224658"/>
                  <a:pt x="929128" y="206819"/>
                  <a:pt x="950495" y="192574"/>
                </a:cubicBezTo>
                <a:cubicBezTo>
                  <a:pt x="965418" y="182625"/>
                  <a:pt x="984026" y="178936"/>
                  <a:pt x="998621" y="168511"/>
                </a:cubicBezTo>
                <a:cubicBezTo>
                  <a:pt x="1012467" y="158621"/>
                  <a:pt x="1019842" y="140679"/>
                  <a:pt x="1034716" y="132416"/>
                </a:cubicBezTo>
                <a:cubicBezTo>
                  <a:pt x="1056889" y="120098"/>
                  <a:pt x="1082842" y="116374"/>
                  <a:pt x="1106905" y="108353"/>
                </a:cubicBezTo>
                <a:cubicBezTo>
                  <a:pt x="1114926" y="96321"/>
                  <a:pt x="1119677" y="81291"/>
                  <a:pt x="1130968" y="72258"/>
                </a:cubicBezTo>
                <a:cubicBezTo>
                  <a:pt x="1140871" y="64335"/>
                  <a:pt x="1155719" y="65898"/>
                  <a:pt x="1167063" y="60226"/>
                </a:cubicBezTo>
                <a:cubicBezTo>
                  <a:pt x="1179997" y="53759"/>
                  <a:pt x="1191126" y="44184"/>
                  <a:pt x="1203158" y="36163"/>
                </a:cubicBezTo>
                <a:cubicBezTo>
                  <a:pt x="1229446" y="-3268"/>
                  <a:pt x="1212761" y="69"/>
                  <a:pt x="1239253" y="69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5546773" y="2330693"/>
            <a:ext cx="445169" cy="1034716"/>
          </a:xfrm>
          <a:custGeom>
            <a:avLst/>
            <a:gdLst>
              <a:gd name="connsiteX0" fmla="*/ 0 w 445169"/>
              <a:gd name="connsiteY0" fmla="*/ 1034716 h 1034716"/>
              <a:gd name="connsiteX1" fmla="*/ 24063 w 445169"/>
              <a:gd name="connsiteY1" fmla="*/ 745958 h 1034716"/>
              <a:gd name="connsiteX2" fmla="*/ 48127 w 445169"/>
              <a:gd name="connsiteY2" fmla="*/ 697832 h 1034716"/>
              <a:gd name="connsiteX3" fmla="*/ 72190 w 445169"/>
              <a:gd name="connsiteY3" fmla="*/ 613611 h 1034716"/>
              <a:gd name="connsiteX4" fmla="*/ 84221 w 445169"/>
              <a:gd name="connsiteY4" fmla="*/ 565485 h 1034716"/>
              <a:gd name="connsiteX5" fmla="*/ 108284 w 445169"/>
              <a:gd name="connsiteY5" fmla="*/ 517358 h 1034716"/>
              <a:gd name="connsiteX6" fmla="*/ 132348 w 445169"/>
              <a:gd name="connsiteY6" fmla="*/ 433137 h 1034716"/>
              <a:gd name="connsiteX7" fmla="*/ 168442 w 445169"/>
              <a:gd name="connsiteY7" fmla="*/ 385011 h 1034716"/>
              <a:gd name="connsiteX8" fmla="*/ 216569 w 445169"/>
              <a:gd name="connsiteY8" fmla="*/ 312821 h 1034716"/>
              <a:gd name="connsiteX9" fmla="*/ 300790 w 445169"/>
              <a:gd name="connsiteY9" fmla="*/ 204537 h 1034716"/>
              <a:gd name="connsiteX10" fmla="*/ 348916 w 445169"/>
              <a:gd name="connsiteY10" fmla="*/ 132348 h 1034716"/>
              <a:gd name="connsiteX11" fmla="*/ 372979 w 445169"/>
              <a:gd name="connsiteY11" fmla="*/ 96253 h 1034716"/>
              <a:gd name="connsiteX12" fmla="*/ 409074 w 445169"/>
              <a:gd name="connsiteY12" fmla="*/ 72190 h 1034716"/>
              <a:gd name="connsiteX13" fmla="*/ 421105 w 445169"/>
              <a:gd name="connsiteY13" fmla="*/ 24064 h 1034716"/>
              <a:gd name="connsiteX14" fmla="*/ 445169 w 445169"/>
              <a:gd name="connsiteY14" fmla="*/ 0 h 103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5169" h="1034716">
                <a:moveTo>
                  <a:pt x="0" y="1034716"/>
                </a:moveTo>
                <a:cubicBezTo>
                  <a:pt x="637" y="1023892"/>
                  <a:pt x="7797" y="805600"/>
                  <a:pt x="24063" y="745958"/>
                </a:cubicBezTo>
                <a:cubicBezTo>
                  <a:pt x="28782" y="728654"/>
                  <a:pt x="41998" y="714688"/>
                  <a:pt x="48127" y="697832"/>
                </a:cubicBezTo>
                <a:cubicBezTo>
                  <a:pt x="58105" y="670393"/>
                  <a:pt x="64508" y="641779"/>
                  <a:pt x="72190" y="613611"/>
                </a:cubicBezTo>
                <a:cubicBezTo>
                  <a:pt x="76541" y="597658"/>
                  <a:pt x="78415" y="580968"/>
                  <a:pt x="84221" y="565485"/>
                </a:cubicBezTo>
                <a:cubicBezTo>
                  <a:pt x="90519" y="548691"/>
                  <a:pt x="102155" y="534214"/>
                  <a:pt x="108284" y="517358"/>
                </a:cubicBezTo>
                <a:cubicBezTo>
                  <a:pt x="118262" y="489919"/>
                  <a:pt x="120266" y="459717"/>
                  <a:pt x="132348" y="433137"/>
                </a:cubicBezTo>
                <a:cubicBezTo>
                  <a:pt x="140646" y="414882"/>
                  <a:pt x="156943" y="401439"/>
                  <a:pt x="168442" y="385011"/>
                </a:cubicBezTo>
                <a:cubicBezTo>
                  <a:pt x="185027" y="361318"/>
                  <a:pt x="216569" y="312821"/>
                  <a:pt x="216569" y="312821"/>
                </a:cubicBezTo>
                <a:cubicBezTo>
                  <a:pt x="249442" y="214199"/>
                  <a:pt x="192581" y="366850"/>
                  <a:pt x="300790" y="204537"/>
                </a:cubicBezTo>
                <a:lnTo>
                  <a:pt x="348916" y="132348"/>
                </a:lnTo>
                <a:cubicBezTo>
                  <a:pt x="356937" y="120316"/>
                  <a:pt x="360947" y="104274"/>
                  <a:pt x="372979" y="96253"/>
                </a:cubicBezTo>
                <a:lnTo>
                  <a:pt x="409074" y="72190"/>
                </a:lnTo>
                <a:cubicBezTo>
                  <a:pt x="413084" y="56148"/>
                  <a:pt x="413710" y="38854"/>
                  <a:pt x="421105" y="24064"/>
                </a:cubicBezTo>
                <a:cubicBezTo>
                  <a:pt x="426178" y="13918"/>
                  <a:pt x="445169" y="0"/>
                  <a:pt x="445169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5579207" y="4411081"/>
            <a:ext cx="763109" cy="791881"/>
          </a:xfrm>
          <a:custGeom>
            <a:avLst/>
            <a:gdLst>
              <a:gd name="connsiteX0" fmla="*/ 0 w 637674"/>
              <a:gd name="connsiteY0" fmla="*/ 0 h 673769"/>
              <a:gd name="connsiteX1" fmla="*/ 48126 w 637674"/>
              <a:gd name="connsiteY1" fmla="*/ 84222 h 673769"/>
              <a:gd name="connsiteX2" fmla="*/ 96253 w 637674"/>
              <a:gd name="connsiteY2" fmla="*/ 144379 h 673769"/>
              <a:gd name="connsiteX3" fmla="*/ 132347 w 637674"/>
              <a:gd name="connsiteY3" fmla="*/ 156411 h 673769"/>
              <a:gd name="connsiteX4" fmla="*/ 168442 w 637674"/>
              <a:gd name="connsiteY4" fmla="*/ 180474 h 673769"/>
              <a:gd name="connsiteX5" fmla="*/ 228600 w 637674"/>
              <a:gd name="connsiteY5" fmla="*/ 252664 h 673769"/>
              <a:gd name="connsiteX6" fmla="*/ 264695 w 637674"/>
              <a:gd name="connsiteY6" fmla="*/ 276727 h 673769"/>
              <a:gd name="connsiteX7" fmla="*/ 348916 w 637674"/>
              <a:gd name="connsiteY7" fmla="*/ 360948 h 673769"/>
              <a:gd name="connsiteX8" fmla="*/ 421105 w 637674"/>
              <a:gd name="connsiteY8" fmla="*/ 409074 h 673769"/>
              <a:gd name="connsiteX9" fmla="*/ 457200 w 637674"/>
              <a:gd name="connsiteY9" fmla="*/ 457200 h 673769"/>
              <a:gd name="connsiteX10" fmla="*/ 517358 w 637674"/>
              <a:gd name="connsiteY10" fmla="*/ 517358 h 673769"/>
              <a:gd name="connsiteX11" fmla="*/ 541421 w 637674"/>
              <a:gd name="connsiteY11" fmla="*/ 553453 h 673769"/>
              <a:gd name="connsiteX12" fmla="*/ 553453 w 637674"/>
              <a:gd name="connsiteY12" fmla="*/ 589548 h 673769"/>
              <a:gd name="connsiteX13" fmla="*/ 613611 w 637674"/>
              <a:gd name="connsiteY13" fmla="*/ 649706 h 673769"/>
              <a:gd name="connsiteX14" fmla="*/ 637674 w 637674"/>
              <a:gd name="connsiteY14" fmla="*/ 673769 h 67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37674" h="673769">
                <a:moveTo>
                  <a:pt x="0" y="0"/>
                </a:moveTo>
                <a:cubicBezTo>
                  <a:pt x="43252" y="108130"/>
                  <a:pt x="926" y="25221"/>
                  <a:pt x="48126" y="84222"/>
                </a:cubicBezTo>
                <a:cubicBezTo>
                  <a:pt x="63261" y="103140"/>
                  <a:pt x="73905" y="130970"/>
                  <a:pt x="96253" y="144379"/>
                </a:cubicBezTo>
                <a:cubicBezTo>
                  <a:pt x="107128" y="150904"/>
                  <a:pt x="121004" y="150739"/>
                  <a:pt x="132347" y="156411"/>
                </a:cubicBezTo>
                <a:cubicBezTo>
                  <a:pt x="145281" y="162878"/>
                  <a:pt x="156410" y="172453"/>
                  <a:pt x="168442" y="180474"/>
                </a:cubicBezTo>
                <a:cubicBezTo>
                  <a:pt x="192102" y="215965"/>
                  <a:pt x="193860" y="223714"/>
                  <a:pt x="228600" y="252664"/>
                </a:cubicBezTo>
                <a:cubicBezTo>
                  <a:pt x="239709" y="261921"/>
                  <a:pt x="253947" y="267054"/>
                  <a:pt x="264695" y="276727"/>
                </a:cubicBezTo>
                <a:cubicBezTo>
                  <a:pt x="294205" y="303286"/>
                  <a:pt x="315882" y="338925"/>
                  <a:pt x="348916" y="360948"/>
                </a:cubicBezTo>
                <a:cubicBezTo>
                  <a:pt x="372979" y="376990"/>
                  <a:pt x="403753" y="385938"/>
                  <a:pt x="421105" y="409074"/>
                </a:cubicBezTo>
                <a:cubicBezTo>
                  <a:pt x="433137" y="425116"/>
                  <a:pt x="443878" y="442213"/>
                  <a:pt x="457200" y="457200"/>
                </a:cubicBezTo>
                <a:cubicBezTo>
                  <a:pt x="476041" y="478396"/>
                  <a:pt x="501628" y="493762"/>
                  <a:pt x="517358" y="517358"/>
                </a:cubicBezTo>
                <a:cubicBezTo>
                  <a:pt x="525379" y="529390"/>
                  <a:pt x="534954" y="540519"/>
                  <a:pt x="541421" y="553453"/>
                </a:cubicBezTo>
                <a:cubicBezTo>
                  <a:pt x="547093" y="564797"/>
                  <a:pt x="545843" y="579402"/>
                  <a:pt x="553453" y="589548"/>
                </a:cubicBezTo>
                <a:cubicBezTo>
                  <a:pt x="570468" y="612235"/>
                  <a:pt x="593558" y="629653"/>
                  <a:pt x="613611" y="649706"/>
                </a:cubicBezTo>
                <a:lnTo>
                  <a:pt x="637674" y="673769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7" t="4678" r="31699" b="26847"/>
          <a:stretch/>
        </p:blipFill>
        <p:spPr>
          <a:xfrm rot="20866705">
            <a:off x="8500156" y="3497901"/>
            <a:ext cx="1413020" cy="15065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9" r="17623"/>
          <a:stretch/>
        </p:blipFill>
        <p:spPr>
          <a:xfrm>
            <a:off x="10045795" y="4387046"/>
            <a:ext cx="1531558" cy="14351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45523" y="4168012"/>
            <a:ext cx="649705" cy="643775"/>
          </a:xfrm>
          <a:prstGeom prst="rect">
            <a:avLst/>
          </a:prstGeom>
        </p:spPr>
      </p:pic>
      <p:pic>
        <p:nvPicPr>
          <p:cNvPr id="38" name="图片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761672">
            <a:off x="4058973" y="2097285"/>
            <a:ext cx="542909" cy="53427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50501" y="4585437"/>
            <a:ext cx="2523503" cy="2523503"/>
          </a:xfrm>
          <a:prstGeom prst="rect">
            <a:avLst/>
          </a:prstGeom>
        </p:spPr>
      </p:pic>
      <p:sp>
        <p:nvSpPr>
          <p:cNvPr id="43" name="Cloud 42"/>
          <p:cNvSpPr/>
          <p:nvPr/>
        </p:nvSpPr>
        <p:spPr>
          <a:xfrm rot="669670">
            <a:off x="8394405" y="2496999"/>
            <a:ext cx="3582948" cy="1914499"/>
          </a:xfrm>
          <a:prstGeom prst="cloud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dirty="0">
                <a:solidFill>
                  <a:schemeClr val="tx1"/>
                </a:solidFill>
                <a:latin typeface="Myriad Pro" panose="020B0503030403020204" pitchFamily="34" charset="0"/>
              </a:rPr>
              <a:t>Let’s talk</a:t>
            </a:r>
            <a:endParaRPr lang="en-US" sz="4400" dirty="0">
              <a:solidFill>
                <a:schemeClr val="tx1"/>
              </a:solidFill>
              <a:latin typeface="Myriad Pro" panose="020B0503030403020204" pitchFamily="34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472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581 -0.18681 L -0.23581 -0.18658 C -0.23972 -0.18102 -0.24388 -0.17547 -0.24779 -0.16945 C -0.25664 -0.15556 -0.25078 -0.15996 -0.25755 -0.15602 C -0.25821 -0.15324 -0.25886 -0.1507 -0.25964 -0.14815 C -0.26068 -0.14537 -0.26211 -0.14329 -0.26289 -0.14051 C -0.26406 -0.13704 -0.26472 -0.12778 -0.26511 -0.125 C -0.26914 -0.09375 -0.2655 -0.12686 -0.2694 -0.08843 C -0.26875 -0.08125 -0.26862 -0.07385 -0.26732 -0.06713 C -0.26641 -0.06274 -0.26446 -0.05926 -0.26289 -0.05556 C -0.25886 -0.04468 -0.26289 -0.05394 -0.25534 -0.0419 C -0.25339 -0.03889 -0.25169 -0.03542 -0.24987 -0.03241 C -0.24922 -0.03102 -0.24857 -0.0294 -0.24779 -0.02848 L -0.24128 -0.02061 C -0.2405 -0.01875 -0.23998 -0.01644 -0.23906 -0.01482 C -0.23815 -0.0132 -0.23698 -0.01204 -0.23581 -0.01111 C -0.22904 -0.0051 -0.2224 0.00254 -0.21511 0.00625 C -0.20899 0.00949 -0.20287 0.01319 -0.19675 0.01597 C -0.19414 0.01713 -0.19167 0.01713 -0.18906 0.01782 C -0.16888 0.02361 -0.18321 0.02014 -0.16732 0.02384 C -0.15573 0.02245 -0.14401 0.02338 -0.13255 0.0199 C -0.13099 0.01944 -0.13125 0.01458 -0.13047 0.01203 C -0.12982 0.01018 -0.12904 0.00833 -0.12826 0.00625 C -0.12591 0.00069 -0.12474 -0.00139 -0.12279 -0.00718 C -0.11537 -0.0294 -0.12123 -0.01343 -0.11628 -0.02639 C -0.1138 -0.03959 -0.11706 -0.02361 -0.11198 -0.0419 C -0.11042 -0.04769 -0.10912 -0.05348 -0.10755 -0.05926 C -0.10729 -0.0625 -0.10677 -0.06574 -0.10651 -0.06899 C -0.10456 -0.09422 -0.10482 -0.10903 -0.10651 -0.13866 C -0.10664 -0.14074 -0.10768 -0.14283 -0.10873 -0.14445 C -0.11055 -0.14699 -0.11406 -0.14885 -0.11628 -0.15024 C -0.12279 -0.16158 -0.11276 -0.14514 -0.12279 -0.15602 C -0.13555 -0.16968 -0.12396 -0.1632 -0.13373 -0.1676 C -0.13724 -0.17084 -0.14076 -0.17454 -0.14453 -0.17709 C -0.14623 -0.17848 -0.14831 -0.17778 -0.15 -0.17917 C -0.15235 -0.18102 -0.1543 -0.18426 -0.15651 -0.18681 C -0.15834 -0.18889 -0.15977 -0.19236 -0.16198 -0.1926 C -0.17748 -0.19445 -0.1931 -0.1926 -0.2086 -0.1926 L -0.2086 -0.19236 L -0.2086 -0.1926 " pathEditMode="relative" rAng="0" ptsTypes="AAAAAAAAAAAAAAAAAAAAAAAAAAAAAAAAAAAAAAAA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4" y="1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296E-6 L -0.53099 -0.01621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49" y="-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59259E-6 L -0.30547 -0.05532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73" y="-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07407E-6 L -0.49779 0.21782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96" y="10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96296E-6 L -0.29675 0.08658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0" grpId="0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4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454837" y="139383"/>
            <a:ext cx="535595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000000"/>
                </a:solidFill>
                <a:latin typeface="Myriad Pro" panose="020B0503030403020204" pitchFamily="34" charset="0"/>
              </a:rPr>
              <a:t>5 ASSESSMENT</a:t>
            </a:r>
            <a:endParaRPr lang="en-US" sz="6000" b="1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0652" y="1479884"/>
            <a:ext cx="5802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Myriad Pro" panose="020B0503030403020204" pitchFamily="34" charset="0"/>
              </a:rPr>
              <a:t>Choose the correct answer: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32284" y="2126215"/>
            <a:ext cx="954569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3600" dirty="0">
                <a:latin typeface="Myriad Pro" panose="020B0503030403020204" pitchFamily="34" charset="0"/>
              </a:rPr>
              <a:t>can/ write/ I/.</a:t>
            </a:r>
          </a:p>
          <a:p>
            <a:r>
              <a:rPr lang="en-US" sz="3600" dirty="0">
                <a:latin typeface="Myriad Pro" panose="020B0503030403020204" pitchFamily="34" charset="0"/>
              </a:rPr>
              <a:t>       A. I write can.                      B. I can write.</a:t>
            </a:r>
          </a:p>
          <a:p>
            <a:pPr marL="742950" indent="-742950">
              <a:buAutoNum type="arabicPeriod" startAt="2"/>
            </a:pPr>
            <a:r>
              <a:rPr lang="en-US" sz="3600" dirty="0">
                <a:latin typeface="Myriad Pro" panose="020B0503030403020204" pitchFamily="34" charset="0"/>
              </a:rPr>
              <a:t>swim/ he/ can/. </a:t>
            </a:r>
          </a:p>
          <a:p>
            <a:r>
              <a:rPr lang="en-US" sz="3600" dirty="0">
                <a:latin typeface="Myriad Pro" panose="020B0503030403020204" pitchFamily="34" charset="0"/>
              </a:rPr>
              <a:t>       A. He can swim.                 B. Swim can he.</a:t>
            </a:r>
          </a:p>
          <a:p>
            <a:pPr marL="742950" indent="-742950">
              <a:buAutoNum type="arabicPeriod" startAt="3"/>
            </a:pPr>
            <a:r>
              <a:rPr lang="en-US" sz="3600" dirty="0">
                <a:latin typeface="Myriad Pro" panose="020B0503030403020204" pitchFamily="34" charset="0"/>
              </a:rPr>
              <a:t>sister/ cook/ can/ My/.</a:t>
            </a:r>
          </a:p>
          <a:p>
            <a:r>
              <a:rPr lang="en-US" sz="3600" dirty="0">
                <a:latin typeface="Myriad Pro" panose="020B0503030403020204" pitchFamily="34" charset="0"/>
              </a:rPr>
              <a:t>       A. Can my sister cook.     B. My sister can cook.</a:t>
            </a:r>
          </a:p>
        </p:txBody>
      </p:sp>
      <p:sp>
        <p:nvSpPr>
          <p:cNvPr id="12" name="Oval 11"/>
          <p:cNvSpPr/>
          <p:nvPr/>
        </p:nvSpPr>
        <p:spPr>
          <a:xfrm>
            <a:off x="6942220" y="2767263"/>
            <a:ext cx="481264" cy="5173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330115" y="3834375"/>
            <a:ext cx="481264" cy="5173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902116" y="4928937"/>
            <a:ext cx="481264" cy="5173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508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5" y="3272655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4566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8" b="1033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3214463" y="148259"/>
            <a:ext cx="5051757" cy="1114318"/>
            <a:chOff x="3214463" y="148259"/>
            <a:chExt cx="5051757" cy="1114318"/>
          </a:xfrm>
        </p:grpSpPr>
        <p:sp>
          <p:nvSpPr>
            <p:cNvPr id="28" name="Google Shape;2837;p71"/>
            <p:cNvSpPr/>
            <p:nvPr/>
          </p:nvSpPr>
          <p:spPr>
            <a:xfrm>
              <a:off x="3214463" y="172321"/>
              <a:ext cx="5051757" cy="1090256"/>
            </a:xfrm>
            <a:custGeom>
              <a:avLst/>
              <a:gdLst/>
              <a:ahLst/>
              <a:cxnLst/>
              <a:rect l="l" t="t" r="r" b="b"/>
              <a:pathLst>
                <a:path w="13143" h="3572" extrusionOk="0">
                  <a:moveTo>
                    <a:pt x="5553" y="1"/>
                  </a:moveTo>
                  <a:cubicBezTo>
                    <a:pt x="5066" y="1"/>
                    <a:pt x="346" y="73"/>
                    <a:pt x="346" y="73"/>
                  </a:cubicBezTo>
                  <a:lnTo>
                    <a:pt x="778" y="401"/>
                  </a:lnTo>
                  <a:lnTo>
                    <a:pt x="700" y="528"/>
                  </a:lnTo>
                  <a:lnTo>
                    <a:pt x="96" y="887"/>
                  </a:lnTo>
                  <a:cubicBezTo>
                    <a:pt x="96" y="887"/>
                    <a:pt x="669" y="1583"/>
                    <a:pt x="605" y="1620"/>
                  </a:cubicBezTo>
                  <a:cubicBezTo>
                    <a:pt x="541" y="1651"/>
                    <a:pt x="0" y="2152"/>
                    <a:pt x="0" y="2152"/>
                  </a:cubicBezTo>
                  <a:lnTo>
                    <a:pt x="632" y="2566"/>
                  </a:lnTo>
                  <a:lnTo>
                    <a:pt x="209" y="2834"/>
                  </a:lnTo>
                  <a:lnTo>
                    <a:pt x="519" y="3120"/>
                  </a:lnTo>
                  <a:lnTo>
                    <a:pt x="259" y="3571"/>
                  </a:lnTo>
                  <a:cubicBezTo>
                    <a:pt x="259" y="3571"/>
                    <a:pt x="727" y="3517"/>
                    <a:pt x="962" y="3517"/>
                  </a:cubicBezTo>
                  <a:cubicBezTo>
                    <a:pt x="993" y="3517"/>
                    <a:pt x="1020" y="3518"/>
                    <a:pt x="1041" y="3521"/>
                  </a:cubicBezTo>
                  <a:cubicBezTo>
                    <a:pt x="1075" y="3525"/>
                    <a:pt x="1173" y="3526"/>
                    <a:pt x="1315" y="3526"/>
                  </a:cubicBezTo>
                  <a:cubicBezTo>
                    <a:pt x="1764" y="3526"/>
                    <a:pt x="2646" y="3510"/>
                    <a:pt x="3222" y="3510"/>
                  </a:cubicBezTo>
                  <a:cubicBezTo>
                    <a:pt x="3458" y="3510"/>
                    <a:pt x="3642" y="3513"/>
                    <a:pt x="3725" y="3521"/>
                  </a:cubicBezTo>
                  <a:cubicBezTo>
                    <a:pt x="4070" y="3552"/>
                    <a:pt x="8309" y="3543"/>
                    <a:pt x="9445" y="3561"/>
                  </a:cubicBezTo>
                  <a:cubicBezTo>
                    <a:pt x="9826" y="3569"/>
                    <a:pt x="10358" y="3572"/>
                    <a:pt x="10898" y="3572"/>
                  </a:cubicBezTo>
                  <a:cubicBezTo>
                    <a:pt x="11979" y="3572"/>
                    <a:pt x="13093" y="3561"/>
                    <a:pt x="13093" y="3561"/>
                  </a:cubicBezTo>
                  <a:lnTo>
                    <a:pt x="12920" y="3266"/>
                  </a:lnTo>
                  <a:cubicBezTo>
                    <a:pt x="12920" y="3266"/>
                    <a:pt x="12674" y="2761"/>
                    <a:pt x="12702" y="2688"/>
                  </a:cubicBezTo>
                  <a:cubicBezTo>
                    <a:pt x="12729" y="2616"/>
                    <a:pt x="13143" y="2411"/>
                    <a:pt x="13143" y="2411"/>
                  </a:cubicBezTo>
                  <a:cubicBezTo>
                    <a:pt x="13143" y="2411"/>
                    <a:pt x="12847" y="2206"/>
                    <a:pt x="12738" y="2093"/>
                  </a:cubicBezTo>
                  <a:cubicBezTo>
                    <a:pt x="12633" y="1979"/>
                    <a:pt x="12552" y="1692"/>
                    <a:pt x="12552" y="1692"/>
                  </a:cubicBezTo>
                  <a:lnTo>
                    <a:pt x="13024" y="1506"/>
                  </a:lnTo>
                  <a:cubicBezTo>
                    <a:pt x="13024" y="1506"/>
                    <a:pt x="12911" y="1338"/>
                    <a:pt x="12797" y="1229"/>
                  </a:cubicBezTo>
                  <a:cubicBezTo>
                    <a:pt x="12683" y="1115"/>
                    <a:pt x="12692" y="824"/>
                    <a:pt x="12729" y="628"/>
                  </a:cubicBezTo>
                  <a:cubicBezTo>
                    <a:pt x="12770" y="433"/>
                    <a:pt x="13024" y="96"/>
                    <a:pt x="13024" y="96"/>
                  </a:cubicBezTo>
                  <a:lnTo>
                    <a:pt x="13024" y="96"/>
                  </a:lnTo>
                  <a:lnTo>
                    <a:pt x="12883" y="123"/>
                  </a:lnTo>
                  <a:lnTo>
                    <a:pt x="11506" y="73"/>
                  </a:lnTo>
                  <a:cubicBezTo>
                    <a:pt x="11506" y="73"/>
                    <a:pt x="9573" y="55"/>
                    <a:pt x="9027" y="37"/>
                  </a:cubicBezTo>
                  <a:cubicBezTo>
                    <a:pt x="8481" y="19"/>
                    <a:pt x="6039" y="1"/>
                    <a:pt x="5553" y="1"/>
                  </a:cubicBezTo>
                  <a:close/>
                </a:path>
              </a:pathLst>
            </a:custGeom>
            <a:solidFill>
              <a:srgbClr val="E9B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680868" y="148259"/>
              <a:ext cx="4118948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0" b="1" dirty="0">
                  <a:solidFill>
                    <a:srgbClr val="000000"/>
                  </a:solidFill>
                  <a:latin typeface="Myriad Pro" panose="020B0503030403020204" pitchFamily="34" charset="0"/>
                </a:rPr>
                <a:t>1 WARM UP</a:t>
              </a:r>
              <a:endParaRPr lang="en-US" sz="6000" b="1" dirty="0">
                <a:solidFill>
                  <a:srgbClr val="000000"/>
                </a:solidFill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841" y="2739190"/>
            <a:ext cx="5715000" cy="381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28348" y="1466938"/>
            <a:ext cx="7912744" cy="1107996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en-US" sz="6600" b="1" dirty="0">
                <a:ln w="222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</a:rPr>
              <a:t>SWIMMING RACE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2388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05"/>
          <a:stretch/>
        </p:blipFill>
        <p:spPr>
          <a:xfrm>
            <a:off x="-73595" y="6844"/>
            <a:ext cx="12277789" cy="685115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301" y="804147"/>
            <a:ext cx="1072989" cy="6053853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-60358" y="1356228"/>
            <a:ext cx="530085" cy="6579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2" name="Rectangle 31"/>
          <p:cNvSpPr/>
          <p:nvPr/>
        </p:nvSpPr>
        <p:spPr>
          <a:xfrm>
            <a:off x="-73595" y="5875923"/>
            <a:ext cx="530085" cy="6579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0" name="Rectangle 29"/>
          <p:cNvSpPr/>
          <p:nvPr/>
        </p:nvSpPr>
        <p:spPr>
          <a:xfrm>
            <a:off x="-109691" y="2997364"/>
            <a:ext cx="530085" cy="6579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1" name="Rectangle 30"/>
          <p:cNvSpPr/>
          <p:nvPr/>
        </p:nvSpPr>
        <p:spPr>
          <a:xfrm>
            <a:off x="-109691" y="4375859"/>
            <a:ext cx="530085" cy="6579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44" name="Picture 4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2096" y="62819"/>
            <a:ext cx="835224" cy="969348"/>
          </a:xfrm>
          <a:prstGeom prst="rect">
            <a:avLst/>
          </a:prstGeom>
        </p:spPr>
      </p:pic>
      <p:pic>
        <p:nvPicPr>
          <p:cNvPr id="45" name="Picture 4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88040" y="62819"/>
            <a:ext cx="829128" cy="969348"/>
          </a:xfrm>
          <a:prstGeom prst="rect">
            <a:avLst/>
          </a:prstGeom>
        </p:spPr>
      </p:pic>
      <p:pic>
        <p:nvPicPr>
          <p:cNvPr id="58" name="Picture 5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17168" y="62819"/>
            <a:ext cx="835224" cy="969348"/>
          </a:xfrm>
          <a:prstGeom prst="rect">
            <a:avLst/>
          </a:prstGeom>
        </p:spPr>
      </p:pic>
      <p:pic>
        <p:nvPicPr>
          <p:cNvPr id="59" name="Picture 58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13112" y="61631"/>
            <a:ext cx="829128" cy="969348"/>
          </a:xfrm>
          <a:prstGeom prst="rect">
            <a:avLst/>
          </a:prstGeom>
        </p:spPr>
      </p:pic>
      <p:pic>
        <p:nvPicPr>
          <p:cNvPr id="60" name="Picture 59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85426" y="61631"/>
            <a:ext cx="829128" cy="969348"/>
          </a:xfrm>
          <a:prstGeom prst="rect">
            <a:avLst/>
          </a:prstGeom>
        </p:spPr>
      </p:pic>
      <p:sp>
        <p:nvSpPr>
          <p:cNvPr id="62" name="Pentagon 61">
            <a:hlinkClick r:id="rId16" action="ppaction://hlinksldjump"/>
          </p:cNvPr>
          <p:cNvSpPr/>
          <p:nvPr/>
        </p:nvSpPr>
        <p:spPr>
          <a:xfrm>
            <a:off x="11167301" y="6414052"/>
            <a:ext cx="1072989" cy="443948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Exit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1043" y="-250186"/>
            <a:ext cx="2562330" cy="256233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947" y="1665357"/>
            <a:ext cx="2562330" cy="25623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6953" y="3377991"/>
            <a:ext cx="2562330" cy="25623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8905" y="5016222"/>
            <a:ext cx="2562330" cy="256233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180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0.23516 -1.48148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516 -1.48148E-6 L 0.43047 -1.48148E-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047 -1.48148E-6 L 0.65222 -1.48148E-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5222 -1.48148E-6 L 0.853 -0.0057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9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7 L 0.23516 3.7037E-7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516 3.7037E-7 L 0.43047 3.7037E-7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047 3.7037E-7 L 0.65221 3.7037E-7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5221 3.7037E-7 L 0.85299 -0.00579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9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85185E-6 L 0.23515 1.85185E-6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515 1.85185E-6 L 0.43047 1.85185E-6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047 1.85185E-6 L 0.65221 1.85185E-6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5221 1.85185E-6 L 0.85299 -0.00579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9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2.96296E-6 L 0.23516 2.96296E-6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516 2.96296E-6 L 0.43047 2.96296E-6 " pathEditMode="relative" rAng="0" ptsTypes="AA">
                                      <p:cBhvr>
                                        <p:cTn id="11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047 2.96296E-6 L 0.65221 2.96296E-6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5221 2.96296E-6 L 0.85299 -0.00579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9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8" b="10338"/>
          <a:stretch/>
        </p:blipFill>
        <p:spPr>
          <a:xfrm>
            <a:off x="12616" y="0"/>
            <a:ext cx="12192000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03" b="25555"/>
          <a:stretch/>
        </p:blipFill>
        <p:spPr>
          <a:xfrm flipH="1">
            <a:off x="0" y="5135215"/>
            <a:ext cx="3429000" cy="172278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946" y="712552"/>
            <a:ext cx="6775341" cy="45220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24689" y="712552"/>
            <a:ext cx="3487349" cy="227128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112038" y="712552"/>
            <a:ext cx="3487349" cy="227128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24689" y="2983832"/>
            <a:ext cx="3487349" cy="227128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112038" y="2983832"/>
            <a:ext cx="3487349" cy="227128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204768" y="5354584"/>
            <a:ext cx="18646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Comic Sans MS" panose="030F0702030302020204" pitchFamily="66" charset="0"/>
              </a:rPr>
              <a:t>read</a:t>
            </a:r>
          </a:p>
        </p:txBody>
      </p:sp>
      <p:sp>
        <p:nvSpPr>
          <p:cNvPr id="7" name="Pentagon 6">
            <a:hlinkClick r:id="rId7" action="ppaction://hlinksldjump"/>
          </p:cNvPr>
          <p:cNvSpPr/>
          <p:nvPr/>
        </p:nvSpPr>
        <p:spPr>
          <a:xfrm>
            <a:off x="11043138" y="6127931"/>
            <a:ext cx="978408" cy="484632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chemeClr val="tx1"/>
                </a:solidFill>
              </a:rPr>
              <a:t>Back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612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17" grpId="0" animBg="1"/>
      <p:bldP spid="18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8" b="1033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03" b="25555"/>
          <a:stretch/>
        </p:blipFill>
        <p:spPr>
          <a:xfrm flipH="1">
            <a:off x="0" y="5135215"/>
            <a:ext cx="3429000" cy="172278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682737" y="710095"/>
            <a:ext cx="6349448" cy="4232965"/>
            <a:chOff x="2921276" y="1187173"/>
            <a:chExt cx="6349448" cy="423296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1276" y="1187173"/>
              <a:ext cx="6349448" cy="4232965"/>
            </a:xfrm>
            <a:prstGeom prst="rect">
              <a:avLst/>
            </a:prstGeom>
          </p:spPr>
        </p:pic>
        <p:sp>
          <p:nvSpPr>
            <p:cNvPr id="3" name="Oval Callout 2"/>
            <p:cNvSpPr/>
            <p:nvPr/>
          </p:nvSpPr>
          <p:spPr>
            <a:xfrm>
              <a:off x="7792277" y="1709530"/>
              <a:ext cx="980661" cy="702366"/>
            </a:xfrm>
            <a:prstGeom prst="wedgeEllipseCallout">
              <a:avLst>
                <a:gd name="adj1" fmla="val -62862"/>
                <a:gd name="adj2" fmla="val 51684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Hi!</a:t>
              </a:r>
            </a:p>
          </p:txBody>
        </p:sp>
        <p:sp>
          <p:nvSpPr>
            <p:cNvPr id="15" name="Oval Callout 14"/>
            <p:cNvSpPr/>
            <p:nvPr/>
          </p:nvSpPr>
          <p:spPr>
            <a:xfrm>
              <a:off x="3982277" y="1643269"/>
              <a:ext cx="980661" cy="702366"/>
            </a:xfrm>
            <a:prstGeom prst="wedgeEllipseCallout">
              <a:avLst>
                <a:gd name="adj1" fmla="val 80381"/>
                <a:gd name="adj2" fmla="val 17722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Hi!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743738" y="5167444"/>
            <a:ext cx="51155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Comic Sans MS" panose="030F0702030302020204" pitchFamily="66" charset="0"/>
              </a:rPr>
              <a:t>speak English</a:t>
            </a:r>
          </a:p>
        </p:txBody>
      </p:sp>
      <p:sp>
        <p:nvSpPr>
          <p:cNvPr id="11" name="Pentagon 10">
            <a:hlinkClick r:id="rId7" action="ppaction://hlinksldjump"/>
          </p:cNvPr>
          <p:cNvSpPr/>
          <p:nvPr/>
        </p:nvSpPr>
        <p:spPr>
          <a:xfrm>
            <a:off x="11043138" y="6127931"/>
            <a:ext cx="978408" cy="484632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chemeClr val="tx1"/>
                </a:solidFill>
              </a:rPr>
              <a:t>Back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936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8" b="1033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03" b="25555"/>
          <a:stretch/>
        </p:blipFill>
        <p:spPr>
          <a:xfrm flipH="1">
            <a:off x="0" y="5135215"/>
            <a:ext cx="3429000" cy="17227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948" y="763453"/>
            <a:ext cx="6385278" cy="446452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04768" y="5354584"/>
            <a:ext cx="18036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Comic Sans MS" panose="030F0702030302020204" pitchFamily="66" charset="0"/>
              </a:rPr>
              <a:t>cook</a:t>
            </a:r>
          </a:p>
        </p:txBody>
      </p:sp>
      <p:sp>
        <p:nvSpPr>
          <p:cNvPr id="9" name="Pentagon 8">
            <a:hlinkClick r:id="rId7" action="ppaction://hlinksldjump"/>
          </p:cNvPr>
          <p:cNvSpPr/>
          <p:nvPr/>
        </p:nvSpPr>
        <p:spPr>
          <a:xfrm>
            <a:off x="11043138" y="6127931"/>
            <a:ext cx="978408" cy="484632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chemeClr val="tx1"/>
                </a:solidFill>
              </a:rPr>
              <a:t>Back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829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8" b="1033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03" b="25555"/>
          <a:stretch/>
        </p:blipFill>
        <p:spPr>
          <a:xfrm flipH="1">
            <a:off x="0" y="5135215"/>
            <a:ext cx="3429000" cy="17227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953" y="794415"/>
            <a:ext cx="6844505" cy="456391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04768" y="5354584"/>
            <a:ext cx="18998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Comic Sans MS" panose="030F0702030302020204" pitchFamily="66" charset="0"/>
              </a:rPr>
              <a:t>swim</a:t>
            </a:r>
          </a:p>
        </p:txBody>
      </p:sp>
      <p:sp>
        <p:nvSpPr>
          <p:cNvPr id="7" name="Rectangle 6"/>
          <p:cNvSpPr/>
          <p:nvPr/>
        </p:nvSpPr>
        <p:spPr>
          <a:xfrm>
            <a:off x="2698760" y="803220"/>
            <a:ext cx="3487349" cy="227128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86109" y="803220"/>
            <a:ext cx="3487349" cy="227128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698760" y="3074500"/>
            <a:ext cx="3487349" cy="227128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86109" y="3074500"/>
            <a:ext cx="3487349" cy="227128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entagon 12">
            <a:hlinkClick r:id="rId7" action="ppaction://hlinksldjump"/>
          </p:cNvPr>
          <p:cNvSpPr/>
          <p:nvPr/>
        </p:nvSpPr>
        <p:spPr>
          <a:xfrm>
            <a:off x="11043138" y="6127931"/>
            <a:ext cx="978408" cy="484632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chemeClr val="tx1"/>
                </a:solidFill>
              </a:rPr>
              <a:t>Back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921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7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8" b="1033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03" b="25555"/>
          <a:stretch/>
        </p:blipFill>
        <p:spPr>
          <a:xfrm flipH="1">
            <a:off x="0" y="5135215"/>
            <a:ext cx="3429000" cy="17227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911" y="483806"/>
            <a:ext cx="6968947" cy="465140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04768" y="5354584"/>
            <a:ext cx="20890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Comic Sans MS" panose="030F0702030302020204" pitchFamily="66" charset="0"/>
              </a:rPr>
              <a:t>write</a:t>
            </a:r>
          </a:p>
        </p:txBody>
      </p:sp>
      <p:sp>
        <p:nvSpPr>
          <p:cNvPr id="9" name="Pentagon 8">
            <a:hlinkClick r:id="rId7" action="ppaction://hlinksldjump"/>
          </p:cNvPr>
          <p:cNvSpPr/>
          <p:nvPr/>
        </p:nvSpPr>
        <p:spPr>
          <a:xfrm>
            <a:off x="11043138" y="6127931"/>
            <a:ext cx="978408" cy="484632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chemeClr val="tx1"/>
                </a:solidFill>
              </a:rPr>
              <a:t>Back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4496" y="172322"/>
            <a:ext cx="1296489" cy="621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405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72.Unit 6 - Lesson 1  - 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DKcy1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MpzL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ynMt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DKcy1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MpzL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ynMt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MpzLVXahn1hYAAAAGIAAAAcAAAAdW5pdmVyc2FsL2xvY2FsX3NldHRpbmdzLnhtbLOxr8jNUShLLSrOzM+zVTLUM1BSSM1Lzk/JzEu3VQoNcdO1UFIoLknMS0nMyc9LtVXKy1dSsLfjssnJT07MCU4tKQEqLFYoyEmsTC0KSc0FMkpS/RJzgSrDw42V9O24AFBLAwQUAAIACADKcy1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DKcy1VPMoRpUsAAABqAAAAGwAAAHVuaXZlcnNhbC91bml2ZXJzYWwucG5nLnhtbLOxr8jNUShLLSrOzM+zVTLUM1Cyt+PlsikoSi3LTC1XqACKGekZQICSQqWtkgkStzwzpSTDVsnCwBAhlpGamZ5RYqtkhiSoDzQSAFBLAQIAABQAAgAIAOOGAlPDxJh2RwMAAOEJAAAUAAAAAAAAAAEAAAAAAAAAAAB1bml2ZXJzYWwvcGxheWVyLnhtbFBLAQIAABQAAgAIAMpzLVXKowNubAYAACgZAAAdAAAAAAAAAAEAAAAAAHkDAAB1bml2ZXJzYWwvY29tbW9uX21lc3NhZ2VzLmxuZ1BLAQIAABQAAgAIAMpzLVUVHmAbowAAAH8BAAAuAAAAAAAAAAEAAAAAACAKAAB1bml2ZXJzYWwvcGxheWJhY2tfYW5kX25hdmlnYXRpb25fc2V0dGluZ3MueG1sUEsBAgAAFAACAAgAynMtVaenV+h8BAAAbxcAACcAAAAAAAAAAQAAAAAADwsAAHVuaXZlcnNhbC9mbGFzaF9wdWJsaXNoaW5nX3NldHRpbmdzLnhtbFBLAQIAABQAAgAIAMpzLVW86VOGdwMAAOgMAAAhAAAAAAAAAAEAAAAAANAPAAB1bml2ZXJzYWwvZmxhc2hfc2tpbl9zZXR0aW5ncy54bWxQSwECAAAUAAIACADKcy1VF9vd2HcEAAD5FgAAJgAAAAAAAAABAAAAAACGEwAAdW5pdmVyc2FsL2h0bWxfcHVibGlzaGluZ19zZXR0aW5ncy54bWxQSwECAAAUAAIACADKcy1VVHMZhbABAACBBgAAHwAAAAAAAAABAAAAAABBGAAAdW5pdmVyc2FsL2h0bWxfc2tpbl9zZXR0aW5ncy5qc1BLAQIAABQAAgAIAMpzLVXahn1hYAAAAGIAAAAcAAAAAAAAAAEAAAAAAC4aAAB1bml2ZXJzYWwvbG9jYWxfc2V0dGluZ3MueG1sUEsBAgAAFAACAAgAynMtVYPsCm8cBgAARxMAABcAAAAAAAAAAAAAAAAAyBoAAHVuaXZlcnNhbC91bml2ZXJzYWwucG5nUEsBAgAAFAACAAgAynMtVTzKEaVLAAAAagAAABsAAAAAAAAAAQAAAAAAGSEAAHVuaXZlcnNhbC91bml2ZXJzYWwucG5nLnhtbFBLBQYAAAAACgAKAAYDAACdIQAAAAA="/>
  <p:tag name="ISPRING_LMS_API_VERSION" val="SCORM 2004 (2nd edition)"/>
  <p:tag name="ISPRING_ULTRA_SCORM_COURSE_ID" val="BC43B7CB-CAC2-4430-BB5A-CBD7079C1D20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ài giảng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72.Unit 6 - Lesson 1  - Period 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1E6DFF-D84B-4286-83E2-6B626DF14726}:26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D0D6754-C615-4326-9D51-A690781213D6}:26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7F36EB-B7B0-4A7F-B0D1-5B8EB1641BBE}:26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1257F1-9B77-42DF-A58E-946FEDD2364D}:28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59DE41-E595-4888-A387-3C19DC4ED14C}:28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46205EF-395C-48E9-A7E9-95D9600831BB}:2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E5F10F-E7C8-4C82-9662-75C21D79DD00}:28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4C2267-DA85-496A-AB4E-C88EED9E506B}:26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D54AB12-6478-4EA6-8435-73862DED8B4C}:27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43DF46-C8A8-4387-BFAE-9C1E0D5F3BE3}:26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463A97-62C8-4292-A8B3-45FED695549A}:27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461285-6B1C-4205-92DA-9DA0C547A31E}:26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4928A2-9F52-48C1-88E3-FC9CC648A727}:27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AA43EB-0084-4133-A44C-55AC8767F871}:27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618B52-7569-417E-A82C-BFAE4DC7F6FB}:27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4263384-E99E-498C-864D-66F52D2C62B1}:28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518964-DEE1-424D-8CEB-EB8FE670B146}:27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0D1B89-93CE-4389-BAFF-A6C98D752089}:27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C44A71-00C5-4B43-9502-B536B427F064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01EBE1-3418-4419-AD93-7FBE98CE0454}:25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A6607C-B71B-4DCF-BE60-2D5820E1CAEC}:27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7592F1D-D27A-4016-9508-01A394FB1DF9}:25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D96FFA-88FA-4A59-9E38-70370CE04AE2}:25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07B7CBF-D3B6-421A-B744-0A918839F6D9}:25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3671C7-CE3D-40A5-9464-45C93BF20739}:26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0BAE38-705C-4FFD-948A-C68C3E17E1A0}:26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2665</TotalTime>
  <Words>1282</Words>
  <Application>Microsoft Office PowerPoint</Application>
  <PresentationFormat>Widescreen</PresentationFormat>
  <Paragraphs>215</Paragraphs>
  <Slides>26</Slides>
  <Notes>26</Notes>
  <HiddenSlides>0</HiddenSlides>
  <MMClips>11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51" baseType="lpstr">
      <vt:lpstr>Arial</vt:lpstr>
      <vt:lpstr>Bebas Neue</vt:lpstr>
      <vt:lpstr>Bradley Hand ITC</vt:lpstr>
      <vt:lpstr>Calibri</vt:lpstr>
      <vt:lpstr>Calibri Light</vt:lpstr>
      <vt:lpstr>Chau Philomene One</vt:lpstr>
      <vt:lpstr>Comic Sans MS</vt:lpstr>
      <vt:lpstr>Life Savers</vt:lpstr>
      <vt:lpstr>Life Savers ExtraBold</vt:lpstr>
      <vt:lpstr>Montserrat</vt:lpstr>
      <vt:lpstr>Montserrat ExtraBold</vt:lpstr>
      <vt:lpstr>Montserrat Light</vt:lpstr>
      <vt:lpstr>Montserrat Medium</vt:lpstr>
      <vt:lpstr>Myriad Pro</vt:lpstr>
      <vt:lpstr>Nunito</vt:lpstr>
      <vt:lpstr>Open Sans</vt:lpstr>
      <vt:lpstr>PT Sans</vt:lpstr>
      <vt:lpstr>Quicksand</vt:lpstr>
      <vt:lpstr>Quicksand SemiBold</vt:lpstr>
      <vt:lpstr>Roboto</vt:lpstr>
      <vt:lpstr>Signika</vt:lpstr>
      <vt:lpstr>Office Theme</vt:lpstr>
      <vt:lpstr>P.E. Subject for Middle School - 6th Grade: Sports &amp; Games by Slidesgo</vt:lpstr>
      <vt:lpstr>Fun Games Classroom Kit by Slidesgo</vt:lpstr>
      <vt:lpstr>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check!</vt:lpstr>
      <vt:lpstr>Let’s check!</vt:lpstr>
      <vt:lpstr>Let’s check!</vt:lpstr>
      <vt:lpstr>Let’s check!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72.Unit 6 - Lesson 1  - Period 2</dc:title>
  <dc:creator>Le Thi Phep</dc:creator>
  <cp:lastModifiedBy>Admin</cp:lastModifiedBy>
  <cp:revision>73</cp:revision>
  <dcterms:created xsi:type="dcterms:W3CDTF">2022-02-27T07:18:31Z</dcterms:created>
  <dcterms:modified xsi:type="dcterms:W3CDTF">2022-09-13T07:30:34Z</dcterms:modified>
</cp:coreProperties>
</file>