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tif" ContentType="image/tiff"/>
  <Default Extension="tiff" ContentType="image/tiff"/>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695" r:id="rId3"/>
  </p:sldMasterIdLst>
  <p:notesMasterIdLst>
    <p:notesMasterId r:id="rId27"/>
  </p:notesMasterIdLst>
  <p:sldIdLst>
    <p:sldId id="257" r:id="rId4"/>
    <p:sldId id="259" r:id="rId5"/>
    <p:sldId id="266" r:id="rId6"/>
    <p:sldId id="260" r:id="rId7"/>
    <p:sldId id="261" r:id="rId8"/>
    <p:sldId id="262" r:id="rId9"/>
    <p:sldId id="263" r:id="rId10"/>
    <p:sldId id="264" r:id="rId11"/>
    <p:sldId id="265" r:id="rId12"/>
    <p:sldId id="274" r:id="rId13"/>
    <p:sldId id="275" r:id="rId14"/>
    <p:sldId id="276" r:id="rId15"/>
    <p:sldId id="277" r:id="rId16"/>
    <p:sldId id="278" r:id="rId17"/>
    <p:sldId id="279" r:id="rId18"/>
    <p:sldId id="273" r:id="rId19"/>
    <p:sldId id="280" r:id="rId20"/>
    <p:sldId id="282" r:id="rId21"/>
    <p:sldId id="284" r:id="rId22"/>
    <p:sldId id="283" r:id="rId23"/>
    <p:sldId id="285" r:id="rId24"/>
    <p:sldId id="286" r:id="rId25"/>
    <p:sldId id="258" r:id="rId26"/>
  </p:sldIdLst>
  <p:sldSz cx="12192000" cy="6858000"/>
  <p:notesSz cx="6858000" cy="91440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4899" autoAdjust="0"/>
  </p:normalViewPr>
  <p:slideViewPr>
    <p:cSldViewPr snapToGrid="0">
      <p:cViewPr varScale="1">
        <p:scale>
          <a:sx n="61" d="100"/>
          <a:sy n="61" d="100"/>
        </p:scale>
        <p:origin x="1086" y="42"/>
      </p:cViewPr>
      <p:guideLst/>
    </p:cSldViewPr>
  </p:slideViewPr>
  <p:notesTextViewPr>
    <p:cViewPr>
      <p:scale>
        <a:sx n="1" d="1"/>
        <a:sy n="1" d="1"/>
      </p:scale>
      <p:origin x="0" y="0"/>
    </p:cViewPr>
  </p:notesTextViewPr>
  <p:sorterViewPr>
    <p:cViewPr>
      <p:scale>
        <a:sx n="100" d="100"/>
        <a:sy n="100" d="100"/>
      </p:scale>
      <p:origin x="0" y="-630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gs" Target="tags/tag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081802-CFD2-444C-BCF3-6C7383986646}" type="datetimeFigureOut">
              <a:rPr lang="en-US" smtClean="0"/>
              <a:t>13/9/2022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2B05FC-8065-4720-A917-976758E62E49}" type="slidenum">
              <a:rPr lang="en-US" smtClean="0"/>
              <a:t>‹#›</a:t>
            </a:fld>
            <a:endParaRPr lang="en-US"/>
          </a:p>
        </p:txBody>
      </p:sp>
    </p:spTree>
    <p:extLst>
      <p:ext uri="{BB962C8B-B14F-4D97-AF65-F5344CB8AC3E}">
        <p14:creationId xmlns:p14="http://schemas.microsoft.com/office/powerpoint/2010/main" val="1365802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ge57b5fd4a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9" name="Google Shape;979;ge57b5fd4a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0702702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2B05FC-8065-4720-A917-976758E62E49}" type="slidenum">
              <a:rPr lang="en-US" smtClean="0"/>
              <a:t>10</a:t>
            </a:fld>
            <a:endParaRPr lang="en-US"/>
          </a:p>
        </p:txBody>
      </p:sp>
    </p:spTree>
    <p:extLst>
      <p:ext uri="{BB962C8B-B14F-4D97-AF65-F5344CB8AC3E}">
        <p14:creationId xmlns:p14="http://schemas.microsoft.com/office/powerpoint/2010/main" val="38814608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2B05FC-8065-4720-A917-976758E62E49}" type="slidenum">
              <a:rPr lang="en-US">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5420653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2B05FC-8065-4720-A917-976758E62E49}" type="slidenum">
              <a:rPr lang="en-US">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2539281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2B05FC-8065-4720-A917-976758E62E49}" type="slidenum">
              <a:rPr lang="en-US">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4676564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2B05FC-8065-4720-A917-976758E62E49}" type="slidenum">
              <a:rPr lang="en-US">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1374071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Play the audio, ask students to listen and repeat in chorus, groups.</a:t>
            </a:r>
          </a:p>
          <a:p>
            <a:r>
              <a:rPr lang="en-US" sz="1200" kern="1200" dirty="0">
                <a:solidFill>
                  <a:schemeClr val="tx1"/>
                </a:solidFill>
                <a:effectLst/>
                <a:latin typeface="+mn-lt"/>
                <a:ea typeface="+mn-ea"/>
                <a:cs typeface="+mn-cs"/>
              </a:rPr>
              <a:t>- Read the words at different speeds and ask students to repeat and point.</a:t>
            </a:r>
          </a:p>
          <a:p>
            <a:endParaRPr lang="en-US" dirty="0"/>
          </a:p>
        </p:txBody>
      </p:sp>
      <p:sp>
        <p:nvSpPr>
          <p:cNvPr id="4" name="Slide Number Placeholder 3"/>
          <p:cNvSpPr>
            <a:spLocks noGrp="1"/>
          </p:cNvSpPr>
          <p:nvPr>
            <p:ph type="sldNum" sz="quarter" idx="10"/>
          </p:nvPr>
        </p:nvSpPr>
        <p:spPr/>
        <p:txBody>
          <a:bodyPr/>
          <a:lstStyle/>
          <a:p>
            <a:fld id="{912B05FC-8065-4720-A917-976758E62E49}" type="slidenum">
              <a:rPr lang="en-US" smtClean="0"/>
              <a:t>15</a:t>
            </a:fld>
            <a:endParaRPr lang="en-US"/>
          </a:p>
        </p:txBody>
      </p:sp>
    </p:spTree>
    <p:extLst>
      <p:ext uri="{BB962C8B-B14F-4D97-AF65-F5344CB8AC3E}">
        <p14:creationId xmlns:p14="http://schemas.microsoft.com/office/powerpoint/2010/main" val="26558480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202124"/>
                </a:solidFill>
                <a:effectLst/>
                <a:latin typeface="Times New Roman" panose="02020603050405020304" pitchFamily="18" charset="0"/>
                <a:ea typeface="Calibri" panose="020F0502020204030204" pitchFamily="34" charset="0"/>
              </a:rPr>
              <a:t>- Students stand in a circle. </a:t>
            </a:r>
          </a:p>
          <a:p>
            <a:r>
              <a:rPr lang="en-US" sz="1200" dirty="0">
                <a:solidFill>
                  <a:srgbClr val="202124"/>
                </a:solidFill>
                <a:effectLst/>
                <a:latin typeface="Times New Roman" panose="02020603050405020304" pitchFamily="18" charset="0"/>
                <a:ea typeface="Calibri" panose="020F0502020204030204" pitchFamily="34" charset="0"/>
              </a:rPr>
              <a:t>- Put the pictures in different positions in the circle.</a:t>
            </a:r>
          </a:p>
          <a:p>
            <a:r>
              <a:rPr lang="en-US" sz="1200" dirty="0">
                <a:solidFill>
                  <a:srgbClr val="202124"/>
                </a:solidFill>
                <a:effectLst/>
                <a:latin typeface="Times New Roman" panose="02020603050405020304" pitchFamily="18" charset="0"/>
                <a:ea typeface="Calibri" panose="020F0502020204030204" pitchFamily="34" charset="0"/>
              </a:rPr>
              <a:t>- The teacher whispers a word to the student on the right. Each student whispers the word to the next person until the last person in the circle hears it. The last student find the picture that matches what he/she heard, point and say aloud. </a:t>
            </a:r>
            <a:endParaRPr lang="en-US" dirty="0"/>
          </a:p>
        </p:txBody>
      </p:sp>
      <p:sp>
        <p:nvSpPr>
          <p:cNvPr id="4" name="Slide Number Placeholder 3"/>
          <p:cNvSpPr>
            <a:spLocks noGrp="1"/>
          </p:cNvSpPr>
          <p:nvPr>
            <p:ph type="sldNum" sz="quarter" idx="10"/>
          </p:nvPr>
        </p:nvSpPr>
        <p:spPr/>
        <p:txBody>
          <a:bodyPr/>
          <a:lstStyle/>
          <a:p>
            <a:fld id="{912B05FC-8065-4720-A917-976758E62E49}" type="slidenum">
              <a:rPr lang="en-US" smtClean="0"/>
              <a:t>16</a:t>
            </a:fld>
            <a:endParaRPr lang="en-US"/>
          </a:p>
        </p:txBody>
      </p:sp>
    </p:spTree>
    <p:extLst>
      <p:ext uri="{BB962C8B-B14F-4D97-AF65-F5344CB8AC3E}">
        <p14:creationId xmlns:p14="http://schemas.microsoft.com/office/powerpoint/2010/main" val="33538809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2B05FC-8065-4720-A917-976758E62E49}" type="slidenum">
              <a:rPr lang="en-US" smtClean="0"/>
              <a:t>17</a:t>
            </a:fld>
            <a:endParaRPr lang="en-US"/>
          </a:p>
        </p:txBody>
      </p:sp>
    </p:spTree>
    <p:extLst>
      <p:ext uri="{BB962C8B-B14F-4D97-AF65-F5344CB8AC3E}">
        <p14:creationId xmlns:p14="http://schemas.microsoft.com/office/powerpoint/2010/main" val="18358111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en-US" sz="1200" baseline="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ĐỘNG TƯƠNG TÁC : HỌC SINH NGHE VÀ ĐIỀN TỪ VÀO CHỖ TRỐNG (</a:t>
            </a:r>
            <a:r>
              <a:rPr lang="en-US" sz="1200" baseline="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1200" baseline="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 </a:t>
            </a:r>
            <a:r>
              <a:rPr lang="en-US" sz="1200" baseline="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1200" baseline="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aseline="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tương</a:t>
            </a:r>
            <a:r>
              <a:rPr lang="en-US" sz="1200" baseline="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aseline="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1200" baseline="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aseline="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Susu</a:t>
            </a:r>
            <a:r>
              <a:rPr lang="en-US" sz="1200" baseline="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is _ years old. She can paint and she can _ _ _ _ _ _ , too. (</a:t>
            </a:r>
            <a:r>
              <a:rPr lang="en-US" sz="1200" baseline="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mỗi</a:t>
            </a:r>
            <a:r>
              <a:rPr lang="en-US" sz="1200" baseline="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aseline="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chỗ</a:t>
            </a:r>
            <a:r>
              <a:rPr lang="en-US" sz="1200" baseline="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aseline="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trống</a:t>
            </a:r>
            <a:r>
              <a:rPr lang="en-US" sz="1200" baseline="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aseline="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1200" baseline="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aseline="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1200" baseline="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aseline="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đủ</a:t>
            </a:r>
            <a:r>
              <a:rPr lang="en-US" sz="1200" baseline="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aseline="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1200" baseline="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aseline="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1200" baseline="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aseline="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ký</a:t>
            </a:r>
            <a:r>
              <a:rPr lang="en-US" sz="1200" baseline="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aseline="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1200" baseline="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aseline="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1200" baseline="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aseline="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điền</a:t>
            </a:r>
            <a:r>
              <a:rPr lang="en-US" sz="1200" baseline="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Show 2 characters Mia, Aiden and set context that they are at the zoo.</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Show the picture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Ask students to look at the picture and answer:</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 is this?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 is she doing?</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Ask students to read 2 sentences and guess the answer before listening</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Play track 6.5 and ask students to listen.</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Play track 6.5 twice for students to give the answer</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Show the conversation and ask students to repeat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Play role</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Some pairs perform in front of the class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912B05FC-8065-4720-A917-976758E62E49}" type="slidenum">
              <a:rPr lang="en-US" smtClean="0"/>
              <a:t>18</a:t>
            </a:fld>
            <a:endParaRPr lang="en-US"/>
          </a:p>
        </p:txBody>
      </p:sp>
    </p:spTree>
    <p:extLst>
      <p:ext uri="{BB962C8B-B14F-4D97-AF65-F5344CB8AC3E}">
        <p14:creationId xmlns:p14="http://schemas.microsoft.com/office/powerpoint/2010/main" val="37978398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2B05FC-8065-4720-A917-976758E62E49}" type="slidenum">
              <a:rPr lang="en-US" smtClean="0"/>
              <a:t>19</a:t>
            </a:fld>
            <a:endParaRPr lang="en-US"/>
          </a:p>
        </p:txBody>
      </p:sp>
    </p:spTree>
    <p:extLst>
      <p:ext uri="{BB962C8B-B14F-4D97-AF65-F5344CB8AC3E}">
        <p14:creationId xmlns:p14="http://schemas.microsoft.com/office/powerpoint/2010/main" val="2201008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6"/>
        <p:cNvGrpSpPr/>
        <p:nvPr/>
      </p:nvGrpSpPr>
      <p:grpSpPr>
        <a:xfrm>
          <a:off x="0" y="0"/>
          <a:ext cx="0" cy="0"/>
          <a:chOff x="0" y="0"/>
          <a:chExt cx="0" cy="0"/>
        </a:xfrm>
      </p:grpSpPr>
      <p:sp>
        <p:nvSpPr>
          <p:cNvPr id="1727" name="Google Shape;172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8" name="Google Shape;172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43963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Show 4 pictures and ask students to identify the actions in each picture.</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dirty="0">
                <a:solidFill>
                  <a:srgbClr val="000000"/>
                </a:solidFill>
                <a:effectLst/>
                <a:latin typeface="Times New Roman" panose="02020603050405020304" pitchFamily="18" charset="0"/>
                <a:ea typeface="Times New Roman" panose="02020603050405020304" pitchFamily="18" charset="0"/>
              </a:rPr>
              <a:t>- Ask students to look at the pictures and say “ </a:t>
            </a:r>
            <a:r>
              <a:rPr lang="en-US" sz="1200" i="1" dirty="0">
                <a:solidFill>
                  <a:srgbClr val="000000"/>
                </a:solidFill>
                <a:effectLst/>
                <a:latin typeface="Times New Roman" panose="02020603050405020304" pitchFamily="18" charset="0"/>
                <a:ea typeface="Times New Roman" panose="02020603050405020304" pitchFamily="18" charset="0"/>
              </a:rPr>
              <a:t>He/she can….”</a:t>
            </a:r>
            <a:endParaRPr lang="en-US" dirty="0"/>
          </a:p>
        </p:txBody>
      </p:sp>
      <p:sp>
        <p:nvSpPr>
          <p:cNvPr id="4" name="Slide Number Placeholder 3"/>
          <p:cNvSpPr>
            <a:spLocks noGrp="1"/>
          </p:cNvSpPr>
          <p:nvPr>
            <p:ph type="sldNum" sz="quarter" idx="10"/>
          </p:nvPr>
        </p:nvSpPr>
        <p:spPr/>
        <p:txBody>
          <a:bodyPr/>
          <a:lstStyle/>
          <a:p>
            <a:fld id="{912B05FC-8065-4720-A917-976758E62E49}" type="slidenum">
              <a:rPr lang="en-US" smtClean="0"/>
              <a:t>20</a:t>
            </a:fld>
            <a:endParaRPr lang="en-US"/>
          </a:p>
        </p:txBody>
      </p:sp>
    </p:spTree>
    <p:extLst>
      <p:ext uri="{BB962C8B-B14F-4D97-AF65-F5344CB8AC3E}">
        <p14:creationId xmlns:p14="http://schemas.microsoft.com/office/powerpoint/2010/main" val="2764785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(Divide class into 6 groups. A student in each group chooses an action and acts out it for the rest of the group to guess. The rest of group have to say a full sentence </a:t>
            </a:r>
            <a:r>
              <a:rPr lang="en-US" sz="1200" i="1" kern="1200" dirty="0">
                <a:solidFill>
                  <a:schemeClr val="tx1"/>
                </a:solidFill>
                <a:effectLst/>
                <a:latin typeface="+mn-lt"/>
                <a:ea typeface="+mn-ea"/>
                <a:cs typeface="+mn-cs"/>
              </a:rPr>
              <a:t>He/she can….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Introduce and set game rules</a:t>
            </a:r>
          </a:p>
          <a:p>
            <a:r>
              <a:rPr lang="en-US" sz="1200" kern="1200" dirty="0">
                <a:solidFill>
                  <a:schemeClr val="tx1"/>
                </a:solidFill>
                <a:effectLst/>
                <a:latin typeface="+mn-lt"/>
                <a:ea typeface="+mn-ea"/>
                <a:cs typeface="+mn-cs"/>
              </a:rPr>
              <a:t>- Do a demo	</a:t>
            </a:r>
          </a:p>
          <a:p>
            <a:r>
              <a:rPr lang="en-US" sz="1200" kern="1200" dirty="0">
                <a:solidFill>
                  <a:schemeClr val="tx1"/>
                </a:solidFill>
                <a:effectLst/>
                <a:latin typeface="+mn-lt"/>
                <a:ea typeface="+mn-ea"/>
                <a:cs typeface="+mn-cs"/>
              </a:rPr>
              <a:t>- Play several rounds.</a:t>
            </a:r>
            <a:endParaRPr lang="en-US" dirty="0"/>
          </a:p>
        </p:txBody>
      </p:sp>
      <p:sp>
        <p:nvSpPr>
          <p:cNvPr id="4" name="Slide Number Placeholder 3"/>
          <p:cNvSpPr>
            <a:spLocks noGrp="1"/>
          </p:cNvSpPr>
          <p:nvPr>
            <p:ph type="sldNum" sz="quarter" idx="10"/>
          </p:nvPr>
        </p:nvSpPr>
        <p:spPr/>
        <p:txBody>
          <a:bodyPr/>
          <a:lstStyle/>
          <a:p>
            <a:fld id="{912B05FC-8065-4720-A917-976758E62E49}" type="slidenum">
              <a:rPr lang="en-US" smtClean="0"/>
              <a:t>21</a:t>
            </a:fld>
            <a:endParaRPr lang="en-US"/>
          </a:p>
        </p:txBody>
      </p:sp>
    </p:spTree>
    <p:extLst>
      <p:ext uri="{BB962C8B-B14F-4D97-AF65-F5344CB8AC3E}">
        <p14:creationId xmlns:p14="http://schemas.microsoft.com/office/powerpoint/2010/main" val="30834431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r>
              <a:rPr lang="en-US" dirty="0"/>
              <a:t>HOẠT</a:t>
            </a:r>
            <a:r>
              <a:rPr lang="en-US" baseline="0" dirty="0"/>
              <a:t> ĐỘNG TƯƠNG TÁC CHO 5 CÂU NÀY</a:t>
            </a:r>
            <a:endParaRPr lang="en-US" dirty="0"/>
          </a:p>
        </p:txBody>
      </p:sp>
      <p:sp>
        <p:nvSpPr>
          <p:cNvPr id="4" name="Chỗ dành sẵn cho Số hiệu Bản chiếu 3"/>
          <p:cNvSpPr>
            <a:spLocks noGrp="1"/>
          </p:cNvSpPr>
          <p:nvPr>
            <p:ph type="sldNum" sz="quarter" idx="10"/>
          </p:nvPr>
        </p:nvSpPr>
        <p:spPr/>
        <p:txBody>
          <a:bodyPr/>
          <a:lstStyle/>
          <a:p>
            <a:fld id="{912B05FC-8065-4720-A917-976758E62E49}" type="slidenum">
              <a:rPr lang="en-US" smtClean="0"/>
              <a:t>22</a:t>
            </a:fld>
            <a:endParaRPr lang="en-US"/>
          </a:p>
        </p:txBody>
      </p:sp>
    </p:spTree>
    <p:extLst>
      <p:ext uri="{BB962C8B-B14F-4D97-AF65-F5344CB8AC3E}">
        <p14:creationId xmlns:p14="http://schemas.microsoft.com/office/powerpoint/2010/main" val="32555326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幻灯片图像占位符 70657"/>
          <p:cNvSpPr>
            <a:spLocks noGrp="1" noRot="1" noChangeAspect="1" noTextEdit="1"/>
          </p:cNvSpPr>
          <p:nvPr>
            <p:ph type="sldImg"/>
          </p:nvPr>
        </p:nvSpPr>
        <p:spPr>
          <a:xfrm>
            <a:off x="381000" y="685800"/>
            <a:ext cx="6096000" cy="3429000"/>
          </a:xfrm>
          <a:ln/>
        </p:spPr>
      </p:sp>
      <p:sp>
        <p:nvSpPr>
          <p:cNvPr id="70659" name="文本占位符 7065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a:xfrm>
            <a:off x="3884613" y="8685213"/>
            <a:ext cx="2971800" cy="458787"/>
          </a:xfrm>
          <a:prstGeom prst="rect">
            <a:avLst/>
          </a:prstGeom>
        </p:spPr>
        <p:txBody>
          <a:bodyPr/>
          <a:lstStyle/>
          <a:p>
            <a:fld id="{9A0DB2DC-4C9A-4742-B13C-FB6460FD3503}" type="slidenum">
              <a:rPr lang="en-US" altLang="zh-CN" dirty="0">
                <a:solidFill>
                  <a:prstClr val="black"/>
                </a:solidFill>
              </a:rPr>
              <a:pPr/>
              <a:t>23</a:t>
            </a:fld>
            <a:endParaRPr lang="zh-CN" altLang="en-US" dirty="0">
              <a:solidFill>
                <a:prstClr val="black"/>
              </a:solidFill>
            </a:endParaRPr>
          </a:p>
        </p:txBody>
      </p:sp>
    </p:spTree>
    <p:extLst>
      <p:ext uri="{BB962C8B-B14F-4D97-AF65-F5344CB8AC3E}">
        <p14:creationId xmlns:p14="http://schemas.microsoft.com/office/powerpoint/2010/main" val="3119961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(Set context: Class 3… is going to the zoo. Students choose the correct number (1 or 2, 3 or 4, 5 or 6, 7 or 8?) in turn and answer the question to help them find the right way.</a:t>
            </a:r>
            <a:r>
              <a:rPr lang="en-US" dirty="0">
                <a:effectLst/>
              </a:rPr>
              <a:t> )</a:t>
            </a:r>
          </a:p>
          <a:p>
            <a:r>
              <a:rPr lang="en-US" sz="1200" kern="1200" dirty="0">
                <a:solidFill>
                  <a:schemeClr val="tx1"/>
                </a:solidFill>
                <a:effectLst/>
                <a:latin typeface="+mn-lt"/>
                <a:ea typeface="+mn-ea"/>
                <a:cs typeface="+mn-cs"/>
              </a:rPr>
              <a:t>- Set the game rules </a:t>
            </a:r>
          </a:p>
          <a:p>
            <a:r>
              <a:rPr lang="en-US" sz="1200" kern="1200" dirty="0">
                <a:solidFill>
                  <a:schemeClr val="tx1"/>
                </a:solidFill>
                <a:effectLst/>
                <a:latin typeface="+mn-lt"/>
                <a:ea typeface="+mn-ea"/>
                <a:cs typeface="+mn-cs"/>
              </a:rPr>
              <a:t>- Play as a model</a:t>
            </a:r>
          </a:p>
          <a:p>
            <a:r>
              <a:rPr lang="en-US" sz="1200" kern="1200" dirty="0">
                <a:solidFill>
                  <a:schemeClr val="tx1"/>
                </a:solidFill>
                <a:effectLst/>
                <a:latin typeface="+mn-lt"/>
                <a:ea typeface="+mn-ea"/>
                <a:cs typeface="+mn-cs"/>
              </a:rPr>
              <a:t>- Play game</a:t>
            </a:r>
            <a:endParaRPr lang="en-US" dirty="0"/>
          </a:p>
        </p:txBody>
      </p:sp>
      <p:sp>
        <p:nvSpPr>
          <p:cNvPr id="4" name="Slide Number Placeholder 3"/>
          <p:cNvSpPr>
            <a:spLocks noGrp="1"/>
          </p:cNvSpPr>
          <p:nvPr>
            <p:ph type="sldNum" sz="quarter" idx="10"/>
          </p:nvPr>
        </p:nvSpPr>
        <p:spPr/>
        <p:txBody>
          <a:bodyPr/>
          <a:lstStyle/>
          <a:p>
            <a:fld id="{912B05FC-8065-4720-A917-976758E62E49}" type="slidenum">
              <a:rPr lang="en-US" smtClean="0"/>
              <a:t>3</a:t>
            </a:fld>
            <a:endParaRPr lang="en-US"/>
          </a:p>
        </p:txBody>
      </p:sp>
    </p:spTree>
    <p:extLst>
      <p:ext uri="{BB962C8B-B14F-4D97-AF65-F5344CB8AC3E}">
        <p14:creationId xmlns:p14="http://schemas.microsoft.com/office/powerpoint/2010/main" val="716802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baseline="0" dirty="0"/>
              <a:t> </a:t>
            </a:r>
            <a:r>
              <a:rPr lang="en-US" baseline="0" dirty="0" err="1"/>
              <a:t>số</a:t>
            </a:r>
            <a:r>
              <a:rPr lang="en-US" baseline="0" dirty="0"/>
              <a:t> </a:t>
            </a:r>
            <a:r>
              <a:rPr lang="en-US" baseline="0" dirty="0" err="1"/>
              <a:t>để</a:t>
            </a:r>
            <a:r>
              <a:rPr lang="en-US" baseline="0" dirty="0"/>
              <a:t> </a:t>
            </a:r>
            <a:r>
              <a:rPr lang="en-US" baseline="0" dirty="0" err="1"/>
              <a:t>chọn</a:t>
            </a:r>
            <a:r>
              <a:rPr lang="en-US" baseline="0" dirty="0"/>
              <a:t> </a:t>
            </a:r>
            <a:r>
              <a:rPr lang="en-US" baseline="0" dirty="0" err="1"/>
              <a:t>câu</a:t>
            </a:r>
            <a:r>
              <a:rPr lang="en-US" baseline="0" dirty="0"/>
              <a:t> </a:t>
            </a:r>
            <a:r>
              <a:rPr lang="en-US" baseline="0" dirty="0" err="1"/>
              <a:t>hỏi</a:t>
            </a:r>
            <a:endParaRPr lang="en-US" baseline="0" dirty="0"/>
          </a:p>
          <a:p>
            <a:r>
              <a:rPr lang="en-US" baseline="0" dirty="0"/>
              <a:t>- </a:t>
            </a:r>
            <a:r>
              <a:rPr lang="en-US" sz="1200" kern="1200" dirty="0">
                <a:solidFill>
                  <a:schemeClr val="tx1"/>
                </a:solidFill>
                <a:effectLst/>
                <a:latin typeface="+mn-lt"/>
                <a:ea typeface="+mn-ea"/>
                <a:cs typeface="+mn-cs"/>
              </a:rPr>
              <a:t>Students choose the number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1 or 2, 3 or 4, 5 or 6, 7 or 8? in turns and answer the questions to help them find the right way.</a:t>
            </a:r>
            <a:r>
              <a:rPr lang="en-US" dirty="0">
                <a:effectLst/>
              </a:rPr>
              <a:t> </a:t>
            </a:r>
            <a:endParaRPr lang="en-US" dirty="0"/>
          </a:p>
        </p:txBody>
      </p:sp>
      <p:sp>
        <p:nvSpPr>
          <p:cNvPr id="4" name="Slide Number Placeholder 3"/>
          <p:cNvSpPr>
            <a:spLocks noGrp="1"/>
          </p:cNvSpPr>
          <p:nvPr>
            <p:ph type="sldNum" sz="quarter" idx="10"/>
          </p:nvPr>
        </p:nvSpPr>
        <p:spPr/>
        <p:txBody>
          <a:bodyPr/>
          <a:lstStyle/>
          <a:p>
            <a:fld id="{912B05FC-8065-4720-A917-976758E62E49}" type="slidenum">
              <a:rPr lang="en-US" smtClean="0"/>
              <a:t>4</a:t>
            </a:fld>
            <a:endParaRPr lang="en-US"/>
          </a:p>
        </p:txBody>
      </p:sp>
    </p:spTree>
    <p:extLst>
      <p:ext uri="{BB962C8B-B14F-4D97-AF65-F5344CB8AC3E}">
        <p14:creationId xmlns:p14="http://schemas.microsoft.com/office/powerpoint/2010/main" val="1014317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2B05FC-8065-4720-A917-976758E62E49}" type="slidenum">
              <a:rPr lang="en-US" smtClean="0"/>
              <a:t>5</a:t>
            </a:fld>
            <a:endParaRPr lang="en-US"/>
          </a:p>
        </p:txBody>
      </p:sp>
    </p:spTree>
    <p:extLst>
      <p:ext uri="{BB962C8B-B14F-4D97-AF65-F5344CB8AC3E}">
        <p14:creationId xmlns:p14="http://schemas.microsoft.com/office/powerpoint/2010/main" val="1967404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2B05FC-8065-4720-A917-976758E62E49}" type="slidenum">
              <a:rPr lang="en-US" smtClean="0"/>
              <a:t>6</a:t>
            </a:fld>
            <a:endParaRPr lang="en-US"/>
          </a:p>
        </p:txBody>
      </p:sp>
    </p:spTree>
    <p:extLst>
      <p:ext uri="{BB962C8B-B14F-4D97-AF65-F5344CB8AC3E}">
        <p14:creationId xmlns:p14="http://schemas.microsoft.com/office/powerpoint/2010/main" val="1779342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2B05FC-8065-4720-A917-976758E62E49}" type="slidenum">
              <a:rPr lang="en-US" smtClean="0"/>
              <a:t>7</a:t>
            </a:fld>
            <a:endParaRPr lang="en-US"/>
          </a:p>
        </p:txBody>
      </p:sp>
    </p:spTree>
    <p:extLst>
      <p:ext uri="{BB962C8B-B14F-4D97-AF65-F5344CB8AC3E}">
        <p14:creationId xmlns:p14="http://schemas.microsoft.com/office/powerpoint/2010/main" val="27721746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2B05FC-8065-4720-A917-976758E62E49}" type="slidenum">
              <a:rPr lang="en-US" smtClean="0"/>
              <a:t>8</a:t>
            </a:fld>
            <a:endParaRPr lang="en-US"/>
          </a:p>
        </p:txBody>
      </p:sp>
    </p:spTree>
    <p:extLst>
      <p:ext uri="{BB962C8B-B14F-4D97-AF65-F5344CB8AC3E}">
        <p14:creationId xmlns:p14="http://schemas.microsoft.com/office/powerpoint/2010/main" val="23830861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2B05FC-8065-4720-A917-976758E62E49}" type="slidenum">
              <a:rPr lang="en-US" smtClean="0"/>
              <a:t>9</a:t>
            </a:fld>
            <a:endParaRPr lang="en-US"/>
          </a:p>
        </p:txBody>
      </p:sp>
    </p:spTree>
    <p:extLst>
      <p:ext uri="{BB962C8B-B14F-4D97-AF65-F5344CB8AC3E}">
        <p14:creationId xmlns:p14="http://schemas.microsoft.com/office/powerpoint/2010/main" val="580546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3.xml"/><Relationship Id="rId4" Type="http://schemas.openxmlformats.org/officeDocument/2006/relationships/hyperlink" Target="https://www.freepik.com/" TargetMode="Externa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0" y="1061485"/>
            <a:ext cx="12192076" cy="4882291"/>
            <a:chOff x="240700" y="1004675"/>
            <a:chExt cx="2132675" cy="854025"/>
          </a:xfrm>
        </p:grpSpPr>
        <p:sp>
          <p:nvSpPr>
            <p:cNvPr id="10" name="Google Shape;10;p2"/>
            <p:cNvSpPr/>
            <p:nvPr/>
          </p:nvSpPr>
          <p:spPr>
            <a:xfrm>
              <a:off x="240700" y="1004675"/>
              <a:ext cx="2132675" cy="149800"/>
            </a:xfrm>
            <a:custGeom>
              <a:avLst/>
              <a:gdLst/>
              <a:ahLst/>
              <a:cxnLst/>
              <a:rect l="l" t="t" r="r" b="b"/>
              <a:pathLst>
                <a:path w="85307" h="5992" extrusionOk="0">
                  <a:moveTo>
                    <a:pt x="85307" y="3140"/>
                  </a:moveTo>
                  <a:cubicBezTo>
                    <a:pt x="81532" y="3140"/>
                    <a:pt x="77784" y="3787"/>
                    <a:pt x="74010" y="4433"/>
                  </a:cubicBezTo>
                  <a:cubicBezTo>
                    <a:pt x="73131" y="4536"/>
                    <a:pt x="72278" y="4640"/>
                    <a:pt x="71528" y="4872"/>
                  </a:cubicBezTo>
                  <a:cubicBezTo>
                    <a:pt x="72278" y="4769"/>
                    <a:pt x="73131" y="4640"/>
                    <a:pt x="74010" y="4536"/>
                  </a:cubicBezTo>
                  <a:cubicBezTo>
                    <a:pt x="77784" y="3890"/>
                    <a:pt x="81662" y="3244"/>
                    <a:pt x="85307" y="3244"/>
                  </a:cubicBezTo>
                  <a:lnTo>
                    <a:pt x="85307" y="3140"/>
                  </a:lnTo>
                  <a:close/>
                  <a:moveTo>
                    <a:pt x="29858" y="0"/>
                  </a:moveTo>
                  <a:cubicBezTo>
                    <a:pt x="25081" y="0"/>
                    <a:pt x="20259" y="1284"/>
                    <a:pt x="15614" y="2494"/>
                  </a:cubicBezTo>
                  <a:cubicBezTo>
                    <a:pt x="15097" y="2598"/>
                    <a:pt x="14554" y="2830"/>
                    <a:pt x="14011" y="2934"/>
                  </a:cubicBezTo>
                  <a:cubicBezTo>
                    <a:pt x="10081" y="3943"/>
                    <a:pt x="5984" y="4860"/>
                    <a:pt x="2067" y="4860"/>
                  </a:cubicBezTo>
                  <a:cubicBezTo>
                    <a:pt x="1372" y="4860"/>
                    <a:pt x="682" y="4831"/>
                    <a:pt x="0" y="4769"/>
                  </a:cubicBezTo>
                  <a:lnTo>
                    <a:pt x="0" y="4872"/>
                  </a:lnTo>
                  <a:cubicBezTo>
                    <a:pt x="682" y="4935"/>
                    <a:pt x="1372" y="4964"/>
                    <a:pt x="2067" y="4964"/>
                  </a:cubicBezTo>
                  <a:cubicBezTo>
                    <a:pt x="5984" y="4964"/>
                    <a:pt x="10081" y="4047"/>
                    <a:pt x="14011" y="3037"/>
                  </a:cubicBezTo>
                  <a:cubicBezTo>
                    <a:pt x="14554" y="2934"/>
                    <a:pt x="15097" y="2701"/>
                    <a:pt x="15614" y="2598"/>
                  </a:cubicBezTo>
                  <a:cubicBezTo>
                    <a:pt x="20337" y="1387"/>
                    <a:pt x="25120" y="104"/>
                    <a:pt x="29872" y="104"/>
                  </a:cubicBezTo>
                  <a:cubicBezTo>
                    <a:pt x="31414" y="104"/>
                    <a:pt x="32952" y="239"/>
                    <a:pt x="34485" y="555"/>
                  </a:cubicBezTo>
                  <a:cubicBezTo>
                    <a:pt x="36527" y="995"/>
                    <a:pt x="38569" y="1744"/>
                    <a:pt x="40508" y="2494"/>
                  </a:cubicBezTo>
                  <a:cubicBezTo>
                    <a:pt x="41594" y="2934"/>
                    <a:pt x="42654" y="3347"/>
                    <a:pt x="43636" y="3683"/>
                  </a:cubicBezTo>
                  <a:cubicBezTo>
                    <a:pt x="48226" y="5213"/>
                    <a:pt x="53268" y="5992"/>
                    <a:pt x="58919" y="5992"/>
                  </a:cubicBezTo>
                  <a:cubicBezTo>
                    <a:pt x="62816" y="5992"/>
                    <a:pt x="67002" y="5621"/>
                    <a:pt x="71528" y="4872"/>
                  </a:cubicBezTo>
                  <a:lnTo>
                    <a:pt x="71528" y="4872"/>
                  </a:lnTo>
                  <a:cubicBezTo>
                    <a:pt x="67002" y="5569"/>
                    <a:pt x="62816" y="5929"/>
                    <a:pt x="58927" y="5929"/>
                  </a:cubicBezTo>
                  <a:cubicBezTo>
                    <a:pt x="53286" y="5929"/>
                    <a:pt x="48268" y="5171"/>
                    <a:pt x="43739" y="3580"/>
                  </a:cubicBezTo>
                  <a:cubicBezTo>
                    <a:pt x="42654" y="3244"/>
                    <a:pt x="41594" y="2830"/>
                    <a:pt x="40611" y="2494"/>
                  </a:cubicBezTo>
                  <a:cubicBezTo>
                    <a:pt x="38569" y="1641"/>
                    <a:pt x="36527" y="891"/>
                    <a:pt x="34485" y="452"/>
                  </a:cubicBezTo>
                  <a:cubicBezTo>
                    <a:pt x="32952" y="135"/>
                    <a:pt x="31408" y="0"/>
                    <a:pt x="29858" y="0"/>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 name="Google Shape;11;p2"/>
            <p:cNvSpPr/>
            <p:nvPr/>
          </p:nvSpPr>
          <p:spPr>
            <a:xfrm>
              <a:off x="240700" y="1057675"/>
              <a:ext cx="2132675" cy="243950"/>
            </a:xfrm>
            <a:custGeom>
              <a:avLst/>
              <a:gdLst/>
              <a:ahLst/>
              <a:cxnLst/>
              <a:rect l="l" t="t" r="r" b="b"/>
              <a:pathLst>
                <a:path w="85307" h="9758" extrusionOk="0">
                  <a:moveTo>
                    <a:pt x="28644" y="0"/>
                  </a:moveTo>
                  <a:cubicBezTo>
                    <a:pt x="27891" y="0"/>
                    <a:pt x="27133" y="78"/>
                    <a:pt x="26394" y="271"/>
                  </a:cubicBezTo>
                  <a:cubicBezTo>
                    <a:pt x="27056" y="126"/>
                    <a:pt x="27734" y="66"/>
                    <a:pt x="28407" y="66"/>
                  </a:cubicBezTo>
                  <a:cubicBezTo>
                    <a:pt x="30257" y="66"/>
                    <a:pt x="32081" y="519"/>
                    <a:pt x="33502" y="917"/>
                  </a:cubicBezTo>
                  <a:cubicBezTo>
                    <a:pt x="36734" y="1873"/>
                    <a:pt x="39862" y="3166"/>
                    <a:pt x="42886" y="4458"/>
                  </a:cubicBezTo>
                  <a:cubicBezTo>
                    <a:pt x="44592" y="5234"/>
                    <a:pt x="46324" y="5984"/>
                    <a:pt x="48056" y="6630"/>
                  </a:cubicBezTo>
                  <a:cubicBezTo>
                    <a:pt x="52654" y="8395"/>
                    <a:pt x="56539" y="9273"/>
                    <a:pt x="60049" y="9273"/>
                  </a:cubicBezTo>
                  <a:cubicBezTo>
                    <a:pt x="61216" y="9273"/>
                    <a:pt x="62341" y="9176"/>
                    <a:pt x="63437" y="8982"/>
                  </a:cubicBezTo>
                  <a:cubicBezTo>
                    <a:pt x="65376" y="8672"/>
                    <a:pt x="67211" y="8026"/>
                    <a:pt x="68943" y="7483"/>
                  </a:cubicBezTo>
                  <a:cubicBezTo>
                    <a:pt x="70236" y="7043"/>
                    <a:pt x="71632" y="6526"/>
                    <a:pt x="73028" y="6190"/>
                  </a:cubicBezTo>
                  <a:cubicBezTo>
                    <a:pt x="74974" y="5738"/>
                    <a:pt x="77007" y="5497"/>
                    <a:pt x="79035" y="5497"/>
                  </a:cubicBezTo>
                  <a:cubicBezTo>
                    <a:pt x="80833" y="5497"/>
                    <a:pt x="82626" y="5686"/>
                    <a:pt x="84350" y="6087"/>
                  </a:cubicBezTo>
                  <a:cubicBezTo>
                    <a:pt x="84660" y="6087"/>
                    <a:pt x="84996" y="6190"/>
                    <a:pt x="85307" y="6294"/>
                  </a:cubicBezTo>
                  <a:lnTo>
                    <a:pt x="85307" y="6190"/>
                  </a:lnTo>
                  <a:cubicBezTo>
                    <a:pt x="84996" y="6087"/>
                    <a:pt x="84660" y="5984"/>
                    <a:pt x="84350" y="5984"/>
                  </a:cubicBezTo>
                  <a:cubicBezTo>
                    <a:pt x="82637" y="5574"/>
                    <a:pt x="80857" y="5383"/>
                    <a:pt x="79062" y="5383"/>
                  </a:cubicBezTo>
                  <a:cubicBezTo>
                    <a:pt x="77009" y="5383"/>
                    <a:pt x="74937" y="5632"/>
                    <a:pt x="72924" y="6087"/>
                  </a:cubicBezTo>
                  <a:cubicBezTo>
                    <a:pt x="71632" y="6397"/>
                    <a:pt x="70236" y="6940"/>
                    <a:pt x="68943" y="7380"/>
                  </a:cubicBezTo>
                  <a:cubicBezTo>
                    <a:pt x="67108" y="7922"/>
                    <a:pt x="65273" y="8569"/>
                    <a:pt x="63437" y="8879"/>
                  </a:cubicBezTo>
                  <a:cubicBezTo>
                    <a:pt x="62339" y="9066"/>
                    <a:pt x="61211" y="9160"/>
                    <a:pt x="60043" y="9160"/>
                  </a:cubicBezTo>
                  <a:cubicBezTo>
                    <a:pt x="56540" y="9160"/>
                    <a:pt x="52677" y="8317"/>
                    <a:pt x="48160" y="6630"/>
                  </a:cubicBezTo>
                  <a:cubicBezTo>
                    <a:pt x="46324" y="5880"/>
                    <a:pt x="44592" y="5105"/>
                    <a:pt x="42886" y="4355"/>
                  </a:cubicBezTo>
                  <a:cubicBezTo>
                    <a:pt x="39965" y="3063"/>
                    <a:pt x="36837" y="1770"/>
                    <a:pt x="33606" y="814"/>
                  </a:cubicBezTo>
                  <a:cubicBezTo>
                    <a:pt x="32172" y="432"/>
                    <a:pt x="30420" y="0"/>
                    <a:pt x="28644" y="0"/>
                  </a:cubicBezTo>
                  <a:close/>
                  <a:moveTo>
                    <a:pt x="26394" y="271"/>
                  </a:moveTo>
                  <a:lnTo>
                    <a:pt x="26394" y="271"/>
                  </a:lnTo>
                  <a:cubicBezTo>
                    <a:pt x="23912" y="710"/>
                    <a:pt x="21973" y="2209"/>
                    <a:pt x="20034" y="3605"/>
                  </a:cubicBezTo>
                  <a:cubicBezTo>
                    <a:pt x="19388" y="4045"/>
                    <a:pt x="18845" y="4458"/>
                    <a:pt x="18199" y="4898"/>
                  </a:cubicBezTo>
                  <a:cubicBezTo>
                    <a:pt x="13494" y="8081"/>
                    <a:pt x="7760" y="9700"/>
                    <a:pt x="2063" y="9700"/>
                  </a:cubicBezTo>
                  <a:cubicBezTo>
                    <a:pt x="1374" y="9700"/>
                    <a:pt x="686" y="9676"/>
                    <a:pt x="0" y="9629"/>
                  </a:cubicBezTo>
                  <a:lnTo>
                    <a:pt x="0" y="9758"/>
                  </a:lnTo>
                  <a:lnTo>
                    <a:pt x="2172" y="9758"/>
                  </a:lnTo>
                  <a:cubicBezTo>
                    <a:pt x="7859" y="9758"/>
                    <a:pt x="13572" y="8129"/>
                    <a:pt x="18199" y="5001"/>
                  </a:cubicBezTo>
                  <a:cubicBezTo>
                    <a:pt x="18845" y="4588"/>
                    <a:pt x="19492" y="4148"/>
                    <a:pt x="20034" y="3709"/>
                  </a:cubicBezTo>
                  <a:cubicBezTo>
                    <a:pt x="21973" y="2313"/>
                    <a:pt x="24015" y="814"/>
                    <a:pt x="26394" y="27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 name="Google Shape;12;p2"/>
            <p:cNvSpPr/>
            <p:nvPr/>
          </p:nvSpPr>
          <p:spPr>
            <a:xfrm>
              <a:off x="240700" y="1379950"/>
              <a:ext cx="2132675" cy="150450"/>
            </a:xfrm>
            <a:custGeom>
              <a:avLst/>
              <a:gdLst/>
              <a:ahLst/>
              <a:cxnLst/>
              <a:rect l="l" t="t" r="r" b="b"/>
              <a:pathLst>
                <a:path w="85307" h="6018" extrusionOk="0">
                  <a:moveTo>
                    <a:pt x="57008" y="1"/>
                  </a:moveTo>
                  <a:cubicBezTo>
                    <a:pt x="53132" y="1"/>
                    <a:pt x="49201" y="556"/>
                    <a:pt x="45471" y="1597"/>
                  </a:cubicBezTo>
                  <a:cubicBezTo>
                    <a:pt x="44489" y="1908"/>
                    <a:pt x="43636" y="2244"/>
                    <a:pt x="42757" y="2554"/>
                  </a:cubicBezTo>
                  <a:cubicBezTo>
                    <a:pt x="41051" y="3097"/>
                    <a:pt x="39422" y="3640"/>
                    <a:pt x="37716" y="4079"/>
                  </a:cubicBezTo>
                  <a:cubicBezTo>
                    <a:pt x="36592" y="4319"/>
                    <a:pt x="35500" y="4438"/>
                    <a:pt x="34465" y="4438"/>
                  </a:cubicBezTo>
                  <a:cubicBezTo>
                    <a:pt x="32716" y="4438"/>
                    <a:pt x="31131" y="4099"/>
                    <a:pt x="29832" y="3433"/>
                  </a:cubicBezTo>
                  <a:cubicBezTo>
                    <a:pt x="29185" y="3097"/>
                    <a:pt x="28668" y="2787"/>
                    <a:pt x="28126" y="2347"/>
                  </a:cubicBezTo>
                  <a:cubicBezTo>
                    <a:pt x="27376" y="1804"/>
                    <a:pt x="26497" y="1261"/>
                    <a:pt x="25541" y="951"/>
                  </a:cubicBezTo>
                  <a:cubicBezTo>
                    <a:pt x="24975" y="787"/>
                    <a:pt x="24409" y="716"/>
                    <a:pt x="23843" y="716"/>
                  </a:cubicBezTo>
                  <a:cubicBezTo>
                    <a:pt x="21824" y="716"/>
                    <a:pt x="19805" y="1623"/>
                    <a:pt x="17785" y="2450"/>
                  </a:cubicBezTo>
                  <a:cubicBezTo>
                    <a:pt x="17449" y="2683"/>
                    <a:pt x="17243" y="2787"/>
                    <a:pt x="16907" y="2890"/>
                  </a:cubicBezTo>
                  <a:cubicBezTo>
                    <a:pt x="13675" y="4389"/>
                    <a:pt x="10237" y="5268"/>
                    <a:pt x="6696" y="5682"/>
                  </a:cubicBezTo>
                  <a:cubicBezTo>
                    <a:pt x="5700" y="5817"/>
                    <a:pt x="4737" y="5881"/>
                    <a:pt x="3816" y="5881"/>
                  </a:cubicBezTo>
                  <a:cubicBezTo>
                    <a:pt x="2442" y="5881"/>
                    <a:pt x="1161" y="5738"/>
                    <a:pt x="0" y="5475"/>
                  </a:cubicBezTo>
                  <a:lnTo>
                    <a:pt x="0" y="5578"/>
                  </a:lnTo>
                  <a:cubicBezTo>
                    <a:pt x="1190" y="5914"/>
                    <a:pt x="2379" y="6018"/>
                    <a:pt x="3775" y="6018"/>
                  </a:cubicBezTo>
                  <a:cubicBezTo>
                    <a:pt x="4757" y="6018"/>
                    <a:pt x="5713" y="5914"/>
                    <a:pt x="6696" y="5785"/>
                  </a:cubicBezTo>
                  <a:cubicBezTo>
                    <a:pt x="10237" y="5372"/>
                    <a:pt x="13675" y="4389"/>
                    <a:pt x="16907" y="2993"/>
                  </a:cubicBezTo>
                  <a:cubicBezTo>
                    <a:pt x="17243" y="2890"/>
                    <a:pt x="17553" y="2683"/>
                    <a:pt x="17785" y="2554"/>
                  </a:cubicBezTo>
                  <a:cubicBezTo>
                    <a:pt x="19782" y="1735"/>
                    <a:pt x="21779" y="777"/>
                    <a:pt x="23729" y="777"/>
                  </a:cubicBezTo>
                  <a:cubicBezTo>
                    <a:pt x="24303" y="777"/>
                    <a:pt x="24873" y="860"/>
                    <a:pt x="25437" y="1055"/>
                  </a:cubicBezTo>
                  <a:cubicBezTo>
                    <a:pt x="26394" y="1391"/>
                    <a:pt x="27247" y="1908"/>
                    <a:pt x="28126" y="2450"/>
                  </a:cubicBezTo>
                  <a:cubicBezTo>
                    <a:pt x="28668" y="2787"/>
                    <a:pt x="29185" y="3200"/>
                    <a:pt x="29728" y="3433"/>
                  </a:cubicBezTo>
                  <a:cubicBezTo>
                    <a:pt x="31152" y="4127"/>
                    <a:pt x="32841" y="4511"/>
                    <a:pt x="34688" y="4511"/>
                  </a:cubicBezTo>
                  <a:cubicBezTo>
                    <a:pt x="35659" y="4511"/>
                    <a:pt x="36674" y="4405"/>
                    <a:pt x="37716" y="4182"/>
                  </a:cubicBezTo>
                  <a:cubicBezTo>
                    <a:pt x="39422" y="3743"/>
                    <a:pt x="41154" y="3200"/>
                    <a:pt x="42757" y="2683"/>
                  </a:cubicBezTo>
                  <a:cubicBezTo>
                    <a:pt x="43636" y="2347"/>
                    <a:pt x="44592" y="2037"/>
                    <a:pt x="45471" y="1701"/>
                  </a:cubicBezTo>
                  <a:cubicBezTo>
                    <a:pt x="49120" y="600"/>
                    <a:pt x="52962" y="94"/>
                    <a:pt x="56755" y="94"/>
                  </a:cubicBezTo>
                  <a:cubicBezTo>
                    <a:pt x="57773" y="94"/>
                    <a:pt x="58787" y="130"/>
                    <a:pt x="59792" y="201"/>
                  </a:cubicBezTo>
                  <a:cubicBezTo>
                    <a:pt x="62145" y="408"/>
                    <a:pt x="64523" y="848"/>
                    <a:pt x="66901" y="1261"/>
                  </a:cubicBezTo>
                  <a:cubicBezTo>
                    <a:pt x="69254" y="1701"/>
                    <a:pt x="71632" y="2140"/>
                    <a:pt x="74113" y="2347"/>
                  </a:cubicBezTo>
                  <a:cubicBezTo>
                    <a:pt x="74828" y="2393"/>
                    <a:pt x="75596" y="2423"/>
                    <a:pt x="76398" y="2423"/>
                  </a:cubicBezTo>
                  <a:cubicBezTo>
                    <a:pt x="79222" y="2423"/>
                    <a:pt x="82468" y="2044"/>
                    <a:pt x="85307" y="615"/>
                  </a:cubicBezTo>
                  <a:lnTo>
                    <a:pt x="85307" y="512"/>
                  </a:lnTo>
                  <a:cubicBezTo>
                    <a:pt x="82468" y="1941"/>
                    <a:pt x="79222" y="2320"/>
                    <a:pt x="76398" y="2320"/>
                  </a:cubicBezTo>
                  <a:cubicBezTo>
                    <a:pt x="75596" y="2320"/>
                    <a:pt x="74828" y="2289"/>
                    <a:pt x="74113" y="2244"/>
                  </a:cubicBezTo>
                  <a:cubicBezTo>
                    <a:pt x="71632" y="2037"/>
                    <a:pt x="69254" y="1597"/>
                    <a:pt x="66901" y="1158"/>
                  </a:cubicBezTo>
                  <a:cubicBezTo>
                    <a:pt x="64626" y="744"/>
                    <a:pt x="62145" y="305"/>
                    <a:pt x="59792" y="98"/>
                  </a:cubicBezTo>
                  <a:cubicBezTo>
                    <a:pt x="58870" y="33"/>
                    <a:pt x="57941" y="1"/>
                    <a:pt x="5700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 name="Google Shape;13;p2"/>
            <p:cNvSpPr/>
            <p:nvPr/>
          </p:nvSpPr>
          <p:spPr>
            <a:xfrm>
              <a:off x="240700" y="1560300"/>
              <a:ext cx="2132675" cy="151250"/>
            </a:xfrm>
            <a:custGeom>
              <a:avLst/>
              <a:gdLst/>
              <a:ahLst/>
              <a:cxnLst/>
              <a:rect l="l" t="t" r="r" b="b"/>
              <a:pathLst>
                <a:path w="85307" h="6050" extrusionOk="0">
                  <a:moveTo>
                    <a:pt x="27630" y="0"/>
                  </a:moveTo>
                  <a:cubicBezTo>
                    <a:pt x="23164" y="0"/>
                    <a:pt x="18650" y="1289"/>
                    <a:pt x="14322" y="2578"/>
                  </a:cubicBezTo>
                  <a:cubicBezTo>
                    <a:pt x="13805" y="2681"/>
                    <a:pt x="13262" y="2785"/>
                    <a:pt x="12822" y="2992"/>
                  </a:cubicBezTo>
                  <a:cubicBezTo>
                    <a:pt x="9089" y="4020"/>
                    <a:pt x="5374" y="4894"/>
                    <a:pt x="1713" y="4894"/>
                  </a:cubicBezTo>
                  <a:cubicBezTo>
                    <a:pt x="1141" y="4894"/>
                    <a:pt x="570" y="4872"/>
                    <a:pt x="0" y="4827"/>
                  </a:cubicBezTo>
                  <a:lnTo>
                    <a:pt x="0" y="4930"/>
                  </a:lnTo>
                  <a:cubicBezTo>
                    <a:pt x="570" y="4976"/>
                    <a:pt x="1143" y="4997"/>
                    <a:pt x="1719" y="4997"/>
                  </a:cubicBezTo>
                  <a:cubicBezTo>
                    <a:pt x="5405" y="4997"/>
                    <a:pt x="9200" y="4123"/>
                    <a:pt x="12822" y="3095"/>
                  </a:cubicBezTo>
                  <a:cubicBezTo>
                    <a:pt x="13365" y="2888"/>
                    <a:pt x="13805" y="2785"/>
                    <a:pt x="14322" y="2681"/>
                  </a:cubicBezTo>
                  <a:cubicBezTo>
                    <a:pt x="18632" y="1398"/>
                    <a:pt x="23127" y="114"/>
                    <a:pt x="27575" y="114"/>
                  </a:cubicBezTo>
                  <a:cubicBezTo>
                    <a:pt x="29129" y="114"/>
                    <a:pt x="30677" y="271"/>
                    <a:pt x="32210" y="639"/>
                  </a:cubicBezTo>
                  <a:cubicBezTo>
                    <a:pt x="34149" y="1053"/>
                    <a:pt x="36088" y="1802"/>
                    <a:pt x="37923" y="2578"/>
                  </a:cubicBezTo>
                  <a:cubicBezTo>
                    <a:pt x="38879" y="2992"/>
                    <a:pt x="39965" y="3431"/>
                    <a:pt x="40947" y="3741"/>
                  </a:cubicBezTo>
                  <a:cubicBezTo>
                    <a:pt x="45277" y="5271"/>
                    <a:pt x="50060" y="6050"/>
                    <a:pt x="55408" y="6050"/>
                  </a:cubicBezTo>
                  <a:cubicBezTo>
                    <a:pt x="59096" y="6050"/>
                    <a:pt x="63052" y="5679"/>
                    <a:pt x="67315" y="4930"/>
                  </a:cubicBezTo>
                  <a:cubicBezTo>
                    <a:pt x="68090" y="4827"/>
                    <a:pt x="68840" y="4724"/>
                    <a:pt x="69693" y="4517"/>
                  </a:cubicBezTo>
                  <a:cubicBezTo>
                    <a:pt x="73199" y="3932"/>
                    <a:pt x="76761" y="3268"/>
                    <a:pt x="80206" y="3268"/>
                  </a:cubicBezTo>
                  <a:cubicBezTo>
                    <a:pt x="81944" y="3268"/>
                    <a:pt x="83651" y="3437"/>
                    <a:pt x="85307" y="3870"/>
                  </a:cubicBezTo>
                  <a:cubicBezTo>
                    <a:pt x="83594" y="3422"/>
                    <a:pt x="81814" y="3244"/>
                    <a:pt x="79998" y="3244"/>
                  </a:cubicBezTo>
                  <a:cubicBezTo>
                    <a:pt x="76578" y="3244"/>
                    <a:pt x="73034" y="3875"/>
                    <a:pt x="69590" y="4517"/>
                  </a:cubicBezTo>
                  <a:cubicBezTo>
                    <a:pt x="68840" y="4620"/>
                    <a:pt x="68090" y="4724"/>
                    <a:pt x="67315" y="4827"/>
                  </a:cubicBezTo>
                  <a:cubicBezTo>
                    <a:pt x="63052" y="5576"/>
                    <a:pt x="59096" y="5946"/>
                    <a:pt x="55408" y="5946"/>
                  </a:cubicBezTo>
                  <a:cubicBezTo>
                    <a:pt x="50060" y="5946"/>
                    <a:pt x="45277" y="5168"/>
                    <a:pt x="40947" y="3638"/>
                  </a:cubicBezTo>
                  <a:cubicBezTo>
                    <a:pt x="39965" y="3328"/>
                    <a:pt x="39009" y="2888"/>
                    <a:pt x="38026" y="2449"/>
                  </a:cubicBezTo>
                  <a:cubicBezTo>
                    <a:pt x="36088" y="1699"/>
                    <a:pt x="34149" y="949"/>
                    <a:pt x="32210" y="510"/>
                  </a:cubicBezTo>
                  <a:cubicBezTo>
                    <a:pt x="30695" y="153"/>
                    <a:pt x="29165" y="0"/>
                    <a:pt x="27630" y="0"/>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 name="Google Shape;14;p2"/>
            <p:cNvSpPr/>
            <p:nvPr/>
          </p:nvSpPr>
          <p:spPr>
            <a:xfrm>
              <a:off x="240700" y="1613350"/>
              <a:ext cx="2132675" cy="245350"/>
            </a:xfrm>
            <a:custGeom>
              <a:avLst/>
              <a:gdLst/>
              <a:ahLst/>
              <a:cxnLst/>
              <a:rect l="l" t="t" r="r" b="b"/>
              <a:pathLst>
                <a:path w="85307" h="9814" extrusionOk="0">
                  <a:moveTo>
                    <a:pt x="79490" y="6040"/>
                  </a:moveTo>
                  <a:cubicBezTo>
                    <a:pt x="79930" y="6143"/>
                    <a:pt x="80240" y="6272"/>
                    <a:pt x="80576" y="6376"/>
                  </a:cubicBezTo>
                  <a:cubicBezTo>
                    <a:pt x="81762" y="6703"/>
                    <a:pt x="83028" y="6981"/>
                    <a:pt x="84247" y="6981"/>
                  </a:cubicBezTo>
                  <a:cubicBezTo>
                    <a:pt x="84570" y="6981"/>
                    <a:pt x="84890" y="6962"/>
                    <a:pt x="85203" y="6919"/>
                  </a:cubicBezTo>
                  <a:lnTo>
                    <a:pt x="85307" y="6919"/>
                  </a:lnTo>
                  <a:lnTo>
                    <a:pt x="85307" y="6789"/>
                  </a:lnTo>
                  <a:lnTo>
                    <a:pt x="85203" y="6789"/>
                  </a:lnTo>
                  <a:cubicBezTo>
                    <a:pt x="84863" y="6842"/>
                    <a:pt x="84522" y="6866"/>
                    <a:pt x="84180" y="6866"/>
                  </a:cubicBezTo>
                  <a:cubicBezTo>
                    <a:pt x="83014" y="6866"/>
                    <a:pt x="81839" y="6592"/>
                    <a:pt x="80679" y="6272"/>
                  </a:cubicBezTo>
                  <a:cubicBezTo>
                    <a:pt x="80240" y="6143"/>
                    <a:pt x="79930" y="6040"/>
                    <a:pt x="79490" y="6040"/>
                  </a:cubicBezTo>
                  <a:close/>
                  <a:moveTo>
                    <a:pt x="26581" y="1"/>
                  </a:moveTo>
                  <a:cubicBezTo>
                    <a:pt x="25881" y="1"/>
                    <a:pt x="25168" y="67"/>
                    <a:pt x="24455" y="223"/>
                  </a:cubicBezTo>
                  <a:cubicBezTo>
                    <a:pt x="22206" y="766"/>
                    <a:pt x="20370" y="2265"/>
                    <a:pt x="18535" y="3687"/>
                  </a:cubicBezTo>
                  <a:cubicBezTo>
                    <a:pt x="17889" y="4101"/>
                    <a:pt x="17346" y="4540"/>
                    <a:pt x="16803" y="4980"/>
                  </a:cubicBezTo>
                  <a:cubicBezTo>
                    <a:pt x="17346" y="4644"/>
                    <a:pt x="17992" y="4204"/>
                    <a:pt x="18535" y="3791"/>
                  </a:cubicBezTo>
                  <a:cubicBezTo>
                    <a:pt x="20370" y="2395"/>
                    <a:pt x="22309" y="870"/>
                    <a:pt x="24455" y="327"/>
                  </a:cubicBezTo>
                  <a:cubicBezTo>
                    <a:pt x="25164" y="179"/>
                    <a:pt x="25873" y="116"/>
                    <a:pt x="26569" y="116"/>
                  </a:cubicBezTo>
                  <a:cubicBezTo>
                    <a:pt x="28310" y="116"/>
                    <a:pt x="29972" y="511"/>
                    <a:pt x="31357" y="973"/>
                  </a:cubicBezTo>
                  <a:cubicBezTo>
                    <a:pt x="34356" y="1852"/>
                    <a:pt x="37277" y="3248"/>
                    <a:pt x="40172" y="4540"/>
                  </a:cubicBezTo>
                  <a:cubicBezTo>
                    <a:pt x="41800" y="5290"/>
                    <a:pt x="43403" y="6040"/>
                    <a:pt x="45135" y="6686"/>
                  </a:cubicBezTo>
                  <a:cubicBezTo>
                    <a:pt x="49435" y="8476"/>
                    <a:pt x="53120" y="9343"/>
                    <a:pt x="56476" y="9343"/>
                  </a:cubicBezTo>
                  <a:cubicBezTo>
                    <a:pt x="57579" y="9343"/>
                    <a:pt x="58647" y="9250"/>
                    <a:pt x="59689" y="9064"/>
                  </a:cubicBezTo>
                  <a:cubicBezTo>
                    <a:pt x="61498" y="8728"/>
                    <a:pt x="63230" y="8082"/>
                    <a:pt x="64962" y="7436"/>
                  </a:cubicBezTo>
                  <a:cubicBezTo>
                    <a:pt x="66152" y="7022"/>
                    <a:pt x="67444" y="6582"/>
                    <a:pt x="68737" y="6272"/>
                  </a:cubicBezTo>
                  <a:cubicBezTo>
                    <a:pt x="70627" y="5748"/>
                    <a:pt x="72554" y="5504"/>
                    <a:pt x="74478" y="5504"/>
                  </a:cubicBezTo>
                  <a:cubicBezTo>
                    <a:pt x="76160" y="5504"/>
                    <a:pt x="77839" y="5690"/>
                    <a:pt x="79490" y="6040"/>
                  </a:cubicBezTo>
                  <a:cubicBezTo>
                    <a:pt x="77770" y="5625"/>
                    <a:pt x="75995" y="5412"/>
                    <a:pt x="74230" y="5412"/>
                  </a:cubicBezTo>
                  <a:cubicBezTo>
                    <a:pt x="72362" y="5412"/>
                    <a:pt x="70505" y="5651"/>
                    <a:pt x="68737" y="6143"/>
                  </a:cubicBezTo>
                  <a:cubicBezTo>
                    <a:pt x="67444" y="6479"/>
                    <a:pt x="66152" y="6919"/>
                    <a:pt x="64859" y="7436"/>
                  </a:cubicBezTo>
                  <a:cubicBezTo>
                    <a:pt x="63230" y="7978"/>
                    <a:pt x="61395" y="8625"/>
                    <a:pt x="59689" y="8961"/>
                  </a:cubicBezTo>
                  <a:cubicBezTo>
                    <a:pt x="58647" y="9146"/>
                    <a:pt x="57579" y="9240"/>
                    <a:pt x="56476" y="9240"/>
                  </a:cubicBezTo>
                  <a:cubicBezTo>
                    <a:pt x="53120" y="9240"/>
                    <a:pt x="49435" y="8372"/>
                    <a:pt x="45135" y="6582"/>
                  </a:cubicBezTo>
                  <a:cubicBezTo>
                    <a:pt x="43532" y="5936"/>
                    <a:pt x="41800" y="5187"/>
                    <a:pt x="40172" y="4437"/>
                  </a:cubicBezTo>
                  <a:cubicBezTo>
                    <a:pt x="37380" y="3144"/>
                    <a:pt x="34356" y="1748"/>
                    <a:pt x="31357" y="870"/>
                  </a:cubicBezTo>
                  <a:cubicBezTo>
                    <a:pt x="29975" y="409"/>
                    <a:pt x="28318" y="1"/>
                    <a:pt x="26581" y="1"/>
                  </a:cubicBezTo>
                  <a:close/>
                  <a:moveTo>
                    <a:pt x="16803" y="4980"/>
                  </a:moveTo>
                  <a:lnTo>
                    <a:pt x="16803" y="4980"/>
                  </a:lnTo>
                  <a:cubicBezTo>
                    <a:pt x="12267" y="8139"/>
                    <a:pt x="6879" y="9748"/>
                    <a:pt x="1443" y="9748"/>
                  </a:cubicBezTo>
                  <a:cubicBezTo>
                    <a:pt x="962" y="9748"/>
                    <a:pt x="481" y="9736"/>
                    <a:pt x="0" y="9710"/>
                  </a:cubicBezTo>
                  <a:lnTo>
                    <a:pt x="0" y="9814"/>
                  </a:lnTo>
                  <a:lnTo>
                    <a:pt x="1629" y="9814"/>
                  </a:lnTo>
                  <a:cubicBezTo>
                    <a:pt x="7006" y="9814"/>
                    <a:pt x="12383" y="8211"/>
                    <a:pt x="16803" y="4980"/>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5" name="Google Shape;15;p2"/>
          <p:cNvSpPr txBox="1">
            <a:spLocks noGrp="1"/>
          </p:cNvSpPr>
          <p:nvPr>
            <p:ph type="ctrTitle"/>
          </p:nvPr>
        </p:nvSpPr>
        <p:spPr>
          <a:xfrm>
            <a:off x="953467" y="930433"/>
            <a:ext cx="6190800" cy="2860000"/>
          </a:xfrm>
          <a:prstGeom prst="rect">
            <a:avLst/>
          </a:prstGeom>
        </p:spPr>
        <p:txBody>
          <a:bodyPr spcFirstLastPara="1" wrap="square" lIns="91425" tIns="91425" rIns="91425" bIns="91425" anchor="t" anchorCtr="0">
            <a:noAutofit/>
          </a:bodyPr>
          <a:lstStyle>
            <a:lvl1pPr lvl="0">
              <a:lnSpc>
                <a:spcPct val="90000"/>
              </a:lnSpc>
              <a:spcBef>
                <a:spcPts val="0"/>
              </a:spcBef>
              <a:spcAft>
                <a:spcPts val="0"/>
              </a:spcAft>
              <a:buClr>
                <a:srgbClr val="191919"/>
              </a:buClr>
              <a:buSzPts val="5200"/>
              <a:buNone/>
              <a:defRPr sz="11333">
                <a:solidFill>
                  <a:srgbClr val="191919"/>
                </a:solidFill>
              </a:defRPr>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16" name="Google Shape;16;p2"/>
          <p:cNvSpPr txBox="1">
            <a:spLocks noGrp="1"/>
          </p:cNvSpPr>
          <p:nvPr>
            <p:ph type="subTitle" idx="1"/>
          </p:nvPr>
        </p:nvSpPr>
        <p:spPr>
          <a:xfrm>
            <a:off x="1021300" y="3953633"/>
            <a:ext cx="4368000" cy="995200"/>
          </a:xfrm>
          <a:prstGeom prst="rect">
            <a:avLst/>
          </a:prstGeom>
        </p:spPr>
        <p:txBody>
          <a:bodyPr spcFirstLastPara="1" wrap="square" lIns="91425" tIns="91425" rIns="91425" bIns="91425" anchor="ctr" anchorCtr="0">
            <a:noAutofit/>
          </a:bodyPr>
          <a:lstStyle>
            <a:lvl1pPr marL="0" marR="0" lvl="0" indent="0" rtl="0">
              <a:lnSpc>
                <a:spcPct val="100000"/>
              </a:lnSpc>
              <a:spcBef>
                <a:spcPts val="0"/>
              </a:spcBef>
              <a:spcAft>
                <a:spcPts val="0"/>
              </a:spcAft>
              <a:buSzPts val="2200"/>
              <a:buFont typeface="Life Savers"/>
              <a:buNone/>
              <a:defRPr sz="2533">
                <a:solidFill>
                  <a:schemeClr val="lt1"/>
                </a:solidFill>
                <a:latin typeface="Quicksand SemiBold"/>
                <a:ea typeface="Quicksand SemiBold"/>
                <a:cs typeface="Quicksand SemiBold"/>
                <a:sym typeface="Quicksand SemiBold"/>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7" name="Google Shape;17;p2"/>
          <p:cNvSpPr/>
          <p:nvPr/>
        </p:nvSpPr>
        <p:spPr>
          <a:xfrm flipH="1">
            <a:off x="10236981" y="675615"/>
            <a:ext cx="2667904" cy="559607"/>
          </a:xfrm>
          <a:custGeom>
            <a:avLst/>
            <a:gdLst/>
            <a:ahLst/>
            <a:cxnLst/>
            <a:rect l="l" t="t" r="r" b="b"/>
            <a:pathLst>
              <a:path w="20784" h="4360" extrusionOk="0">
                <a:moveTo>
                  <a:pt x="11974" y="1"/>
                </a:moveTo>
                <a:cubicBezTo>
                  <a:pt x="11023" y="1"/>
                  <a:pt x="10033" y="214"/>
                  <a:pt x="9151" y="585"/>
                </a:cubicBezTo>
                <a:cubicBezTo>
                  <a:pt x="7962" y="1231"/>
                  <a:pt x="6799" y="2084"/>
                  <a:pt x="5920" y="3273"/>
                </a:cubicBezTo>
                <a:cubicBezTo>
                  <a:pt x="5328" y="2682"/>
                  <a:pt x="4607" y="2348"/>
                  <a:pt x="3847" y="2348"/>
                </a:cubicBezTo>
                <a:cubicBezTo>
                  <a:pt x="3644" y="2348"/>
                  <a:pt x="3438" y="2371"/>
                  <a:pt x="3231" y="2420"/>
                </a:cubicBezTo>
                <a:cubicBezTo>
                  <a:pt x="2585" y="2524"/>
                  <a:pt x="1939" y="2834"/>
                  <a:pt x="1396" y="3170"/>
                </a:cubicBezTo>
                <a:cubicBezTo>
                  <a:pt x="853" y="3480"/>
                  <a:pt x="440" y="3920"/>
                  <a:pt x="0" y="4359"/>
                </a:cubicBezTo>
                <a:lnTo>
                  <a:pt x="20784" y="4359"/>
                </a:lnTo>
                <a:cubicBezTo>
                  <a:pt x="20680" y="3609"/>
                  <a:pt x="20034" y="2834"/>
                  <a:pt x="19285" y="2524"/>
                </a:cubicBezTo>
                <a:cubicBezTo>
                  <a:pt x="18984" y="2431"/>
                  <a:pt x="18676" y="2389"/>
                  <a:pt x="18370" y="2389"/>
                </a:cubicBezTo>
                <a:cubicBezTo>
                  <a:pt x="17567" y="2389"/>
                  <a:pt x="16774" y="2674"/>
                  <a:pt x="16157" y="3067"/>
                </a:cubicBezTo>
                <a:cubicBezTo>
                  <a:pt x="15846" y="1671"/>
                  <a:pt x="14657" y="585"/>
                  <a:pt x="13261" y="145"/>
                </a:cubicBezTo>
                <a:cubicBezTo>
                  <a:pt x="12851" y="47"/>
                  <a:pt x="12417" y="1"/>
                  <a:pt x="11974"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 name="Google Shape;18;p2"/>
          <p:cNvSpPr/>
          <p:nvPr/>
        </p:nvSpPr>
        <p:spPr>
          <a:xfrm flipH="1">
            <a:off x="7716648" y="1369767"/>
            <a:ext cx="1376077" cy="396251"/>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 name="Google Shape;19;p2"/>
          <p:cNvSpPr/>
          <p:nvPr/>
        </p:nvSpPr>
        <p:spPr>
          <a:xfrm>
            <a:off x="-856576" y="-15"/>
            <a:ext cx="2409787" cy="693945"/>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 name="Google Shape;20;p2"/>
          <p:cNvSpPr/>
          <p:nvPr/>
        </p:nvSpPr>
        <p:spPr>
          <a:xfrm flipH="1">
            <a:off x="9841977" y="2622400"/>
            <a:ext cx="1729849" cy="498123"/>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285960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72"/>
        <p:cNvGrpSpPr/>
        <p:nvPr/>
      </p:nvGrpSpPr>
      <p:grpSpPr>
        <a:xfrm>
          <a:off x="0" y="0"/>
          <a:ext cx="0" cy="0"/>
          <a:chOff x="0" y="0"/>
          <a:chExt cx="0" cy="0"/>
        </a:xfrm>
      </p:grpSpPr>
      <p:grpSp>
        <p:nvGrpSpPr>
          <p:cNvPr id="173" name="Google Shape;173;p5"/>
          <p:cNvGrpSpPr/>
          <p:nvPr/>
        </p:nvGrpSpPr>
        <p:grpSpPr>
          <a:xfrm>
            <a:off x="-189467" y="-64267"/>
            <a:ext cx="12566000" cy="7012400"/>
            <a:chOff x="-142100" y="-48200"/>
            <a:chExt cx="9424500" cy="5259300"/>
          </a:xfrm>
        </p:grpSpPr>
        <p:cxnSp>
          <p:nvCxnSpPr>
            <p:cNvPr id="174" name="Google Shape;174;p5"/>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5" name="Google Shape;175;p5"/>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6" name="Google Shape;176;p5"/>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7" name="Google Shape;177;p5"/>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8" name="Google Shape;178;p5"/>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9" name="Google Shape;179;p5"/>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0" name="Google Shape;180;p5"/>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1" name="Google Shape;181;p5"/>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2" name="Google Shape;182;p5"/>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3" name="Google Shape;183;p5"/>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4" name="Google Shape;184;p5"/>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5" name="Google Shape;185;p5"/>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6" name="Google Shape;186;p5"/>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7" name="Google Shape;187;p5"/>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8" name="Google Shape;188;p5"/>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9" name="Google Shape;189;p5"/>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0" name="Google Shape;190;p5"/>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1" name="Google Shape;191;p5"/>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2" name="Google Shape;192;p5"/>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3" name="Google Shape;193;p5"/>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4" name="Google Shape;194;p5"/>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5" name="Google Shape;195;p5"/>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6" name="Google Shape;196;p5"/>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7" name="Google Shape;197;p5"/>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8" name="Google Shape;198;p5"/>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9" name="Google Shape;199;p5"/>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00" name="Google Shape;200;p5"/>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01" name="Google Shape;201;p5"/>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02" name="Google Shape;202;p5"/>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03" name="Google Shape;203;p5"/>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4" name="Google Shape;204;p5"/>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5" name="Google Shape;205;p5"/>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6" name="Google Shape;206;p5"/>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7" name="Google Shape;207;p5"/>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8" name="Google Shape;208;p5"/>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9" name="Google Shape;209;p5"/>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0" name="Google Shape;210;p5"/>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1" name="Google Shape;211;p5"/>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2" name="Google Shape;212;p5"/>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3" name="Google Shape;213;p5"/>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4" name="Google Shape;214;p5"/>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5" name="Google Shape;215;p5"/>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6" name="Google Shape;216;p5"/>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7" name="Google Shape;217;p5"/>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218" name="Google Shape;218;p5"/>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9" name="Google Shape;219;p5"/>
          <p:cNvSpPr txBox="1">
            <a:spLocks noGrp="1"/>
          </p:cNvSpPr>
          <p:nvPr>
            <p:ph type="subTitle" idx="1"/>
          </p:nvPr>
        </p:nvSpPr>
        <p:spPr>
          <a:xfrm rot="-59916">
            <a:off x="1708509" y="3429061"/>
            <a:ext cx="3901792" cy="609289"/>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Bebas Neue"/>
              <a:buNone/>
              <a:defRPr sz="3333" b="1">
                <a:latin typeface="Nunito"/>
                <a:ea typeface="Nunito"/>
                <a:cs typeface="Nunito"/>
                <a:sym typeface="Nunito"/>
              </a:defRPr>
            </a:lvl1pPr>
            <a:lvl2pPr lvl="1" algn="ctr">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220" name="Google Shape;220;p5"/>
          <p:cNvSpPr txBox="1">
            <a:spLocks noGrp="1"/>
          </p:cNvSpPr>
          <p:nvPr>
            <p:ph type="subTitle" idx="2"/>
          </p:nvPr>
        </p:nvSpPr>
        <p:spPr>
          <a:xfrm rot="-59916">
            <a:off x="6581643" y="3395161"/>
            <a:ext cx="3901792" cy="609289"/>
          </a:xfrm>
          <a:prstGeom prst="rect">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3333" b="1">
                <a:latin typeface="Nunito"/>
                <a:ea typeface="Nunito"/>
                <a:cs typeface="Nunito"/>
                <a:sym typeface="Nunito"/>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221" name="Google Shape;221;p5"/>
          <p:cNvSpPr txBox="1">
            <a:spLocks noGrp="1"/>
          </p:cNvSpPr>
          <p:nvPr>
            <p:ph type="subTitle" idx="3"/>
          </p:nvPr>
        </p:nvSpPr>
        <p:spPr>
          <a:xfrm>
            <a:off x="1708600" y="4038616"/>
            <a:ext cx="3901600" cy="134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2" name="Google Shape;222;p5"/>
          <p:cNvSpPr txBox="1">
            <a:spLocks noGrp="1"/>
          </p:cNvSpPr>
          <p:nvPr>
            <p:ph type="subTitle" idx="4"/>
          </p:nvPr>
        </p:nvSpPr>
        <p:spPr>
          <a:xfrm>
            <a:off x="6581767" y="4038616"/>
            <a:ext cx="3901600" cy="134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3" name="Google Shape;223;p5"/>
          <p:cNvSpPr txBox="1">
            <a:spLocks noGrp="1"/>
          </p:cNvSpPr>
          <p:nvPr>
            <p:ph type="title"/>
          </p:nvPr>
        </p:nvSpPr>
        <p:spPr>
          <a:xfrm rot="-30146">
            <a:off x="2743272" y="595571"/>
            <a:ext cx="6705457"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93710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1"/>
        <p:cNvGrpSpPr/>
        <p:nvPr/>
      </p:nvGrpSpPr>
      <p:grpSpPr>
        <a:xfrm>
          <a:off x="0" y="0"/>
          <a:ext cx="0" cy="0"/>
          <a:chOff x="0" y="0"/>
          <a:chExt cx="0" cy="0"/>
        </a:xfrm>
      </p:grpSpPr>
      <p:grpSp>
        <p:nvGrpSpPr>
          <p:cNvPr id="322" name="Google Shape;322;p8"/>
          <p:cNvGrpSpPr/>
          <p:nvPr/>
        </p:nvGrpSpPr>
        <p:grpSpPr>
          <a:xfrm>
            <a:off x="-189467" y="-64267"/>
            <a:ext cx="12566000" cy="7012400"/>
            <a:chOff x="-142100" y="-48200"/>
            <a:chExt cx="9424500" cy="5259300"/>
          </a:xfrm>
        </p:grpSpPr>
        <p:cxnSp>
          <p:nvCxnSpPr>
            <p:cNvPr id="323" name="Google Shape;323;p8"/>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4" name="Google Shape;324;p8"/>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5" name="Google Shape;325;p8"/>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6" name="Google Shape;326;p8"/>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7" name="Google Shape;327;p8"/>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8" name="Google Shape;328;p8"/>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9" name="Google Shape;329;p8"/>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0" name="Google Shape;330;p8"/>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1" name="Google Shape;331;p8"/>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2" name="Google Shape;332;p8"/>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3" name="Google Shape;333;p8"/>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4" name="Google Shape;334;p8"/>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5" name="Google Shape;335;p8"/>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6" name="Google Shape;336;p8"/>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7" name="Google Shape;337;p8"/>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8" name="Google Shape;338;p8"/>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9" name="Google Shape;339;p8"/>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0" name="Google Shape;340;p8"/>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1" name="Google Shape;341;p8"/>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2" name="Google Shape;342;p8"/>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3" name="Google Shape;343;p8"/>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4" name="Google Shape;344;p8"/>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5" name="Google Shape;345;p8"/>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6" name="Google Shape;346;p8"/>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7" name="Google Shape;347;p8"/>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8" name="Google Shape;348;p8"/>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9" name="Google Shape;349;p8"/>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50" name="Google Shape;350;p8"/>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51" name="Google Shape;351;p8"/>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52" name="Google Shape;352;p8"/>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3" name="Google Shape;353;p8"/>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4" name="Google Shape;354;p8"/>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5" name="Google Shape;355;p8"/>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6" name="Google Shape;356;p8"/>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7" name="Google Shape;357;p8"/>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8" name="Google Shape;358;p8"/>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9" name="Google Shape;359;p8"/>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0" name="Google Shape;360;p8"/>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1" name="Google Shape;361;p8"/>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2" name="Google Shape;362;p8"/>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3" name="Google Shape;363;p8"/>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4" name="Google Shape;364;p8"/>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5" name="Google Shape;365;p8"/>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6" name="Google Shape;366;p8"/>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367" name="Google Shape;367;p8"/>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8" name="Google Shape;368;p8"/>
          <p:cNvSpPr txBox="1">
            <a:spLocks noGrp="1"/>
          </p:cNvSpPr>
          <p:nvPr>
            <p:ph type="title"/>
          </p:nvPr>
        </p:nvSpPr>
        <p:spPr>
          <a:xfrm rot="-60073">
            <a:off x="487489" y="2209673"/>
            <a:ext cx="11216912" cy="2438768"/>
          </a:xfrm>
          <a:prstGeom prst="rect">
            <a:avLst/>
          </a:prstGeom>
          <a:solidFill>
            <a:schemeClr val="lt2"/>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6000"/>
              <a:buNone/>
              <a:defRPr sz="10666"/>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grpSp>
        <p:nvGrpSpPr>
          <p:cNvPr id="369" name="Google Shape;369;p8"/>
          <p:cNvGrpSpPr/>
          <p:nvPr/>
        </p:nvGrpSpPr>
        <p:grpSpPr>
          <a:xfrm flipH="1">
            <a:off x="5204782" y="5217852"/>
            <a:ext cx="1782303" cy="920160"/>
            <a:chOff x="157977" y="4282239"/>
            <a:chExt cx="1336727" cy="690120"/>
          </a:xfrm>
        </p:grpSpPr>
        <p:sp>
          <p:nvSpPr>
            <p:cNvPr id="370" name="Google Shape;370;p8"/>
            <p:cNvSpPr/>
            <p:nvPr/>
          </p:nvSpPr>
          <p:spPr>
            <a:xfrm>
              <a:off x="1268232" y="43063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1" name="Google Shape;371;p8"/>
            <p:cNvSpPr/>
            <p:nvPr/>
          </p:nvSpPr>
          <p:spPr>
            <a:xfrm>
              <a:off x="1320834" y="45556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2" name="Google Shape;372;p8"/>
            <p:cNvSpPr/>
            <p:nvPr/>
          </p:nvSpPr>
          <p:spPr>
            <a:xfrm>
              <a:off x="640408" y="47575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3" name="Google Shape;373;p8"/>
            <p:cNvSpPr/>
            <p:nvPr/>
          </p:nvSpPr>
          <p:spPr>
            <a:xfrm>
              <a:off x="656810" y="47529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4" name="Google Shape;374;p8"/>
            <p:cNvSpPr/>
            <p:nvPr/>
          </p:nvSpPr>
          <p:spPr>
            <a:xfrm>
              <a:off x="157977" y="42822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5" name="Google Shape;375;p8"/>
            <p:cNvSpPr/>
            <p:nvPr/>
          </p:nvSpPr>
          <p:spPr>
            <a:xfrm>
              <a:off x="1007592" y="43928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6" name="Google Shape;376;p8"/>
            <p:cNvSpPr/>
            <p:nvPr/>
          </p:nvSpPr>
          <p:spPr>
            <a:xfrm>
              <a:off x="233851" y="44255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588717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77"/>
        <p:cNvGrpSpPr/>
        <p:nvPr/>
      </p:nvGrpSpPr>
      <p:grpSpPr>
        <a:xfrm>
          <a:off x="0" y="0"/>
          <a:ext cx="0" cy="0"/>
          <a:chOff x="0" y="0"/>
          <a:chExt cx="0" cy="0"/>
        </a:xfrm>
      </p:grpSpPr>
      <p:grpSp>
        <p:nvGrpSpPr>
          <p:cNvPr id="378" name="Google Shape;378;p9"/>
          <p:cNvGrpSpPr/>
          <p:nvPr/>
        </p:nvGrpSpPr>
        <p:grpSpPr>
          <a:xfrm>
            <a:off x="-189467" y="-64267"/>
            <a:ext cx="12566000" cy="7012400"/>
            <a:chOff x="-142100" y="-48200"/>
            <a:chExt cx="9424500" cy="5259300"/>
          </a:xfrm>
        </p:grpSpPr>
        <p:cxnSp>
          <p:nvCxnSpPr>
            <p:cNvPr id="379" name="Google Shape;379;p9"/>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0" name="Google Shape;380;p9"/>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1" name="Google Shape;381;p9"/>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2" name="Google Shape;382;p9"/>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3" name="Google Shape;383;p9"/>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4" name="Google Shape;384;p9"/>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5" name="Google Shape;385;p9"/>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6" name="Google Shape;386;p9"/>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7" name="Google Shape;387;p9"/>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8" name="Google Shape;388;p9"/>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9" name="Google Shape;389;p9"/>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0" name="Google Shape;390;p9"/>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1" name="Google Shape;391;p9"/>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2" name="Google Shape;392;p9"/>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3" name="Google Shape;393;p9"/>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4" name="Google Shape;394;p9"/>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5" name="Google Shape;395;p9"/>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6" name="Google Shape;396;p9"/>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7" name="Google Shape;397;p9"/>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8" name="Google Shape;398;p9"/>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9" name="Google Shape;399;p9"/>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0" name="Google Shape;400;p9"/>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1" name="Google Shape;401;p9"/>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2" name="Google Shape;402;p9"/>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3" name="Google Shape;403;p9"/>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4" name="Google Shape;404;p9"/>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5" name="Google Shape;405;p9"/>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6" name="Google Shape;406;p9"/>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7" name="Google Shape;407;p9"/>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8" name="Google Shape;408;p9"/>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09" name="Google Shape;409;p9"/>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0" name="Google Shape;410;p9"/>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1" name="Google Shape;411;p9"/>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2" name="Google Shape;412;p9"/>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3" name="Google Shape;413;p9"/>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4" name="Google Shape;414;p9"/>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5" name="Google Shape;415;p9"/>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6" name="Google Shape;416;p9"/>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7" name="Google Shape;417;p9"/>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8" name="Google Shape;418;p9"/>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9" name="Google Shape;419;p9"/>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20" name="Google Shape;420;p9"/>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21" name="Google Shape;421;p9"/>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22" name="Google Shape;422;p9"/>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423" name="Google Shape;423;p9"/>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4" name="Google Shape;424;p9"/>
          <p:cNvSpPr txBox="1">
            <a:spLocks noGrp="1"/>
          </p:cNvSpPr>
          <p:nvPr>
            <p:ph type="title"/>
          </p:nvPr>
        </p:nvSpPr>
        <p:spPr>
          <a:xfrm rot="-60216">
            <a:off x="957545" y="2018055"/>
            <a:ext cx="10276776" cy="2529983"/>
          </a:xfrm>
          <a:prstGeom prst="rect">
            <a:avLst/>
          </a:prstGeom>
          <a:solidFill>
            <a:schemeClr val="accent1"/>
          </a:solidFill>
        </p:spPr>
        <p:txBody>
          <a:bodyPr spcFirstLastPara="1" wrap="square" lIns="91425" tIns="91425" rIns="91425" bIns="91425" anchor="ctr" anchorCtr="0">
            <a:noAutofit/>
          </a:bodyPr>
          <a:lstStyle>
            <a:lvl1pPr lvl="0" algn="ctr" rtl="0">
              <a:spcBef>
                <a:spcPts val="0"/>
              </a:spcBef>
              <a:spcAft>
                <a:spcPts val="0"/>
              </a:spcAft>
              <a:buClr>
                <a:schemeClr val="lt1"/>
              </a:buClr>
              <a:buSzPts val="3600"/>
              <a:buNone/>
              <a:defRPr sz="13333">
                <a:solidFill>
                  <a:schemeClr val="lt1"/>
                </a:solidFill>
              </a:defRPr>
            </a:lvl1pPr>
            <a:lvl2pPr lvl="1" algn="ctr" rtl="0">
              <a:spcBef>
                <a:spcPts val="0"/>
              </a:spcBef>
              <a:spcAft>
                <a:spcPts val="0"/>
              </a:spcAft>
              <a:buClr>
                <a:schemeClr val="lt1"/>
              </a:buClr>
              <a:buSzPts val="3600"/>
              <a:buNone/>
              <a:defRPr sz="4800">
                <a:solidFill>
                  <a:schemeClr val="lt1"/>
                </a:solidFill>
              </a:defRPr>
            </a:lvl2pPr>
            <a:lvl3pPr lvl="2" algn="ctr" rtl="0">
              <a:spcBef>
                <a:spcPts val="0"/>
              </a:spcBef>
              <a:spcAft>
                <a:spcPts val="0"/>
              </a:spcAft>
              <a:buClr>
                <a:schemeClr val="lt1"/>
              </a:buClr>
              <a:buSzPts val="3600"/>
              <a:buNone/>
              <a:defRPr sz="4800">
                <a:solidFill>
                  <a:schemeClr val="lt1"/>
                </a:solidFill>
              </a:defRPr>
            </a:lvl3pPr>
            <a:lvl4pPr lvl="3" algn="ctr" rtl="0">
              <a:spcBef>
                <a:spcPts val="0"/>
              </a:spcBef>
              <a:spcAft>
                <a:spcPts val="0"/>
              </a:spcAft>
              <a:buClr>
                <a:schemeClr val="lt1"/>
              </a:buClr>
              <a:buSzPts val="3600"/>
              <a:buNone/>
              <a:defRPr sz="4800">
                <a:solidFill>
                  <a:schemeClr val="lt1"/>
                </a:solidFill>
              </a:defRPr>
            </a:lvl4pPr>
            <a:lvl5pPr lvl="4" algn="ctr" rtl="0">
              <a:spcBef>
                <a:spcPts val="0"/>
              </a:spcBef>
              <a:spcAft>
                <a:spcPts val="0"/>
              </a:spcAft>
              <a:buClr>
                <a:schemeClr val="lt1"/>
              </a:buClr>
              <a:buSzPts val="3600"/>
              <a:buNone/>
              <a:defRPr sz="4800">
                <a:solidFill>
                  <a:schemeClr val="lt1"/>
                </a:solidFill>
              </a:defRPr>
            </a:lvl5pPr>
            <a:lvl6pPr lvl="5" algn="ctr" rtl="0">
              <a:spcBef>
                <a:spcPts val="0"/>
              </a:spcBef>
              <a:spcAft>
                <a:spcPts val="0"/>
              </a:spcAft>
              <a:buClr>
                <a:schemeClr val="lt1"/>
              </a:buClr>
              <a:buSzPts val="3600"/>
              <a:buNone/>
              <a:defRPr sz="4800">
                <a:solidFill>
                  <a:schemeClr val="lt1"/>
                </a:solidFill>
              </a:defRPr>
            </a:lvl6pPr>
            <a:lvl7pPr lvl="6" algn="ctr" rtl="0">
              <a:spcBef>
                <a:spcPts val="0"/>
              </a:spcBef>
              <a:spcAft>
                <a:spcPts val="0"/>
              </a:spcAft>
              <a:buClr>
                <a:schemeClr val="lt1"/>
              </a:buClr>
              <a:buSzPts val="3600"/>
              <a:buNone/>
              <a:defRPr sz="4800">
                <a:solidFill>
                  <a:schemeClr val="lt1"/>
                </a:solidFill>
              </a:defRPr>
            </a:lvl7pPr>
            <a:lvl8pPr lvl="7" algn="ctr" rtl="0">
              <a:spcBef>
                <a:spcPts val="0"/>
              </a:spcBef>
              <a:spcAft>
                <a:spcPts val="0"/>
              </a:spcAft>
              <a:buClr>
                <a:schemeClr val="lt1"/>
              </a:buClr>
              <a:buSzPts val="3600"/>
              <a:buNone/>
              <a:defRPr sz="4800">
                <a:solidFill>
                  <a:schemeClr val="lt1"/>
                </a:solidFill>
              </a:defRPr>
            </a:lvl8pPr>
            <a:lvl9pPr lvl="8" algn="ctr" rtl="0">
              <a:spcBef>
                <a:spcPts val="0"/>
              </a:spcBef>
              <a:spcAft>
                <a:spcPts val="0"/>
              </a:spcAft>
              <a:buClr>
                <a:schemeClr val="lt1"/>
              </a:buClr>
              <a:buSzPts val="3600"/>
              <a:buNone/>
              <a:defRPr sz="4800">
                <a:solidFill>
                  <a:schemeClr val="lt1"/>
                </a:solidFill>
              </a:defRPr>
            </a:lvl9pPr>
          </a:lstStyle>
          <a:p>
            <a:endParaRPr/>
          </a:p>
        </p:txBody>
      </p:sp>
      <p:sp>
        <p:nvSpPr>
          <p:cNvPr id="425" name="Google Shape;425;p9"/>
          <p:cNvSpPr txBox="1">
            <a:spLocks noGrp="1"/>
          </p:cNvSpPr>
          <p:nvPr>
            <p:ph type="subTitle" idx="1"/>
          </p:nvPr>
        </p:nvSpPr>
        <p:spPr>
          <a:xfrm rot="-60089">
            <a:off x="2743277" y="4233279"/>
            <a:ext cx="6705424" cy="975352"/>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426" name="Google Shape;426;p9"/>
          <p:cNvGrpSpPr/>
          <p:nvPr/>
        </p:nvGrpSpPr>
        <p:grpSpPr>
          <a:xfrm flipH="1">
            <a:off x="9753031" y="5296745"/>
            <a:ext cx="1782303" cy="841249"/>
            <a:chOff x="157977" y="4219508"/>
            <a:chExt cx="1336727" cy="630937"/>
          </a:xfrm>
        </p:grpSpPr>
        <p:sp>
          <p:nvSpPr>
            <p:cNvPr id="427" name="Google Shape;427;p9"/>
            <p:cNvSpPr/>
            <p:nvPr/>
          </p:nvSpPr>
          <p:spPr>
            <a:xfrm>
              <a:off x="1268232" y="44587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8" name="Google Shape;428;p9"/>
            <p:cNvSpPr/>
            <p:nvPr/>
          </p:nvSpPr>
          <p:spPr>
            <a:xfrm>
              <a:off x="1320834" y="45556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9" name="Google Shape;429;p9"/>
            <p:cNvSpPr/>
            <p:nvPr/>
          </p:nvSpPr>
          <p:spPr>
            <a:xfrm>
              <a:off x="488008" y="42241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0" name="Google Shape;430;p9"/>
            <p:cNvSpPr/>
            <p:nvPr/>
          </p:nvSpPr>
          <p:spPr>
            <a:xfrm>
              <a:off x="504410" y="42195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1" name="Google Shape;431;p9"/>
            <p:cNvSpPr/>
            <p:nvPr/>
          </p:nvSpPr>
          <p:spPr>
            <a:xfrm>
              <a:off x="157977" y="44346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2" name="Google Shape;432;p9"/>
            <p:cNvSpPr/>
            <p:nvPr/>
          </p:nvSpPr>
          <p:spPr>
            <a:xfrm>
              <a:off x="1007592" y="45452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3" name="Google Shape;433;p9"/>
            <p:cNvSpPr/>
            <p:nvPr/>
          </p:nvSpPr>
          <p:spPr>
            <a:xfrm>
              <a:off x="233851" y="45779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34" name="Google Shape;434;p9"/>
          <p:cNvGrpSpPr/>
          <p:nvPr/>
        </p:nvGrpSpPr>
        <p:grpSpPr>
          <a:xfrm rot="-500985" flipH="1">
            <a:off x="852337" y="747754"/>
            <a:ext cx="1463047" cy="731535"/>
            <a:chOff x="6697867" y="-312822"/>
            <a:chExt cx="786877" cy="390023"/>
          </a:xfrm>
        </p:grpSpPr>
        <p:sp>
          <p:nvSpPr>
            <p:cNvPr id="435" name="Google Shape;435;p9"/>
            <p:cNvSpPr/>
            <p:nvPr/>
          </p:nvSpPr>
          <p:spPr>
            <a:xfrm>
              <a:off x="6835110" y="-192459"/>
              <a:ext cx="162228" cy="148026"/>
            </a:xfrm>
            <a:custGeom>
              <a:avLst/>
              <a:gdLst/>
              <a:ahLst/>
              <a:cxnLst/>
              <a:rect l="l" t="t" r="r" b="b"/>
              <a:pathLst>
                <a:path w="2013" h="1846" extrusionOk="0">
                  <a:moveTo>
                    <a:pt x="322" y="119"/>
                  </a:moveTo>
                  <a:lnTo>
                    <a:pt x="322" y="119"/>
                  </a:lnTo>
                  <a:cubicBezTo>
                    <a:pt x="810" y="238"/>
                    <a:pt x="1798" y="560"/>
                    <a:pt x="1917" y="655"/>
                  </a:cubicBezTo>
                  <a:cubicBezTo>
                    <a:pt x="1870" y="715"/>
                    <a:pt x="1667" y="798"/>
                    <a:pt x="1512" y="834"/>
                  </a:cubicBezTo>
                  <a:cubicBezTo>
                    <a:pt x="1215" y="655"/>
                    <a:pt x="655" y="310"/>
                    <a:pt x="322" y="119"/>
                  </a:cubicBezTo>
                  <a:close/>
                  <a:moveTo>
                    <a:pt x="155" y="214"/>
                  </a:moveTo>
                  <a:cubicBezTo>
                    <a:pt x="298" y="357"/>
                    <a:pt x="584" y="619"/>
                    <a:pt x="1155" y="1119"/>
                  </a:cubicBezTo>
                  <a:cubicBezTo>
                    <a:pt x="1096" y="1381"/>
                    <a:pt x="1000" y="1679"/>
                    <a:pt x="953" y="1750"/>
                  </a:cubicBezTo>
                  <a:cubicBezTo>
                    <a:pt x="834" y="1607"/>
                    <a:pt x="322" y="619"/>
                    <a:pt x="155" y="214"/>
                  </a:cubicBezTo>
                  <a:close/>
                  <a:moveTo>
                    <a:pt x="84" y="0"/>
                  </a:moveTo>
                  <a:cubicBezTo>
                    <a:pt x="72" y="0"/>
                    <a:pt x="60" y="0"/>
                    <a:pt x="48" y="12"/>
                  </a:cubicBezTo>
                  <a:lnTo>
                    <a:pt x="36" y="12"/>
                  </a:lnTo>
                  <a:cubicBezTo>
                    <a:pt x="36" y="12"/>
                    <a:pt x="36" y="24"/>
                    <a:pt x="36" y="24"/>
                  </a:cubicBezTo>
                  <a:cubicBezTo>
                    <a:pt x="12" y="48"/>
                    <a:pt x="0" y="72"/>
                    <a:pt x="107" y="310"/>
                  </a:cubicBezTo>
                  <a:cubicBezTo>
                    <a:pt x="215" y="560"/>
                    <a:pt x="834" y="1846"/>
                    <a:pt x="953" y="1846"/>
                  </a:cubicBezTo>
                  <a:cubicBezTo>
                    <a:pt x="989" y="1846"/>
                    <a:pt x="1084" y="1846"/>
                    <a:pt x="1239" y="1107"/>
                  </a:cubicBezTo>
                  <a:cubicBezTo>
                    <a:pt x="1239" y="1096"/>
                    <a:pt x="1239" y="1084"/>
                    <a:pt x="1227" y="1072"/>
                  </a:cubicBezTo>
                  <a:cubicBezTo>
                    <a:pt x="917" y="798"/>
                    <a:pt x="453" y="381"/>
                    <a:pt x="227" y="167"/>
                  </a:cubicBezTo>
                  <a:lnTo>
                    <a:pt x="227" y="167"/>
                  </a:lnTo>
                  <a:cubicBezTo>
                    <a:pt x="512" y="322"/>
                    <a:pt x="1096" y="679"/>
                    <a:pt x="1489" y="917"/>
                  </a:cubicBezTo>
                  <a:cubicBezTo>
                    <a:pt x="1501" y="929"/>
                    <a:pt x="1512" y="929"/>
                    <a:pt x="1524" y="929"/>
                  </a:cubicBezTo>
                  <a:cubicBezTo>
                    <a:pt x="1596" y="905"/>
                    <a:pt x="1953" y="798"/>
                    <a:pt x="2001" y="667"/>
                  </a:cubicBezTo>
                  <a:cubicBezTo>
                    <a:pt x="2001" y="667"/>
                    <a:pt x="2012" y="643"/>
                    <a:pt x="1989" y="619"/>
                  </a:cubicBezTo>
                  <a:cubicBezTo>
                    <a:pt x="1893" y="464"/>
                    <a:pt x="298" y="0"/>
                    <a:pt x="84"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6" name="Google Shape;436;p9"/>
            <p:cNvSpPr/>
            <p:nvPr/>
          </p:nvSpPr>
          <p:spPr>
            <a:xfrm>
              <a:off x="6923355" y="-123737"/>
              <a:ext cx="36588" cy="59259"/>
            </a:xfrm>
            <a:custGeom>
              <a:avLst/>
              <a:gdLst/>
              <a:ahLst/>
              <a:cxnLst/>
              <a:rect l="l" t="t" r="r" b="b"/>
              <a:pathLst>
                <a:path w="454" h="739" extrusionOk="0">
                  <a:moveTo>
                    <a:pt x="417" y="0"/>
                  </a:moveTo>
                  <a:cubicBezTo>
                    <a:pt x="394" y="0"/>
                    <a:pt x="370" y="12"/>
                    <a:pt x="370" y="36"/>
                  </a:cubicBezTo>
                  <a:cubicBezTo>
                    <a:pt x="346" y="298"/>
                    <a:pt x="310" y="596"/>
                    <a:pt x="286" y="655"/>
                  </a:cubicBezTo>
                  <a:cubicBezTo>
                    <a:pt x="251" y="631"/>
                    <a:pt x="155" y="548"/>
                    <a:pt x="84" y="453"/>
                  </a:cubicBezTo>
                  <a:cubicBezTo>
                    <a:pt x="70" y="446"/>
                    <a:pt x="57" y="439"/>
                    <a:pt x="45" y="439"/>
                  </a:cubicBezTo>
                  <a:cubicBezTo>
                    <a:pt x="37" y="439"/>
                    <a:pt x="30" y="443"/>
                    <a:pt x="25" y="453"/>
                  </a:cubicBezTo>
                  <a:cubicBezTo>
                    <a:pt x="1" y="465"/>
                    <a:pt x="1" y="489"/>
                    <a:pt x="13" y="512"/>
                  </a:cubicBezTo>
                  <a:cubicBezTo>
                    <a:pt x="72" y="572"/>
                    <a:pt x="203" y="727"/>
                    <a:pt x="286" y="739"/>
                  </a:cubicBezTo>
                  <a:cubicBezTo>
                    <a:pt x="310" y="739"/>
                    <a:pt x="322" y="727"/>
                    <a:pt x="334" y="715"/>
                  </a:cubicBezTo>
                  <a:cubicBezTo>
                    <a:pt x="394" y="679"/>
                    <a:pt x="429" y="322"/>
                    <a:pt x="453" y="48"/>
                  </a:cubicBezTo>
                  <a:cubicBezTo>
                    <a:pt x="453" y="24"/>
                    <a:pt x="441" y="0"/>
                    <a:pt x="417"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7" name="Google Shape;437;p9"/>
            <p:cNvSpPr/>
            <p:nvPr/>
          </p:nvSpPr>
          <p:spPr>
            <a:xfrm>
              <a:off x="7073734" y="-309534"/>
              <a:ext cx="264013" cy="149630"/>
            </a:xfrm>
            <a:custGeom>
              <a:avLst/>
              <a:gdLst/>
              <a:ahLst/>
              <a:cxnLst/>
              <a:rect l="l" t="t" r="r" b="b"/>
              <a:pathLst>
                <a:path w="3276" h="1866" extrusionOk="0">
                  <a:moveTo>
                    <a:pt x="1994" y="0"/>
                  </a:moveTo>
                  <a:cubicBezTo>
                    <a:pt x="1841" y="0"/>
                    <a:pt x="1704" y="87"/>
                    <a:pt x="1612" y="201"/>
                  </a:cubicBezTo>
                  <a:lnTo>
                    <a:pt x="1612" y="201"/>
                  </a:lnTo>
                  <a:cubicBezTo>
                    <a:pt x="1549" y="149"/>
                    <a:pt x="1467" y="103"/>
                    <a:pt x="1361" y="67"/>
                  </a:cubicBezTo>
                  <a:cubicBezTo>
                    <a:pt x="1274" y="37"/>
                    <a:pt x="1201" y="24"/>
                    <a:pt x="1140" y="24"/>
                  </a:cubicBezTo>
                  <a:cubicBezTo>
                    <a:pt x="764" y="24"/>
                    <a:pt x="826" y="508"/>
                    <a:pt x="826" y="508"/>
                  </a:cubicBezTo>
                  <a:cubicBezTo>
                    <a:pt x="786" y="484"/>
                    <a:pt x="744" y="473"/>
                    <a:pt x="701" y="473"/>
                  </a:cubicBezTo>
                  <a:cubicBezTo>
                    <a:pt x="378" y="473"/>
                    <a:pt x="0" y="1085"/>
                    <a:pt x="421" y="1401"/>
                  </a:cubicBezTo>
                  <a:cubicBezTo>
                    <a:pt x="555" y="1502"/>
                    <a:pt x="684" y="1546"/>
                    <a:pt x="794" y="1552"/>
                  </a:cubicBezTo>
                  <a:lnTo>
                    <a:pt x="794" y="1552"/>
                  </a:lnTo>
                  <a:cubicBezTo>
                    <a:pt x="830" y="1717"/>
                    <a:pt x="946" y="1861"/>
                    <a:pt x="1195" y="1865"/>
                  </a:cubicBezTo>
                  <a:cubicBezTo>
                    <a:pt x="1208" y="1865"/>
                    <a:pt x="1221" y="1865"/>
                    <a:pt x="1234" y="1865"/>
                  </a:cubicBezTo>
                  <a:cubicBezTo>
                    <a:pt x="1564" y="1865"/>
                    <a:pt x="1788" y="1790"/>
                    <a:pt x="1916" y="1677"/>
                  </a:cubicBezTo>
                  <a:lnTo>
                    <a:pt x="1916" y="1677"/>
                  </a:lnTo>
                  <a:cubicBezTo>
                    <a:pt x="1942" y="1713"/>
                    <a:pt x="1975" y="1749"/>
                    <a:pt x="2016" y="1782"/>
                  </a:cubicBezTo>
                  <a:cubicBezTo>
                    <a:pt x="2072" y="1825"/>
                    <a:pt x="2139" y="1844"/>
                    <a:pt x="2212" y="1844"/>
                  </a:cubicBezTo>
                  <a:cubicBezTo>
                    <a:pt x="2642" y="1844"/>
                    <a:pt x="3275" y="1180"/>
                    <a:pt x="2909" y="793"/>
                  </a:cubicBezTo>
                  <a:cubicBezTo>
                    <a:pt x="2808" y="686"/>
                    <a:pt x="2700" y="646"/>
                    <a:pt x="2599" y="646"/>
                  </a:cubicBezTo>
                  <a:cubicBezTo>
                    <a:pt x="2587" y="646"/>
                    <a:pt x="2575" y="647"/>
                    <a:pt x="2564" y="648"/>
                  </a:cubicBezTo>
                  <a:lnTo>
                    <a:pt x="2564" y="648"/>
                  </a:lnTo>
                  <a:cubicBezTo>
                    <a:pt x="2571" y="455"/>
                    <a:pt x="2478" y="232"/>
                    <a:pt x="2242" y="79"/>
                  </a:cubicBezTo>
                  <a:cubicBezTo>
                    <a:pt x="2157" y="24"/>
                    <a:pt x="2073" y="0"/>
                    <a:pt x="19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8" name="Google Shape;438;p9"/>
            <p:cNvSpPr/>
            <p:nvPr/>
          </p:nvSpPr>
          <p:spPr>
            <a:xfrm>
              <a:off x="7084533" y="-312822"/>
              <a:ext cx="238063" cy="155724"/>
            </a:xfrm>
            <a:custGeom>
              <a:avLst/>
              <a:gdLst/>
              <a:ahLst/>
              <a:cxnLst/>
              <a:rect l="l" t="t" r="r" b="b"/>
              <a:pathLst>
                <a:path w="2954" h="1942" extrusionOk="0">
                  <a:moveTo>
                    <a:pt x="1489" y="299"/>
                  </a:moveTo>
                  <a:cubicBezTo>
                    <a:pt x="1608" y="418"/>
                    <a:pt x="1620" y="549"/>
                    <a:pt x="1596" y="632"/>
                  </a:cubicBezTo>
                  <a:cubicBezTo>
                    <a:pt x="1574" y="683"/>
                    <a:pt x="1543" y="707"/>
                    <a:pt x="1509" y="707"/>
                  </a:cubicBezTo>
                  <a:cubicBezTo>
                    <a:pt x="1487" y="707"/>
                    <a:pt x="1465" y="698"/>
                    <a:pt x="1442" y="680"/>
                  </a:cubicBezTo>
                  <a:cubicBezTo>
                    <a:pt x="1358" y="608"/>
                    <a:pt x="1382" y="441"/>
                    <a:pt x="1489" y="299"/>
                  </a:cubicBezTo>
                  <a:close/>
                  <a:moveTo>
                    <a:pt x="2382" y="739"/>
                  </a:moveTo>
                  <a:lnTo>
                    <a:pt x="2382" y="739"/>
                  </a:lnTo>
                  <a:cubicBezTo>
                    <a:pt x="2358" y="894"/>
                    <a:pt x="2263" y="1013"/>
                    <a:pt x="2132" y="1025"/>
                  </a:cubicBezTo>
                  <a:cubicBezTo>
                    <a:pt x="2132" y="1037"/>
                    <a:pt x="2120" y="1037"/>
                    <a:pt x="2108" y="1037"/>
                  </a:cubicBezTo>
                  <a:cubicBezTo>
                    <a:pt x="2073" y="1037"/>
                    <a:pt x="2073" y="1025"/>
                    <a:pt x="2073" y="1013"/>
                  </a:cubicBezTo>
                  <a:cubicBezTo>
                    <a:pt x="2073" y="942"/>
                    <a:pt x="2204" y="775"/>
                    <a:pt x="2382" y="739"/>
                  </a:cubicBezTo>
                  <a:close/>
                  <a:moveTo>
                    <a:pt x="834" y="1132"/>
                  </a:moveTo>
                  <a:cubicBezTo>
                    <a:pt x="858" y="1132"/>
                    <a:pt x="870" y="1156"/>
                    <a:pt x="894" y="1180"/>
                  </a:cubicBezTo>
                  <a:cubicBezTo>
                    <a:pt x="953" y="1263"/>
                    <a:pt x="965" y="1346"/>
                    <a:pt x="930" y="1418"/>
                  </a:cubicBezTo>
                  <a:cubicBezTo>
                    <a:pt x="894" y="1501"/>
                    <a:pt x="799" y="1549"/>
                    <a:pt x="692" y="1549"/>
                  </a:cubicBezTo>
                  <a:cubicBezTo>
                    <a:pt x="668" y="1406"/>
                    <a:pt x="715" y="1251"/>
                    <a:pt x="763" y="1180"/>
                  </a:cubicBezTo>
                  <a:cubicBezTo>
                    <a:pt x="787" y="1156"/>
                    <a:pt x="811" y="1132"/>
                    <a:pt x="834" y="1132"/>
                  </a:cubicBezTo>
                  <a:close/>
                  <a:moveTo>
                    <a:pt x="1811" y="1263"/>
                  </a:moveTo>
                  <a:cubicBezTo>
                    <a:pt x="1823" y="1263"/>
                    <a:pt x="1835" y="1287"/>
                    <a:pt x="1846" y="1323"/>
                  </a:cubicBezTo>
                  <a:cubicBezTo>
                    <a:pt x="1882" y="1442"/>
                    <a:pt x="1858" y="1561"/>
                    <a:pt x="1787" y="1644"/>
                  </a:cubicBezTo>
                  <a:cubicBezTo>
                    <a:pt x="1715" y="1525"/>
                    <a:pt x="1727" y="1394"/>
                    <a:pt x="1763" y="1311"/>
                  </a:cubicBezTo>
                  <a:cubicBezTo>
                    <a:pt x="1787" y="1275"/>
                    <a:pt x="1799" y="1263"/>
                    <a:pt x="1811" y="1263"/>
                  </a:cubicBezTo>
                  <a:close/>
                  <a:moveTo>
                    <a:pt x="1857" y="85"/>
                  </a:moveTo>
                  <a:cubicBezTo>
                    <a:pt x="1935" y="85"/>
                    <a:pt x="2013" y="108"/>
                    <a:pt x="2085" y="156"/>
                  </a:cubicBezTo>
                  <a:cubicBezTo>
                    <a:pt x="2275" y="263"/>
                    <a:pt x="2382" y="453"/>
                    <a:pt x="2394" y="644"/>
                  </a:cubicBezTo>
                  <a:cubicBezTo>
                    <a:pt x="2168" y="680"/>
                    <a:pt x="1989" y="882"/>
                    <a:pt x="1989" y="1013"/>
                  </a:cubicBezTo>
                  <a:cubicBezTo>
                    <a:pt x="1989" y="1061"/>
                    <a:pt x="2025" y="1108"/>
                    <a:pt x="2108" y="1108"/>
                  </a:cubicBezTo>
                  <a:lnTo>
                    <a:pt x="2144" y="1108"/>
                  </a:lnTo>
                  <a:cubicBezTo>
                    <a:pt x="2323" y="1084"/>
                    <a:pt x="2454" y="930"/>
                    <a:pt x="2466" y="715"/>
                  </a:cubicBezTo>
                  <a:cubicBezTo>
                    <a:pt x="2573" y="727"/>
                    <a:pt x="2656" y="775"/>
                    <a:pt x="2739" y="858"/>
                  </a:cubicBezTo>
                  <a:cubicBezTo>
                    <a:pt x="2882" y="1001"/>
                    <a:pt x="2847" y="1180"/>
                    <a:pt x="2799" y="1299"/>
                  </a:cubicBezTo>
                  <a:cubicBezTo>
                    <a:pt x="2668" y="1584"/>
                    <a:pt x="2335" y="1835"/>
                    <a:pt x="2085" y="1835"/>
                  </a:cubicBezTo>
                  <a:cubicBezTo>
                    <a:pt x="2013" y="1835"/>
                    <a:pt x="1954" y="1823"/>
                    <a:pt x="1906" y="1787"/>
                  </a:cubicBezTo>
                  <a:cubicBezTo>
                    <a:pt x="1882" y="1763"/>
                    <a:pt x="1858" y="1739"/>
                    <a:pt x="1835" y="1715"/>
                  </a:cubicBezTo>
                  <a:cubicBezTo>
                    <a:pt x="1942" y="1596"/>
                    <a:pt x="1977" y="1454"/>
                    <a:pt x="1930" y="1299"/>
                  </a:cubicBezTo>
                  <a:cubicBezTo>
                    <a:pt x="1894" y="1192"/>
                    <a:pt x="1846" y="1180"/>
                    <a:pt x="1811" y="1180"/>
                  </a:cubicBezTo>
                  <a:cubicBezTo>
                    <a:pt x="1763" y="1180"/>
                    <a:pt x="1715" y="1215"/>
                    <a:pt x="1692" y="1275"/>
                  </a:cubicBezTo>
                  <a:cubicBezTo>
                    <a:pt x="1632" y="1382"/>
                    <a:pt x="1620" y="1549"/>
                    <a:pt x="1727" y="1704"/>
                  </a:cubicBezTo>
                  <a:cubicBezTo>
                    <a:pt x="1620" y="1775"/>
                    <a:pt x="1442" y="1858"/>
                    <a:pt x="1096" y="1858"/>
                  </a:cubicBezTo>
                  <a:lnTo>
                    <a:pt x="1061" y="1858"/>
                  </a:lnTo>
                  <a:cubicBezTo>
                    <a:pt x="846" y="1858"/>
                    <a:pt x="751" y="1739"/>
                    <a:pt x="715" y="1632"/>
                  </a:cubicBezTo>
                  <a:cubicBezTo>
                    <a:pt x="846" y="1632"/>
                    <a:pt x="953" y="1561"/>
                    <a:pt x="1013" y="1454"/>
                  </a:cubicBezTo>
                  <a:cubicBezTo>
                    <a:pt x="1061" y="1346"/>
                    <a:pt x="1037" y="1227"/>
                    <a:pt x="953" y="1120"/>
                  </a:cubicBezTo>
                  <a:cubicBezTo>
                    <a:pt x="918" y="1061"/>
                    <a:pt x="870" y="1049"/>
                    <a:pt x="834" y="1049"/>
                  </a:cubicBezTo>
                  <a:cubicBezTo>
                    <a:pt x="787" y="1049"/>
                    <a:pt x="739" y="1073"/>
                    <a:pt x="703" y="1120"/>
                  </a:cubicBezTo>
                  <a:cubicBezTo>
                    <a:pt x="632" y="1215"/>
                    <a:pt x="596" y="1382"/>
                    <a:pt x="608" y="1537"/>
                  </a:cubicBezTo>
                  <a:cubicBezTo>
                    <a:pt x="513" y="1513"/>
                    <a:pt x="418" y="1477"/>
                    <a:pt x="311" y="1394"/>
                  </a:cubicBezTo>
                  <a:cubicBezTo>
                    <a:pt x="156" y="1287"/>
                    <a:pt x="108" y="1108"/>
                    <a:pt x="168" y="906"/>
                  </a:cubicBezTo>
                  <a:cubicBezTo>
                    <a:pt x="239" y="715"/>
                    <a:pt x="418" y="549"/>
                    <a:pt x="572" y="549"/>
                  </a:cubicBezTo>
                  <a:cubicBezTo>
                    <a:pt x="608" y="549"/>
                    <a:pt x="644" y="561"/>
                    <a:pt x="668" y="572"/>
                  </a:cubicBezTo>
                  <a:cubicBezTo>
                    <a:pt x="674" y="578"/>
                    <a:pt x="683" y="581"/>
                    <a:pt x="692" y="581"/>
                  </a:cubicBezTo>
                  <a:cubicBezTo>
                    <a:pt x="700" y="581"/>
                    <a:pt x="709" y="578"/>
                    <a:pt x="715" y="572"/>
                  </a:cubicBezTo>
                  <a:cubicBezTo>
                    <a:pt x="727" y="561"/>
                    <a:pt x="739" y="549"/>
                    <a:pt x="739" y="537"/>
                  </a:cubicBezTo>
                  <a:cubicBezTo>
                    <a:pt x="739" y="537"/>
                    <a:pt x="703" y="299"/>
                    <a:pt x="811" y="180"/>
                  </a:cubicBezTo>
                  <a:cubicBezTo>
                    <a:pt x="858" y="125"/>
                    <a:pt x="925" y="98"/>
                    <a:pt x="1010" y="98"/>
                  </a:cubicBezTo>
                  <a:cubicBezTo>
                    <a:pt x="1073" y="98"/>
                    <a:pt x="1146" y="113"/>
                    <a:pt x="1227" y="144"/>
                  </a:cubicBezTo>
                  <a:cubicBezTo>
                    <a:pt x="1299" y="168"/>
                    <a:pt x="1370" y="203"/>
                    <a:pt x="1418" y="239"/>
                  </a:cubicBezTo>
                  <a:cubicBezTo>
                    <a:pt x="1299" y="406"/>
                    <a:pt x="1263" y="620"/>
                    <a:pt x="1394" y="739"/>
                  </a:cubicBezTo>
                  <a:cubicBezTo>
                    <a:pt x="1433" y="769"/>
                    <a:pt x="1475" y="784"/>
                    <a:pt x="1515" y="784"/>
                  </a:cubicBezTo>
                  <a:cubicBezTo>
                    <a:pt x="1585" y="784"/>
                    <a:pt x="1649" y="739"/>
                    <a:pt x="1680" y="656"/>
                  </a:cubicBezTo>
                  <a:cubicBezTo>
                    <a:pt x="1715" y="537"/>
                    <a:pt x="1692" y="370"/>
                    <a:pt x="1537" y="227"/>
                  </a:cubicBezTo>
                  <a:cubicBezTo>
                    <a:pt x="1629" y="135"/>
                    <a:pt x="1743" y="85"/>
                    <a:pt x="1857" y="85"/>
                  </a:cubicBezTo>
                  <a:close/>
                  <a:moveTo>
                    <a:pt x="1858" y="1"/>
                  </a:moveTo>
                  <a:cubicBezTo>
                    <a:pt x="1715" y="1"/>
                    <a:pt x="1573" y="61"/>
                    <a:pt x="1465" y="180"/>
                  </a:cubicBezTo>
                  <a:cubicBezTo>
                    <a:pt x="1406" y="132"/>
                    <a:pt x="1334" y="96"/>
                    <a:pt x="1239" y="61"/>
                  </a:cubicBezTo>
                  <a:cubicBezTo>
                    <a:pt x="1154" y="34"/>
                    <a:pt x="1078" y="20"/>
                    <a:pt x="1010" y="20"/>
                  </a:cubicBezTo>
                  <a:cubicBezTo>
                    <a:pt x="896" y="20"/>
                    <a:pt x="806" y="58"/>
                    <a:pt x="739" y="132"/>
                  </a:cubicBezTo>
                  <a:cubicBezTo>
                    <a:pt x="656" y="239"/>
                    <a:pt x="644" y="394"/>
                    <a:pt x="644" y="477"/>
                  </a:cubicBezTo>
                  <a:cubicBezTo>
                    <a:pt x="620" y="477"/>
                    <a:pt x="584" y="465"/>
                    <a:pt x="561" y="465"/>
                  </a:cubicBezTo>
                  <a:cubicBezTo>
                    <a:pt x="370" y="465"/>
                    <a:pt x="168" y="656"/>
                    <a:pt x="84" y="894"/>
                  </a:cubicBezTo>
                  <a:cubicBezTo>
                    <a:pt x="1" y="1120"/>
                    <a:pt x="72" y="1334"/>
                    <a:pt x="263" y="1477"/>
                  </a:cubicBezTo>
                  <a:cubicBezTo>
                    <a:pt x="382" y="1561"/>
                    <a:pt x="501" y="1620"/>
                    <a:pt x="620" y="1632"/>
                  </a:cubicBezTo>
                  <a:cubicBezTo>
                    <a:pt x="680" y="1835"/>
                    <a:pt x="834" y="1942"/>
                    <a:pt x="1049" y="1942"/>
                  </a:cubicBezTo>
                  <a:lnTo>
                    <a:pt x="1096" y="1942"/>
                  </a:lnTo>
                  <a:cubicBezTo>
                    <a:pt x="1394" y="1942"/>
                    <a:pt x="1620" y="1882"/>
                    <a:pt x="1775" y="1775"/>
                  </a:cubicBezTo>
                  <a:cubicBezTo>
                    <a:pt x="1799" y="1799"/>
                    <a:pt x="1823" y="1823"/>
                    <a:pt x="1858" y="1846"/>
                  </a:cubicBezTo>
                  <a:cubicBezTo>
                    <a:pt x="1918" y="1906"/>
                    <a:pt x="1989" y="1930"/>
                    <a:pt x="2085" y="1930"/>
                  </a:cubicBezTo>
                  <a:cubicBezTo>
                    <a:pt x="2370" y="1930"/>
                    <a:pt x="2739" y="1656"/>
                    <a:pt x="2870" y="1346"/>
                  </a:cubicBezTo>
                  <a:cubicBezTo>
                    <a:pt x="2954" y="1132"/>
                    <a:pt x="2930" y="942"/>
                    <a:pt x="2799" y="799"/>
                  </a:cubicBezTo>
                  <a:cubicBezTo>
                    <a:pt x="2704" y="703"/>
                    <a:pt x="2597" y="644"/>
                    <a:pt x="2466" y="644"/>
                  </a:cubicBezTo>
                  <a:cubicBezTo>
                    <a:pt x="2454" y="418"/>
                    <a:pt x="2335" y="215"/>
                    <a:pt x="2120" y="84"/>
                  </a:cubicBezTo>
                  <a:cubicBezTo>
                    <a:pt x="2037" y="25"/>
                    <a:pt x="1942" y="1"/>
                    <a:pt x="1858"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9" name="Google Shape;439;p9"/>
            <p:cNvSpPr/>
            <p:nvPr/>
          </p:nvSpPr>
          <p:spPr>
            <a:xfrm>
              <a:off x="6697867" y="-79794"/>
              <a:ext cx="67293" cy="67839"/>
            </a:xfrm>
            <a:custGeom>
              <a:avLst/>
              <a:gdLst/>
              <a:ahLst/>
              <a:cxnLst/>
              <a:rect l="l" t="t" r="r" b="b"/>
              <a:pathLst>
                <a:path w="835" h="846" extrusionOk="0">
                  <a:moveTo>
                    <a:pt x="441" y="131"/>
                  </a:moveTo>
                  <a:cubicBezTo>
                    <a:pt x="453" y="167"/>
                    <a:pt x="465" y="202"/>
                    <a:pt x="477" y="226"/>
                  </a:cubicBezTo>
                  <a:cubicBezTo>
                    <a:pt x="489" y="310"/>
                    <a:pt x="501" y="333"/>
                    <a:pt x="513" y="345"/>
                  </a:cubicBezTo>
                  <a:cubicBezTo>
                    <a:pt x="513" y="357"/>
                    <a:pt x="537" y="369"/>
                    <a:pt x="620" y="393"/>
                  </a:cubicBezTo>
                  <a:cubicBezTo>
                    <a:pt x="644" y="405"/>
                    <a:pt x="679" y="417"/>
                    <a:pt x="703" y="429"/>
                  </a:cubicBezTo>
                  <a:cubicBezTo>
                    <a:pt x="656" y="453"/>
                    <a:pt x="596" y="476"/>
                    <a:pt x="537" y="500"/>
                  </a:cubicBezTo>
                  <a:cubicBezTo>
                    <a:pt x="525" y="500"/>
                    <a:pt x="513" y="512"/>
                    <a:pt x="513" y="524"/>
                  </a:cubicBezTo>
                  <a:cubicBezTo>
                    <a:pt x="477" y="595"/>
                    <a:pt x="441" y="667"/>
                    <a:pt x="417" y="714"/>
                  </a:cubicBezTo>
                  <a:cubicBezTo>
                    <a:pt x="394" y="667"/>
                    <a:pt x="370" y="583"/>
                    <a:pt x="358" y="512"/>
                  </a:cubicBezTo>
                  <a:cubicBezTo>
                    <a:pt x="358" y="488"/>
                    <a:pt x="334" y="476"/>
                    <a:pt x="322" y="476"/>
                  </a:cubicBezTo>
                  <a:cubicBezTo>
                    <a:pt x="251" y="464"/>
                    <a:pt x="167" y="453"/>
                    <a:pt x="120" y="441"/>
                  </a:cubicBezTo>
                  <a:cubicBezTo>
                    <a:pt x="179" y="405"/>
                    <a:pt x="263" y="369"/>
                    <a:pt x="346" y="333"/>
                  </a:cubicBezTo>
                  <a:cubicBezTo>
                    <a:pt x="358" y="333"/>
                    <a:pt x="370" y="322"/>
                    <a:pt x="370" y="310"/>
                  </a:cubicBezTo>
                  <a:cubicBezTo>
                    <a:pt x="394" y="250"/>
                    <a:pt x="417" y="179"/>
                    <a:pt x="441" y="131"/>
                  </a:cubicBezTo>
                  <a:close/>
                  <a:moveTo>
                    <a:pt x="453" y="0"/>
                  </a:moveTo>
                  <a:cubicBezTo>
                    <a:pt x="429" y="0"/>
                    <a:pt x="394" y="0"/>
                    <a:pt x="298" y="262"/>
                  </a:cubicBezTo>
                  <a:cubicBezTo>
                    <a:pt x="25" y="381"/>
                    <a:pt x="13" y="417"/>
                    <a:pt x="1" y="429"/>
                  </a:cubicBezTo>
                  <a:cubicBezTo>
                    <a:pt x="1" y="441"/>
                    <a:pt x="1" y="464"/>
                    <a:pt x="13" y="476"/>
                  </a:cubicBezTo>
                  <a:cubicBezTo>
                    <a:pt x="25" y="488"/>
                    <a:pt x="36" y="512"/>
                    <a:pt x="286" y="560"/>
                  </a:cubicBezTo>
                  <a:cubicBezTo>
                    <a:pt x="358" y="845"/>
                    <a:pt x="382" y="845"/>
                    <a:pt x="406" y="845"/>
                  </a:cubicBezTo>
                  <a:cubicBezTo>
                    <a:pt x="406" y="845"/>
                    <a:pt x="406" y="845"/>
                    <a:pt x="417" y="834"/>
                  </a:cubicBezTo>
                  <a:cubicBezTo>
                    <a:pt x="441" y="834"/>
                    <a:pt x="465" y="834"/>
                    <a:pt x="584" y="572"/>
                  </a:cubicBezTo>
                  <a:cubicBezTo>
                    <a:pt x="656" y="548"/>
                    <a:pt x="787" y="500"/>
                    <a:pt x="822" y="464"/>
                  </a:cubicBezTo>
                  <a:cubicBezTo>
                    <a:pt x="822" y="464"/>
                    <a:pt x="834" y="441"/>
                    <a:pt x="834" y="429"/>
                  </a:cubicBezTo>
                  <a:cubicBezTo>
                    <a:pt x="822" y="393"/>
                    <a:pt x="787" y="369"/>
                    <a:pt x="644" y="322"/>
                  </a:cubicBezTo>
                  <a:cubicBezTo>
                    <a:pt x="620" y="310"/>
                    <a:pt x="584" y="298"/>
                    <a:pt x="572" y="298"/>
                  </a:cubicBezTo>
                  <a:cubicBezTo>
                    <a:pt x="572" y="274"/>
                    <a:pt x="560" y="238"/>
                    <a:pt x="548" y="214"/>
                  </a:cubicBezTo>
                  <a:cubicBezTo>
                    <a:pt x="525" y="95"/>
                    <a:pt x="513" y="48"/>
                    <a:pt x="489" y="24"/>
                  </a:cubicBezTo>
                  <a:cubicBezTo>
                    <a:pt x="489"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0" name="Google Shape;440;p9"/>
            <p:cNvSpPr/>
            <p:nvPr/>
          </p:nvSpPr>
          <p:spPr>
            <a:xfrm>
              <a:off x="7388324" y="27485"/>
              <a:ext cx="49966" cy="49716"/>
            </a:xfrm>
            <a:custGeom>
              <a:avLst/>
              <a:gdLst/>
              <a:ahLst/>
              <a:cxnLst/>
              <a:rect l="l" t="t" r="r" b="b"/>
              <a:pathLst>
                <a:path w="620" h="620" extrusionOk="0">
                  <a:moveTo>
                    <a:pt x="310" y="95"/>
                  </a:moveTo>
                  <a:cubicBezTo>
                    <a:pt x="441" y="95"/>
                    <a:pt x="536" y="191"/>
                    <a:pt x="536" y="310"/>
                  </a:cubicBezTo>
                  <a:cubicBezTo>
                    <a:pt x="536" y="441"/>
                    <a:pt x="429" y="536"/>
                    <a:pt x="310" y="536"/>
                  </a:cubicBezTo>
                  <a:cubicBezTo>
                    <a:pt x="251" y="536"/>
                    <a:pt x="191" y="512"/>
                    <a:pt x="155" y="464"/>
                  </a:cubicBezTo>
                  <a:cubicBezTo>
                    <a:pt x="108" y="429"/>
                    <a:pt x="96" y="369"/>
                    <a:pt x="96" y="310"/>
                  </a:cubicBezTo>
                  <a:cubicBezTo>
                    <a:pt x="96" y="191"/>
                    <a:pt x="191" y="95"/>
                    <a:pt x="310" y="95"/>
                  </a:cubicBezTo>
                  <a:close/>
                  <a:moveTo>
                    <a:pt x="310" y="0"/>
                  </a:moveTo>
                  <a:cubicBezTo>
                    <a:pt x="144" y="0"/>
                    <a:pt x="1" y="143"/>
                    <a:pt x="1" y="310"/>
                  </a:cubicBezTo>
                  <a:cubicBezTo>
                    <a:pt x="1" y="393"/>
                    <a:pt x="36" y="464"/>
                    <a:pt x="96" y="524"/>
                  </a:cubicBezTo>
                  <a:cubicBezTo>
                    <a:pt x="155" y="583"/>
                    <a:pt x="227" y="619"/>
                    <a:pt x="310" y="619"/>
                  </a:cubicBezTo>
                  <a:cubicBezTo>
                    <a:pt x="477" y="619"/>
                    <a:pt x="620" y="488"/>
                    <a:pt x="620" y="310"/>
                  </a:cubicBezTo>
                  <a:cubicBezTo>
                    <a:pt x="620" y="143"/>
                    <a:pt x="477" y="0"/>
                    <a:pt x="310"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1" name="Google Shape;441;p9"/>
            <p:cNvSpPr/>
            <p:nvPr/>
          </p:nvSpPr>
          <p:spPr>
            <a:xfrm>
              <a:off x="7004911" y="-110346"/>
              <a:ext cx="479833" cy="130866"/>
            </a:xfrm>
            <a:custGeom>
              <a:avLst/>
              <a:gdLst/>
              <a:ahLst/>
              <a:cxnLst/>
              <a:rect l="l" t="t" r="r" b="b"/>
              <a:pathLst>
                <a:path w="5954" h="1632" extrusionOk="0">
                  <a:moveTo>
                    <a:pt x="4918" y="0"/>
                  </a:moveTo>
                  <a:cubicBezTo>
                    <a:pt x="4894" y="0"/>
                    <a:pt x="4870" y="12"/>
                    <a:pt x="4870" y="36"/>
                  </a:cubicBezTo>
                  <a:cubicBezTo>
                    <a:pt x="4858" y="60"/>
                    <a:pt x="4882" y="83"/>
                    <a:pt x="4906" y="83"/>
                  </a:cubicBezTo>
                  <a:cubicBezTo>
                    <a:pt x="4954" y="95"/>
                    <a:pt x="5001" y="107"/>
                    <a:pt x="5061" y="119"/>
                  </a:cubicBezTo>
                  <a:lnTo>
                    <a:pt x="5073" y="119"/>
                  </a:lnTo>
                  <a:cubicBezTo>
                    <a:pt x="5085" y="119"/>
                    <a:pt x="5109" y="107"/>
                    <a:pt x="5109" y="95"/>
                  </a:cubicBezTo>
                  <a:cubicBezTo>
                    <a:pt x="5120" y="72"/>
                    <a:pt x="5109" y="48"/>
                    <a:pt x="5085" y="36"/>
                  </a:cubicBezTo>
                  <a:cubicBezTo>
                    <a:pt x="5025" y="24"/>
                    <a:pt x="4966" y="0"/>
                    <a:pt x="4918" y="0"/>
                  </a:cubicBezTo>
                  <a:close/>
                  <a:moveTo>
                    <a:pt x="4728" y="0"/>
                  </a:moveTo>
                  <a:cubicBezTo>
                    <a:pt x="4668" y="12"/>
                    <a:pt x="4620" y="24"/>
                    <a:pt x="4561" y="48"/>
                  </a:cubicBezTo>
                  <a:cubicBezTo>
                    <a:pt x="4537" y="60"/>
                    <a:pt x="4525" y="83"/>
                    <a:pt x="4537" y="107"/>
                  </a:cubicBezTo>
                  <a:cubicBezTo>
                    <a:pt x="4549" y="119"/>
                    <a:pt x="4561" y="131"/>
                    <a:pt x="4573" y="131"/>
                  </a:cubicBezTo>
                  <a:lnTo>
                    <a:pt x="4597" y="131"/>
                  </a:lnTo>
                  <a:cubicBezTo>
                    <a:pt x="4644" y="107"/>
                    <a:pt x="4692" y="95"/>
                    <a:pt x="4739" y="83"/>
                  </a:cubicBezTo>
                  <a:cubicBezTo>
                    <a:pt x="4763" y="83"/>
                    <a:pt x="4787" y="60"/>
                    <a:pt x="4775" y="36"/>
                  </a:cubicBezTo>
                  <a:cubicBezTo>
                    <a:pt x="4775" y="12"/>
                    <a:pt x="4751" y="0"/>
                    <a:pt x="4728" y="0"/>
                  </a:cubicBezTo>
                  <a:close/>
                  <a:moveTo>
                    <a:pt x="5232" y="103"/>
                  </a:moveTo>
                  <a:cubicBezTo>
                    <a:pt x="5216" y="103"/>
                    <a:pt x="5201" y="114"/>
                    <a:pt x="5192" y="131"/>
                  </a:cubicBezTo>
                  <a:cubicBezTo>
                    <a:pt x="5180" y="143"/>
                    <a:pt x="5192" y="167"/>
                    <a:pt x="5204" y="179"/>
                  </a:cubicBezTo>
                  <a:cubicBezTo>
                    <a:pt x="5251" y="202"/>
                    <a:pt x="5299" y="226"/>
                    <a:pt x="5359" y="262"/>
                  </a:cubicBezTo>
                  <a:lnTo>
                    <a:pt x="5370" y="262"/>
                  </a:lnTo>
                  <a:cubicBezTo>
                    <a:pt x="5394" y="262"/>
                    <a:pt x="5406" y="262"/>
                    <a:pt x="5406" y="250"/>
                  </a:cubicBezTo>
                  <a:cubicBezTo>
                    <a:pt x="5418" y="226"/>
                    <a:pt x="5418" y="202"/>
                    <a:pt x="5394" y="191"/>
                  </a:cubicBezTo>
                  <a:cubicBezTo>
                    <a:pt x="5347" y="155"/>
                    <a:pt x="5299" y="131"/>
                    <a:pt x="5251" y="107"/>
                  </a:cubicBezTo>
                  <a:cubicBezTo>
                    <a:pt x="5245" y="104"/>
                    <a:pt x="5239" y="103"/>
                    <a:pt x="5232" y="103"/>
                  </a:cubicBezTo>
                  <a:close/>
                  <a:moveTo>
                    <a:pt x="4430" y="135"/>
                  </a:moveTo>
                  <a:cubicBezTo>
                    <a:pt x="4420" y="135"/>
                    <a:pt x="4411" y="138"/>
                    <a:pt x="4406" y="143"/>
                  </a:cubicBezTo>
                  <a:cubicBezTo>
                    <a:pt x="4358" y="179"/>
                    <a:pt x="4323" y="214"/>
                    <a:pt x="4275" y="262"/>
                  </a:cubicBezTo>
                  <a:cubicBezTo>
                    <a:pt x="4251" y="274"/>
                    <a:pt x="4251" y="298"/>
                    <a:pt x="4275" y="322"/>
                  </a:cubicBezTo>
                  <a:cubicBezTo>
                    <a:pt x="4287" y="322"/>
                    <a:pt x="4287" y="333"/>
                    <a:pt x="4299" y="333"/>
                  </a:cubicBezTo>
                  <a:cubicBezTo>
                    <a:pt x="4311" y="333"/>
                    <a:pt x="4323" y="322"/>
                    <a:pt x="4335" y="322"/>
                  </a:cubicBezTo>
                  <a:cubicBezTo>
                    <a:pt x="4370" y="274"/>
                    <a:pt x="4418" y="238"/>
                    <a:pt x="4454" y="214"/>
                  </a:cubicBezTo>
                  <a:cubicBezTo>
                    <a:pt x="4477" y="191"/>
                    <a:pt x="4477" y="167"/>
                    <a:pt x="4466" y="155"/>
                  </a:cubicBezTo>
                  <a:cubicBezTo>
                    <a:pt x="4459" y="141"/>
                    <a:pt x="4443" y="135"/>
                    <a:pt x="4430" y="135"/>
                  </a:cubicBezTo>
                  <a:close/>
                  <a:moveTo>
                    <a:pt x="5513" y="278"/>
                  </a:moveTo>
                  <a:cubicBezTo>
                    <a:pt x="5500" y="278"/>
                    <a:pt x="5485" y="284"/>
                    <a:pt x="5478" y="298"/>
                  </a:cubicBezTo>
                  <a:cubicBezTo>
                    <a:pt x="5466" y="310"/>
                    <a:pt x="5466" y="345"/>
                    <a:pt x="5490" y="357"/>
                  </a:cubicBezTo>
                  <a:cubicBezTo>
                    <a:pt x="5537" y="381"/>
                    <a:pt x="5573" y="417"/>
                    <a:pt x="5620" y="453"/>
                  </a:cubicBezTo>
                  <a:cubicBezTo>
                    <a:pt x="5632" y="464"/>
                    <a:pt x="5644" y="464"/>
                    <a:pt x="5656" y="464"/>
                  </a:cubicBezTo>
                  <a:cubicBezTo>
                    <a:pt x="5668" y="464"/>
                    <a:pt x="5680" y="464"/>
                    <a:pt x="5680" y="453"/>
                  </a:cubicBezTo>
                  <a:cubicBezTo>
                    <a:pt x="5704" y="429"/>
                    <a:pt x="5692" y="405"/>
                    <a:pt x="5680" y="393"/>
                  </a:cubicBezTo>
                  <a:cubicBezTo>
                    <a:pt x="5632" y="357"/>
                    <a:pt x="5585" y="322"/>
                    <a:pt x="5537" y="286"/>
                  </a:cubicBezTo>
                  <a:cubicBezTo>
                    <a:pt x="5532" y="281"/>
                    <a:pt x="5523" y="278"/>
                    <a:pt x="5513" y="278"/>
                  </a:cubicBezTo>
                  <a:close/>
                  <a:moveTo>
                    <a:pt x="245" y="313"/>
                  </a:moveTo>
                  <a:cubicBezTo>
                    <a:pt x="233" y="313"/>
                    <a:pt x="221" y="316"/>
                    <a:pt x="215" y="322"/>
                  </a:cubicBezTo>
                  <a:cubicBezTo>
                    <a:pt x="215" y="322"/>
                    <a:pt x="156" y="381"/>
                    <a:pt x="96" y="464"/>
                  </a:cubicBezTo>
                  <a:cubicBezTo>
                    <a:pt x="84" y="488"/>
                    <a:pt x="96" y="512"/>
                    <a:pt x="108" y="524"/>
                  </a:cubicBezTo>
                  <a:lnTo>
                    <a:pt x="132" y="524"/>
                  </a:lnTo>
                  <a:cubicBezTo>
                    <a:pt x="144" y="524"/>
                    <a:pt x="167" y="524"/>
                    <a:pt x="167" y="512"/>
                  </a:cubicBezTo>
                  <a:cubicBezTo>
                    <a:pt x="215" y="429"/>
                    <a:pt x="275" y="381"/>
                    <a:pt x="275" y="381"/>
                  </a:cubicBezTo>
                  <a:cubicBezTo>
                    <a:pt x="286" y="369"/>
                    <a:pt x="286" y="345"/>
                    <a:pt x="275" y="322"/>
                  </a:cubicBezTo>
                  <a:cubicBezTo>
                    <a:pt x="269" y="316"/>
                    <a:pt x="257" y="313"/>
                    <a:pt x="245" y="313"/>
                  </a:cubicBezTo>
                  <a:close/>
                  <a:moveTo>
                    <a:pt x="2406" y="393"/>
                  </a:moveTo>
                  <a:cubicBezTo>
                    <a:pt x="2334" y="393"/>
                    <a:pt x="2263" y="417"/>
                    <a:pt x="2215" y="464"/>
                  </a:cubicBezTo>
                  <a:cubicBezTo>
                    <a:pt x="2203" y="488"/>
                    <a:pt x="2203" y="512"/>
                    <a:pt x="2215" y="524"/>
                  </a:cubicBezTo>
                  <a:cubicBezTo>
                    <a:pt x="2227" y="536"/>
                    <a:pt x="2239" y="536"/>
                    <a:pt x="2251" y="536"/>
                  </a:cubicBezTo>
                  <a:cubicBezTo>
                    <a:pt x="2251" y="536"/>
                    <a:pt x="2263" y="536"/>
                    <a:pt x="2275" y="524"/>
                  </a:cubicBezTo>
                  <a:cubicBezTo>
                    <a:pt x="2311" y="500"/>
                    <a:pt x="2346" y="476"/>
                    <a:pt x="2382" y="476"/>
                  </a:cubicBezTo>
                  <a:lnTo>
                    <a:pt x="2394" y="476"/>
                  </a:lnTo>
                  <a:cubicBezTo>
                    <a:pt x="2418" y="476"/>
                    <a:pt x="2442" y="464"/>
                    <a:pt x="2442" y="441"/>
                  </a:cubicBezTo>
                  <a:cubicBezTo>
                    <a:pt x="2442" y="417"/>
                    <a:pt x="2430" y="393"/>
                    <a:pt x="2406" y="393"/>
                  </a:cubicBezTo>
                  <a:close/>
                  <a:moveTo>
                    <a:pt x="4186" y="372"/>
                  </a:moveTo>
                  <a:cubicBezTo>
                    <a:pt x="4174" y="372"/>
                    <a:pt x="4162" y="375"/>
                    <a:pt x="4156" y="381"/>
                  </a:cubicBezTo>
                  <a:cubicBezTo>
                    <a:pt x="4120" y="429"/>
                    <a:pt x="4085" y="476"/>
                    <a:pt x="4049" y="524"/>
                  </a:cubicBezTo>
                  <a:cubicBezTo>
                    <a:pt x="4037" y="536"/>
                    <a:pt x="4037" y="572"/>
                    <a:pt x="4061" y="583"/>
                  </a:cubicBezTo>
                  <a:lnTo>
                    <a:pt x="4085" y="583"/>
                  </a:lnTo>
                  <a:cubicBezTo>
                    <a:pt x="4096" y="583"/>
                    <a:pt x="4108" y="583"/>
                    <a:pt x="4120" y="572"/>
                  </a:cubicBezTo>
                  <a:cubicBezTo>
                    <a:pt x="4156" y="524"/>
                    <a:pt x="4192" y="476"/>
                    <a:pt x="4227" y="441"/>
                  </a:cubicBezTo>
                  <a:cubicBezTo>
                    <a:pt x="4239" y="417"/>
                    <a:pt x="4239" y="393"/>
                    <a:pt x="4216" y="381"/>
                  </a:cubicBezTo>
                  <a:cubicBezTo>
                    <a:pt x="4210" y="375"/>
                    <a:pt x="4198" y="372"/>
                    <a:pt x="4186" y="372"/>
                  </a:cubicBezTo>
                  <a:close/>
                  <a:moveTo>
                    <a:pt x="2556" y="457"/>
                  </a:moveTo>
                  <a:cubicBezTo>
                    <a:pt x="2543" y="457"/>
                    <a:pt x="2532" y="462"/>
                    <a:pt x="2525" y="476"/>
                  </a:cubicBezTo>
                  <a:cubicBezTo>
                    <a:pt x="2501" y="488"/>
                    <a:pt x="2513" y="524"/>
                    <a:pt x="2525" y="536"/>
                  </a:cubicBezTo>
                  <a:cubicBezTo>
                    <a:pt x="2572" y="560"/>
                    <a:pt x="2596" y="595"/>
                    <a:pt x="2596" y="643"/>
                  </a:cubicBezTo>
                  <a:cubicBezTo>
                    <a:pt x="2608" y="667"/>
                    <a:pt x="2620" y="679"/>
                    <a:pt x="2644" y="679"/>
                  </a:cubicBezTo>
                  <a:lnTo>
                    <a:pt x="2656" y="679"/>
                  </a:lnTo>
                  <a:cubicBezTo>
                    <a:pt x="2680" y="679"/>
                    <a:pt x="2692" y="655"/>
                    <a:pt x="2692" y="631"/>
                  </a:cubicBezTo>
                  <a:cubicBezTo>
                    <a:pt x="2680" y="560"/>
                    <a:pt x="2644" y="512"/>
                    <a:pt x="2584" y="464"/>
                  </a:cubicBezTo>
                  <a:cubicBezTo>
                    <a:pt x="2575" y="460"/>
                    <a:pt x="2565" y="457"/>
                    <a:pt x="2556" y="457"/>
                  </a:cubicBezTo>
                  <a:close/>
                  <a:moveTo>
                    <a:pt x="5782" y="492"/>
                  </a:moveTo>
                  <a:cubicBezTo>
                    <a:pt x="5769" y="492"/>
                    <a:pt x="5758" y="498"/>
                    <a:pt x="5751" y="512"/>
                  </a:cubicBezTo>
                  <a:cubicBezTo>
                    <a:pt x="5728" y="524"/>
                    <a:pt x="5740" y="548"/>
                    <a:pt x="5751" y="560"/>
                  </a:cubicBezTo>
                  <a:cubicBezTo>
                    <a:pt x="5787" y="595"/>
                    <a:pt x="5835" y="643"/>
                    <a:pt x="5871" y="679"/>
                  </a:cubicBezTo>
                  <a:cubicBezTo>
                    <a:pt x="5882" y="691"/>
                    <a:pt x="5894" y="691"/>
                    <a:pt x="5906" y="691"/>
                  </a:cubicBezTo>
                  <a:cubicBezTo>
                    <a:pt x="5918" y="691"/>
                    <a:pt x="5930" y="691"/>
                    <a:pt x="5930" y="679"/>
                  </a:cubicBezTo>
                  <a:cubicBezTo>
                    <a:pt x="5954" y="655"/>
                    <a:pt x="5954" y="631"/>
                    <a:pt x="5930" y="619"/>
                  </a:cubicBezTo>
                  <a:cubicBezTo>
                    <a:pt x="5894" y="572"/>
                    <a:pt x="5847" y="536"/>
                    <a:pt x="5811" y="500"/>
                  </a:cubicBezTo>
                  <a:cubicBezTo>
                    <a:pt x="5801" y="495"/>
                    <a:pt x="5791" y="492"/>
                    <a:pt x="5782" y="492"/>
                  </a:cubicBezTo>
                  <a:close/>
                  <a:moveTo>
                    <a:pt x="72" y="595"/>
                  </a:moveTo>
                  <a:cubicBezTo>
                    <a:pt x="60" y="595"/>
                    <a:pt x="36" y="607"/>
                    <a:pt x="25" y="631"/>
                  </a:cubicBezTo>
                  <a:cubicBezTo>
                    <a:pt x="13" y="679"/>
                    <a:pt x="1" y="726"/>
                    <a:pt x="1" y="774"/>
                  </a:cubicBezTo>
                  <a:cubicBezTo>
                    <a:pt x="1" y="786"/>
                    <a:pt x="1" y="798"/>
                    <a:pt x="1" y="810"/>
                  </a:cubicBezTo>
                  <a:cubicBezTo>
                    <a:pt x="1" y="834"/>
                    <a:pt x="25" y="845"/>
                    <a:pt x="48" y="845"/>
                  </a:cubicBezTo>
                  <a:cubicBezTo>
                    <a:pt x="72" y="845"/>
                    <a:pt x="84" y="822"/>
                    <a:pt x="84" y="798"/>
                  </a:cubicBezTo>
                  <a:cubicBezTo>
                    <a:pt x="84" y="786"/>
                    <a:pt x="84" y="786"/>
                    <a:pt x="84" y="774"/>
                  </a:cubicBezTo>
                  <a:cubicBezTo>
                    <a:pt x="84" y="738"/>
                    <a:pt x="96" y="691"/>
                    <a:pt x="108" y="655"/>
                  </a:cubicBezTo>
                  <a:cubicBezTo>
                    <a:pt x="108" y="631"/>
                    <a:pt x="96" y="607"/>
                    <a:pt x="72" y="595"/>
                  </a:cubicBezTo>
                  <a:close/>
                  <a:moveTo>
                    <a:pt x="2180" y="595"/>
                  </a:moveTo>
                  <a:cubicBezTo>
                    <a:pt x="2156" y="595"/>
                    <a:pt x="2132" y="607"/>
                    <a:pt x="2120" y="631"/>
                  </a:cubicBezTo>
                  <a:cubicBezTo>
                    <a:pt x="2108" y="679"/>
                    <a:pt x="2096" y="738"/>
                    <a:pt x="2096" y="810"/>
                  </a:cubicBezTo>
                  <a:cubicBezTo>
                    <a:pt x="2096" y="834"/>
                    <a:pt x="2108" y="845"/>
                    <a:pt x="2132" y="857"/>
                  </a:cubicBezTo>
                  <a:cubicBezTo>
                    <a:pt x="2156" y="857"/>
                    <a:pt x="2180" y="834"/>
                    <a:pt x="2180" y="810"/>
                  </a:cubicBezTo>
                  <a:cubicBezTo>
                    <a:pt x="2180" y="750"/>
                    <a:pt x="2191" y="703"/>
                    <a:pt x="2203" y="655"/>
                  </a:cubicBezTo>
                  <a:cubicBezTo>
                    <a:pt x="2215" y="631"/>
                    <a:pt x="2203" y="607"/>
                    <a:pt x="2180" y="595"/>
                  </a:cubicBezTo>
                  <a:close/>
                  <a:moveTo>
                    <a:pt x="3984" y="641"/>
                  </a:moveTo>
                  <a:cubicBezTo>
                    <a:pt x="3971" y="641"/>
                    <a:pt x="3960" y="648"/>
                    <a:pt x="3954" y="655"/>
                  </a:cubicBezTo>
                  <a:lnTo>
                    <a:pt x="3858" y="798"/>
                  </a:lnTo>
                  <a:cubicBezTo>
                    <a:pt x="3835" y="822"/>
                    <a:pt x="3846" y="845"/>
                    <a:pt x="3858" y="857"/>
                  </a:cubicBezTo>
                  <a:cubicBezTo>
                    <a:pt x="3870" y="857"/>
                    <a:pt x="3882" y="869"/>
                    <a:pt x="3894" y="869"/>
                  </a:cubicBezTo>
                  <a:cubicBezTo>
                    <a:pt x="3906" y="869"/>
                    <a:pt x="3918" y="857"/>
                    <a:pt x="3918" y="845"/>
                  </a:cubicBezTo>
                  <a:lnTo>
                    <a:pt x="4025" y="714"/>
                  </a:lnTo>
                  <a:cubicBezTo>
                    <a:pt x="4037" y="691"/>
                    <a:pt x="4025" y="667"/>
                    <a:pt x="4013" y="655"/>
                  </a:cubicBezTo>
                  <a:cubicBezTo>
                    <a:pt x="4003" y="645"/>
                    <a:pt x="3993" y="641"/>
                    <a:pt x="3984" y="641"/>
                  </a:cubicBezTo>
                  <a:close/>
                  <a:moveTo>
                    <a:pt x="2613" y="757"/>
                  </a:moveTo>
                  <a:cubicBezTo>
                    <a:pt x="2596" y="757"/>
                    <a:pt x="2581" y="768"/>
                    <a:pt x="2572" y="786"/>
                  </a:cubicBezTo>
                  <a:cubicBezTo>
                    <a:pt x="2549" y="822"/>
                    <a:pt x="2525" y="869"/>
                    <a:pt x="2489" y="917"/>
                  </a:cubicBezTo>
                  <a:cubicBezTo>
                    <a:pt x="2465" y="929"/>
                    <a:pt x="2465" y="953"/>
                    <a:pt x="2489" y="976"/>
                  </a:cubicBezTo>
                  <a:cubicBezTo>
                    <a:pt x="2501" y="976"/>
                    <a:pt x="2501" y="988"/>
                    <a:pt x="2513" y="988"/>
                  </a:cubicBezTo>
                  <a:cubicBezTo>
                    <a:pt x="2525" y="988"/>
                    <a:pt x="2537" y="976"/>
                    <a:pt x="2549" y="964"/>
                  </a:cubicBezTo>
                  <a:cubicBezTo>
                    <a:pt x="2596" y="917"/>
                    <a:pt x="2620" y="869"/>
                    <a:pt x="2644" y="822"/>
                  </a:cubicBezTo>
                  <a:cubicBezTo>
                    <a:pt x="2656" y="798"/>
                    <a:pt x="2644" y="774"/>
                    <a:pt x="2632" y="762"/>
                  </a:cubicBezTo>
                  <a:cubicBezTo>
                    <a:pt x="2626" y="759"/>
                    <a:pt x="2619" y="757"/>
                    <a:pt x="2613" y="757"/>
                  </a:cubicBezTo>
                  <a:close/>
                  <a:moveTo>
                    <a:pt x="3787" y="921"/>
                  </a:moveTo>
                  <a:cubicBezTo>
                    <a:pt x="3773" y="921"/>
                    <a:pt x="3758" y="927"/>
                    <a:pt x="3751" y="941"/>
                  </a:cubicBezTo>
                  <a:cubicBezTo>
                    <a:pt x="3715" y="976"/>
                    <a:pt x="3692" y="1024"/>
                    <a:pt x="3656" y="1060"/>
                  </a:cubicBezTo>
                  <a:cubicBezTo>
                    <a:pt x="3632" y="1084"/>
                    <a:pt x="3644" y="1107"/>
                    <a:pt x="3656" y="1119"/>
                  </a:cubicBezTo>
                  <a:cubicBezTo>
                    <a:pt x="3668" y="1131"/>
                    <a:pt x="3668" y="1131"/>
                    <a:pt x="3680" y="1131"/>
                  </a:cubicBezTo>
                  <a:cubicBezTo>
                    <a:pt x="3692" y="1131"/>
                    <a:pt x="3704" y="1131"/>
                    <a:pt x="3715" y="1119"/>
                  </a:cubicBezTo>
                  <a:cubicBezTo>
                    <a:pt x="3751" y="1072"/>
                    <a:pt x="3787" y="1036"/>
                    <a:pt x="3823" y="988"/>
                  </a:cubicBezTo>
                  <a:cubicBezTo>
                    <a:pt x="3835" y="964"/>
                    <a:pt x="3835" y="941"/>
                    <a:pt x="3811" y="929"/>
                  </a:cubicBezTo>
                  <a:cubicBezTo>
                    <a:pt x="3806" y="924"/>
                    <a:pt x="3797" y="921"/>
                    <a:pt x="3787" y="921"/>
                  </a:cubicBezTo>
                  <a:close/>
                  <a:moveTo>
                    <a:pt x="93" y="924"/>
                  </a:moveTo>
                  <a:cubicBezTo>
                    <a:pt x="86" y="924"/>
                    <a:pt x="79" y="925"/>
                    <a:pt x="72" y="929"/>
                  </a:cubicBezTo>
                  <a:cubicBezTo>
                    <a:pt x="48" y="941"/>
                    <a:pt x="36" y="964"/>
                    <a:pt x="48" y="988"/>
                  </a:cubicBezTo>
                  <a:cubicBezTo>
                    <a:pt x="84" y="1036"/>
                    <a:pt x="120" y="1084"/>
                    <a:pt x="167" y="1131"/>
                  </a:cubicBezTo>
                  <a:cubicBezTo>
                    <a:pt x="179" y="1143"/>
                    <a:pt x="191" y="1143"/>
                    <a:pt x="191" y="1143"/>
                  </a:cubicBezTo>
                  <a:cubicBezTo>
                    <a:pt x="203" y="1143"/>
                    <a:pt x="215" y="1143"/>
                    <a:pt x="227" y="1131"/>
                  </a:cubicBezTo>
                  <a:cubicBezTo>
                    <a:pt x="239" y="1107"/>
                    <a:pt x="239" y="1084"/>
                    <a:pt x="227" y="1072"/>
                  </a:cubicBezTo>
                  <a:cubicBezTo>
                    <a:pt x="179" y="1024"/>
                    <a:pt x="156" y="988"/>
                    <a:pt x="132" y="941"/>
                  </a:cubicBezTo>
                  <a:cubicBezTo>
                    <a:pt x="123" y="932"/>
                    <a:pt x="109" y="924"/>
                    <a:pt x="93" y="924"/>
                  </a:cubicBezTo>
                  <a:close/>
                  <a:moveTo>
                    <a:pt x="2145" y="938"/>
                  </a:moveTo>
                  <a:cubicBezTo>
                    <a:pt x="2141" y="938"/>
                    <a:pt x="2136" y="938"/>
                    <a:pt x="2132" y="941"/>
                  </a:cubicBezTo>
                  <a:cubicBezTo>
                    <a:pt x="2108" y="941"/>
                    <a:pt x="2096" y="964"/>
                    <a:pt x="2096" y="988"/>
                  </a:cubicBezTo>
                  <a:cubicBezTo>
                    <a:pt x="2108" y="1048"/>
                    <a:pt x="2120" y="1107"/>
                    <a:pt x="2144" y="1155"/>
                  </a:cubicBezTo>
                  <a:cubicBezTo>
                    <a:pt x="2153" y="1172"/>
                    <a:pt x="2161" y="1183"/>
                    <a:pt x="2175" y="1183"/>
                  </a:cubicBezTo>
                  <a:cubicBezTo>
                    <a:pt x="2180" y="1183"/>
                    <a:pt x="2185" y="1182"/>
                    <a:pt x="2191" y="1179"/>
                  </a:cubicBezTo>
                  <a:cubicBezTo>
                    <a:pt x="2203" y="1179"/>
                    <a:pt x="2215" y="1179"/>
                    <a:pt x="2215" y="1167"/>
                  </a:cubicBezTo>
                  <a:cubicBezTo>
                    <a:pt x="2215" y="1167"/>
                    <a:pt x="2215" y="1179"/>
                    <a:pt x="2227" y="1179"/>
                  </a:cubicBezTo>
                  <a:cubicBezTo>
                    <a:pt x="2227" y="1191"/>
                    <a:pt x="2251" y="1203"/>
                    <a:pt x="2263" y="1203"/>
                  </a:cubicBezTo>
                  <a:cubicBezTo>
                    <a:pt x="2263" y="1203"/>
                    <a:pt x="2275" y="1203"/>
                    <a:pt x="2287" y="1191"/>
                  </a:cubicBezTo>
                  <a:cubicBezTo>
                    <a:pt x="2334" y="1155"/>
                    <a:pt x="2382" y="1131"/>
                    <a:pt x="2418" y="1095"/>
                  </a:cubicBezTo>
                  <a:cubicBezTo>
                    <a:pt x="2442" y="1072"/>
                    <a:pt x="2442" y="1048"/>
                    <a:pt x="2430" y="1036"/>
                  </a:cubicBezTo>
                  <a:cubicBezTo>
                    <a:pt x="2423" y="1022"/>
                    <a:pt x="2407" y="1016"/>
                    <a:pt x="2394" y="1016"/>
                  </a:cubicBezTo>
                  <a:cubicBezTo>
                    <a:pt x="2384" y="1016"/>
                    <a:pt x="2375" y="1019"/>
                    <a:pt x="2370" y="1024"/>
                  </a:cubicBezTo>
                  <a:cubicBezTo>
                    <a:pt x="2322" y="1060"/>
                    <a:pt x="2287" y="1095"/>
                    <a:pt x="2239" y="1119"/>
                  </a:cubicBezTo>
                  <a:cubicBezTo>
                    <a:pt x="2227" y="1131"/>
                    <a:pt x="2227" y="1131"/>
                    <a:pt x="2227" y="1131"/>
                  </a:cubicBezTo>
                  <a:cubicBezTo>
                    <a:pt x="2203" y="1084"/>
                    <a:pt x="2191" y="1024"/>
                    <a:pt x="2180" y="976"/>
                  </a:cubicBezTo>
                  <a:cubicBezTo>
                    <a:pt x="2180" y="957"/>
                    <a:pt x="2164" y="938"/>
                    <a:pt x="2145" y="938"/>
                  </a:cubicBezTo>
                  <a:close/>
                  <a:moveTo>
                    <a:pt x="329" y="1159"/>
                  </a:moveTo>
                  <a:cubicBezTo>
                    <a:pt x="316" y="1159"/>
                    <a:pt x="305" y="1165"/>
                    <a:pt x="298" y="1179"/>
                  </a:cubicBezTo>
                  <a:cubicBezTo>
                    <a:pt x="286" y="1203"/>
                    <a:pt x="286" y="1226"/>
                    <a:pt x="310" y="1238"/>
                  </a:cubicBezTo>
                  <a:cubicBezTo>
                    <a:pt x="358" y="1274"/>
                    <a:pt x="406" y="1298"/>
                    <a:pt x="465" y="1322"/>
                  </a:cubicBezTo>
                  <a:lnTo>
                    <a:pt x="477" y="1322"/>
                  </a:lnTo>
                  <a:cubicBezTo>
                    <a:pt x="501" y="1322"/>
                    <a:pt x="513" y="1322"/>
                    <a:pt x="513" y="1298"/>
                  </a:cubicBezTo>
                  <a:cubicBezTo>
                    <a:pt x="525" y="1286"/>
                    <a:pt x="513" y="1250"/>
                    <a:pt x="501" y="1250"/>
                  </a:cubicBezTo>
                  <a:cubicBezTo>
                    <a:pt x="441" y="1215"/>
                    <a:pt x="394" y="1191"/>
                    <a:pt x="358" y="1167"/>
                  </a:cubicBezTo>
                  <a:cubicBezTo>
                    <a:pt x="348" y="1162"/>
                    <a:pt x="338" y="1159"/>
                    <a:pt x="329" y="1159"/>
                  </a:cubicBezTo>
                  <a:close/>
                  <a:moveTo>
                    <a:pt x="2115" y="1198"/>
                  </a:moveTo>
                  <a:cubicBezTo>
                    <a:pt x="2109" y="1198"/>
                    <a:pt x="2103" y="1199"/>
                    <a:pt x="2096" y="1203"/>
                  </a:cubicBezTo>
                  <a:cubicBezTo>
                    <a:pt x="2049" y="1238"/>
                    <a:pt x="1989" y="1262"/>
                    <a:pt x="1941" y="1274"/>
                  </a:cubicBezTo>
                  <a:cubicBezTo>
                    <a:pt x="1918" y="1286"/>
                    <a:pt x="1906" y="1310"/>
                    <a:pt x="1918" y="1334"/>
                  </a:cubicBezTo>
                  <a:cubicBezTo>
                    <a:pt x="1930" y="1345"/>
                    <a:pt x="1941" y="1357"/>
                    <a:pt x="1953" y="1357"/>
                  </a:cubicBezTo>
                  <a:lnTo>
                    <a:pt x="1977" y="1357"/>
                  </a:lnTo>
                  <a:cubicBezTo>
                    <a:pt x="2025" y="1334"/>
                    <a:pt x="2084" y="1310"/>
                    <a:pt x="2132" y="1286"/>
                  </a:cubicBezTo>
                  <a:cubicBezTo>
                    <a:pt x="2156" y="1274"/>
                    <a:pt x="2156" y="1250"/>
                    <a:pt x="2156" y="1226"/>
                  </a:cubicBezTo>
                  <a:cubicBezTo>
                    <a:pt x="2147" y="1209"/>
                    <a:pt x="2132" y="1198"/>
                    <a:pt x="2115" y="1198"/>
                  </a:cubicBezTo>
                  <a:close/>
                  <a:moveTo>
                    <a:pt x="3571" y="1182"/>
                  </a:moveTo>
                  <a:cubicBezTo>
                    <a:pt x="3561" y="1182"/>
                    <a:pt x="3549" y="1185"/>
                    <a:pt x="3537" y="1191"/>
                  </a:cubicBezTo>
                  <a:cubicBezTo>
                    <a:pt x="3501" y="1226"/>
                    <a:pt x="3465" y="1274"/>
                    <a:pt x="3418" y="1298"/>
                  </a:cubicBezTo>
                  <a:cubicBezTo>
                    <a:pt x="3406" y="1322"/>
                    <a:pt x="3394" y="1345"/>
                    <a:pt x="3418" y="1357"/>
                  </a:cubicBezTo>
                  <a:cubicBezTo>
                    <a:pt x="3418" y="1369"/>
                    <a:pt x="3430" y="1381"/>
                    <a:pt x="3442" y="1381"/>
                  </a:cubicBezTo>
                  <a:cubicBezTo>
                    <a:pt x="3454" y="1381"/>
                    <a:pt x="3465" y="1369"/>
                    <a:pt x="3477" y="1369"/>
                  </a:cubicBezTo>
                  <a:cubicBezTo>
                    <a:pt x="3513" y="1334"/>
                    <a:pt x="3561" y="1286"/>
                    <a:pt x="3596" y="1250"/>
                  </a:cubicBezTo>
                  <a:cubicBezTo>
                    <a:pt x="3620" y="1238"/>
                    <a:pt x="3620" y="1203"/>
                    <a:pt x="3596" y="1191"/>
                  </a:cubicBezTo>
                  <a:cubicBezTo>
                    <a:pt x="3590" y="1185"/>
                    <a:pt x="3582" y="1182"/>
                    <a:pt x="3571" y="1182"/>
                  </a:cubicBezTo>
                  <a:close/>
                  <a:moveTo>
                    <a:pt x="632" y="1305"/>
                  </a:moveTo>
                  <a:cubicBezTo>
                    <a:pt x="620" y="1305"/>
                    <a:pt x="605" y="1316"/>
                    <a:pt x="596" y="1334"/>
                  </a:cubicBezTo>
                  <a:cubicBezTo>
                    <a:pt x="584" y="1357"/>
                    <a:pt x="596" y="1381"/>
                    <a:pt x="620" y="1393"/>
                  </a:cubicBezTo>
                  <a:cubicBezTo>
                    <a:pt x="644" y="1393"/>
                    <a:pt x="656" y="1405"/>
                    <a:pt x="679" y="1417"/>
                  </a:cubicBezTo>
                  <a:cubicBezTo>
                    <a:pt x="715" y="1429"/>
                    <a:pt x="751" y="1441"/>
                    <a:pt x="787" y="1441"/>
                  </a:cubicBezTo>
                  <a:cubicBezTo>
                    <a:pt x="787" y="1453"/>
                    <a:pt x="787" y="1453"/>
                    <a:pt x="798" y="1453"/>
                  </a:cubicBezTo>
                  <a:cubicBezTo>
                    <a:pt x="810" y="1453"/>
                    <a:pt x="834" y="1441"/>
                    <a:pt x="834" y="1417"/>
                  </a:cubicBezTo>
                  <a:cubicBezTo>
                    <a:pt x="846" y="1393"/>
                    <a:pt x="834" y="1369"/>
                    <a:pt x="810" y="1357"/>
                  </a:cubicBezTo>
                  <a:cubicBezTo>
                    <a:pt x="775" y="1357"/>
                    <a:pt x="739" y="1345"/>
                    <a:pt x="703" y="1334"/>
                  </a:cubicBezTo>
                  <a:cubicBezTo>
                    <a:pt x="691" y="1322"/>
                    <a:pt x="667" y="1322"/>
                    <a:pt x="644" y="1310"/>
                  </a:cubicBezTo>
                  <a:cubicBezTo>
                    <a:pt x="640" y="1307"/>
                    <a:pt x="636" y="1305"/>
                    <a:pt x="632" y="1305"/>
                  </a:cubicBezTo>
                  <a:close/>
                  <a:moveTo>
                    <a:pt x="1800" y="1330"/>
                  </a:moveTo>
                  <a:cubicBezTo>
                    <a:pt x="1796" y="1330"/>
                    <a:pt x="1791" y="1331"/>
                    <a:pt x="1787" y="1334"/>
                  </a:cubicBezTo>
                  <a:cubicBezTo>
                    <a:pt x="1739" y="1345"/>
                    <a:pt x="1680" y="1369"/>
                    <a:pt x="1632" y="1381"/>
                  </a:cubicBezTo>
                  <a:cubicBezTo>
                    <a:pt x="1608" y="1381"/>
                    <a:pt x="1584" y="1405"/>
                    <a:pt x="1596" y="1429"/>
                  </a:cubicBezTo>
                  <a:cubicBezTo>
                    <a:pt x="1596" y="1453"/>
                    <a:pt x="1620" y="1465"/>
                    <a:pt x="1632" y="1465"/>
                  </a:cubicBezTo>
                  <a:lnTo>
                    <a:pt x="1644" y="1465"/>
                  </a:lnTo>
                  <a:cubicBezTo>
                    <a:pt x="1703" y="1453"/>
                    <a:pt x="1751" y="1429"/>
                    <a:pt x="1810" y="1417"/>
                  </a:cubicBezTo>
                  <a:cubicBezTo>
                    <a:pt x="1834" y="1405"/>
                    <a:pt x="1846" y="1381"/>
                    <a:pt x="1834" y="1357"/>
                  </a:cubicBezTo>
                  <a:cubicBezTo>
                    <a:pt x="1834" y="1348"/>
                    <a:pt x="1819" y="1330"/>
                    <a:pt x="1800" y="1330"/>
                  </a:cubicBezTo>
                  <a:close/>
                  <a:moveTo>
                    <a:pt x="2256" y="1254"/>
                  </a:moveTo>
                  <a:cubicBezTo>
                    <a:pt x="2247" y="1254"/>
                    <a:pt x="2237" y="1257"/>
                    <a:pt x="2227" y="1262"/>
                  </a:cubicBezTo>
                  <a:cubicBezTo>
                    <a:pt x="2215" y="1274"/>
                    <a:pt x="2203" y="1298"/>
                    <a:pt x="2215" y="1322"/>
                  </a:cubicBezTo>
                  <a:cubicBezTo>
                    <a:pt x="2251" y="1369"/>
                    <a:pt x="2287" y="1417"/>
                    <a:pt x="2334" y="1453"/>
                  </a:cubicBezTo>
                  <a:cubicBezTo>
                    <a:pt x="2346" y="1465"/>
                    <a:pt x="2346" y="1465"/>
                    <a:pt x="2358" y="1465"/>
                  </a:cubicBezTo>
                  <a:cubicBezTo>
                    <a:pt x="2370" y="1465"/>
                    <a:pt x="2382" y="1465"/>
                    <a:pt x="2394" y="1453"/>
                  </a:cubicBezTo>
                  <a:cubicBezTo>
                    <a:pt x="2406" y="1441"/>
                    <a:pt x="2406" y="1417"/>
                    <a:pt x="2394" y="1393"/>
                  </a:cubicBezTo>
                  <a:cubicBezTo>
                    <a:pt x="2358" y="1357"/>
                    <a:pt x="2322" y="1322"/>
                    <a:pt x="2287" y="1274"/>
                  </a:cubicBezTo>
                  <a:cubicBezTo>
                    <a:pt x="2280" y="1260"/>
                    <a:pt x="2269" y="1254"/>
                    <a:pt x="2256" y="1254"/>
                  </a:cubicBezTo>
                  <a:close/>
                  <a:moveTo>
                    <a:pt x="948" y="1400"/>
                  </a:moveTo>
                  <a:cubicBezTo>
                    <a:pt x="935" y="1400"/>
                    <a:pt x="926" y="1411"/>
                    <a:pt x="918" y="1429"/>
                  </a:cubicBezTo>
                  <a:cubicBezTo>
                    <a:pt x="918" y="1453"/>
                    <a:pt x="929" y="1476"/>
                    <a:pt x="953" y="1488"/>
                  </a:cubicBezTo>
                  <a:cubicBezTo>
                    <a:pt x="1013" y="1488"/>
                    <a:pt x="1072" y="1500"/>
                    <a:pt x="1132" y="1500"/>
                  </a:cubicBezTo>
                  <a:cubicBezTo>
                    <a:pt x="1156" y="1500"/>
                    <a:pt x="1168" y="1488"/>
                    <a:pt x="1168" y="1465"/>
                  </a:cubicBezTo>
                  <a:cubicBezTo>
                    <a:pt x="1168" y="1441"/>
                    <a:pt x="1156" y="1417"/>
                    <a:pt x="1132" y="1417"/>
                  </a:cubicBezTo>
                  <a:cubicBezTo>
                    <a:pt x="1072" y="1417"/>
                    <a:pt x="1025" y="1405"/>
                    <a:pt x="965" y="1405"/>
                  </a:cubicBezTo>
                  <a:cubicBezTo>
                    <a:pt x="959" y="1402"/>
                    <a:pt x="953" y="1400"/>
                    <a:pt x="948" y="1400"/>
                  </a:cubicBezTo>
                  <a:close/>
                  <a:moveTo>
                    <a:pt x="1465" y="1405"/>
                  </a:moveTo>
                  <a:cubicBezTo>
                    <a:pt x="1406" y="1417"/>
                    <a:pt x="1346" y="1417"/>
                    <a:pt x="1299" y="1417"/>
                  </a:cubicBezTo>
                  <a:cubicBezTo>
                    <a:pt x="1275" y="1417"/>
                    <a:pt x="1251" y="1441"/>
                    <a:pt x="1251" y="1465"/>
                  </a:cubicBezTo>
                  <a:cubicBezTo>
                    <a:pt x="1263" y="1488"/>
                    <a:pt x="1275" y="1500"/>
                    <a:pt x="1299" y="1500"/>
                  </a:cubicBezTo>
                  <a:cubicBezTo>
                    <a:pt x="1299" y="1500"/>
                    <a:pt x="1299" y="1500"/>
                    <a:pt x="1299" y="1512"/>
                  </a:cubicBezTo>
                  <a:cubicBezTo>
                    <a:pt x="1358" y="1500"/>
                    <a:pt x="1418" y="1500"/>
                    <a:pt x="1465" y="1488"/>
                  </a:cubicBezTo>
                  <a:cubicBezTo>
                    <a:pt x="1501" y="1488"/>
                    <a:pt x="1513" y="1465"/>
                    <a:pt x="1513" y="1441"/>
                  </a:cubicBezTo>
                  <a:cubicBezTo>
                    <a:pt x="1501" y="1417"/>
                    <a:pt x="1477" y="1405"/>
                    <a:pt x="1465" y="1405"/>
                  </a:cubicBezTo>
                  <a:close/>
                  <a:moveTo>
                    <a:pt x="3307" y="1388"/>
                  </a:moveTo>
                  <a:cubicBezTo>
                    <a:pt x="3301" y="1388"/>
                    <a:pt x="3294" y="1390"/>
                    <a:pt x="3287" y="1393"/>
                  </a:cubicBezTo>
                  <a:cubicBezTo>
                    <a:pt x="3239" y="1429"/>
                    <a:pt x="3192" y="1453"/>
                    <a:pt x="3144" y="1476"/>
                  </a:cubicBezTo>
                  <a:cubicBezTo>
                    <a:pt x="3120" y="1476"/>
                    <a:pt x="3108" y="1500"/>
                    <a:pt x="3120" y="1524"/>
                  </a:cubicBezTo>
                  <a:cubicBezTo>
                    <a:pt x="3132" y="1548"/>
                    <a:pt x="3144" y="1548"/>
                    <a:pt x="3156" y="1548"/>
                  </a:cubicBezTo>
                  <a:lnTo>
                    <a:pt x="3180" y="1548"/>
                  </a:lnTo>
                  <a:cubicBezTo>
                    <a:pt x="3227" y="1524"/>
                    <a:pt x="3287" y="1500"/>
                    <a:pt x="3334" y="1465"/>
                  </a:cubicBezTo>
                  <a:cubicBezTo>
                    <a:pt x="3358" y="1453"/>
                    <a:pt x="3358" y="1429"/>
                    <a:pt x="3346" y="1405"/>
                  </a:cubicBezTo>
                  <a:cubicBezTo>
                    <a:pt x="3338" y="1397"/>
                    <a:pt x="3324" y="1388"/>
                    <a:pt x="3307" y="1388"/>
                  </a:cubicBezTo>
                  <a:close/>
                  <a:moveTo>
                    <a:pt x="2506" y="1484"/>
                  </a:moveTo>
                  <a:cubicBezTo>
                    <a:pt x="2489" y="1484"/>
                    <a:pt x="2474" y="1495"/>
                    <a:pt x="2465" y="1512"/>
                  </a:cubicBezTo>
                  <a:cubicBezTo>
                    <a:pt x="2453" y="1524"/>
                    <a:pt x="2465" y="1548"/>
                    <a:pt x="2477" y="1560"/>
                  </a:cubicBezTo>
                  <a:cubicBezTo>
                    <a:pt x="2537" y="1584"/>
                    <a:pt x="2596" y="1607"/>
                    <a:pt x="2656" y="1619"/>
                  </a:cubicBezTo>
                  <a:cubicBezTo>
                    <a:pt x="2680" y="1619"/>
                    <a:pt x="2703" y="1607"/>
                    <a:pt x="2703" y="1584"/>
                  </a:cubicBezTo>
                  <a:cubicBezTo>
                    <a:pt x="2703" y="1560"/>
                    <a:pt x="2692" y="1536"/>
                    <a:pt x="2668" y="1536"/>
                  </a:cubicBezTo>
                  <a:cubicBezTo>
                    <a:pt x="2620" y="1524"/>
                    <a:pt x="2561" y="1512"/>
                    <a:pt x="2525" y="1488"/>
                  </a:cubicBezTo>
                  <a:cubicBezTo>
                    <a:pt x="2518" y="1485"/>
                    <a:pt x="2512" y="1484"/>
                    <a:pt x="2506" y="1484"/>
                  </a:cubicBezTo>
                  <a:close/>
                  <a:moveTo>
                    <a:pt x="3008" y="1519"/>
                  </a:moveTo>
                  <a:cubicBezTo>
                    <a:pt x="3002" y="1519"/>
                    <a:pt x="2996" y="1521"/>
                    <a:pt x="2989" y="1524"/>
                  </a:cubicBezTo>
                  <a:cubicBezTo>
                    <a:pt x="2930" y="1536"/>
                    <a:pt x="2882" y="1536"/>
                    <a:pt x="2834" y="1548"/>
                  </a:cubicBezTo>
                  <a:cubicBezTo>
                    <a:pt x="2811" y="1548"/>
                    <a:pt x="2787" y="1560"/>
                    <a:pt x="2787" y="1584"/>
                  </a:cubicBezTo>
                  <a:cubicBezTo>
                    <a:pt x="2787" y="1607"/>
                    <a:pt x="2811" y="1631"/>
                    <a:pt x="2834" y="1631"/>
                  </a:cubicBezTo>
                  <a:cubicBezTo>
                    <a:pt x="2894" y="1619"/>
                    <a:pt x="2942" y="1619"/>
                    <a:pt x="3013" y="1607"/>
                  </a:cubicBezTo>
                  <a:cubicBezTo>
                    <a:pt x="3037" y="1596"/>
                    <a:pt x="3049" y="1572"/>
                    <a:pt x="3037" y="1548"/>
                  </a:cubicBezTo>
                  <a:cubicBezTo>
                    <a:pt x="3037" y="1530"/>
                    <a:pt x="3024" y="1519"/>
                    <a:pt x="3008" y="1519"/>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2858710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41"/>
        <p:cNvGrpSpPr/>
        <p:nvPr/>
      </p:nvGrpSpPr>
      <p:grpSpPr>
        <a:xfrm>
          <a:off x="0" y="0"/>
          <a:ext cx="0" cy="0"/>
          <a:chOff x="0" y="0"/>
          <a:chExt cx="0" cy="0"/>
        </a:xfrm>
      </p:grpSpPr>
      <p:grpSp>
        <p:nvGrpSpPr>
          <p:cNvPr id="542" name="Google Shape;542;p11"/>
          <p:cNvGrpSpPr/>
          <p:nvPr/>
        </p:nvGrpSpPr>
        <p:grpSpPr>
          <a:xfrm>
            <a:off x="-189467" y="-64267"/>
            <a:ext cx="12566000" cy="7012400"/>
            <a:chOff x="-142100" y="-48200"/>
            <a:chExt cx="9424500" cy="5259300"/>
          </a:xfrm>
        </p:grpSpPr>
        <p:cxnSp>
          <p:nvCxnSpPr>
            <p:cNvPr id="543" name="Google Shape;543;p11"/>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4" name="Google Shape;544;p11"/>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5" name="Google Shape;545;p11"/>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6" name="Google Shape;546;p11"/>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7" name="Google Shape;547;p11"/>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8" name="Google Shape;548;p11"/>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9" name="Google Shape;549;p11"/>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0" name="Google Shape;550;p11"/>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1" name="Google Shape;551;p11"/>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2" name="Google Shape;552;p11"/>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3" name="Google Shape;553;p11"/>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4" name="Google Shape;554;p11"/>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5" name="Google Shape;555;p11"/>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6" name="Google Shape;556;p11"/>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7" name="Google Shape;557;p11"/>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8" name="Google Shape;558;p11"/>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9" name="Google Shape;559;p11"/>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0" name="Google Shape;560;p11"/>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1" name="Google Shape;561;p11"/>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2" name="Google Shape;562;p11"/>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3" name="Google Shape;563;p11"/>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4" name="Google Shape;564;p11"/>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5" name="Google Shape;565;p11"/>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6" name="Google Shape;566;p11"/>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7" name="Google Shape;567;p11"/>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8" name="Google Shape;568;p11"/>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9" name="Google Shape;569;p11"/>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70" name="Google Shape;570;p11"/>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71" name="Google Shape;571;p11"/>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72" name="Google Shape;572;p11"/>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3" name="Google Shape;573;p11"/>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4" name="Google Shape;574;p11"/>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5" name="Google Shape;575;p11"/>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6" name="Google Shape;576;p11"/>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7" name="Google Shape;577;p11"/>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8" name="Google Shape;578;p11"/>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9" name="Google Shape;579;p11"/>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0" name="Google Shape;580;p11"/>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1" name="Google Shape;581;p11"/>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2" name="Google Shape;582;p11"/>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3" name="Google Shape;583;p11"/>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4" name="Google Shape;584;p11"/>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5" name="Google Shape;585;p11"/>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6" name="Google Shape;586;p11"/>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587" name="Google Shape;587;p11"/>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8" name="Google Shape;588;p11"/>
          <p:cNvSpPr txBox="1">
            <a:spLocks noGrp="1"/>
          </p:cNvSpPr>
          <p:nvPr>
            <p:ph type="title" hasCustomPrompt="1"/>
          </p:nvPr>
        </p:nvSpPr>
        <p:spPr>
          <a:xfrm>
            <a:off x="609600" y="2139284"/>
            <a:ext cx="10972800" cy="2255600"/>
          </a:xfrm>
          <a:prstGeom prst="rect">
            <a:avLst/>
          </a:prstGeom>
          <a:solidFill>
            <a:schemeClr val="accent1"/>
          </a:solidFill>
        </p:spPr>
        <p:txBody>
          <a:bodyPr spcFirstLastPara="1" wrap="square" lIns="91425" tIns="91425" rIns="91425" bIns="91425" anchor="ctr" anchorCtr="0">
            <a:noAutofit/>
          </a:bodyPr>
          <a:lstStyle>
            <a:lvl1pPr lvl="0" algn="ctr">
              <a:spcBef>
                <a:spcPts val="0"/>
              </a:spcBef>
              <a:spcAft>
                <a:spcPts val="0"/>
              </a:spcAft>
              <a:buSzPts val="9600"/>
              <a:buNone/>
              <a:defRPr sz="12000">
                <a:solidFill>
                  <a:schemeClr val="lt1"/>
                </a:solidFill>
              </a:defRPr>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589" name="Google Shape;589;p11"/>
          <p:cNvSpPr txBox="1">
            <a:spLocks noGrp="1"/>
          </p:cNvSpPr>
          <p:nvPr>
            <p:ph type="subTitle" idx="1"/>
          </p:nvPr>
        </p:nvSpPr>
        <p:spPr>
          <a:xfrm rot="-60089">
            <a:off x="2743299" y="3912030"/>
            <a:ext cx="6705424" cy="95134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3519331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591"/>
        <p:cNvGrpSpPr/>
        <p:nvPr/>
      </p:nvGrpSpPr>
      <p:grpSpPr>
        <a:xfrm>
          <a:off x="0" y="0"/>
          <a:ext cx="0" cy="0"/>
          <a:chOff x="0" y="0"/>
          <a:chExt cx="0" cy="0"/>
        </a:xfrm>
      </p:grpSpPr>
      <p:grpSp>
        <p:nvGrpSpPr>
          <p:cNvPr id="592" name="Google Shape;592;p13"/>
          <p:cNvGrpSpPr/>
          <p:nvPr/>
        </p:nvGrpSpPr>
        <p:grpSpPr>
          <a:xfrm>
            <a:off x="-189467" y="-64267"/>
            <a:ext cx="12566000" cy="7012400"/>
            <a:chOff x="-142100" y="-48200"/>
            <a:chExt cx="9424500" cy="5259300"/>
          </a:xfrm>
        </p:grpSpPr>
        <p:cxnSp>
          <p:nvCxnSpPr>
            <p:cNvPr id="593" name="Google Shape;593;p13"/>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4" name="Google Shape;594;p13"/>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5" name="Google Shape;595;p13"/>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6" name="Google Shape;596;p13"/>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7" name="Google Shape;597;p13"/>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8" name="Google Shape;598;p13"/>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9" name="Google Shape;599;p13"/>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0" name="Google Shape;600;p13"/>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1" name="Google Shape;601;p13"/>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2" name="Google Shape;602;p13"/>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3" name="Google Shape;603;p13"/>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4" name="Google Shape;604;p13"/>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5" name="Google Shape;605;p13"/>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6" name="Google Shape;606;p13"/>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7" name="Google Shape;607;p13"/>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8" name="Google Shape;608;p13"/>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9" name="Google Shape;609;p13"/>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0" name="Google Shape;610;p13"/>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1" name="Google Shape;611;p13"/>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2" name="Google Shape;612;p13"/>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3" name="Google Shape;613;p13"/>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4" name="Google Shape;614;p13"/>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5" name="Google Shape;615;p13"/>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6" name="Google Shape;616;p13"/>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7" name="Google Shape;617;p13"/>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8" name="Google Shape;618;p13"/>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9" name="Google Shape;619;p13"/>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20" name="Google Shape;620;p13"/>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21" name="Google Shape;621;p13"/>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22" name="Google Shape;622;p13"/>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3" name="Google Shape;623;p13"/>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4" name="Google Shape;624;p13"/>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5" name="Google Shape;625;p13"/>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6" name="Google Shape;626;p13"/>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7" name="Google Shape;627;p13"/>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8" name="Google Shape;628;p13"/>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9" name="Google Shape;629;p13"/>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0" name="Google Shape;630;p13"/>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1" name="Google Shape;631;p13"/>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2" name="Google Shape;632;p13"/>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3" name="Google Shape;633;p13"/>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4" name="Google Shape;634;p13"/>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5" name="Google Shape;635;p13"/>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6" name="Google Shape;636;p13"/>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637" name="Google Shape;637;p13"/>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8" name="Google Shape;638;p13"/>
          <p:cNvSpPr txBox="1">
            <a:spLocks noGrp="1"/>
          </p:cNvSpPr>
          <p:nvPr>
            <p:ph type="subTitle" idx="1"/>
          </p:nvPr>
        </p:nvSpPr>
        <p:spPr>
          <a:xfrm rot="-66132">
            <a:off x="2803936" y="1974958"/>
            <a:ext cx="2682496" cy="1843477"/>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3333" b="1">
                <a:latin typeface="Nunito"/>
                <a:ea typeface="Nunito"/>
                <a:cs typeface="Nunito"/>
                <a:sym typeface="Nunito"/>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639" name="Google Shape;639;p13"/>
          <p:cNvSpPr txBox="1">
            <a:spLocks noGrp="1"/>
          </p:cNvSpPr>
          <p:nvPr>
            <p:ph type="subTitle" idx="2"/>
          </p:nvPr>
        </p:nvSpPr>
        <p:spPr>
          <a:xfrm rot="-66132">
            <a:off x="6705553" y="4047759"/>
            <a:ext cx="2682496" cy="1843477"/>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3333" b="1">
                <a:latin typeface="Nunito"/>
                <a:ea typeface="Nunito"/>
                <a:cs typeface="Nunito"/>
                <a:sym typeface="Nunito"/>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640" name="Google Shape;640;p13"/>
          <p:cNvSpPr txBox="1">
            <a:spLocks noGrp="1"/>
          </p:cNvSpPr>
          <p:nvPr>
            <p:ph type="subTitle" idx="3"/>
          </p:nvPr>
        </p:nvSpPr>
        <p:spPr>
          <a:xfrm>
            <a:off x="5502184" y="2222496"/>
            <a:ext cx="3901600" cy="1348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41" name="Google Shape;641;p13"/>
          <p:cNvSpPr txBox="1">
            <a:spLocks noGrp="1"/>
          </p:cNvSpPr>
          <p:nvPr>
            <p:ph type="subTitle" idx="4"/>
          </p:nvPr>
        </p:nvSpPr>
        <p:spPr>
          <a:xfrm>
            <a:off x="2788200" y="4295297"/>
            <a:ext cx="3901600" cy="1348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42" name="Google Shape;642;p13"/>
          <p:cNvSpPr txBox="1">
            <a:spLocks noGrp="1"/>
          </p:cNvSpPr>
          <p:nvPr>
            <p:ph type="title"/>
          </p:nvPr>
        </p:nvSpPr>
        <p:spPr>
          <a:xfrm rot="-30146">
            <a:off x="2743272" y="595571"/>
            <a:ext cx="6705457"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3065991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691"/>
        <p:cNvGrpSpPr/>
        <p:nvPr/>
      </p:nvGrpSpPr>
      <p:grpSpPr>
        <a:xfrm>
          <a:off x="0" y="0"/>
          <a:ext cx="0" cy="0"/>
          <a:chOff x="0" y="0"/>
          <a:chExt cx="0" cy="0"/>
        </a:xfrm>
      </p:grpSpPr>
      <p:grpSp>
        <p:nvGrpSpPr>
          <p:cNvPr id="692" name="Google Shape;692;p15"/>
          <p:cNvGrpSpPr/>
          <p:nvPr/>
        </p:nvGrpSpPr>
        <p:grpSpPr>
          <a:xfrm>
            <a:off x="-189467" y="-64267"/>
            <a:ext cx="12566000" cy="7012400"/>
            <a:chOff x="-142100" y="-48200"/>
            <a:chExt cx="9424500" cy="5259300"/>
          </a:xfrm>
        </p:grpSpPr>
        <p:cxnSp>
          <p:nvCxnSpPr>
            <p:cNvPr id="693" name="Google Shape;693;p15"/>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4" name="Google Shape;694;p15"/>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5" name="Google Shape;695;p15"/>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6" name="Google Shape;696;p15"/>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7" name="Google Shape;697;p15"/>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8" name="Google Shape;698;p15"/>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9" name="Google Shape;699;p15"/>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0" name="Google Shape;700;p15"/>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1" name="Google Shape;701;p15"/>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2" name="Google Shape;702;p15"/>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3" name="Google Shape;703;p15"/>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4" name="Google Shape;704;p15"/>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5" name="Google Shape;705;p15"/>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6" name="Google Shape;706;p15"/>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7" name="Google Shape;707;p15"/>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8" name="Google Shape;708;p15"/>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9" name="Google Shape;709;p15"/>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0" name="Google Shape;710;p15"/>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1" name="Google Shape;711;p15"/>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2" name="Google Shape;712;p15"/>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3" name="Google Shape;713;p15"/>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4" name="Google Shape;714;p15"/>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5" name="Google Shape;715;p15"/>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6" name="Google Shape;716;p15"/>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7" name="Google Shape;717;p15"/>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8" name="Google Shape;718;p15"/>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9" name="Google Shape;719;p15"/>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20" name="Google Shape;720;p15"/>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21" name="Google Shape;721;p15"/>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22" name="Google Shape;722;p15"/>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3" name="Google Shape;723;p15"/>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4" name="Google Shape;724;p15"/>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5" name="Google Shape;725;p15"/>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6" name="Google Shape;726;p15"/>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7" name="Google Shape;727;p15"/>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8" name="Google Shape;728;p15"/>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9" name="Google Shape;729;p15"/>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0" name="Google Shape;730;p15"/>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1" name="Google Shape;731;p15"/>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2" name="Google Shape;732;p15"/>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3" name="Google Shape;733;p15"/>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4" name="Google Shape;734;p15"/>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5" name="Google Shape;735;p15"/>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6" name="Google Shape;736;p15"/>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737" name="Google Shape;737;p15"/>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8" name="Google Shape;738;p15"/>
          <p:cNvSpPr txBox="1">
            <a:spLocks noGrp="1"/>
          </p:cNvSpPr>
          <p:nvPr>
            <p:ph type="title"/>
          </p:nvPr>
        </p:nvSpPr>
        <p:spPr>
          <a:xfrm rot="-2406">
            <a:off x="2402349" y="2587677"/>
            <a:ext cx="9144003" cy="1219200"/>
          </a:xfrm>
          <a:prstGeom prst="rect">
            <a:avLst/>
          </a:prstGeom>
          <a:solidFill>
            <a:schemeClr val="accent1"/>
          </a:solidFill>
        </p:spPr>
        <p:txBody>
          <a:bodyPr spcFirstLastPara="1" wrap="square" lIns="91425" tIns="91425" rIns="91425" bIns="91425" anchor="ctr" anchorCtr="0">
            <a:noAutofit/>
          </a:bodyPr>
          <a:lstStyle>
            <a:lvl1pPr lvl="0" algn="ctr" rtl="0">
              <a:spcBef>
                <a:spcPts val="0"/>
              </a:spcBef>
              <a:spcAft>
                <a:spcPts val="0"/>
              </a:spcAft>
              <a:buSzPts val="3600"/>
              <a:buNone/>
              <a:defRPr sz="6667">
                <a:solidFill>
                  <a:schemeClr val="lt1"/>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739" name="Google Shape;739;p15"/>
          <p:cNvSpPr txBox="1">
            <a:spLocks noGrp="1"/>
          </p:cNvSpPr>
          <p:nvPr>
            <p:ph type="title" idx="2" hasCustomPrompt="1"/>
          </p:nvPr>
        </p:nvSpPr>
        <p:spPr>
          <a:xfrm rot="-27490">
            <a:off x="653903" y="2209752"/>
            <a:ext cx="1950863" cy="243849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000"/>
              <a:buNone/>
              <a:defRPr sz="10666"/>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40" name="Google Shape;740;p15"/>
          <p:cNvSpPr txBox="1">
            <a:spLocks noGrp="1"/>
          </p:cNvSpPr>
          <p:nvPr>
            <p:ph type="subTitle" idx="1"/>
          </p:nvPr>
        </p:nvSpPr>
        <p:spPr>
          <a:xfrm rot="-29710">
            <a:off x="2478595" y="3703632"/>
            <a:ext cx="6341037" cy="609619"/>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741" name="Google Shape;741;p15"/>
          <p:cNvGrpSpPr/>
          <p:nvPr/>
        </p:nvGrpSpPr>
        <p:grpSpPr>
          <a:xfrm flipH="1">
            <a:off x="9884449" y="5137419"/>
            <a:ext cx="1782303" cy="920160"/>
            <a:chOff x="157977" y="4282239"/>
            <a:chExt cx="1336727" cy="690120"/>
          </a:xfrm>
        </p:grpSpPr>
        <p:sp>
          <p:nvSpPr>
            <p:cNvPr id="742" name="Google Shape;742;p15"/>
            <p:cNvSpPr/>
            <p:nvPr/>
          </p:nvSpPr>
          <p:spPr>
            <a:xfrm>
              <a:off x="1268232" y="43063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3" name="Google Shape;743;p15"/>
            <p:cNvSpPr/>
            <p:nvPr/>
          </p:nvSpPr>
          <p:spPr>
            <a:xfrm>
              <a:off x="1320834" y="45556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4" name="Google Shape;744;p15"/>
            <p:cNvSpPr/>
            <p:nvPr/>
          </p:nvSpPr>
          <p:spPr>
            <a:xfrm>
              <a:off x="640408" y="47575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5" name="Google Shape;745;p15"/>
            <p:cNvSpPr/>
            <p:nvPr/>
          </p:nvSpPr>
          <p:spPr>
            <a:xfrm>
              <a:off x="656810" y="47529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6" name="Google Shape;746;p15"/>
            <p:cNvSpPr/>
            <p:nvPr/>
          </p:nvSpPr>
          <p:spPr>
            <a:xfrm>
              <a:off x="157977" y="42822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7" name="Google Shape;747;p15"/>
            <p:cNvSpPr/>
            <p:nvPr/>
          </p:nvSpPr>
          <p:spPr>
            <a:xfrm>
              <a:off x="1007592" y="43928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8" name="Google Shape;748;p15"/>
            <p:cNvSpPr/>
            <p:nvPr/>
          </p:nvSpPr>
          <p:spPr>
            <a:xfrm>
              <a:off x="233851" y="44255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871456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749"/>
        <p:cNvGrpSpPr/>
        <p:nvPr/>
      </p:nvGrpSpPr>
      <p:grpSpPr>
        <a:xfrm>
          <a:off x="0" y="0"/>
          <a:ext cx="0" cy="0"/>
          <a:chOff x="0" y="0"/>
          <a:chExt cx="0" cy="0"/>
        </a:xfrm>
      </p:grpSpPr>
      <p:grpSp>
        <p:nvGrpSpPr>
          <p:cNvPr id="750" name="Google Shape;750;p16"/>
          <p:cNvGrpSpPr/>
          <p:nvPr/>
        </p:nvGrpSpPr>
        <p:grpSpPr>
          <a:xfrm>
            <a:off x="-189467" y="-64267"/>
            <a:ext cx="12566000" cy="7012400"/>
            <a:chOff x="-142100" y="-48200"/>
            <a:chExt cx="9424500" cy="5259300"/>
          </a:xfrm>
        </p:grpSpPr>
        <p:cxnSp>
          <p:nvCxnSpPr>
            <p:cNvPr id="751" name="Google Shape;751;p16"/>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2" name="Google Shape;752;p16"/>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3" name="Google Shape;753;p16"/>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4" name="Google Shape;754;p16"/>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5" name="Google Shape;755;p16"/>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6" name="Google Shape;756;p16"/>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7" name="Google Shape;757;p16"/>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8" name="Google Shape;758;p16"/>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9" name="Google Shape;759;p16"/>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0" name="Google Shape;760;p16"/>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1" name="Google Shape;761;p16"/>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2" name="Google Shape;762;p16"/>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3" name="Google Shape;763;p16"/>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4" name="Google Shape;764;p16"/>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5" name="Google Shape;765;p16"/>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6" name="Google Shape;766;p16"/>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7" name="Google Shape;767;p16"/>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8" name="Google Shape;768;p16"/>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9" name="Google Shape;769;p16"/>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0" name="Google Shape;770;p16"/>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1" name="Google Shape;771;p16"/>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2" name="Google Shape;772;p16"/>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3" name="Google Shape;773;p16"/>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4" name="Google Shape;774;p16"/>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5" name="Google Shape;775;p16"/>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6" name="Google Shape;776;p16"/>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7" name="Google Shape;777;p16"/>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8" name="Google Shape;778;p16"/>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9" name="Google Shape;779;p16"/>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80" name="Google Shape;780;p16"/>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1" name="Google Shape;781;p16"/>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2" name="Google Shape;782;p16"/>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3" name="Google Shape;783;p16"/>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4" name="Google Shape;784;p16"/>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5" name="Google Shape;785;p16"/>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6" name="Google Shape;786;p16"/>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7" name="Google Shape;787;p16"/>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8" name="Google Shape;788;p16"/>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9" name="Google Shape;789;p16"/>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90" name="Google Shape;790;p16"/>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91" name="Google Shape;791;p16"/>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92" name="Google Shape;792;p16"/>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93" name="Google Shape;793;p16"/>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94" name="Google Shape;794;p16"/>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795" name="Google Shape;795;p16"/>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6" name="Google Shape;796;p16"/>
          <p:cNvSpPr txBox="1">
            <a:spLocks noGrp="1"/>
          </p:cNvSpPr>
          <p:nvPr>
            <p:ph type="title"/>
          </p:nvPr>
        </p:nvSpPr>
        <p:spPr>
          <a:xfrm rot="-2406">
            <a:off x="638816" y="2587677"/>
            <a:ext cx="9144003" cy="1219200"/>
          </a:xfrm>
          <a:prstGeom prst="rect">
            <a:avLst/>
          </a:prstGeom>
          <a:solidFill>
            <a:schemeClr val="accent1"/>
          </a:solidFill>
        </p:spPr>
        <p:txBody>
          <a:bodyPr spcFirstLastPara="1" wrap="square" lIns="91425" tIns="91425" rIns="91425" bIns="91425" anchor="ctr" anchorCtr="0">
            <a:noAutofit/>
          </a:bodyPr>
          <a:lstStyle>
            <a:lvl1pPr lvl="0" algn="ctr" rtl="0">
              <a:spcBef>
                <a:spcPts val="0"/>
              </a:spcBef>
              <a:spcAft>
                <a:spcPts val="0"/>
              </a:spcAft>
              <a:buSzPts val="3600"/>
              <a:buNone/>
              <a:defRPr sz="6667">
                <a:solidFill>
                  <a:schemeClr val="lt1"/>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797" name="Google Shape;797;p16"/>
          <p:cNvSpPr txBox="1">
            <a:spLocks noGrp="1"/>
          </p:cNvSpPr>
          <p:nvPr>
            <p:ph type="title" idx="2" hasCustomPrompt="1"/>
          </p:nvPr>
        </p:nvSpPr>
        <p:spPr>
          <a:xfrm rot="-27490">
            <a:off x="9584737" y="2209752"/>
            <a:ext cx="1950863" cy="243849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000"/>
              <a:buNone/>
              <a:defRPr sz="10666"/>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98" name="Google Shape;798;p16"/>
          <p:cNvSpPr txBox="1">
            <a:spLocks noGrp="1"/>
          </p:cNvSpPr>
          <p:nvPr>
            <p:ph type="subTitle" idx="1"/>
          </p:nvPr>
        </p:nvSpPr>
        <p:spPr>
          <a:xfrm rot="-29710">
            <a:off x="3370072" y="3703632"/>
            <a:ext cx="6341037" cy="609619"/>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799" name="Google Shape;799;p16"/>
          <p:cNvGrpSpPr/>
          <p:nvPr/>
        </p:nvGrpSpPr>
        <p:grpSpPr>
          <a:xfrm>
            <a:off x="536134" y="5194012"/>
            <a:ext cx="1782303" cy="920160"/>
            <a:chOff x="157977" y="4282239"/>
            <a:chExt cx="1336727" cy="690120"/>
          </a:xfrm>
        </p:grpSpPr>
        <p:sp>
          <p:nvSpPr>
            <p:cNvPr id="800" name="Google Shape;800;p16"/>
            <p:cNvSpPr/>
            <p:nvPr/>
          </p:nvSpPr>
          <p:spPr>
            <a:xfrm>
              <a:off x="1268232" y="43063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1" name="Google Shape;801;p16"/>
            <p:cNvSpPr/>
            <p:nvPr/>
          </p:nvSpPr>
          <p:spPr>
            <a:xfrm>
              <a:off x="1320834" y="44032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2" name="Google Shape;802;p16"/>
            <p:cNvSpPr/>
            <p:nvPr/>
          </p:nvSpPr>
          <p:spPr>
            <a:xfrm>
              <a:off x="656810" y="47529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3" name="Google Shape;803;p16"/>
            <p:cNvSpPr/>
            <p:nvPr/>
          </p:nvSpPr>
          <p:spPr>
            <a:xfrm>
              <a:off x="157977" y="42822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4" name="Google Shape;804;p16"/>
            <p:cNvSpPr/>
            <p:nvPr/>
          </p:nvSpPr>
          <p:spPr>
            <a:xfrm>
              <a:off x="1007592" y="43928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5" name="Google Shape;805;p16"/>
            <p:cNvSpPr/>
            <p:nvPr/>
          </p:nvSpPr>
          <p:spPr>
            <a:xfrm>
              <a:off x="233851" y="44255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25518836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06"/>
        <p:cNvGrpSpPr/>
        <p:nvPr/>
      </p:nvGrpSpPr>
      <p:grpSpPr>
        <a:xfrm>
          <a:off x="0" y="0"/>
          <a:ext cx="0" cy="0"/>
          <a:chOff x="0" y="0"/>
          <a:chExt cx="0" cy="0"/>
        </a:xfrm>
      </p:grpSpPr>
      <p:grpSp>
        <p:nvGrpSpPr>
          <p:cNvPr id="807" name="Google Shape;807;p17"/>
          <p:cNvGrpSpPr/>
          <p:nvPr/>
        </p:nvGrpSpPr>
        <p:grpSpPr>
          <a:xfrm>
            <a:off x="-189467" y="-64267"/>
            <a:ext cx="12566000" cy="7012400"/>
            <a:chOff x="-142100" y="-48200"/>
            <a:chExt cx="9424500" cy="5259300"/>
          </a:xfrm>
        </p:grpSpPr>
        <p:cxnSp>
          <p:nvCxnSpPr>
            <p:cNvPr id="808" name="Google Shape;808;p17"/>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09" name="Google Shape;809;p17"/>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0" name="Google Shape;810;p17"/>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1" name="Google Shape;811;p17"/>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2" name="Google Shape;812;p17"/>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3" name="Google Shape;813;p17"/>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4" name="Google Shape;814;p17"/>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5" name="Google Shape;815;p17"/>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6" name="Google Shape;816;p17"/>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7" name="Google Shape;817;p17"/>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8" name="Google Shape;818;p17"/>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9" name="Google Shape;819;p17"/>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0" name="Google Shape;820;p17"/>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1" name="Google Shape;821;p17"/>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2" name="Google Shape;822;p17"/>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3" name="Google Shape;823;p17"/>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4" name="Google Shape;824;p17"/>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5" name="Google Shape;825;p17"/>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6" name="Google Shape;826;p17"/>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7" name="Google Shape;827;p17"/>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8" name="Google Shape;828;p17"/>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9" name="Google Shape;829;p17"/>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0" name="Google Shape;830;p17"/>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1" name="Google Shape;831;p17"/>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2" name="Google Shape;832;p17"/>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3" name="Google Shape;833;p17"/>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4" name="Google Shape;834;p17"/>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5" name="Google Shape;835;p17"/>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6" name="Google Shape;836;p17"/>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7" name="Google Shape;837;p17"/>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38" name="Google Shape;838;p17"/>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39" name="Google Shape;839;p17"/>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0" name="Google Shape;840;p17"/>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1" name="Google Shape;841;p17"/>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2" name="Google Shape;842;p17"/>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3" name="Google Shape;843;p17"/>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4" name="Google Shape;844;p17"/>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5" name="Google Shape;845;p17"/>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6" name="Google Shape;846;p17"/>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7" name="Google Shape;847;p17"/>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8" name="Google Shape;848;p17"/>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9" name="Google Shape;849;p17"/>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50" name="Google Shape;850;p17"/>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51" name="Google Shape;851;p17"/>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852" name="Google Shape;852;p17"/>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3" name="Google Shape;853;p17"/>
          <p:cNvSpPr txBox="1">
            <a:spLocks noGrp="1"/>
          </p:cNvSpPr>
          <p:nvPr>
            <p:ph type="title"/>
          </p:nvPr>
        </p:nvSpPr>
        <p:spPr>
          <a:xfrm>
            <a:off x="960000" y="2658228"/>
            <a:ext cx="31152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54" name="Google Shape;854;p17"/>
          <p:cNvSpPr txBox="1">
            <a:spLocks noGrp="1"/>
          </p:cNvSpPr>
          <p:nvPr>
            <p:ph type="title" idx="2" hasCustomPrompt="1"/>
          </p:nvPr>
        </p:nvSpPr>
        <p:spPr>
          <a:xfrm rot="-121265">
            <a:off x="2030178" y="1630581"/>
            <a:ext cx="975407" cy="975407"/>
          </a:xfrm>
          <a:prstGeom prst="rect">
            <a:avLst/>
          </a:prstGeom>
          <a:solidFill>
            <a:schemeClr val="accent4"/>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55" name="Google Shape;855;p17"/>
          <p:cNvSpPr txBox="1">
            <a:spLocks noGrp="1"/>
          </p:cNvSpPr>
          <p:nvPr>
            <p:ph type="subTitle" idx="1"/>
          </p:nvPr>
        </p:nvSpPr>
        <p:spPr>
          <a:xfrm>
            <a:off x="960000" y="3145828"/>
            <a:ext cx="31152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56" name="Google Shape;856;p17"/>
          <p:cNvSpPr txBox="1">
            <a:spLocks noGrp="1"/>
          </p:cNvSpPr>
          <p:nvPr>
            <p:ph type="title" idx="3"/>
          </p:nvPr>
        </p:nvSpPr>
        <p:spPr>
          <a:xfrm>
            <a:off x="4538400" y="2658228"/>
            <a:ext cx="31152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57" name="Google Shape;857;p17"/>
          <p:cNvSpPr txBox="1">
            <a:spLocks noGrp="1"/>
          </p:cNvSpPr>
          <p:nvPr>
            <p:ph type="title" idx="4" hasCustomPrompt="1"/>
          </p:nvPr>
        </p:nvSpPr>
        <p:spPr>
          <a:xfrm rot="-119856">
            <a:off x="5608385" y="1630785"/>
            <a:ext cx="975393" cy="975393"/>
          </a:xfrm>
          <a:prstGeom prst="rect">
            <a:avLst/>
          </a:prstGeom>
          <a:solidFill>
            <a:schemeClr val="accent3"/>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58" name="Google Shape;858;p17"/>
          <p:cNvSpPr txBox="1">
            <a:spLocks noGrp="1"/>
          </p:cNvSpPr>
          <p:nvPr>
            <p:ph type="subTitle" idx="5"/>
          </p:nvPr>
        </p:nvSpPr>
        <p:spPr>
          <a:xfrm>
            <a:off x="4538400" y="3145828"/>
            <a:ext cx="31152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59" name="Google Shape;859;p17"/>
          <p:cNvSpPr txBox="1">
            <a:spLocks noGrp="1"/>
          </p:cNvSpPr>
          <p:nvPr>
            <p:ph type="title" idx="6"/>
          </p:nvPr>
        </p:nvSpPr>
        <p:spPr>
          <a:xfrm>
            <a:off x="8116800" y="2658228"/>
            <a:ext cx="31152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60" name="Google Shape;860;p17"/>
          <p:cNvSpPr txBox="1">
            <a:spLocks noGrp="1"/>
          </p:cNvSpPr>
          <p:nvPr>
            <p:ph type="title" idx="7" hasCustomPrompt="1"/>
          </p:nvPr>
        </p:nvSpPr>
        <p:spPr>
          <a:xfrm rot="-119856">
            <a:off x="9186785" y="1630785"/>
            <a:ext cx="975393" cy="975393"/>
          </a:xfrm>
          <a:prstGeom prst="rect">
            <a:avLst/>
          </a:prstGeom>
          <a:solidFill>
            <a:schemeClr val="accent1"/>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61" name="Google Shape;861;p17"/>
          <p:cNvSpPr txBox="1">
            <a:spLocks noGrp="1"/>
          </p:cNvSpPr>
          <p:nvPr>
            <p:ph type="subTitle" idx="8"/>
          </p:nvPr>
        </p:nvSpPr>
        <p:spPr>
          <a:xfrm>
            <a:off x="8116800" y="3145828"/>
            <a:ext cx="31152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62" name="Google Shape;862;p17"/>
          <p:cNvSpPr txBox="1">
            <a:spLocks noGrp="1"/>
          </p:cNvSpPr>
          <p:nvPr>
            <p:ph type="title" idx="9"/>
          </p:nvPr>
        </p:nvSpPr>
        <p:spPr>
          <a:xfrm>
            <a:off x="960000" y="5040795"/>
            <a:ext cx="31152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63" name="Google Shape;863;p17"/>
          <p:cNvSpPr txBox="1">
            <a:spLocks noGrp="1"/>
          </p:cNvSpPr>
          <p:nvPr>
            <p:ph type="title" idx="13" hasCustomPrompt="1"/>
          </p:nvPr>
        </p:nvSpPr>
        <p:spPr>
          <a:xfrm rot="-119856">
            <a:off x="2029985" y="4013352"/>
            <a:ext cx="975393" cy="975393"/>
          </a:xfrm>
          <a:prstGeom prst="rect">
            <a:avLst/>
          </a:prstGeom>
          <a:solidFill>
            <a:schemeClr val="accent2"/>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64" name="Google Shape;864;p17"/>
          <p:cNvSpPr txBox="1">
            <a:spLocks noGrp="1"/>
          </p:cNvSpPr>
          <p:nvPr>
            <p:ph type="subTitle" idx="14"/>
          </p:nvPr>
        </p:nvSpPr>
        <p:spPr>
          <a:xfrm>
            <a:off x="960000" y="5528395"/>
            <a:ext cx="31152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65" name="Google Shape;865;p17"/>
          <p:cNvSpPr txBox="1">
            <a:spLocks noGrp="1"/>
          </p:cNvSpPr>
          <p:nvPr>
            <p:ph type="title" idx="15"/>
          </p:nvPr>
        </p:nvSpPr>
        <p:spPr>
          <a:xfrm>
            <a:off x="4538400" y="5040795"/>
            <a:ext cx="31152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66" name="Google Shape;866;p17"/>
          <p:cNvSpPr txBox="1">
            <a:spLocks noGrp="1"/>
          </p:cNvSpPr>
          <p:nvPr>
            <p:ph type="title" idx="16" hasCustomPrompt="1"/>
          </p:nvPr>
        </p:nvSpPr>
        <p:spPr>
          <a:xfrm rot="-119856">
            <a:off x="5608385" y="4013352"/>
            <a:ext cx="975393" cy="975393"/>
          </a:xfrm>
          <a:prstGeom prst="rect">
            <a:avLst/>
          </a:prstGeom>
          <a:solidFill>
            <a:schemeClr val="lt2"/>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67" name="Google Shape;867;p17"/>
          <p:cNvSpPr txBox="1">
            <a:spLocks noGrp="1"/>
          </p:cNvSpPr>
          <p:nvPr>
            <p:ph type="subTitle" idx="17"/>
          </p:nvPr>
        </p:nvSpPr>
        <p:spPr>
          <a:xfrm>
            <a:off x="4538400" y="5528395"/>
            <a:ext cx="31152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68" name="Google Shape;868;p17"/>
          <p:cNvSpPr txBox="1">
            <a:spLocks noGrp="1"/>
          </p:cNvSpPr>
          <p:nvPr>
            <p:ph type="title" idx="18"/>
          </p:nvPr>
        </p:nvSpPr>
        <p:spPr>
          <a:xfrm>
            <a:off x="8116800" y="5040795"/>
            <a:ext cx="31152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69" name="Google Shape;869;p17"/>
          <p:cNvSpPr txBox="1">
            <a:spLocks noGrp="1"/>
          </p:cNvSpPr>
          <p:nvPr>
            <p:ph type="title" idx="19" hasCustomPrompt="1"/>
          </p:nvPr>
        </p:nvSpPr>
        <p:spPr>
          <a:xfrm rot="-119856">
            <a:off x="9186785" y="4013352"/>
            <a:ext cx="975393" cy="975393"/>
          </a:xfrm>
          <a:prstGeom prst="rect">
            <a:avLst/>
          </a:prstGeom>
          <a:solidFill>
            <a:schemeClr val="dk2"/>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70" name="Google Shape;870;p17"/>
          <p:cNvSpPr txBox="1">
            <a:spLocks noGrp="1"/>
          </p:cNvSpPr>
          <p:nvPr>
            <p:ph type="subTitle" idx="20"/>
          </p:nvPr>
        </p:nvSpPr>
        <p:spPr>
          <a:xfrm>
            <a:off x="8116800" y="5528395"/>
            <a:ext cx="3115200" cy="60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71" name="Google Shape;871;p17"/>
          <p:cNvSpPr txBox="1">
            <a:spLocks noGrp="1"/>
          </p:cNvSpPr>
          <p:nvPr>
            <p:ph type="title" idx="21"/>
          </p:nvPr>
        </p:nvSpPr>
        <p:spPr>
          <a:xfrm rot="-30015">
            <a:off x="2957745" y="595317"/>
            <a:ext cx="6276639"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872" name="Google Shape;872;p17"/>
          <p:cNvGrpSpPr/>
          <p:nvPr/>
        </p:nvGrpSpPr>
        <p:grpSpPr>
          <a:xfrm rot="10800000" flipH="1">
            <a:off x="674177" y="491868"/>
            <a:ext cx="1782303" cy="739649"/>
            <a:chOff x="157977" y="4295708"/>
            <a:chExt cx="1336727" cy="554737"/>
          </a:xfrm>
        </p:grpSpPr>
        <p:sp>
          <p:nvSpPr>
            <p:cNvPr id="873" name="Google Shape;873;p17"/>
            <p:cNvSpPr/>
            <p:nvPr/>
          </p:nvSpPr>
          <p:spPr>
            <a:xfrm rot="10800000" flipH="1">
              <a:off x="1268232" y="44587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4" name="Google Shape;874;p17"/>
            <p:cNvSpPr/>
            <p:nvPr/>
          </p:nvSpPr>
          <p:spPr>
            <a:xfrm rot="10800000" flipH="1">
              <a:off x="1320834" y="4487026"/>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5" name="Google Shape;875;p17"/>
            <p:cNvSpPr/>
            <p:nvPr/>
          </p:nvSpPr>
          <p:spPr>
            <a:xfrm>
              <a:off x="488008" y="43003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6" name="Google Shape;876;p17"/>
            <p:cNvSpPr/>
            <p:nvPr/>
          </p:nvSpPr>
          <p:spPr>
            <a:xfrm>
              <a:off x="504410" y="42957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7" name="Google Shape;877;p17"/>
            <p:cNvSpPr/>
            <p:nvPr/>
          </p:nvSpPr>
          <p:spPr>
            <a:xfrm>
              <a:off x="157977" y="44346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8" name="Google Shape;878;p17"/>
            <p:cNvSpPr/>
            <p:nvPr/>
          </p:nvSpPr>
          <p:spPr>
            <a:xfrm>
              <a:off x="1007592" y="45452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9" name="Google Shape;879;p17"/>
            <p:cNvSpPr/>
            <p:nvPr/>
          </p:nvSpPr>
          <p:spPr>
            <a:xfrm>
              <a:off x="233851" y="45779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13322811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80"/>
        <p:cNvGrpSpPr/>
        <p:nvPr/>
      </p:nvGrpSpPr>
      <p:grpSpPr>
        <a:xfrm>
          <a:off x="0" y="0"/>
          <a:ext cx="0" cy="0"/>
          <a:chOff x="0" y="0"/>
          <a:chExt cx="0" cy="0"/>
        </a:xfrm>
      </p:grpSpPr>
      <p:grpSp>
        <p:nvGrpSpPr>
          <p:cNvPr id="881" name="Google Shape;881;p18"/>
          <p:cNvGrpSpPr/>
          <p:nvPr/>
        </p:nvGrpSpPr>
        <p:grpSpPr>
          <a:xfrm>
            <a:off x="-189467" y="-64267"/>
            <a:ext cx="12566000" cy="7012400"/>
            <a:chOff x="-142100" y="-48200"/>
            <a:chExt cx="9424500" cy="5259300"/>
          </a:xfrm>
        </p:grpSpPr>
        <p:cxnSp>
          <p:nvCxnSpPr>
            <p:cNvPr id="882" name="Google Shape;882;p18"/>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3" name="Google Shape;883;p18"/>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4" name="Google Shape;884;p18"/>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5" name="Google Shape;885;p18"/>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6" name="Google Shape;886;p18"/>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7" name="Google Shape;887;p18"/>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8" name="Google Shape;888;p18"/>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9" name="Google Shape;889;p18"/>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0" name="Google Shape;890;p18"/>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1" name="Google Shape;891;p18"/>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2" name="Google Shape;892;p18"/>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3" name="Google Shape;893;p18"/>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4" name="Google Shape;894;p18"/>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5" name="Google Shape;895;p18"/>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6" name="Google Shape;896;p18"/>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7" name="Google Shape;897;p18"/>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8" name="Google Shape;898;p18"/>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9" name="Google Shape;899;p18"/>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0" name="Google Shape;900;p18"/>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1" name="Google Shape;901;p18"/>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2" name="Google Shape;902;p18"/>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3" name="Google Shape;903;p18"/>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4" name="Google Shape;904;p18"/>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5" name="Google Shape;905;p18"/>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6" name="Google Shape;906;p18"/>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7" name="Google Shape;907;p18"/>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8" name="Google Shape;908;p18"/>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9" name="Google Shape;909;p18"/>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10" name="Google Shape;910;p18"/>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11" name="Google Shape;911;p18"/>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2" name="Google Shape;912;p18"/>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3" name="Google Shape;913;p18"/>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4" name="Google Shape;914;p18"/>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5" name="Google Shape;915;p18"/>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6" name="Google Shape;916;p18"/>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7" name="Google Shape;917;p18"/>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8" name="Google Shape;918;p18"/>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9" name="Google Shape;919;p18"/>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0" name="Google Shape;920;p18"/>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1" name="Google Shape;921;p18"/>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2" name="Google Shape;922;p18"/>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3" name="Google Shape;923;p18"/>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4" name="Google Shape;924;p18"/>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5" name="Google Shape;925;p18"/>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926" name="Google Shape;926;p18"/>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7" name="Google Shape;927;p18"/>
          <p:cNvSpPr txBox="1">
            <a:spLocks noGrp="1"/>
          </p:cNvSpPr>
          <p:nvPr>
            <p:ph type="title"/>
          </p:nvPr>
        </p:nvSpPr>
        <p:spPr>
          <a:xfrm rot="-59885">
            <a:off x="3053408" y="4506019"/>
            <a:ext cx="6085323" cy="70890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333"/>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928" name="Google Shape;928;p18"/>
          <p:cNvSpPr txBox="1">
            <a:spLocks noGrp="1"/>
          </p:cNvSpPr>
          <p:nvPr>
            <p:ph type="subTitle" idx="1"/>
          </p:nvPr>
        </p:nvSpPr>
        <p:spPr>
          <a:xfrm>
            <a:off x="609600" y="1913849"/>
            <a:ext cx="10972800" cy="2926000"/>
          </a:xfrm>
          <a:prstGeom prst="rect">
            <a:avLst/>
          </a:prstGeom>
          <a:solidFill>
            <a:schemeClr val="accent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3333">
                <a:solidFill>
                  <a:schemeClr val="lt1"/>
                </a:solidFill>
              </a:defRPr>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spTree>
    <p:extLst>
      <p:ext uri="{BB962C8B-B14F-4D97-AF65-F5344CB8AC3E}">
        <p14:creationId xmlns:p14="http://schemas.microsoft.com/office/powerpoint/2010/main" val="1836374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978"/>
        <p:cNvGrpSpPr/>
        <p:nvPr/>
      </p:nvGrpSpPr>
      <p:grpSpPr>
        <a:xfrm>
          <a:off x="0" y="0"/>
          <a:ext cx="0" cy="0"/>
          <a:chOff x="0" y="0"/>
          <a:chExt cx="0" cy="0"/>
        </a:xfrm>
      </p:grpSpPr>
      <p:grpSp>
        <p:nvGrpSpPr>
          <p:cNvPr id="979" name="Google Shape;979;p20"/>
          <p:cNvGrpSpPr/>
          <p:nvPr/>
        </p:nvGrpSpPr>
        <p:grpSpPr>
          <a:xfrm>
            <a:off x="-189467" y="-64267"/>
            <a:ext cx="12566000" cy="7012400"/>
            <a:chOff x="-142100" y="-48200"/>
            <a:chExt cx="9424500" cy="5259300"/>
          </a:xfrm>
        </p:grpSpPr>
        <p:cxnSp>
          <p:nvCxnSpPr>
            <p:cNvPr id="980" name="Google Shape;980;p20"/>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1" name="Google Shape;981;p20"/>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2" name="Google Shape;982;p20"/>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3" name="Google Shape;983;p20"/>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4" name="Google Shape;984;p20"/>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5" name="Google Shape;985;p20"/>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6" name="Google Shape;986;p20"/>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7" name="Google Shape;987;p20"/>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8" name="Google Shape;988;p20"/>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9" name="Google Shape;989;p20"/>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0" name="Google Shape;990;p20"/>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1" name="Google Shape;991;p20"/>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2" name="Google Shape;992;p20"/>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3" name="Google Shape;993;p20"/>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4" name="Google Shape;994;p20"/>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5" name="Google Shape;995;p20"/>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6" name="Google Shape;996;p20"/>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7" name="Google Shape;997;p20"/>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8" name="Google Shape;998;p20"/>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9" name="Google Shape;999;p20"/>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0" name="Google Shape;1000;p20"/>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1" name="Google Shape;1001;p20"/>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2" name="Google Shape;1002;p20"/>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3" name="Google Shape;1003;p20"/>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4" name="Google Shape;1004;p20"/>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5" name="Google Shape;1005;p20"/>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6" name="Google Shape;1006;p20"/>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7" name="Google Shape;1007;p20"/>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8" name="Google Shape;1008;p20"/>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9" name="Google Shape;1009;p20"/>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0" name="Google Shape;1010;p20"/>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1" name="Google Shape;1011;p20"/>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2" name="Google Shape;1012;p20"/>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3" name="Google Shape;1013;p20"/>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4" name="Google Shape;1014;p20"/>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5" name="Google Shape;1015;p20"/>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6" name="Google Shape;1016;p20"/>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7" name="Google Shape;1017;p20"/>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8" name="Google Shape;1018;p20"/>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9" name="Google Shape;1019;p20"/>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20" name="Google Shape;1020;p20"/>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21" name="Google Shape;1021;p20"/>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22" name="Google Shape;1022;p20"/>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23" name="Google Shape;1023;p20"/>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024" name="Google Shape;1024;p20"/>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5" name="Google Shape;1025;p20"/>
          <p:cNvSpPr txBox="1">
            <a:spLocks noGrp="1"/>
          </p:cNvSpPr>
          <p:nvPr>
            <p:ph type="subTitle" idx="1"/>
          </p:nvPr>
        </p:nvSpPr>
        <p:spPr>
          <a:xfrm>
            <a:off x="2682200" y="5650400"/>
            <a:ext cx="6827600" cy="48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26" name="Google Shape;1026;p20"/>
          <p:cNvSpPr txBox="1">
            <a:spLocks noGrp="1"/>
          </p:cNvSpPr>
          <p:nvPr>
            <p:ph type="title"/>
          </p:nvPr>
        </p:nvSpPr>
        <p:spPr>
          <a:xfrm rot="-30077">
            <a:off x="2621268" y="595658"/>
            <a:ext cx="6949465"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222516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ext 5">
  <p:cSld name="Title and text 5">
    <p:bg>
      <p:bgPr>
        <a:solidFill>
          <a:schemeClr val="accent2"/>
        </a:solidFill>
        <a:effectLst/>
      </p:bgPr>
    </p:bg>
    <p:spTree>
      <p:nvGrpSpPr>
        <p:cNvPr id="1" name="Shape 397"/>
        <p:cNvGrpSpPr/>
        <p:nvPr/>
      </p:nvGrpSpPr>
      <p:grpSpPr>
        <a:xfrm>
          <a:off x="0" y="0"/>
          <a:ext cx="0" cy="0"/>
          <a:chOff x="0" y="0"/>
          <a:chExt cx="0" cy="0"/>
        </a:xfrm>
      </p:grpSpPr>
      <p:sp>
        <p:nvSpPr>
          <p:cNvPr id="398" name="Google Shape;398;p20"/>
          <p:cNvSpPr txBox="1">
            <a:spLocks noGrp="1"/>
          </p:cNvSpPr>
          <p:nvPr>
            <p:ph type="subTitle" idx="1"/>
          </p:nvPr>
        </p:nvSpPr>
        <p:spPr>
          <a:xfrm>
            <a:off x="2881600" y="1426300"/>
            <a:ext cx="6428800" cy="88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99" name="Google Shape;399;p20"/>
          <p:cNvSpPr/>
          <p:nvPr/>
        </p:nvSpPr>
        <p:spPr>
          <a:xfrm rot="10800000">
            <a:off x="-33" y="1125213"/>
            <a:ext cx="12192076" cy="862808"/>
          </a:xfrm>
          <a:custGeom>
            <a:avLst/>
            <a:gdLst/>
            <a:ahLst/>
            <a:cxnLst/>
            <a:rect l="l" t="t" r="r" b="b"/>
            <a:pathLst>
              <a:path w="85307" h="6037" extrusionOk="0">
                <a:moveTo>
                  <a:pt x="29824" y="1"/>
                </a:moveTo>
                <a:cubicBezTo>
                  <a:pt x="25059" y="1"/>
                  <a:pt x="20248" y="1271"/>
                  <a:pt x="15614" y="2498"/>
                </a:cubicBezTo>
                <a:cubicBezTo>
                  <a:pt x="15097" y="2601"/>
                  <a:pt x="14554" y="2808"/>
                  <a:pt x="14011" y="2912"/>
                </a:cubicBezTo>
                <a:cubicBezTo>
                  <a:pt x="10103" y="3916"/>
                  <a:pt x="6028" y="4847"/>
                  <a:pt x="2130" y="4847"/>
                </a:cubicBezTo>
                <a:cubicBezTo>
                  <a:pt x="1414" y="4847"/>
                  <a:pt x="703" y="4815"/>
                  <a:pt x="0" y="4747"/>
                </a:cubicBezTo>
                <a:lnTo>
                  <a:pt x="0" y="4850"/>
                </a:lnTo>
                <a:cubicBezTo>
                  <a:pt x="704" y="4919"/>
                  <a:pt x="1416" y="4950"/>
                  <a:pt x="2134" y="4950"/>
                </a:cubicBezTo>
                <a:cubicBezTo>
                  <a:pt x="6030" y="4950"/>
                  <a:pt x="10104" y="4023"/>
                  <a:pt x="14011" y="3041"/>
                </a:cubicBezTo>
                <a:cubicBezTo>
                  <a:pt x="14554" y="2912"/>
                  <a:pt x="15097" y="2705"/>
                  <a:pt x="15614" y="2601"/>
                </a:cubicBezTo>
                <a:cubicBezTo>
                  <a:pt x="20326" y="1375"/>
                  <a:pt x="25097" y="104"/>
                  <a:pt x="29838" y="104"/>
                </a:cubicBezTo>
                <a:cubicBezTo>
                  <a:pt x="31391" y="104"/>
                  <a:pt x="32941" y="240"/>
                  <a:pt x="34485" y="559"/>
                </a:cubicBezTo>
                <a:cubicBezTo>
                  <a:pt x="36527" y="973"/>
                  <a:pt x="38569" y="1748"/>
                  <a:pt x="40508" y="2498"/>
                </a:cubicBezTo>
                <a:cubicBezTo>
                  <a:pt x="41594" y="2912"/>
                  <a:pt x="42654" y="3351"/>
                  <a:pt x="43636" y="3687"/>
                </a:cubicBezTo>
                <a:cubicBezTo>
                  <a:pt x="48226" y="5278"/>
                  <a:pt x="53269" y="6036"/>
                  <a:pt x="58920" y="6036"/>
                </a:cubicBezTo>
                <a:cubicBezTo>
                  <a:pt x="62816" y="6036"/>
                  <a:pt x="67002" y="5676"/>
                  <a:pt x="71528" y="4980"/>
                </a:cubicBezTo>
                <a:cubicBezTo>
                  <a:pt x="72278" y="4747"/>
                  <a:pt x="73131" y="4644"/>
                  <a:pt x="74010" y="4540"/>
                </a:cubicBezTo>
                <a:cubicBezTo>
                  <a:pt x="77784" y="3894"/>
                  <a:pt x="81662" y="3248"/>
                  <a:pt x="85307" y="3248"/>
                </a:cubicBezTo>
                <a:lnTo>
                  <a:pt x="85307" y="3144"/>
                </a:lnTo>
                <a:cubicBezTo>
                  <a:pt x="81532" y="3144"/>
                  <a:pt x="77784" y="3790"/>
                  <a:pt x="74010" y="4437"/>
                </a:cubicBezTo>
                <a:cubicBezTo>
                  <a:pt x="73131" y="4540"/>
                  <a:pt x="72278" y="4644"/>
                  <a:pt x="71528" y="4850"/>
                </a:cubicBezTo>
                <a:cubicBezTo>
                  <a:pt x="66990" y="5559"/>
                  <a:pt x="62794" y="5926"/>
                  <a:pt x="58896" y="5926"/>
                </a:cubicBezTo>
                <a:cubicBezTo>
                  <a:pt x="53268" y="5926"/>
                  <a:pt x="48260" y="5161"/>
                  <a:pt x="43739" y="3558"/>
                </a:cubicBezTo>
                <a:cubicBezTo>
                  <a:pt x="42654" y="3248"/>
                  <a:pt x="41594" y="2808"/>
                  <a:pt x="40611" y="2498"/>
                </a:cubicBezTo>
                <a:cubicBezTo>
                  <a:pt x="38569" y="1748"/>
                  <a:pt x="36527" y="869"/>
                  <a:pt x="34485" y="456"/>
                </a:cubicBezTo>
                <a:cubicBezTo>
                  <a:pt x="32941" y="137"/>
                  <a:pt x="31385" y="1"/>
                  <a:pt x="29824"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0" name="Google Shape;400;p20"/>
          <p:cNvSpPr/>
          <p:nvPr/>
        </p:nvSpPr>
        <p:spPr>
          <a:xfrm rot="10800000">
            <a:off x="-33" y="3263868"/>
            <a:ext cx="12192076" cy="1403045"/>
          </a:xfrm>
          <a:custGeom>
            <a:avLst/>
            <a:gdLst/>
            <a:ahLst/>
            <a:cxnLst/>
            <a:rect l="l" t="t" r="r" b="b"/>
            <a:pathLst>
              <a:path w="85307" h="9817" extrusionOk="0">
                <a:moveTo>
                  <a:pt x="79170" y="5358"/>
                </a:moveTo>
                <a:cubicBezTo>
                  <a:pt x="77082" y="5358"/>
                  <a:pt x="74973" y="5626"/>
                  <a:pt x="72924" y="6145"/>
                </a:cubicBezTo>
                <a:cubicBezTo>
                  <a:pt x="71632" y="6481"/>
                  <a:pt x="70236" y="6921"/>
                  <a:pt x="68943" y="7334"/>
                </a:cubicBezTo>
                <a:cubicBezTo>
                  <a:pt x="67108" y="7981"/>
                  <a:pt x="65273" y="8627"/>
                  <a:pt x="63437" y="8963"/>
                </a:cubicBezTo>
                <a:cubicBezTo>
                  <a:pt x="65376" y="8627"/>
                  <a:pt x="67211" y="8084"/>
                  <a:pt x="68943" y="7438"/>
                </a:cubicBezTo>
                <a:cubicBezTo>
                  <a:pt x="70236" y="7024"/>
                  <a:pt x="71632" y="6585"/>
                  <a:pt x="73028" y="6145"/>
                </a:cubicBezTo>
                <a:cubicBezTo>
                  <a:pt x="74974" y="5693"/>
                  <a:pt x="77007" y="5452"/>
                  <a:pt x="79035" y="5452"/>
                </a:cubicBezTo>
                <a:cubicBezTo>
                  <a:pt x="80833" y="5452"/>
                  <a:pt x="82626" y="5641"/>
                  <a:pt x="84350" y="6042"/>
                </a:cubicBezTo>
                <a:cubicBezTo>
                  <a:pt x="84660" y="6145"/>
                  <a:pt x="84996" y="6145"/>
                  <a:pt x="85307" y="6275"/>
                </a:cubicBezTo>
                <a:lnTo>
                  <a:pt x="85307" y="6145"/>
                </a:lnTo>
                <a:cubicBezTo>
                  <a:pt x="84996" y="6042"/>
                  <a:pt x="84660" y="6042"/>
                  <a:pt x="84350" y="5939"/>
                </a:cubicBezTo>
                <a:cubicBezTo>
                  <a:pt x="82672" y="5549"/>
                  <a:pt x="80928" y="5358"/>
                  <a:pt x="79170" y="5358"/>
                </a:cubicBezTo>
                <a:close/>
                <a:moveTo>
                  <a:pt x="28606" y="1"/>
                </a:moveTo>
                <a:cubicBezTo>
                  <a:pt x="27865" y="1"/>
                  <a:pt x="27120" y="67"/>
                  <a:pt x="26394" y="226"/>
                </a:cubicBezTo>
                <a:cubicBezTo>
                  <a:pt x="23912" y="768"/>
                  <a:pt x="21973" y="2164"/>
                  <a:pt x="20034" y="3560"/>
                </a:cubicBezTo>
                <a:cubicBezTo>
                  <a:pt x="19388" y="4000"/>
                  <a:pt x="18845" y="4439"/>
                  <a:pt x="18199" y="4853"/>
                </a:cubicBezTo>
                <a:cubicBezTo>
                  <a:pt x="13562" y="7990"/>
                  <a:pt x="7926" y="9707"/>
                  <a:pt x="2310" y="9707"/>
                </a:cubicBezTo>
                <a:cubicBezTo>
                  <a:pt x="1539" y="9707"/>
                  <a:pt x="768" y="9675"/>
                  <a:pt x="0" y="9609"/>
                </a:cubicBezTo>
                <a:lnTo>
                  <a:pt x="0" y="9713"/>
                </a:lnTo>
                <a:cubicBezTo>
                  <a:pt x="750" y="9713"/>
                  <a:pt x="1526" y="9816"/>
                  <a:pt x="2172" y="9816"/>
                </a:cubicBezTo>
                <a:cubicBezTo>
                  <a:pt x="7859" y="9816"/>
                  <a:pt x="13572" y="8084"/>
                  <a:pt x="18199" y="4982"/>
                </a:cubicBezTo>
                <a:cubicBezTo>
                  <a:pt x="18845" y="4543"/>
                  <a:pt x="19492" y="4103"/>
                  <a:pt x="20034" y="3690"/>
                </a:cubicBezTo>
                <a:cubicBezTo>
                  <a:pt x="21973" y="2268"/>
                  <a:pt x="24015" y="872"/>
                  <a:pt x="26394" y="329"/>
                </a:cubicBezTo>
                <a:cubicBezTo>
                  <a:pt x="27133" y="137"/>
                  <a:pt x="27891" y="59"/>
                  <a:pt x="28641" y="59"/>
                </a:cubicBezTo>
                <a:cubicBezTo>
                  <a:pt x="30411" y="59"/>
                  <a:pt x="32141" y="491"/>
                  <a:pt x="33502" y="872"/>
                </a:cubicBezTo>
                <a:cubicBezTo>
                  <a:pt x="36734" y="1854"/>
                  <a:pt x="39862" y="3147"/>
                  <a:pt x="42886" y="4543"/>
                </a:cubicBezTo>
                <a:cubicBezTo>
                  <a:pt x="44592" y="5189"/>
                  <a:pt x="46324" y="5939"/>
                  <a:pt x="48056" y="6688"/>
                </a:cubicBezTo>
                <a:cubicBezTo>
                  <a:pt x="52556" y="8435"/>
                  <a:pt x="56372" y="9303"/>
                  <a:pt x="59823" y="9303"/>
                </a:cubicBezTo>
                <a:cubicBezTo>
                  <a:pt x="61070" y="9303"/>
                  <a:pt x="62270" y="9190"/>
                  <a:pt x="63437" y="8963"/>
                </a:cubicBezTo>
                <a:lnTo>
                  <a:pt x="63437" y="8963"/>
                </a:lnTo>
                <a:cubicBezTo>
                  <a:pt x="62350" y="9148"/>
                  <a:pt x="61235" y="9242"/>
                  <a:pt x="60080" y="9242"/>
                </a:cubicBezTo>
                <a:cubicBezTo>
                  <a:pt x="56567" y="9242"/>
                  <a:pt x="52693" y="8375"/>
                  <a:pt x="48160" y="6585"/>
                </a:cubicBezTo>
                <a:cubicBezTo>
                  <a:pt x="46324" y="5939"/>
                  <a:pt x="44592" y="5189"/>
                  <a:pt x="42886" y="4439"/>
                </a:cubicBezTo>
                <a:cubicBezTo>
                  <a:pt x="39965" y="3147"/>
                  <a:pt x="36837" y="1751"/>
                  <a:pt x="33606" y="768"/>
                </a:cubicBezTo>
                <a:cubicBezTo>
                  <a:pt x="32162" y="385"/>
                  <a:pt x="30395" y="1"/>
                  <a:pt x="28606"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1" name="Google Shape;401;p20"/>
          <p:cNvSpPr/>
          <p:nvPr/>
        </p:nvSpPr>
        <p:spPr>
          <a:xfrm rot="10800000">
            <a:off x="-33" y="2202373"/>
            <a:ext cx="12192076" cy="863380"/>
          </a:xfrm>
          <a:custGeom>
            <a:avLst/>
            <a:gdLst/>
            <a:ahLst/>
            <a:cxnLst/>
            <a:rect l="l" t="t" r="r" b="b"/>
            <a:pathLst>
              <a:path w="85307" h="6041" extrusionOk="0">
                <a:moveTo>
                  <a:pt x="56902" y="0"/>
                </a:moveTo>
                <a:cubicBezTo>
                  <a:pt x="53061" y="0"/>
                  <a:pt x="49167" y="505"/>
                  <a:pt x="45471" y="1620"/>
                </a:cubicBezTo>
                <a:cubicBezTo>
                  <a:pt x="44489" y="1930"/>
                  <a:pt x="43636" y="2266"/>
                  <a:pt x="42757" y="2577"/>
                </a:cubicBezTo>
                <a:cubicBezTo>
                  <a:pt x="41051" y="3119"/>
                  <a:pt x="39422" y="3662"/>
                  <a:pt x="37716" y="4102"/>
                </a:cubicBezTo>
                <a:cubicBezTo>
                  <a:pt x="39422" y="3766"/>
                  <a:pt x="41154" y="3223"/>
                  <a:pt x="42757" y="2680"/>
                </a:cubicBezTo>
                <a:cubicBezTo>
                  <a:pt x="43636" y="2370"/>
                  <a:pt x="44592" y="2034"/>
                  <a:pt x="45471" y="1724"/>
                </a:cubicBezTo>
                <a:cubicBezTo>
                  <a:pt x="49120" y="623"/>
                  <a:pt x="52962" y="117"/>
                  <a:pt x="56755" y="117"/>
                </a:cubicBezTo>
                <a:cubicBezTo>
                  <a:pt x="57773" y="117"/>
                  <a:pt x="58787" y="153"/>
                  <a:pt x="59792" y="224"/>
                </a:cubicBezTo>
                <a:cubicBezTo>
                  <a:pt x="62145" y="431"/>
                  <a:pt x="64523" y="870"/>
                  <a:pt x="66901" y="1284"/>
                </a:cubicBezTo>
                <a:cubicBezTo>
                  <a:pt x="69254" y="1724"/>
                  <a:pt x="71632" y="2163"/>
                  <a:pt x="74113" y="2370"/>
                </a:cubicBezTo>
                <a:cubicBezTo>
                  <a:pt x="74828" y="2416"/>
                  <a:pt x="75596" y="2446"/>
                  <a:pt x="76398" y="2446"/>
                </a:cubicBezTo>
                <a:cubicBezTo>
                  <a:pt x="79222" y="2446"/>
                  <a:pt x="82468" y="2067"/>
                  <a:pt x="85307" y="638"/>
                </a:cubicBezTo>
                <a:lnTo>
                  <a:pt x="85307" y="534"/>
                </a:lnTo>
                <a:cubicBezTo>
                  <a:pt x="82468" y="1964"/>
                  <a:pt x="79222" y="2343"/>
                  <a:pt x="76398" y="2343"/>
                </a:cubicBezTo>
                <a:cubicBezTo>
                  <a:pt x="75596" y="2343"/>
                  <a:pt x="74828" y="2312"/>
                  <a:pt x="74113" y="2266"/>
                </a:cubicBezTo>
                <a:cubicBezTo>
                  <a:pt x="71632" y="2034"/>
                  <a:pt x="69254" y="1620"/>
                  <a:pt x="66901" y="1181"/>
                </a:cubicBezTo>
                <a:cubicBezTo>
                  <a:pt x="64626" y="741"/>
                  <a:pt x="62145" y="328"/>
                  <a:pt x="59792" y="95"/>
                </a:cubicBezTo>
                <a:cubicBezTo>
                  <a:pt x="58835" y="33"/>
                  <a:pt x="57870" y="0"/>
                  <a:pt x="56902" y="0"/>
                </a:cubicBezTo>
                <a:close/>
                <a:moveTo>
                  <a:pt x="23743" y="683"/>
                </a:moveTo>
                <a:cubicBezTo>
                  <a:pt x="21757" y="683"/>
                  <a:pt x="19771" y="1639"/>
                  <a:pt x="17785" y="2473"/>
                </a:cubicBezTo>
                <a:cubicBezTo>
                  <a:pt x="17449" y="2680"/>
                  <a:pt x="17243" y="2809"/>
                  <a:pt x="16907" y="2913"/>
                </a:cubicBezTo>
                <a:cubicBezTo>
                  <a:pt x="13675" y="4412"/>
                  <a:pt x="10237" y="5265"/>
                  <a:pt x="6696" y="5704"/>
                </a:cubicBezTo>
                <a:cubicBezTo>
                  <a:pt x="5726" y="5836"/>
                  <a:pt x="4788" y="5896"/>
                  <a:pt x="3889" y="5896"/>
                </a:cubicBezTo>
                <a:cubicBezTo>
                  <a:pt x="2487" y="5896"/>
                  <a:pt x="1181" y="5750"/>
                  <a:pt x="0" y="5498"/>
                </a:cubicBezTo>
                <a:lnTo>
                  <a:pt x="0" y="5601"/>
                </a:lnTo>
                <a:cubicBezTo>
                  <a:pt x="1190" y="5911"/>
                  <a:pt x="2379" y="6041"/>
                  <a:pt x="3775" y="6041"/>
                </a:cubicBezTo>
                <a:cubicBezTo>
                  <a:pt x="4757" y="6041"/>
                  <a:pt x="5713" y="5911"/>
                  <a:pt x="6696" y="5808"/>
                </a:cubicBezTo>
                <a:cubicBezTo>
                  <a:pt x="10237" y="5394"/>
                  <a:pt x="13675" y="4412"/>
                  <a:pt x="16907" y="3016"/>
                </a:cubicBezTo>
                <a:cubicBezTo>
                  <a:pt x="17243" y="2913"/>
                  <a:pt x="17553" y="2680"/>
                  <a:pt x="17785" y="2577"/>
                </a:cubicBezTo>
                <a:cubicBezTo>
                  <a:pt x="19750" y="1673"/>
                  <a:pt x="21715" y="784"/>
                  <a:pt x="23634" y="784"/>
                </a:cubicBezTo>
                <a:cubicBezTo>
                  <a:pt x="24240" y="784"/>
                  <a:pt x="24842" y="873"/>
                  <a:pt x="25437" y="1077"/>
                </a:cubicBezTo>
                <a:cubicBezTo>
                  <a:pt x="26394" y="1284"/>
                  <a:pt x="27247" y="1930"/>
                  <a:pt x="28126" y="2473"/>
                </a:cubicBezTo>
                <a:cubicBezTo>
                  <a:pt x="28668" y="2809"/>
                  <a:pt x="29185" y="3223"/>
                  <a:pt x="29728" y="3456"/>
                </a:cubicBezTo>
                <a:cubicBezTo>
                  <a:pt x="31101" y="4126"/>
                  <a:pt x="32722" y="4506"/>
                  <a:pt x="34493" y="4506"/>
                </a:cubicBezTo>
                <a:cubicBezTo>
                  <a:pt x="35523" y="4506"/>
                  <a:pt x="36604" y="4377"/>
                  <a:pt x="37716" y="4102"/>
                </a:cubicBezTo>
                <a:lnTo>
                  <a:pt x="37716" y="4102"/>
                </a:lnTo>
                <a:cubicBezTo>
                  <a:pt x="36592" y="4342"/>
                  <a:pt x="35500" y="4461"/>
                  <a:pt x="34465" y="4461"/>
                </a:cubicBezTo>
                <a:cubicBezTo>
                  <a:pt x="32716" y="4461"/>
                  <a:pt x="31131" y="4121"/>
                  <a:pt x="29832" y="3456"/>
                </a:cubicBezTo>
                <a:cubicBezTo>
                  <a:pt x="29185" y="3119"/>
                  <a:pt x="28668" y="2680"/>
                  <a:pt x="28126" y="2370"/>
                </a:cubicBezTo>
                <a:cubicBezTo>
                  <a:pt x="27376" y="1827"/>
                  <a:pt x="26497" y="1284"/>
                  <a:pt x="25541" y="974"/>
                </a:cubicBezTo>
                <a:cubicBezTo>
                  <a:pt x="24941" y="770"/>
                  <a:pt x="24342" y="683"/>
                  <a:pt x="23743" y="683"/>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2" name="Google Shape;402;p20"/>
          <p:cNvSpPr/>
          <p:nvPr/>
        </p:nvSpPr>
        <p:spPr>
          <a:xfrm>
            <a:off x="-33" y="5387517"/>
            <a:ext cx="12192076" cy="863952"/>
          </a:xfrm>
          <a:custGeom>
            <a:avLst/>
            <a:gdLst/>
            <a:ahLst/>
            <a:cxnLst/>
            <a:rect l="l" t="t" r="r" b="b"/>
            <a:pathLst>
              <a:path w="85307" h="6045" extrusionOk="0">
                <a:moveTo>
                  <a:pt x="27826" y="1"/>
                </a:moveTo>
                <a:cubicBezTo>
                  <a:pt x="23296" y="1"/>
                  <a:pt x="18713" y="1285"/>
                  <a:pt x="14322" y="2495"/>
                </a:cubicBezTo>
                <a:cubicBezTo>
                  <a:pt x="13805" y="2702"/>
                  <a:pt x="13262" y="2831"/>
                  <a:pt x="12822" y="2934"/>
                </a:cubicBezTo>
                <a:cubicBezTo>
                  <a:pt x="8904" y="4014"/>
                  <a:pt x="5006" y="4901"/>
                  <a:pt x="1169" y="4901"/>
                </a:cubicBezTo>
                <a:cubicBezTo>
                  <a:pt x="779" y="4901"/>
                  <a:pt x="389" y="4892"/>
                  <a:pt x="0" y="4873"/>
                </a:cubicBezTo>
                <a:lnTo>
                  <a:pt x="0" y="4976"/>
                </a:lnTo>
                <a:cubicBezTo>
                  <a:pt x="389" y="4995"/>
                  <a:pt x="780" y="5005"/>
                  <a:pt x="1172" y="5005"/>
                </a:cubicBezTo>
                <a:cubicBezTo>
                  <a:pt x="5028" y="5005"/>
                  <a:pt x="9021" y="4117"/>
                  <a:pt x="12822" y="3038"/>
                </a:cubicBezTo>
                <a:cubicBezTo>
                  <a:pt x="13365" y="2934"/>
                  <a:pt x="13805" y="2702"/>
                  <a:pt x="14322" y="2598"/>
                </a:cubicBezTo>
                <a:cubicBezTo>
                  <a:pt x="18713" y="1388"/>
                  <a:pt x="23296" y="104"/>
                  <a:pt x="27826" y="104"/>
                </a:cubicBezTo>
                <a:cubicBezTo>
                  <a:pt x="29296" y="104"/>
                  <a:pt x="30760" y="239"/>
                  <a:pt x="32210" y="556"/>
                </a:cubicBezTo>
                <a:cubicBezTo>
                  <a:pt x="34149" y="995"/>
                  <a:pt x="36088" y="1745"/>
                  <a:pt x="37923" y="2598"/>
                </a:cubicBezTo>
                <a:cubicBezTo>
                  <a:pt x="38879" y="2934"/>
                  <a:pt x="39965" y="3348"/>
                  <a:pt x="40947" y="3684"/>
                </a:cubicBezTo>
                <a:cubicBezTo>
                  <a:pt x="39965" y="3244"/>
                  <a:pt x="39009" y="2831"/>
                  <a:pt x="38026" y="2495"/>
                </a:cubicBezTo>
                <a:cubicBezTo>
                  <a:pt x="36088" y="1745"/>
                  <a:pt x="34149" y="892"/>
                  <a:pt x="32210" y="453"/>
                </a:cubicBezTo>
                <a:cubicBezTo>
                  <a:pt x="30760" y="136"/>
                  <a:pt x="29296" y="1"/>
                  <a:pt x="27826" y="1"/>
                </a:cubicBezTo>
                <a:close/>
                <a:moveTo>
                  <a:pt x="80044" y="3167"/>
                </a:moveTo>
                <a:cubicBezTo>
                  <a:pt x="76610" y="3167"/>
                  <a:pt x="73050" y="3806"/>
                  <a:pt x="69590" y="4433"/>
                </a:cubicBezTo>
                <a:cubicBezTo>
                  <a:pt x="68840" y="4537"/>
                  <a:pt x="68090" y="4770"/>
                  <a:pt x="67315" y="4873"/>
                </a:cubicBezTo>
                <a:cubicBezTo>
                  <a:pt x="63010" y="5576"/>
                  <a:pt x="59017" y="5937"/>
                  <a:pt x="55298" y="5937"/>
                </a:cubicBezTo>
                <a:cubicBezTo>
                  <a:pt x="49994" y="5937"/>
                  <a:pt x="45248" y="5203"/>
                  <a:pt x="40947" y="3684"/>
                </a:cubicBezTo>
                <a:lnTo>
                  <a:pt x="40947" y="3684"/>
                </a:lnTo>
                <a:cubicBezTo>
                  <a:pt x="45283" y="5277"/>
                  <a:pt x="50073" y="6044"/>
                  <a:pt x="55429" y="6044"/>
                </a:cubicBezTo>
                <a:cubicBezTo>
                  <a:pt x="59111" y="6044"/>
                  <a:pt x="63061" y="5682"/>
                  <a:pt x="67315" y="4976"/>
                </a:cubicBezTo>
                <a:cubicBezTo>
                  <a:pt x="68090" y="4770"/>
                  <a:pt x="68840" y="4640"/>
                  <a:pt x="69693" y="4537"/>
                </a:cubicBezTo>
                <a:cubicBezTo>
                  <a:pt x="73153" y="3909"/>
                  <a:pt x="76669" y="3271"/>
                  <a:pt x="80072" y="3271"/>
                </a:cubicBezTo>
                <a:cubicBezTo>
                  <a:pt x="81856" y="3271"/>
                  <a:pt x="83609" y="3446"/>
                  <a:pt x="85307" y="3891"/>
                </a:cubicBezTo>
                <a:lnTo>
                  <a:pt x="85307" y="3787"/>
                </a:lnTo>
                <a:cubicBezTo>
                  <a:pt x="83609" y="3343"/>
                  <a:pt x="81843" y="3167"/>
                  <a:pt x="80044" y="3167"/>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3" name="Google Shape;403;p20"/>
          <p:cNvSpPr/>
          <p:nvPr/>
        </p:nvSpPr>
        <p:spPr>
          <a:xfrm>
            <a:off x="-33" y="4326766"/>
            <a:ext cx="12192076" cy="1402617"/>
          </a:xfrm>
          <a:custGeom>
            <a:avLst/>
            <a:gdLst/>
            <a:ahLst/>
            <a:cxnLst/>
            <a:rect l="l" t="t" r="r" b="b"/>
            <a:pathLst>
              <a:path w="85307" h="9814" extrusionOk="0">
                <a:moveTo>
                  <a:pt x="79490" y="6039"/>
                </a:moveTo>
                <a:cubicBezTo>
                  <a:pt x="79930" y="6143"/>
                  <a:pt x="80240" y="6246"/>
                  <a:pt x="80576" y="6375"/>
                </a:cubicBezTo>
                <a:cubicBezTo>
                  <a:pt x="81735" y="6695"/>
                  <a:pt x="82972" y="6968"/>
                  <a:pt x="84166" y="6968"/>
                </a:cubicBezTo>
                <a:cubicBezTo>
                  <a:pt x="84517" y="6968"/>
                  <a:pt x="84863" y="6945"/>
                  <a:pt x="85203" y="6892"/>
                </a:cubicBezTo>
                <a:lnTo>
                  <a:pt x="85307" y="6892"/>
                </a:lnTo>
                <a:lnTo>
                  <a:pt x="85307" y="6789"/>
                </a:lnTo>
                <a:lnTo>
                  <a:pt x="85203" y="6789"/>
                </a:lnTo>
                <a:cubicBezTo>
                  <a:pt x="84865" y="6841"/>
                  <a:pt x="84526" y="6865"/>
                  <a:pt x="84186" y="6865"/>
                </a:cubicBezTo>
                <a:cubicBezTo>
                  <a:pt x="83018" y="6865"/>
                  <a:pt x="81841" y="6586"/>
                  <a:pt x="80679" y="6246"/>
                </a:cubicBezTo>
                <a:cubicBezTo>
                  <a:pt x="80240" y="6143"/>
                  <a:pt x="79930" y="6039"/>
                  <a:pt x="79490" y="6039"/>
                </a:cubicBezTo>
                <a:close/>
                <a:moveTo>
                  <a:pt x="26581" y="1"/>
                </a:moveTo>
                <a:cubicBezTo>
                  <a:pt x="25881" y="1"/>
                  <a:pt x="25168" y="67"/>
                  <a:pt x="24455" y="223"/>
                </a:cubicBezTo>
                <a:cubicBezTo>
                  <a:pt x="22206" y="766"/>
                  <a:pt x="20370" y="2265"/>
                  <a:pt x="18535" y="3661"/>
                </a:cubicBezTo>
                <a:cubicBezTo>
                  <a:pt x="17889" y="4100"/>
                  <a:pt x="17346" y="4540"/>
                  <a:pt x="16803" y="4953"/>
                </a:cubicBezTo>
                <a:cubicBezTo>
                  <a:pt x="17346" y="4643"/>
                  <a:pt x="17992" y="4204"/>
                  <a:pt x="18535" y="3790"/>
                </a:cubicBezTo>
                <a:cubicBezTo>
                  <a:pt x="20370" y="2368"/>
                  <a:pt x="22309" y="869"/>
                  <a:pt x="24455" y="326"/>
                </a:cubicBezTo>
                <a:cubicBezTo>
                  <a:pt x="25168" y="170"/>
                  <a:pt x="25881" y="104"/>
                  <a:pt x="26581" y="104"/>
                </a:cubicBezTo>
                <a:cubicBezTo>
                  <a:pt x="28318" y="104"/>
                  <a:pt x="29975" y="512"/>
                  <a:pt x="31357" y="973"/>
                </a:cubicBezTo>
                <a:cubicBezTo>
                  <a:pt x="34356" y="1851"/>
                  <a:pt x="37277" y="3247"/>
                  <a:pt x="40172" y="4540"/>
                </a:cubicBezTo>
                <a:cubicBezTo>
                  <a:pt x="41800" y="5290"/>
                  <a:pt x="43403" y="6039"/>
                  <a:pt x="45135" y="6685"/>
                </a:cubicBezTo>
                <a:cubicBezTo>
                  <a:pt x="49435" y="8475"/>
                  <a:pt x="53120" y="9343"/>
                  <a:pt x="56476" y="9343"/>
                </a:cubicBezTo>
                <a:cubicBezTo>
                  <a:pt x="57579" y="9343"/>
                  <a:pt x="58647" y="9249"/>
                  <a:pt x="59689" y="9064"/>
                </a:cubicBezTo>
                <a:cubicBezTo>
                  <a:pt x="61498" y="8728"/>
                  <a:pt x="63230" y="8081"/>
                  <a:pt x="64962" y="7435"/>
                </a:cubicBezTo>
                <a:cubicBezTo>
                  <a:pt x="66152" y="7021"/>
                  <a:pt x="67444" y="6582"/>
                  <a:pt x="68737" y="6246"/>
                </a:cubicBezTo>
                <a:cubicBezTo>
                  <a:pt x="70615" y="5739"/>
                  <a:pt x="72530" y="5500"/>
                  <a:pt x="74442" y="5500"/>
                </a:cubicBezTo>
                <a:cubicBezTo>
                  <a:pt x="76136" y="5500"/>
                  <a:pt x="77827" y="5687"/>
                  <a:pt x="79490" y="6039"/>
                </a:cubicBezTo>
                <a:cubicBezTo>
                  <a:pt x="77770" y="5625"/>
                  <a:pt x="75995" y="5412"/>
                  <a:pt x="74230" y="5412"/>
                </a:cubicBezTo>
                <a:cubicBezTo>
                  <a:pt x="72362" y="5412"/>
                  <a:pt x="70505" y="5651"/>
                  <a:pt x="68737" y="6143"/>
                </a:cubicBezTo>
                <a:cubicBezTo>
                  <a:pt x="67444" y="6479"/>
                  <a:pt x="66152" y="6892"/>
                  <a:pt x="64859" y="7435"/>
                </a:cubicBezTo>
                <a:cubicBezTo>
                  <a:pt x="63230" y="7978"/>
                  <a:pt x="61395" y="8624"/>
                  <a:pt x="59689" y="8960"/>
                </a:cubicBezTo>
                <a:cubicBezTo>
                  <a:pt x="58647" y="9146"/>
                  <a:pt x="57579" y="9239"/>
                  <a:pt x="56476" y="9239"/>
                </a:cubicBezTo>
                <a:cubicBezTo>
                  <a:pt x="53120" y="9239"/>
                  <a:pt x="49435" y="8372"/>
                  <a:pt x="45135" y="6582"/>
                </a:cubicBezTo>
                <a:cubicBezTo>
                  <a:pt x="43532" y="5936"/>
                  <a:pt x="41800" y="5186"/>
                  <a:pt x="40172" y="4436"/>
                </a:cubicBezTo>
                <a:cubicBezTo>
                  <a:pt x="37380" y="3144"/>
                  <a:pt x="34356" y="1722"/>
                  <a:pt x="31357" y="869"/>
                </a:cubicBezTo>
                <a:cubicBezTo>
                  <a:pt x="29975" y="409"/>
                  <a:pt x="28318" y="1"/>
                  <a:pt x="26581" y="1"/>
                </a:cubicBezTo>
                <a:close/>
                <a:moveTo>
                  <a:pt x="16803" y="4953"/>
                </a:moveTo>
                <a:cubicBezTo>
                  <a:pt x="12266" y="8136"/>
                  <a:pt x="6879" y="9748"/>
                  <a:pt x="1442" y="9748"/>
                </a:cubicBezTo>
                <a:cubicBezTo>
                  <a:pt x="962" y="9748"/>
                  <a:pt x="481" y="9735"/>
                  <a:pt x="0" y="9710"/>
                </a:cubicBezTo>
                <a:lnTo>
                  <a:pt x="0" y="9813"/>
                </a:lnTo>
                <a:lnTo>
                  <a:pt x="1629" y="9813"/>
                </a:lnTo>
                <a:cubicBezTo>
                  <a:pt x="7006" y="9813"/>
                  <a:pt x="12383" y="8185"/>
                  <a:pt x="16803" y="4953"/>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4" name="Google Shape;404;p20"/>
          <p:cNvSpPr txBox="1">
            <a:spLocks noGrp="1"/>
          </p:cNvSpPr>
          <p:nvPr>
            <p:ph type="title"/>
          </p:nvPr>
        </p:nvSpPr>
        <p:spPr>
          <a:xfrm>
            <a:off x="960000" y="627025"/>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4329293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027"/>
        <p:cNvGrpSpPr/>
        <p:nvPr/>
      </p:nvGrpSpPr>
      <p:grpSpPr>
        <a:xfrm>
          <a:off x="0" y="0"/>
          <a:ext cx="0" cy="0"/>
          <a:chOff x="0" y="0"/>
          <a:chExt cx="0" cy="0"/>
        </a:xfrm>
      </p:grpSpPr>
      <p:grpSp>
        <p:nvGrpSpPr>
          <p:cNvPr id="1028" name="Google Shape;1028;p21"/>
          <p:cNvGrpSpPr/>
          <p:nvPr/>
        </p:nvGrpSpPr>
        <p:grpSpPr>
          <a:xfrm>
            <a:off x="-189467" y="-64267"/>
            <a:ext cx="12566000" cy="7012400"/>
            <a:chOff x="-142100" y="-48200"/>
            <a:chExt cx="9424500" cy="5259300"/>
          </a:xfrm>
        </p:grpSpPr>
        <p:cxnSp>
          <p:nvCxnSpPr>
            <p:cNvPr id="1029" name="Google Shape;1029;p21"/>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0" name="Google Shape;1030;p21"/>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1" name="Google Shape;1031;p21"/>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2" name="Google Shape;1032;p21"/>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3" name="Google Shape;1033;p21"/>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4" name="Google Shape;1034;p21"/>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5" name="Google Shape;1035;p21"/>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6" name="Google Shape;1036;p21"/>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7" name="Google Shape;1037;p21"/>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8" name="Google Shape;1038;p21"/>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9" name="Google Shape;1039;p21"/>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0" name="Google Shape;1040;p21"/>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1" name="Google Shape;1041;p21"/>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2" name="Google Shape;1042;p21"/>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3" name="Google Shape;1043;p21"/>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4" name="Google Shape;1044;p21"/>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5" name="Google Shape;1045;p21"/>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6" name="Google Shape;1046;p21"/>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7" name="Google Shape;1047;p21"/>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8" name="Google Shape;1048;p21"/>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9" name="Google Shape;1049;p21"/>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0" name="Google Shape;1050;p21"/>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1" name="Google Shape;1051;p21"/>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2" name="Google Shape;1052;p21"/>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3" name="Google Shape;1053;p21"/>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4" name="Google Shape;1054;p21"/>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5" name="Google Shape;1055;p21"/>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6" name="Google Shape;1056;p21"/>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7" name="Google Shape;1057;p21"/>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8" name="Google Shape;1058;p21"/>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59" name="Google Shape;1059;p21"/>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0" name="Google Shape;1060;p21"/>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1" name="Google Shape;1061;p21"/>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2" name="Google Shape;1062;p21"/>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3" name="Google Shape;1063;p21"/>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4" name="Google Shape;1064;p21"/>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5" name="Google Shape;1065;p21"/>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6" name="Google Shape;1066;p21"/>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7" name="Google Shape;1067;p21"/>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8" name="Google Shape;1068;p21"/>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9" name="Google Shape;1069;p21"/>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70" name="Google Shape;1070;p21"/>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71" name="Google Shape;1071;p21"/>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72" name="Google Shape;1072;p21"/>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073" name="Google Shape;1073;p21"/>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4" name="Google Shape;1074;p21"/>
          <p:cNvSpPr txBox="1">
            <a:spLocks noGrp="1"/>
          </p:cNvSpPr>
          <p:nvPr>
            <p:ph type="subTitle" idx="1"/>
          </p:nvPr>
        </p:nvSpPr>
        <p:spPr>
          <a:xfrm>
            <a:off x="960000" y="2664367"/>
            <a:ext cx="3510000" cy="1805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75" name="Google Shape;1075;p21"/>
          <p:cNvSpPr txBox="1">
            <a:spLocks noGrp="1"/>
          </p:cNvSpPr>
          <p:nvPr>
            <p:ph type="title"/>
          </p:nvPr>
        </p:nvSpPr>
        <p:spPr>
          <a:xfrm rot="-30035">
            <a:off x="943107" y="617815"/>
            <a:ext cx="5127796"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8787753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1076"/>
        <p:cNvGrpSpPr/>
        <p:nvPr/>
      </p:nvGrpSpPr>
      <p:grpSpPr>
        <a:xfrm>
          <a:off x="0" y="0"/>
          <a:ext cx="0" cy="0"/>
          <a:chOff x="0" y="0"/>
          <a:chExt cx="0" cy="0"/>
        </a:xfrm>
      </p:grpSpPr>
      <p:grpSp>
        <p:nvGrpSpPr>
          <p:cNvPr id="1077" name="Google Shape;1077;p22"/>
          <p:cNvGrpSpPr/>
          <p:nvPr/>
        </p:nvGrpSpPr>
        <p:grpSpPr>
          <a:xfrm>
            <a:off x="-189467" y="-64267"/>
            <a:ext cx="12566000" cy="7012400"/>
            <a:chOff x="-142100" y="-48200"/>
            <a:chExt cx="9424500" cy="5259300"/>
          </a:xfrm>
        </p:grpSpPr>
        <p:cxnSp>
          <p:nvCxnSpPr>
            <p:cNvPr id="1078" name="Google Shape;1078;p22"/>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79" name="Google Shape;1079;p22"/>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0" name="Google Shape;1080;p22"/>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1" name="Google Shape;1081;p22"/>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2" name="Google Shape;1082;p22"/>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3" name="Google Shape;1083;p22"/>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4" name="Google Shape;1084;p22"/>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5" name="Google Shape;1085;p22"/>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6" name="Google Shape;1086;p22"/>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7" name="Google Shape;1087;p22"/>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8" name="Google Shape;1088;p22"/>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9" name="Google Shape;1089;p22"/>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0" name="Google Shape;1090;p22"/>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1" name="Google Shape;1091;p22"/>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2" name="Google Shape;1092;p22"/>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3" name="Google Shape;1093;p22"/>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4" name="Google Shape;1094;p22"/>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5" name="Google Shape;1095;p22"/>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6" name="Google Shape;1096;p22"/>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7" name="Google Shape;1097;p22"/>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8" name="Google Shape;1098;p22"/>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9" name="Google Shape;1099;p22"/>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0" name="Google Shape;1100;p22"/>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1" name="Google Shape;1101;p22"/>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2" name="Google Shape;1102;p22"/>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3" name="Google Shape;1103;p22"/>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4" name="Google Shape;1104;p22"/>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5" name="Google Shape;1105;p22"/>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6" name="Google Shape;1106;p22"/>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7" name="Google Shape;1107;p22"/>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08" name="Google Shape;1108;p22"/>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09" name="Google Shape;1109;p22"/>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0" name="Google Shape;1110;p22"/>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1" name="Google Shape;1111;p22"/>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2" name="Google Shape;1112;p22"/>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3" name="Google Shape;1113;p22"/>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4" name="Google Shape;1114;p22"/>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5" name="Google Shape;1115;p22"/>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6" name="Google Shape;1116;p22"/>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7" name="Google Shape;1117;p22"/>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8" name="Google Shape;1118;p22"/>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9" name="Google Shape;1119;p22"/>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20" name="Google Shape;1120;p22"/>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21" name="Google Shape;1121;p22"/>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122" name="Google Shape;1122;p22"/>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23" name="Google Shape;1123;p22"/>
          <p:cNvSpPr txBox="1">
            <a:spLocks noGrp="1"/>
          </p:cNvSpPr>
          <p:nvPr>
            <p:ph type="subTitle" idx="1"/>
          </p:nvPr>
        </p:nvSpPr>
        <p:spPr>
          <a:xfrm>
            <a:off x="7943433" y="2666900"/>
            <a:ext cx="3288400" cy="1805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4" name="Google Shape;1124;p22"/>
          <p:cNvSpPr txBox="1">
            <a:spLocks noGrp="1"/>
          </p:cNvSpPr>
          <p:nvPr>
            <p:ph type="title"/>
          </p:nvPr>
        </p:nvSpPr>
        <p:spPr>
          <a:xfrm rot="-30065">
            <a:off x="6092174" y="572706"/>
            <a:ext cx="5122596"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4844837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1125"/>
        <p:cNvGrpSpPr/>
        <p:nvPr/>
      </p:nvGrpSpPr>
      <p:grpSpPr>
        <a:xfrm>
          <a:off x="0" y="0"/>
          <a:ext cx="0" cy="0"/>
          <a:chOff x="0" y="0"/>
          <a:chExt cx="0" cy="0"/>
        </a:xfrm>
      </p:grpSpPr>
      <p:grpSp>
        <p:nvGrpSpPr>
          <p:cNvPr id="1126" name="Google Shape;1126;p23"/>
          <p:cNvGrpSpPr/>
          <p:nvPr/>
        </p:nvGrpSpPr>
        <p:grpSpPr>
          <a:xfrm>
            <a:off x="-189467" y="-64267"/>
            <a:ext cx="12566000" cy="7012400"/>
            <a:chOff x="-142100" y="-48200"/>
            <a:chExt cx="9424500" cy="5259300"/>
          </a:xfrm>
        </p:grpSpPr>
        <p:cxnSp>
          <p:nvCxnSpPr>
            <p:cNvPr id="1127" name="Google Shape;1127;p23"/>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28" name="Google Shape;1128;p23"/>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29" name="Google Shape;1129;p23"/>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0" name="Google Shape;1130;p23"/>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1" name="Google Shape;1131;p23"/>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2" name="Google Shape;1132;p23"/>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3" name="Google Shape;1133;p23"/>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4" name="Google Shape;1134;p23"/>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5" name="Google Shape;1135;p23"/>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6" name="Google Shape;1136;p23"/>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7" name="Google Shape;1137;p23"/>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8" name="Google Shape;1138;p23"/>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9" name="Google Shape;1139;p23"/>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0" name="Google Shape;1140;p23"/>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1" name="Google Shape;1141;p23"/>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2" name="Google Shape;1142;p23"/>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3" name="Google Shape;1143;p23"/>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4" name="Google Shape;1144;p23"/>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5" name="Google Shape;1145;p23"/>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6" name="Google Shape;1146;p23"/>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7" name="Google Shape;1147;p23"/>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8" name="Google Shape;1148;p23"/>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9" name="Google Shape;1149;p23"/>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0" name="Google Shape;1150;p23"/>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1" name="Google Shape;1151;p23"/>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2" name="Google Shape;1152;p23"/>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3" name="Google Shape;1153;p23"/>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4" name="Google Shape;1154;p23"/>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5" name="Google Shape;1155;p23"/>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6" name="Google Shape;1156;p23"/>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57" name="Google Shape;1157;p23"/>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58" name="Google Shape;1158;p23"/>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59" name="Google Shape;1159;p23"/>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0" name="Google Shape;1160;p23"/>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1" name="Google Shape;1161;p23"/>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2" name="Google Shape;1162;p23"/>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3" name="Google Shape;1163;p23"/>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4" name="Google Shape;1164;p23"/>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5" name="Google Shape;1165;p23"/>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6" name="Google Shape;1166;p23"/>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7" name="Google Shape;1167;p23"/>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8" name="Google Shape;1168;p23"/>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9" name="Google Shape;1169;p23"/>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70" name="Google Shape;1170;p23"/>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171" name="Google Shape;1171;p23"/>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72" name="Google Shape;1172;p23"/>
          <p:cNvSpPr txBox="1">
            <a:spLocks noGrp="1"/>
          </p:cNvSpPr>
          <p:nvPr>
            <p:ph type="subTitle" idx="1"/>
          </p:nvPr>
        </p:nvSpPr>
        <p:spPr>
          <a:xfrm>
            <a:off x="8336933" y="2206433"/>
            <a:ext cx="2895200" cy="3108800"/>
          </a:xfrm>
          <a:prstGeom prst="rect">
            <a:avLst/>
          </a:prstGeom>
          <a:solidFill>
            <a:schemeClr val="lt1"/>
          </a:solid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73" name="Google Shape;1173;p23"/>
          <p:cNvSpPr txBox="1">
            <a:spLocks noGrp="1"/>
          </p:cNvSpPr>
          <p:nvPr>
            <p:ph type="title"/>
          </p:nvPr>
        </p:nvSpPr>
        <p:spPr>
          <a:xfrm rot="-30010">
            <a:off x="963085" y="568917"/>
            <a:ext cx="6002629"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2698524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174"/>
        <p:cNvGrpSpPr/>
        <p:nvPr/>
      </p:nvGrpSpPr>
      <p:grpSpPr>
        <a:xfrm>
          <a:off x="0" y="0"/>
          <a:ext cx="0" cy="0"/>
          <a:chOff x="0" y="0"/>
          <a:chExt cx="0" cy="0"/>
        </a:xfrm>
      </p:grpSpPr>
      <p:grpSp>
        <p:nvGrpSpPr>
          <p:cNvPr id="1175" name="Google Shape;1175;p24"/>
          <p:cNvGrpSpPr/>
          <p:nvPr/>
        </p:nvGrpSpPr>
        <p:grpSpPr>
          <a:xfrm>
            <a:off x="-189467" y="-64267"/>
            <a:ext cx="12566000" cy="7012400"/>
            <a:chOff x="-142100" y="-48200"/>
            <a:chExt cx="9424500" cy="5259300"/>
          </a:xfrm>
        </p:grpSpPr>
        <p:cxnSp>
          <p:nvCxnSpPr>
            <p:cNvPr id="1176" name="Google Shape;1176;p24"/>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77" name="Google Shape;1177;p24"/>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78" name="Google Shape;1178;p24"/>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79" name="Google Shape;1179;p24"/>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0" name="Google Shape;1180;p24"/>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1" name="Google Shape;1181;p24"/>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2" name="Google Shape;1182;p24"/>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3" name="Google Shape;1183;p24"/>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4" name="Google Shape;1184;p24"/>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5" name="Google Shape;1185;p24"/>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6" name="Google Shape;1186;p24"/>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7" name="Google Shape;1187;p24"/>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8" name="Google Shape;1188;p24"/>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9" name="Google Shape;1189;p24"/>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0" name="Google Shape;1190;p24"/>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1" name="Google Shape;1191;p24"/>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2" name="Google Shape;1192;p24"/>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3" name="Google Shape;1193;p24"/>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4" name="Google Shape;1194;p24"/>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5" name="Google Shape;1195;p24"/>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6" name="Google Shape;1196;p24"/>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7" name="Google Shape;1197;p24"/>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8" name="Google Shape;1198;p24"/>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9" name="Google Shape;1199;p24"/>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0" name="Google Shape;1200;p24"/>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1" name="Google Shape;1201;p24"/>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2" name="Google Shape;1202;p24"/>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3" name="Google Shape;1203;p24"/>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4" name="Google Shape;1204;p24"/>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5" name="Google Shape;1205;p24"/>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06" name="Google Shape;1206;p24"/>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07" name="Google Shape;1207;p24"/>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08" name="Google Shape;1208;p24"/>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09" name="Google Shape;1209;p24"/>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0" name="Google Shape;1210;p24"/>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1" name="Google Shape;1211;p24"/>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2" name="Google Shape;1212;p24"/>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3" name="Google Shape;1213;p24"/>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4" name="Google Shape;1214;p24"/>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5" name="Google Shape;1215;p24"/>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6" name="Google Shape;1216;p24"/>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7" name="Google Shape;1217;p24"/>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8" name="Google Shape;1218;p24"/>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9" name="Google Shape;1219;p24"/>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220" name="Google Shape;1220;p24"/>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1" name="Google Shape;1221;p24"/>
          <p:cNvSpPr txBox="1">
            <a:spLocks noGrp="1"/>
          </p:cNvSpPr>
          <p:nvPr>
            <p:ph type="title"/>
          </p:nvPr>
        </p:nvSpPr>
        <p:spPr>
          <a:xfrm rot="-60034">
            <a:off x="959919" y="4419817"/>
            <a:ext cx="3115275" cy="863727"/>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22" name="Google Shape;1222;p24"/>
          <p:cNvSpPr txBox="1">
            <a:spLocks noGrp="1"/>
          </p:cNvSpPr>
          <p:nvPr>
            <p:ph type="subTitle" idx="1"/>
          </p:nvPr>
        </p:nvSpPr>
        <p:spPr>
          <a:xfrm>
            <a:off x="960000" y="5283801"/>
            <a:ext cx="3115200" cy="8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3" name="Google Shape;1223;p24"/>
          <p:cNvSpPr txBox="1">
            <a:spLocks noGrp="1"/>
          </p:cNvSpPr>
          <p:nvPr>
            <p:ph type="title" idx="2"/>
          </p:nvPr>
        </p:nvSpPr>
        <p:spPr>
          <a:xfrm rot="-60034">
            <a:off x="4538207" y="4419933"/>
            <a:ext cx="3115275" cy="863727"/>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24" name="Google Shape;1224;p24"/>
          <p:cNvSpPr txBox="1">
            <a:spLocks noGrp="1"/>
          </p:cNvSpPr>
          <p:nvPr>
            <p:ph type="subTitle" idx="3"/>
          </p:nvPr>
        </p:nvSpPr>
        <p:spPr>
          <a:xfrm>
            <a:off x="4538400" y="5283801"/>
            <a:ext cx="3115200" cy="8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5" name="Google Shape;1225;p24"/>
          <p:cNvSpPr txBox="1">
            <a:spLocks noGrp="1"/>
          </p:cNvSpPr>
          <p:nvPr>
            <p:ph type="title" idx="4"/>
          </p:nvPr>
        </p:nvSpPr>
        <p:spPr>
          <a:xfrm rot="-60034">
            <a:off x="8116860" y="4419784"/>
            <a:ext cx="3115275" cy="864133"/>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26" name="Google Shape;1226;p24"/>
          <p:cNvSpPr txBox="1">
            <a:spLocks noGrp="1"/>
          </p:cNvSpPr>
          <p:nvPr>
            <p:ph type="subTitle" idx="5"/>
          </p:nvPr>
        </p:nvSpPr>
        <p:spPr>
          <a:xfrm>
            <a:off x="8116800" y="5283801"/>
            <a:ext cx="3115200" cy="85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7" name="Google Shape;1227;p24"/>
          <p:cNvSpPr txBox="1">
            <a:spLocks noGrp="1"/>
          </p:cNvSpPr>
          <p:nvPr>
            <p:ph type="title" idx="6"/>
          </p:nvPr>
        </p:nvSpPr>
        <p:spPr>
          <a:xfrm rot="-30121">
            <a:off x="960012" y="595223"/>
            <a:ext cx="10271995"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7199219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1228"/>
        <p:cNvGrpSpPr/>
        <p:nvPr/>
      </p:nvGrpSpPr>
      <p:grpSpPr>
        <a:xfrm>
          <a:off x="0" y="0"/>
          <a:ext cx="0" cy="0"/>
          <a:chOff x="0" y="0"/>
          <a:chExt cx="0" cy="0"/>
        </a:xfrm>
      </p:grpSpPr>
      <p:grpSp>
        <p:nvGrpSpPr>
          <p:cNvPr id="1229" name="Google Shape;1229;p25"/>
          <p:cNvGrpSpPr/>
          <p:nvPr/>
        </p:nvGrpSpPr>
        <p:grpSpPr>
          <a:xfrm>
            <a:off x="-189467" y="-64267"/>
            <a:ext cx="12566000" cy="7012400"/>
            <a:chOff x="-142100" y="-48200"/>
            <a:chExt cx="9424500" cy="5259300"/>
          </a:xfrm>
        </p:grpSpPr>
        <p:cxnSp>
          <p:nvCxnSpPr>
            <p:cNvPr id="1230" name="Google Shape;1230;p25"/>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1" name="Google Shape;1231;p25"/>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2" name="Google Shape;1232;p25"/>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3" name="Google Shape;1233;p25"/>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4" name="Google Shape;1234;p25"/>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5" name="Google Shape;1235;p25"/>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6" name="Google Shape;1236;p25"/>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7" name="Google Shape;1237;p25"/>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8" name="Google Shape;1238;p25"/>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9" name="Google Shape;1239;p25"/>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0" name="Google Shape;1240;p25"/>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1" name="Google Shape;1241;p25"/>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2" name="Google Shape;1242;p25"/>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3" name="Google Shape;1243;p25"/>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4" name="Google Shape;1244;p25"/>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5" name="Google Shape;1245;p25"/>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6" name="Google Shape;1246;p25"/>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7" name="Google Shape;1247;p25"/>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8" name="Google Shape;1248;p25"/>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9" name="Google Shape;1249;p25"/>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0" name="Google Shape;1250;p25"/>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1" name="Google Shape;1251;p25"/>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2" name="Google Shape;1252;p25"/>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3" name="Google Shape;1253;p25"/>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4" name="Google Shape;1254;p25"/>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5" name="Google Shape;1255;p25"/>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6" name="Google Shape;1256;p25"/>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7" name="Google Shape;1257;p25"/>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8" name="Google Shape;1258;p25"/>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9" name="Google Shape;1259;p25"/>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0" name="Google Shape;1260;p25"/>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1" name="Google Shape;1261;p25"/>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2" name="Google Shape;1262;p25"/>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3" name="Google Shape;1263;p25"/>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4" name="Google Shape;1264;p25"/>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5" name="Google Shape;1265;p25"/>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6" name="Google Shape;1266;p25"/>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7" name="Google Shape;1267;p25"/>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8" name="Google Shape;1268;p25"/>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9" name="Google Shape;1269;p25"/>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70" name="Google Shape;1270;p25"/>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71" name="Google Shape;1271;p25"/>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72" name="Google Shape;1272;p25"/>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73" name="Google Shape;1273;p25"/>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274" name="Google Shape;1274;p25"/>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75" name="Google Shape;1275;p25"/>
          <p:cNvSpPr txBox="1">
            <a:spLocks noGrp="1"/>
          </p:cNvSpPr>
          <p:nvPr>
            <p:ph type="title"/>
          </p:nvPr>
        </p:nvSpPr>
        <p:spPr>
          <a:xfrm rot="-60034">
            <a:off x="2221953" y="2212435"/>
            <a:ext cx="3115275" cy="863727"/>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76" name="Google Shape;1276;p25"/>
          <p:cNvSpPr txBox="1">
            <a:spLocks noGrp="1"/>
          </p:cNvSpPr>
          <p:nvPr>
            <p:ph type="subTitle" idx="1"/>
          </p:nvPr>
        </p:nvSpPr>
        <p:spPr>
          <a:xfrm>
            <a:off x="5344400" y="2217497"/>
            <a:ext cx="4632800" cy="85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77" name="Google Shape;1277;p25"/>
          <p:cNvSpPr txBox="1">
            <a:spLocks noGrp="1"/>
          </p:cNvSpPr>
          <p:nvPr>
            <p:ph type="title" idx="2"/>
          </p:nvPr>
        </p:nvSpPr>
        <p:spPr>
          <a:xfrm rot="-60034">
            <a:off x="6854763" y="3403158"/>
            <a:ext cx="3115275" cy="863727"/>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78" name="Google Shape;1278;p25"/>
          <p:cNvSpPr txBox="1">
            <a:spLocks noGrp="1"/>
          </p:cNvSpPr>
          <p:nvPr>
            <p:ph type="subTitle" idx="3"/>
          </p:nvPr>
        </p:nvSpPr>
        <p:spPr>
          <a:xfrm>
            <a:off x="2214791" y="3408220"/>
            <a:ext cx="4632800" cy="853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79" name="Google Shape;1279;p25"/>
          <p:cNvSpPr txBox="1">
            <a:spLocks noGrp="1"/>
          </p:cNvSpPr>
          <p:nvPr>
            <p:ph type="title" idx="4"/>
          </p:nvPr>
        </p:nvSpPr>
        <p:spPr>
          <a:xfrm rot="-60034">
            <a:off x="2221960" y="4593875"/>
            <a:ext cx="3115275" cy="864133"/>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80" name="Google Shape;1280;p25"/>
          <p:cNvSpPr txBox="1">
            <a:spLocks noGrp="1"/>
          </p:cNvSpPr>
          <p:nvPr>
            <p:ph type="subTitle" idx="5"/>
          </p:nvPr>
        </p:nvSpPr>
        <p:spPr>
          <a:xfrm>
            <a:off x="5344605" y="4599141"/>
            <a:ext cx="4632800" cy="85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81" name="Google Shape;1281;p25"/>
          <p:cNvSpPr txBox="1">
            <a:spLocks noGrp="1"/>
          </p:cNvSpPr>
          <p:nvPr>
            <p:ph type="title" idx="6"/>
          </p:nvPr>
        </p:nvSpPr>
        <p:spPr>
          <a:xfrm rot="-30121">
            <a:off x="960012" y="595223"/>
            <a:ext cx="10271995"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1271505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282"/>
        <p:cNvGrpSpPr/>
        <p:nvPr/>
      </p:nvGrpSpPr>
      <p:grpSpPr>
        <a:xfrm>
          <a:off x="0" y="0"/>
          <a:ext cx="0" cy="0"/>
          <a:chOff x="0" y="0"/>
          <a:chExt cx="0" cy="0"/>
        </a:xfrm>
      </p:grpSpPr>
      <p:grpSp>
        <p:nvGrpSpPr>
          <p:cNvPr id="1283" name="Google Shape;1283;p26"/>
          <p:cNvGrpSpPr/>
          <p:nvPr/>
        </p:nvGrpSpPr>
        <p:grpSpPr>
          <a:xfrm>
            <a:off x="-189467" y="-64267"/>
            <a:ext cx="12566000" cy="7012400"/>
            <a:chOff x="-142100" y="-48200"/>
            <a:chExt cx="9424500" cy="5259300"/>
          </a:xfrm>
        </p:grpSpPr>
        <p:cxnSp>
          <p:nvCxnSpPr>
            <p:cNvPr id="1284" name="Google Shape;1284;p26"/>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85" name="Google Shape;1285;p26"/>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86" name="Google Shape;1286;p26"/>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87" name="Google Shape;1287;p26"/>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88" name="Google Shape;1288;p26"/>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89" name="Google Shape;1289;p26"/>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0" name="Google Shape;1290;p26"/>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1" name="Google Shape;1291;p26"/>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2" name="Google Shape;1292;p26"/>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3" name="Google Shape;1293;p26"/>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4" name="Google Shape;1294;p26"/>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5" name="Google Shape;1295;p26"/>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6" name="Google Shape;1296;p26"/>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7" name="Google Shape;1297;p26"/>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8" name="Google Shape;1298;p26"/>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9" name="Google Shape;1299;p26"/>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0" name="Google Shape;1300;p26"/>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1" name="Google Shape;1301;p26"/>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2" name="Google Shape;1302;p26"/>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3" name="Google Shape;1303;p26"/>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4" name="Google Shape;1304;p26"/>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5" name="Google Shape;1305;p26"/>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6" name="Google Shape;1306;p26"/>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7" name="Google Shape;1307;p26"/>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8" name="Google Shape;1308;p26"/>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9" name="Google Shape;1309;p26"/>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10" name="Google Shape;1310;p26"/>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11" name="Google Shape;1311;p26"/>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12" name="Google Shape;1312;p26"/>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13" name="Google Shape;1313;p26"/>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4" name="Google Shape;1314;p26"/>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5" name="Google Shape;1315;p26"/>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6" name="Google Shape;1316;p26"/>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7" name="Google Shape;1317;p26"/>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8" name="Google Shape;1318;p26"/>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9" name="Google Shape;1319;p26"/>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0" name="Google Shape;1320;p26"/>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1" name="Google Shape;1321;p26"/>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2" name="Google Shape;1322;p26"/>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3" name="Google Shape;1323;p26"/>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4" name="Google Shape;1324;p26"/>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5" name="Google Shape;1325;p26"/>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6" name="Google Shape;1326;p26"/>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7" name="Google Shape;1327;p26"/>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328" name="Google Shape;1328;p26"/>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9" name="Google Shape;1329;p26"/>
          <p:cNvSpPr txBox="1">
            <a:spLocks noGrp="1"/>
          </p:cNvSpPr>
          <p:nvPr>
            <p:ph type="title"/>
          </p:nvPr>
        </p:nvSpPr>
        <p:spPr>
          <a:xfrm rot="-60151">
            <a:off x="1079277" y="3431074"/>
            <a:ext cx="2194736" cy="616101"/>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30" name="Google Shape;1330;p26"/>
          <p:cNvSpPr txBox="1">
            <a:spLocks noGrp="1"/>
          </p:cNvSpPr>
          <p:nvPr>
            <p:ph type="subTitle" idx="1"/>
          </p:nvPr>
        </p:nvSpPr>
        <p:spPr>
          <a:xfrm>
            <a:off x="957445" y="4140200"/>
            <a:ext cx="24384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1" name="Google Shape;1331;p26"/>
          <p:cNvSpPr txBox="1">
            <a:spLocks noGrp="1"/>
          </p:cNvSpPr>
          <p:nvPr>
            <p:ph type="title" idx="2"/>
          </p:nvPr>
        </p:nvSpPr>
        <p:spPr>
          <a:xfrm rot="-60151">
            <a:off x="6301655" y="3431076"/>
            <a:ext cx="2194736" cy="609696"/>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32" name="Google Shape;1332;p26"/>
          <p:cNvSpPr txBox="1">
            <a:spLocks noGrp="1"/>
          </p:cNvSpPr>
          <p:nvPr>
            <p:ph type="subTitle" idx="3"/>
          </p:nvPr>
        </p:nvSpPr>
        <p:spPr>
          <a:xfrm>
            <a:off x="6179823" y="4140200"/>
            <a:ext cx="24384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3" name="Google Shape;1333;p26"/>
          <p:cNvSpPr txBox="1">
            <a:spLocks noGrp="1"/>
          </p:cNvSpPr>
          <p:nvPr>
            <p:ph type="title" idx="4"/>
          </p:nvPr>
        </p:nvSpPr>
        <p:spPr>
          <a:xfrm rot="-60151">
            <a:off x="3690465" y="3431076"/>
            <a:ext cx="2194736" cy="60969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34" name="Google Shape;1334;p26"/>
          <p:cNvSpPr txBox="1">
            <a:spLocks noGrp="1"/>
          </p:cNvSpPr>
          <p:nvPr>
            <p:ph type="subTitle" idx="5"/>
          </p:nvPr>
        </p:nvSpPr>
        <p:spPr>
          <a:xfrm>
            <a:off x="3568633" y="4140200"/>
            <a:ext cx="24384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5" name="Google Shape;1335;p26"/>
          <p:cNvSpPr txBox="1">
            <a:spLocks noGrp="1"/>
          </p:cNvSpPr>
          <p:nvPr>
            <p:ph type="title" idx="6"/>
          </p:nvPr>
        </p:nvSpPr>
        <p:spPr>
          <a:xfrm rot="-60151">
            <a:off x="8915405" y="3433070"/>
            <a:ext cx="2194736" cy="609711"/>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36" name="Google Shape;1336;p26"/>
          <p:cNvSpPr txBox="1">
            <a:spLocks noGrp="1"/>
          </p:cNvSpPr>
          <p:nvPr>
            <p:ph type="subTitle" idx="7"/>
          </p:nvPr>
        </p:nvSpPr>
        <p:spPr>
          <a:xfrm>
            <a:off x="8793573" y="4140200"/>
            <a:ext cx="2438400" cy="73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7" name="Google Shape;1337;p26"/>
          <p:cNvSpPr txBox="1">
            <a:spLocks noGrp="1"/>
          </p:cNvSpPr>
          <p:nvPr>
            <p:ph type="title" idx="8"/>
          </p:nvPr>
        </p:nvSpPr>
        <p:spPr>
          <a:xfrm rot="-30121">
            <a:off x="960012" y="595223"/>
            <a:ext cx="10271995"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4360026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1338"/>
        <p:cNvGrpSpPr/>
        <p:nvPr/>
      </p:nvGrpSpPr>
      <p:grpSpPr>
        <a:xfrm>
          <a:off x="0" y="0"/>
          <a:ext cx="0" cy="0"/>
          <a:chOff x="0" y="0"/>
          <a:chExt cx="0" cy="0"/>
        </a:xfrm>
      </p:grpSpPr>
      <p:grpSp>
        <p:nvGrpSpPr>
          <p:cNvPr id="1339" name="Google Shape;1339;p27"/>
          <p:cNvGrpSpPr/>
          <p:nvPr/>
        </p:nvGrpSpPr>
        <p:grpSpPr>
          <a:xfrm>
            <a:off x="-189467" y="-64267"/>
            <a:ext cx="12566000" cy="7012400"/>
            <a:chOff x="-142100" y="-48200"/>
            <a:chExt cx="9424500" cy="5259300"/>
          </a:xfrm>
        </p:grpSpPr>
        <p:cxnSp>
          <p:nvCxnSpPr>
            <p:cNvPr id="1340" name="Google Shape;1340;p27"/>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1" name="Google Shape;1341;p27"/>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2" name="Google Shape;1342;p27"/>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3" name="Google Shape;1343;p27"/>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4" name="Google Shape;1344;p27"/>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5" name="Google Shape;1345;p27"/>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6" name="Google Shape;1346;p27"/>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7" name="Google Shape;1347;p27"/>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8" name="Google Shape;1348;p27"/>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9" name="Google Shape;1349;p27"/>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0" name="Google Shape;1350;p27"/>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1" name="Google Shape;1351;p27"/>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2" name="Google Shape;1352;p27"/>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3" name="Google Shape;1353;p27"/>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4" name="Google Shape;1354;p27"/>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5" name="Google Shape;1355;p27"/>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6" name="Google Shape;1356;p27"/>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7" name="Google Shape;1357;p27"/>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8" name="Google Shape;1358;p27"/>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9" name="Google Shape;1359;p27"/>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0" name="Google Shape;1360;p27"/>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1" name="Google Shape;1361;p27"/>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2" name="Google Shape;1362;p27"/>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3" name="Google Shape;1363;p27"/>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4" name="Google Shape;1364;p27"/>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5" name="Google Shape;1365;p27"/>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6" name="Google Shape;1366;p27"/>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7" name="Google Shape;1367;p27"/>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8" name="Google Shape;1368;p27"/>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9" name="Google Shape;1369;p27"/>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0" name="Google Shape;1370;p27"/>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1" name="Google Shape;1371;p27"/>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2" name="Google Shape;1372;p27"/>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3" name="Google Shape;1373;p27"/>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4" name="Google Shape;1374;p27"/>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5" name="Google Shape;1375;p27"/>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6" name="Google Shape;1376;p27"/>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7" name="Google Shape;1377;p27"/>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8" name="Google Shape;1378;p27"/>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9" name="Google Shape;1379;p27"/>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80" name="Google Shape;1380;p27"/>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81" name="Google Shape;1381;p27"/>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82" name="Google Shape;1382;p27"/>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83" name="Google Shape;1383;p27"/>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384" name="Google Shape;1384;p27"/>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85" name="Google Shape;1385;p27"/>
          <p:cNvSpPr txBox="1">
            <a:spLocks noGrp="1"/>
          </p:cNvSpPr>
          <p:nvPr>
            <p:ph type="title"/>
          </p:nvPr>
        </p:nvSpPr>
        <p:spPr>
          <a:xfrm rot="-33422">
            <a:off x="1536047" y="2602294"/>
            <a:ext cx="3949787" cy="616263"/>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86" name="Google Shape;1386;p27"/>
          <p:cNvSpPr txBox="1">
            <a:spLocks noGrp="1"/>
          </p:cNvSpPr>
          <p:nvPr>
            <p:ph type="subTitle" idx="1"/>
          </p:nvPr>
        </p:nvSpPr>
        <p:spPr>
          <a:xfrm>
            <a:off x="1317637" y="3311500"/>
            <a:ext cx="43892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87" name="Google Shape;1387;p27"/>
          <p:cNvSpPr txBox="1">
            <a:spLocks noGrp="1"/>
          </p:cNvSpPr>
          <p:nvPr>
            <p:ph type="title" idx="2"/>
          </p:nvPr>
        </p:nvSpPr>
        <p:spPr>
          <a:xfrm rot="-33429">
            <a:off x="6669485" y="2602303"/>
            <a:ext cx="3948987" cy="609843"/>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88" name="Google Shape;1388;p27"/>
          <p:cNvSpPr txBox="1">
            <a:spLocks noGrp="1"/>
          </p:cNvSpPr>
          <p:nvPr>
            <p:ph type="subTitle" idx="3"/>
          </p:nvPr>
        </p:nvSpPr>
        <p:spPr>
          <a:xfrm>
            <a:off x="6451140" y="3311500"/>
            <a:ext cx="43892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89" name="Google Shape;1389;p27"/>
          <p:cNvSpPr txBox="1">
            <a:spLocks noGrp="1"/>
          </p:cNvSpPr>
          <p:nvPr>
            <p:ph type="title" idx="4"/>
          </p:nvPr>
        </p:nvSpPr>
        <p:spPr>
          <a:xfrm rot="-33422">
            <a:off x="1536187" y="4650431"/>
            <a:ext cx="3949787" cy="609855"/>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90" name="Google Shape;1390;p27"/>
          <p:cNvSpPr txBox="1">
            <a:spLocks noGrp="1"/>
          </p:cNvSpPr>
          <p:nvPr>
            <p:ph type="subTitle" idx="5"/>
          </p:nvPr>
        </p:nvSpPr>
        <p:spPr>
          <a:xfrm>
            <a:off x="1317617" y="5359633"/>
            <a:ext cx="43892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1" name="Google Shape;1391;p27"/>
          <p:cNvSpPr txBox="1">
            <a:spLocks noGrp="1"/>
          </p:cNvSpPr>
          <p:nvPr>
            <p:ph type="title" idx="6"/>
          </p:nvPr>
        </p:nvSpPr>
        <p:spPr>
          <a:xfrm rot="-33429">
            <a:off x="6669196" y="4652426"/>
            <a:ext cx="3948987" cy="609865"/>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392" name="Google Shape;1392;p27"/>
          <p:cNvSpPr txBox="1">
            <a:spLocks noGrp="1"/>
          </p:cNvSpPr>
          <p:nvPr>
            <p:ph type="subTitle" idx="7"/>
          </p:nvPr>
        </p:nvSpPr>
        <p:spPr>
          <a:xfrm>
            <a:off x="6451171" y="5359633"/>
            <a:ext cx="43892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3" name="Google Shape;1393;p27"/>
          <p:cNvSpPr txBox="1">
            <a:spLocks noGrp="1"/>
          </p:cNvSpPr>
          <p:nvPr>
            <p:ph type="title" idx="8"/>
          </p:nvPr>
        </p:nvSpPr>
        <p:spPr>
          <a:xfrm rot="-30121">
            <a:off x="943012" y="595223"/>
            <a:ext cx="10271995"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8747172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394"/>
        <p:cNvGrpSpPr/>
        <p:nvPr/>
      </p:nvGrpSpPr>
      <p:grpSpPr>
        <a:xfrm>
          <a:off x="0" y="0"/>
          <a:ext cx="0" cy="0"/>
          <a:chOff x="0" y="0"/>
          <a:chExt cx="0" cy="0"/>
        </a:xfrm>
      </p:grpSpPr>
      <p:grpSp>
        <p:nvGrpSpPr>
          <p:cNvPr id="1395" name="Google Shape;1395;p28"/>
          <p:cNvGrpSpPr/>
          <p:nvPr/>
        </p:nvGrpSpPr>
        <p:grpSpPr>
          <a:xfrm>
            <a:off x="-189467" y="-64267"/>
            <a:ext cx="12566000" cy="7012400"/>
            <a:chOff x="-142100" y="-48200"/>
            <a:chExt cx="9424500" cy="5259300"/>
          </a:xfrm>
        </p:grpSpPr>
        <p:cxnSp>
          <p:nvCxnSpPr>
            <p:cNvPr id="1396" name="Google Shape;1396;p28"/>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97" name="Google Shape;1397;p28"/>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98" name="Google Shape;1398;p28"/>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99" name="Google Shape;1399;p28"/>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0" name="Google Shape;1400;p28"/>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1" name="Google Shape;1401;p28"/>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2" name="Google Shape;1402;p28"/>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3" name="Google Shape;1403;p28"/>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4" name="Google Shape;1404;p28"/>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5" name="Google Shape;1405;p28"/>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6" name="Google Shape;1406;p28"/>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7" name="Google Shape;1407;p28"/>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8" name="Google Shape;1408;p28"/>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9" name="Google Shape;1409;p28"/>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0" name="Google Shape;1410;p28"/>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1" name="Google Shape;1411;p28"/>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2" name="Google Shape;1412;p28"/>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3" name="Google Shape;1413;p28"/>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4" name="Google Shape;1414;p28"/>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5" name="Google Shape;1415;p28"/>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6" name="Google Shape;1416;p28"/>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7" name="Google Shape;1417;p28"/>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8" name="Google Shape;1418;p28"/>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9" name="Google Shape;1419;p28"/>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0" name="Google Shape;1420;p28"/>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1" name="Google Shape;1421;p28"/>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2" name="Google Shape;1422;p28"/>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3" name="Google Shape;1423;p28"/>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4" name="Google Shape;1424;p28"/>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5" name="Google Shape;1425;p28"/>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26" name="Google Shape;1426;p28"/>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27" name="Google Shape;1427;p28"/>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28" name="Google Shape;1428;p28"/>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29" name="Google Shape;1429;p28"/>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0" name="Google Shape;1430;p28"/>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1" name="Google Shape;1431;p28"/>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2" name="Google Shape;1432;p28"/>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3" name="Google Shape;1433;p28"/>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4" name="Google Shape;1434;p28"/>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5" name="Google Shape;1435;p28"/>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6" name="Google Shape;1436;p28"/>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7" name="Google Shape;1437;p28"/>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8" name="Google Shape;1438;p28"/>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9" name="Google Shape;1439;p28"/>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440" name="Google Shape;1440;p28"/>
          <p:cNvSpPr/>
          <p:nvPr/>
        </p:nvSpPr>
        <p:spPr>
          <a:xfrm rot="-29936" flipH="1">
            <a:off x="514789" y="1037964"/>
            <a:ext cx="11162423" cy="542540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1" name="Google Shape;1441;p28"/>
          <p:cNvSpPr txBox="1">
            <a:spLocks noGrp="1"/>
          </p:cNvSpPr>
          <p:nvPr>
            <p:ph type="title"/>
          </p:nvPr>
        </p:nvSpPr>
        <p:spPr>
          <a:xfrm rot="-60004">
            <a:off x="960080" y="2699629"/>
            <a:ext cx="3048064" cy="609696"/>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42" name="Google Shape;1442;p28"/>
          <p:cNvSpPr txBox="1">
            <a:spLocks noGrp="1"/>
          </p:cNvSpPr>
          <p:nvPr>
            <p:ph type="subTitle" idx="1"/>
          </p:nvPr>
        </p:nvSpPr>
        <p:spPr>
          <a:xfrm>
            <a:off x="960000" y="3331780"/>
            <a:ext cx="30480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3" name="Google Shape;1443;p28"/>
          <p:cNvSpPr txBox="1">
            <a:spLocks noGrp="1"/>
          </p:cNvSpPr>
          <p:nvPr>
            <p:ph type="title" idx="2"/>
          </p:nvPr>
        </p:nvSpPr>
        <p:spPr>
          <a:xfrm rot="-60004">
            <a:off x="4572080" y="2699629"/>
            <a:ext cx="3048064" cy="609696"/>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44" name="Google Shape;1444;p28"/>
          <p:cNvSpPr txBox="1">
            <a:spLocks noGrp="1"/>
          </p:cNvSpPr>
          <p:nvPr>
            <p:ph type="subTitle" idx="3"/>
          </p:nvPr>
        </p:nvSpPr>
        <p:spPr>
          <a:xfrm>
            <a:off x="4572000" y="3331780"/>
            <a:ext cx="30480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5" name="Google Shape;1445;p28"/>
          <p:cNvSpPr txBox="1">
            <a:spLocks noGrp="1"/>
          </p:cNvSpPr>
          <p:nvPr>
            <p:ph type="title" idx="4"/>
          </p:nvPr>
        </p:nvSpPr>
        <p:spPr>
          <a:xfrm rot="-60004">
            <a:off x="960080" y="4910365"/>
            <a:ext cx="3048064" cy="60969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46" name="Google Shape;1446;p28"/>
          <p:cNvSpPr txBox="1">
            <a:spLocks noGrp="1"/>
          </p:cNvSpPr>
          <p:nvPr>
            <p:ph type="subTitle" idx="5"/>
          </p:nvPr>
        </p:nvSpPr>
        <p:spPr>
          <a:xfrm>
            <a:off x="960000" y="5542533"/>
            <a:ext cx="30480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7" name="Google Shape;1447;p28"/>
          <p:cNvSpPr txBox="1">
            <a:spLocks noGrp="1"/>
          </p:cNvSpPr>
          <p:nvPr>
            <p:ph type="title" idx="6"/>
          </p:nvPr>
        </p:nvSpPr>
        <p:spPr>
          <a:xfrm rot="-60004">
            <a:off x="4572080" y="4910365"/>
            <a:ext cx="3048064" cy="609696"/>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48" name="Google Shape;1448;p28"/>
          <p:cNvSpPr txBox="1">
            <a:spLocks noGrp="1"/>
          </p:cNvSpPr>
          <p:nvPr>
            <p:ph type="subTitle" idx="7"/>
          </p:nvPr>
        </p:nvSpPr>
        <p:spPr>
          <a:xfrm>
            <a:off x="4571997" y="5542533"/>
            <a:ext cx="30480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9" name="Google Shape;1449;p28"/>
          <p:cNvSpPr txBox="1">
            <a:spLocks noGrp="1"/>
          </p:cNvSpPr>
          <p:nvPr>
            <p:ph type="title" idx="8"/>
          </p:nvPr>
        </p:nvSpPr>
        <p:spPr>
          <a:xfrm rot="-60004">
            <a:off x="8184075" y="2699629"/>
            <a:ext cx="3048064" cy="609696"/>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50" name="Google Shape;1450;p28"/>
          <p:cNvSpPr txBox="1">
            <a:spLocks noGrp="1"/>
          </p:cNvSpPr>
          <p:nvPr>
            <p:ph type="subTitle" idx="9"/>
          </p:nvPr>
        </p:nvSpPr>
        <p:spPr>
          <a:xfrm>
            <a:off x="8183993" y="3331780"/>
            <a:ext cx="30480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1" name="Google Shape;1451;p28"/>
          <p:cNvSpPr txBox="1">
            <a:spLocks noGrp="1"/>
          </p:cNvSpPr>
          <p:nvPr>
            <p:ph type="title" idx="13"/>
          </p:nvPr>
        </p:nvSpPr>
        <p:spPr>
          <a:xfrm rot="-60004">
            <a:off x="8184075" y="4910365"/>
            <a:ext cx="3048064" cy="609696"/>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452" name="Google Shape;1452;p28"/>
          <p:cNvSpPr txBox="1">
            <a:spLocks noGrp="1"/>
          </p:cNvSpPr>
          <p:nvPr>
            <p:ph type="subTitle" idx="14"/>
          </p:nvPr>
        </p:nvSpPr>
        <p:spPr>
          <a:xfrm>
            <a:off x="8183993" y="5542533"/>
            <a:ext cx="3048000" cy="36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3" name="Google Shape;1453;p28"/>
          <p:cNvSpPr txBox="1">
            <a:spLocks noGrp="1"/>
          </p:cNvSpPr>
          <p:nvPr>
            <p:ph type="title" idx="15"/>
          </p:nvPr>
        </p:nvSpPr>
        <p:spPr>
          <a:xfrm rot="-30141">
            <a:off x="2560264" y="595381"/>
            <a:ext cx="7071472"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738648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454"/>
        <p:cNvGrpSpPr/>
        <p:nvPr/>
      </p:nvGrpSpPr>
      <p:grpSpPr>
        <a:xfrm>
          <a:off x="0" y="0"/>
          <a:ext cx="0" cy="0"/>
          <a:chOff x="0" y="0"/>
          <a:chExt cx="0" cy="0"/>
        </a:xfrm>
      </p:grpSpPr>
      <p:grpSp>
        <p:nvGrpSpPr>
          <p:cNvPr id="1455" name="Google Shape;1455;p29"/>
          <p:cNvGrpSpPr/>
          <p:nvPr/>
        </p:nvGrpSpPr>
        <p:grpSpPr>
          <a:xfrm>
            <a:off x="-189467" y="-64267"/>
            <a:ext cx="12566000" cy="7012400"/>
            <a:chOff x="-142100" y="-48200"/>
            <a:chExt cx="9424500" cy="5259300"/>
          </a:xfrm>
        </p:grpSpPr>
        <p:cxnSp>
          <p:nvCxnSpPr>
            <p:cNvPr id="1456" name="Google Shape;1456;p29"/>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57" name="Google Shape;1457;p29"/>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58" name="Google Shape;1458;p29"/>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59" name="Google Shape;1459;p29"/>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0" name="Google Shape;1460;p29"/>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1" name="Google Shape;1461;p29"/>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2" name="Google Shape;1462;p29"/>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3" name="Google Shape;1463;p29"/>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4" name="Google Shape;1464;p29"/>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5" name="Google Shape;1465;p29"/>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6" name="Google Shape;1466;p29"/>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7" name="Google Shape;1467;p29"/>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8" name="Google Shape;1468;p29"/>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9" name="Google Shape;1469;p29"/>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0" name="Google Shape;1470;p29"/>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1" name="Google Shape;1471;p29"/>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2" name="Google Shape;1472;p29"/>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3" name="Google Shape;1473;p29"/>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4" name="Google Shape;1474;p29"/>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5" name="Google Shape;1475;p29"/>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6" name="Google Shape;1476;p29"/>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7" name="Google Shape;1477;p29"/>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8" name="Google Shape;1478;p29"/>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9" name="Google Shape;1479;p29"/>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0" name="Google Shape;1480;p29"/>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1" name="Google Shape;1481;p29"/>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2" name="Google Shape;1482;p29"/>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3" name="Google Shape;1483;p29"/>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4" name="Google Shape;1484;p29"/>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5" name="Google Shape;1485;p29"/>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86" name="Google Shape;1486;p29"/>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87" name="Google Shape;1487;p29"/>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88" name="Google Shape;1488;p29"/>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89" name="Google Shape;1489;p29"/>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0" name="Google Shape;1490;p29"/>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1" name="Google Shape;1491;p29"/>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2" name="Google Shape;1492;p29"/>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3" name="Google Shape;1493;p29"/>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4" name="Google Shape;1494;p29"/>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5" name="Google Shape;1495;p29"/>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6" name="Google Shape;1496;p29"/>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7" name="Google Shape;1497;p29"/>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8" name="Google Shape;1498;p29"/>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9" name="Google Shape;1499;p29"/>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500" name="Google Shape;1500;p29"/>
          <p:cNvSpPr/>
          <p:nvPr/>
        </p:nvSpPr>
        <p:spPr>
          <a:xfrm rot="-29936" flipH="1">
            <a:off x="514774" y="428351"/>
            <a:ext cx="11162423" cy="6035031"/>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01" name="Google Shape;1501;p29"/>
          <p:cNvSpPr txBox="1">
            <a:spLocks noGrp="1"/>
          </p:cNvSpPr>
          <p:nvPr>
            <p:ph type="title" hasCustomPrompt="1"/>
          </p:nvPr>
        </p:nvSpPr>
        <p:spPr>
          <a:xfrm>
            <a:off x="2926107" y="720000"/>
            <a:ext cx="63400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02" name="Google Shape;1502;p29"/>
          <p:cNvSpPr txBox="1">
            <a:spLocks noGrp="1"/>
          </p:cNvSpPr>
          <p:nvPr>
            <p:ph type="subTitle" idx="1"/>
          </p:nvPr>
        </p:nvSpPr>
        <p:spPr>
          <a:xfrm rot="-60081">
            <a:off x="2926021" y="1824709"/>
            <a:ext cx="6340168" cy="36565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03" name="Google Shape;1503;p29"/>
          <p:cNvSpPr txBox="1">
            <a:spLocks noGrp="1"/>
          </p:cNvSpPr>
          <p:nvPr>
            <p:ph type="title" idx="2" hasCustomPrompt="1"/>
          </p:nvPr>
        </p:nvSpPr>
        <p:spPr>
          <a:xfrm>
            <a:off x="2926107" y="2693984"/>
            <a:ext cx="63400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04" name="Google Shape;1504;p29"/>
          <p:cNvSpPr txBox="1">
            <a:spLocks noGrp="1"/>
          </p:cNvSpPr>
          <p:nvPr>
            <p:ph type="subTitle" idx="3"/>
          </p:nvPr>
        </p:nvSpPr>
        <p:spPr>
          <a:xfrm rot="60081">
            <a:off x="2926021" y="3798381"/>
            <a:ext cx="6340168" cy="365656"/>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05" name="Google Shape;1505;p29"/>
          <p:cNvSpPr txBox="1">
            <a:spLocks noGrp="1"/>
          </p:cNvSpPr>
          <p:nvPr>
            <p:ph type="title" idx="4" hasCustomPrompt="1"/>
          </p:nvPr>
        </p:nvSpPr>
        <p:spPr>
          <a:xfrm>
            <a:off x="2926107" y="4667984"/>
            <a:ext cx="63400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06" name="Google Shape;1506;p29"/>
          <p:cNvSpPr txBox="1">
            <a:spLocks noGrp="1"/>
          </p:cNvSpPr>
          <p:nvPr>
            <p:ph type="subTitle" idx="5"/>
          </p:nvPr>
        </p:nvSpPr>
        <p:spPr>
          <a:xfrm rot="-60081">
            <a:off x="2926021" y="5772092"/>
            <a:ext cx="6340168" cy="365656"/>
          </a:xfrm>
          <a:prstGeom prst="rect">
            <a:avLst/>
          </a:prstGeom>
          <a:solidFill>
            <a:schemeClr val="accent3"/>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760442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1507"/>
        <p:cNvGrpSpPr/>
        <p:nvPr/>
      </p:nvGrpSpPr>
      <p:grpSpPr>
        <a:xfrm>
          <a:off x="0" y="0"/>
          <a:ext cx="0" cy="0"/>
          <a:chOff x="0" y="0"/>
          <a:chExt cx="0" cy="0"/>
        </a:xfrm>
      </p:grpSpPr>
      <p:grpSp>
        <p:nvGrpSpPr>
          <p:cNvPr id="1508" name="Google Shape;1508;p30"/>
          <p:cNvGrpSpPr/>
          <p:nvPr/>
        </p:nvGrpSpPr>
        <p:grpSpPr>
          <a:xfrm>
            <a:off x="-189467" y="-64267"/>
            <a:ext cx="12566000" cy="7012400"/>
            <a:chOff x="-142100" y="-48200"/>
            <a:chExt cx="9424500" cy="5259300"/>
          </a:xfrm>
        </p:grpSpPr>
        <p:cxnSp>
          <p:nvCxnSpPr>
            <p:cNvPr id="1509" name="Google Shape;1509;p30"/>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0" name="Google Shape;1510;p30"/>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1" name="Google Shape;1511;p30"/>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2" name="Google Shape;1512;p30"/>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3" name="Google Shape;1513;p30"/>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4" name="Google Shape;1514;p30"/>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5" name="Google Shape;1515;p30"/>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6" name="Google Shape;1516;p30"/>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7" name="Google Shape;1517;p30"/>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8" name="Google Shape;1518;p30"/>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9" name="Google Shape;1519;p30"/>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0" name="Google Shape;1520;p30"/>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1" name="Google Shape;1521;p30"/>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2" name="Google Shape;1522;p30"/>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3" name="Google Shape;1523;p30"/>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4" name="Google Shape;1524;p30"/>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5" name="Google Shape;1525;p30"/>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6" name="Google Shape;1526;p30"/>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7" name="Google Shape;1527;p30"/>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8" name="Google Shape;1528;p30"/>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9" name="Google Shape;1529;p30"/>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0" name="Google Shape;1530;p30"/>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1" name="Google Shape;1531;p30"/>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2" name="Google Shape;1532;p30"/>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3" name="Google Shape;1533;p30"/>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4" name="Google Shape;1534;p30"/>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5" name="Google Shape;1535;p30"/>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6" name="Google Shape;1536;p30"/>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7" name="Google Shape;1537;p30"/>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8" name="Google Shape;1538;p30"/>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39" name="Google Shape;1539;p30"/>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0" name="Google Shape;1540;p30"/>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1" name="Google Shape;1541;p30"/>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2" name="Google Shape;1542;p30"/>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3" name="Google Shape;1543;p30"/>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4" name="Google Shape;1544;p30"/>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5" name="Google Shape;1545;p30"/>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6" name="Google Shape;1546;p30"/>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7" name="Google Shape;1547;p30"/>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8" name="Google Shape;1548;p30"/>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9" name="Google Shape;1549;p30"/>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50" name="Google Shape;1550;p30"/>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51" name="Google Shape;1551;p30"/>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52" name="Google Shape;1552;p30"/>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553" name="Google Shape;1553;p30"/>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54" name="Google Shape;1554;p30"/>
          <p:cNvSpPr txBox="1">
            <a:spLocks noGrp="1"/>
          </p:cNvSpPr>
          <p:nvPr>
            <p:ph type="title" hasCustomPrompt="1"/>
          </p:nvPr>
        </p:nvSpPr>
        <p:spPr>
          <a:xfrm>
            <a:off x="1264800" y="2396443"/>
            <a:ext cx="2926000" cy="17068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55" name="Google Shape;1555;p30"/>
          <p:cNvSpPr txBox="1">
            <a:spLocks noGrp="1"/>
          </p:cNvSpPr>
          <p:nvPr>
            <p:ph type="subTitle" idx="1"/>
          </p:nvPr>
        </p:nvSpPr>
        <p:spPr>
          <a:xfrm rot="-59781">
            <a:off x="1508698" y="3900121"/>
            <a:ext cx="2438369" cy="1341008"/>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6" name="Google Shape;1556;p30"/>
          <p:cNvSpPr txBox="1">
            <a:spLocks noGrp="1"/>
          </p:cNvSpPr>
          <p:nvPr>
            <p:ph type="title" idx="2" hasCustomPrompt="1"/>
          </p:nvPr>
        </p:nvSpPr>
        <p:spPr>
          <a:xfrm>
            <a:off x="4633000" y="2396417"/>
            <a:ext cx="2926000" cy="1706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57" name="Google Shape;1557;p30"/>
          <p:cNvSpPr txBox="1">
            <a:spLocks noGrp="1"/>
          </p:cNvSpPr>
          <p:nvPr>
            <p:ph type="subTitle" idx="3"/>
          </p:nvPr>
        </p:nvSpPr>
        <p:spPr>
          <a:xfrm rot="-59771">
            <a:off x="4876821" y="3900169"/>
            <a:ext cx="2438768" cy="1341408"/>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8" name="Google Shape;1558;p30"/>
          <p:cNvSpPr txBox="1">
            <a:spLocks noGrp="1"/>
          </p:cNvSpPr>
          <p:nvPr>
            <p:ph type="title" idx="4" hasCustomPrompt="1"/>
          </p:nvPr>
        </p:nvSpPr>
        <p:spPr>
          <a:xfrm>
            <a:off x="8001200" y="2396417"/>
            <a:ext cx="2926000" cy="17068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200"/>
              <a:buNone/>
              <a:defRPr sz="8000"/>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59" name="Google Shape;1559;p30"/>
          <p:cNvSpPr txBox="1">
            <a:spLocks noGrp="1"/>
          </p:cNvSpPr>
          <p:nvPr>
            <p:ph type="subTitle" idx="5"/>
          </p:nvPr>
        </p:nvSpPr>
        <p:spPr>
          <a:xfrm rot="-59771">
            <a:off x="8245021" y="3900169"/>
            <a:ext cx="2438768" cy="1341408"/>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195621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solidFill>
          <a:schemeClr val="accent2"/>
        </a:solidFill>
        <a:effectLst/>
      </p:bgPr>
    </p:bg>
    <p:spTree>
      <p:nvGrpSpPr>
        <p:cNvPr id="1" name="Shape 405"/>
        <p:cNvGrpSpPr/>
        <p:nvPr/>
      </p:nvGrpSpPr>
      <p:grpSpPr>
        <a:xfrm>
          <a:off x="0" y="0"/>
          <a:ext cx="0" cy="0"/>
          <a:chOff x="0" y="0"/>
          <a:chExt cx="0" cy="0"/>
        </a:xfrm>
      </p:grpSpPr>
      <p:sp>
        <p:nvSpPr>
          <p:cNvPr id="406" name="Google Shape;406;p21"/>
          <p:cNvSpPr/>
          <p:nvPr/>
        </p:nvSpPr>
        <p:spPr>
          <a:xfrm>
            <a:off x="-33" y="5388660"/>
            <a:ext cx="12192076" cy="862808"/>
          </a:xfrm>
          <a:custGeom>
            <a:avLst/>
            <a:gdLst/>
            <a:ahLst/>
            <a:cxnLst/>
            <a:rect l="l" t="t" r="r" b="b"/>
            <a:pathLst>
              <a:path w="85307" h="6037" extrusionOk="0">
                <a:moveTo>
                  <a:pt x="29824" y="1"/>
                </a:moveTo>
                <a:cubicBezTo>
                  <a:pt x="25059" y="1"/>
                  <a:pt x="20248" y="1271"/>
                  <a:pt x="15614" y="2498"/>
                </a:cubicBezTo>
                <a:cubicBezTo>
                  <a:pt x="15097" y="2601"/>
                  <a:pt x="14554" y="2808"/>
                  <a:pt x="14011" y="2912"/>
                </a:cubicBezTo>
                <a:cubicBezTo>
                  <a:pt x="10103" y="3916"/>
                  <a:pt x="6028" y="4847"/>
                  <a:pt x="2130" y="4847"/>
                </a:cubicBezTo>
                <a:cubicBezTo>
                  <a:pt x="1414" y="4847"/>
                  <a:pt x="703" y="4815"/>
                  <a:pt x="0" y="4747"/>
                </a:cubicBezTo>
                <a:lnTo>
                  <a:pt x="0" y="4850"/>
                </a:lnTo>
                <a:cubicBezTo>
                  <a:pt x="704" y="4919"/>
                  <a:pt x="1416" y="4950"/>
                  <a:pt x="2134" y="4950"/>
                </a:cubicBezTo>
                <a:cubicBezTo>
                  <a:pt x="6030" y="4950"/>
                  <a:pt x="10104" y="4023"/>
                  <a:pt x="14011" y="3041"/>
                </a:cubicBezTo>
                <a:cubicBezTo>
                  <a:pt x="14554" y="2912"/>
                  <a:pt x="15097" y="2705"/>
                  <a:pt x="15614" y="2601"/>
                </a:cubicBezTo>
                <a:cubicBezTo>
                  <a:pt x="20326" y="1375"/>
                  <a:pt x="25097" y="104"/>
                  <a:pt x="29838" y="104"/>
                </a:cubicBezTo>
                <a:cubicBezTo>
                  <a:pt x="31391" y="104"/>
                  <a:pt x="32941" y="240"/>
                  <a:pt x="34485" y="559"/>
                </a:cubicBezTo>
                <a:cubicBezTo>
                  <a:pt x="36527" y="973"/>
                  <a:pt x="38569" y="1748"/>
                  <a:pt x="40508" y="2498"/>
                </a:cubicBezTo>
                <a:cubicBezTo>
                  <a:pt x="41594" y="2912"/>
                  <a:pt x="42654" y="3351"/>
                  <a:pt x="43636" y="3687"/>
                </a:cubicBezTo>
                <a:cubicBezTo>
                  <a:pt x="48226" y="5278"/>
                  <a:pt x="53269" y="6036"/>
                  <a:pt x="58920" y="6036"/>
                </a:cubicBezTo>
                <a:cubicBezTo>
                  <a:pt x="62816" y="6036"/>
                  <a:pt x="67002" y="5676"/>
                  <a:pt x="71528" y="4980"/>
                </a:cubicBezTo>
                <a:cubicBezTo>
                  <a:pt x="72278" y="4747"/>
                  <a:pt x="73131" y="4644"/>
                  <a:pt x="74010" y="4540"/>
                </a:cubicBezTo>
                <a:cubicBezTo>
                  <a:pt x="77784" y="3894"/>
                  <a:pt x="81662" y="3248"/>
                  <a:pt x="85307" y="3248"/>
                </a:cubicBezTo>
                <a:lnTo>
                  <a:pt x="85307" y="3144"/>
                </a:lnTo>
                <a:cubicBezTo>
                  <a:pt x="81532" y="3144"/>
                  <a:pt x="77784" y="3790"/>
                  <a:pt x="74010" y="4437"/>
                </a:cubicBezTo>
                <a:cubicBezTo>
                  <a:pt x="73131" y="4540"/>
                  <a:pt x="72278" y="4644"/>
                  <a:pt x="71528" y="4850"/>
                </a:cubicBezTo>
                <a:cubicBezTo>
                  <a:pt x="66990" y="5559"/>
                  <a:pt x="62794" y="5926"/>
                  <a:pt x="58896" y="5926"/>
                </a:cubicBezTo>
                <a:cubicBezTo>
                  <a:pt x="53268" y="5926"/>
                  <a:pt x="48260" y="5161"/>
                  <a:pt x="43739" y="3558"/>
                </a:cubicBezTo>
                <a:cubicBezTo>
                  <a:pt x="42654" y="3248"/>
                  <a:pt x="41594" y="2808"/>
                  <a:pt x="40611" y="2498"/>
                </a:cubicBezTo>
                <a:cubicBezTo>
                  <a:pt x="38569" y="1748"/>
                  <a:pt x="36527" y="869"/>
                  <a:pt x="34485" y="456"/>
                </a:cubicBezTo>
                <a:cubicBezTo>
                  <a:pt x="32941" y="137"/>
                  <a:pt x="31385" y="1"/>
                  <a:pt x="29824"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7" name="Google Shape;407;p21"/>
          <p:cNvSpPr/>
          <p:nvPr/>
        </p:nvSpPr>
        <p:spPr>
          <a:xfrm>
            <a:off x="-33" y="2709768"/>
            <a:ext cx="12192076" cy="1403045"/>
          </a:xfrm>
          <a:custGeom>
            <a:avLst/>
            <a:gdLst/>
            <a:ahLst/>
            <a:cxnLst/>
            <a:rect l="l" t="t" r="r" b="b"/>
            <a:pathLst>
              <a:path w="85307" h="9817" extrusionOk="0">
                <a:moveTo>
                  <a:pt x="79170" y="5358"/>
                </a:moveTo>
                <a:cubicBezTo>
                  <a:pt x="77082" y="5358"/>
                  <a:pt x="74973" y="5626"/>
                  <a:pt x="72924" y="6145"/>
                </a:cubicBezTo>
                <a:cubicBezTo>
                  <a:pt x="71632" y="6481"/>
                  <a:pt x="70236" y="6921"/>
                  <a:pt x="68943" y="7334"/>
                </a:cubicBezTo>
                <a:cubicBezTo>
                  <a:pt x="67108" y="7981"/>
                  <a:pt x="65273" y="8627"/>
                  <a:pt x="63437" y="8963"/>
                </a:cubicBezTo>
                <a:cubicBezTo>
                  <a:pt x="65376" y="8627"/>
                  <a:pt x="67211" y="8084"/>
                  <a:pt x="68943" y="7438"/>
                </a:cubicBezTo>
                <a:cubicBezTo>
                  <a:pt x="70236" y="7024"/>
                  <a:pt x="71632" y="6585"/>
                  <a:pt x="73028" y="6145"/>
                </a:cubicBezTo>
                <a:cubicBezTo>
                  <a:pt x="74974" y="5693"/>
                  <a:pt x="77007" y="5452"/>
                  <a:pt x="79035" y="5452"/>
                </a:cubicBezTo>
                <a:cubicBezTo>
                  <a:pt x="80833" y="5452"/>
                  <a:pt x="82626" y="5641"/>
                  <a:pt x="84350" y="6042"/>
                </a:cubicBezTo>
                <a:cubicBezTo>
                  <a:pt x="84660" y="6145"/>
                  <a:pt x="84996" y="6145"/>
                  <a:pt x="85307" y="6275"/>
                </a:cubicBezTo>
                <a:lnTo>
                  <a:pt x="85307" y="6145"/>
                </a:lnTo>
                <a:cubicBezTo>
                  <a:pt x="84996" y="6042"/>
                  <a:pt x="84660" y="6042"/>
                  <a:pt x="84350" y="5939"/>
                </a:cubicBezTo>
                <a:cubicBezTo>
                  <a:pt x="82672" y="5549"/>
                  <a:pt x="80928" y="5358"/>
                  <a:pt x="79170" y="5358"/>
                </a:cubicBezTo>
                <a:close/>
                <a:moveTo>
                  <a:pt x="28606" y="1"/>
                </a:moveTo>
                <a:cubicBezTo>
                  <a:pt x="27865" y="1"/>
                  <a:pt x="27120" y="67"/>
                  <a:pt x="26394" y="226"/>
                </a:cubicBezTo>
                <a:cubicBezTo>
                  <a:pt x="23912" y="768"/>
                  <a:pt x="21973" y="2164"/>
                  <a:pt x="20034" y="3560"/>
                </a:cubicBezTo>
                <a:cubicBezTo>
                  <a:pt x="19388" y="4000"/>
                  <a:pt x="18845" y="4439"/>
                  <a:pt x="18199" y="4853"/>
                </a:cubicBezTo>
                <a:cubicBezTo>
                  <a:pt x="13562" y="7990"/>
                  <a:pt x="7926" y="9707"/>
                  <a:pt x="2310" y="9707"/>
                </a:cubicBezTo>
                <a:cubicBezTo>
                  <a:pt x="1539" y="9707"/>
                  <a:pt x="768" y="9675"/>
                  <a:pt x="0" y="9609"/>
                </a:cubicBezTo>
                <a:lnTo>
                  <a:pt x="0" y="9713"/>
                </a:lnTo>
                <a:cubicBezTo>
                  <a:pt x="750" y="9713"/>
                  <a:pt x="1526" y="9816"/>
                  <a:pt x="2172" y="9816"/>
                </a:cubicBezTo>
                <a:cubicBezTo>
                  <a:pt x="7859" y="9816"/>
                  <a:pt x="13572" y="8084"/>
                  <a:pt x="18199" y="4982"/>
                </a:cubicBezTo>
                <a:cubicBezTo>
                  <a:pt x="18845" y="4543"/>
                  <a:pt x="19492" y="4103"/>
                  <a:pt x="20034" y="3690"/>
                </a:cubicBezTo>
                <a:cubicBezTo>
                  <a:pt x="21973" y="2268"/>
                  <a:pt x="24015" y="872"/>
                  <a:pt x="26394" y="329"/>
                </a:cubicBezTo>
                <a:cubicBezTo>
                  <a:pt x="27133" y="137"/>
                  <a:pt x="27891" y="59"/>
                  <a:pt x="28641" y="59"/>
                </a:cubicBezTo>
                <a:cubicBezTo>
                  <a:pt x="30411" y="59"/>
                  <a:pt x="32141" y="491"/>
                  <a:pt x="33502" y="872"/>
                </a:cubicBezTo>
                <a:cubicBezTo>
                  <a:pt x="36734" y="1854"/>
                  <a:pt x="39862" y="3147"/>
                  <a:pt x="42886" y="4543"/>
                </a:cubicBezTo>
                <a:cubicBezTo>
                  <a:pt x="44592" y="5189"/>
                  <a:pt x="46324" y="5939"/>
                  <a:pt x="48056" y="6688"/>
                </a:cubicBezTo>
                <a:cubicBezTo>
                  <a:pt x="52556" y="8435"/>
                  <a:pt x="56372" y="9303"/>
                  <a:pt x="59823" y="9303"/>
                </a:cubicBezTo>
                <a:cubicBezTo>
                  <a:pt x="61070" y="9303"/>
                  <a:pt x="62270" y="9190"/>
                  <a:pt x="63437" y="8963"/>
                </a:cubicBezTo>
                <a:lnTo>
                  <a:pt x="63437" y="8963"/>
                </a:lnTo>
                <a:cubicBezTo>
                  <a:pt x="62350" y="9148"/>
                  <a:pt x="61235" y="9242"/>
                  <a:pt x="60080" y="9242"/>
                </a:cubicBezTo>
                <a:cubicBezTo>
                  <a:pt x="56567" y="9242"/>
                  <a:pt x="52693" y="8375"/>
                  <a:pt x="48160" y="6585"/>
                </a:cubicBezTo>
                <a:cubicBezTo>
                  <a:pt x="46324" y="5939"/>
                  <a:pt x="44592" y="5189"/>
                  <a:pt x="42886" y="4439"/>
                </a:cubicBezTo>
                <a:cubicBezTo>
                  <a:pt x="39965" y="3147"/>
                  <a:pt x="36837" y="1751"/>
                  <a:pt x="33606" y="768"/>
                </a:cubicBezTo>
                <a:cubicBezTo>
                  <a:pt x="32162" y="385"/>
                  <a:pt x="30395" y="1"/>
                  <a:pt x="28606"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8" name="Google Shape;408;p21"/>
          <p:cNvSpPr/>
          <p:nvPr/>
        </p:nvSpPr>
        <p:spPr>
          <a:xfrm rot="10800000">
            <a:off x="-33" y="4294926"/>
            <a:ext cx="12192076" cy="863380"/>
          </a:xfrm>
          <a:custGeom>
            <a:avLst/>
            <a:gdLst/>
            <a:ahLst/>
            <a:cxnLst/>
            <a:rect l="l" t="t" r="r" b="b"/>
            <a:pathLst>
              <a:path w="85307" h="6041" extrusionOk="0">
                <a:moveTo>
                  <a:pt x="56902" y="0"/>
                </a:moveTo>
                <a:cubicBezTo>
                  <a:pt x="53061" y="0"/>
                  <a:pt x="49167" y="505"/>
                  <a:pt x="45471" y="1620"/>
                </a:cubicBezTo>
                <a:cubicBezTo>
                  <a:pt x="44489" y="1930"/>
                  <a:pt x="43636" y="2266"/>
                  <a:pt x="42757" y="2577"/>
                </a:cubicBezTo>
                <a:cubicBezTo>
                  <a:pt x="41051" y="3119"/>
                  <a:pt x="39422" y="3662"/>
                  <a:pt x="37716" y="4102"/>
                </a:cubicBezTo>
                <a:cubicBezTo>
                  <a:pt x="39422" y="3766"/>
                  <a:pt x="41154" y="3223"/>
                  <a:pt x="42757" y="2680"/>
                </a:cubicBezTo>
                <a:cubicBezTo>
                  <a:pt x="43636" y="2370"/>
                  <a:pt x="44592" y="2034"/>
                  <a:pt x="45471" y="1724"/>
                </a:cubicBezTo>
                <a:cubicBezTo>
                  <a:pt x="49120" y="623"/>
                  <a:pt x="52962" y="117"/>
                  <a:pt x="56755" y="117"/>
                </a:cubicBezTo>
                <a:cubicBezTo>
                  <a:pt x="57773" y="117"/>
                  <a:pt x="58787" y="153"/>
                  <a:pt x="59792" y="224"/>
                </a:cubicBezTo>
                <a:cubicBezTo>
                  <a:pt x="62145" y="431"/>
                  <a:pt x="64523" y="870"/>
                  <a:pt x="66901" y="1284"/>
                </a:cubicBezTo>
                <a:cubicBezTo>
                  <a:pt x="69254" y="1724"/>
                  <a:pt x="71632" y="2163"/>
                  <a:pt x="74113" y="2370"/>
                </a:cubicBezTo>
                <a:cubicBezTo>
                  <a:pt x="74828" y="2416"/>
                  <a:pt x="75596" y="2446"/>
                  <a:pt x="76398" y="2446"/>
                </a:cubicBezTo>
                <a:cubicBezTo>
                  <a:pt x="79222" y="2446"/>
                  <a:pt x="82468" y="2067"/>
                  <a:pt x="85307" y="638"/>
                </a:cubicBezTo>
                <a:lnTo>
                  <a:pt x="85307" y="534"/>
                </a:lnTo>
                <a:cubicBezTo>
                  <a:pt x="82468" y="1964"/>
                  <a:pt x="79222" y="2343"/>
                  <a:pt x="76398" y="2343"/>
                </a:cubicBezTo>
                <a:cubicBezTo>
                  <a:pt x="75596" y="2343"/>
                  <a:pt x="74828" y="2312"/>
                  <a:pt x="74113" y="2266"/>
                </a:cubicBezTo>
                <a:cubicBezTo>
                  <a:pt x="71632" y="2034"/>
                  <a:pt x="69254" y="1620"/>
                  <a:pt x="66901" y="1181"/>
                </a:cubicBezTo>
                <a:cubicBezTo>
                  <a:pt x="64626" y="741"/>
                  <a:pt x="62145" y="328"/>
                  <a:pt x="59792" y="95"/>
                </a:cubicBezTo>
                <a:cubicBezTo>
                  <a:pt x="58835" y="33"/>
                  <a:pt x="57870" y="0"/>
                  <a:pt x="56902" y="0"/>
                </a:cubicBezTo>
                <a:close/>
                <a:moveTo>
                  <a:pt x="23743" y="683"/>
                </a:moveTo>
                <a:cubicBezTo>
                  <a:pt x="21757" y="683"/>
                  <a:pt x="19771" y="1639"/>
                  <a:pt x="17785" y="2473"/>
                </a:cubicBezTo>
                <a:cubicBezTo>
                  <a:pt x="17449" y="2680"/>
                  <a:pt x="17243" y="2809"/>
                  <a:pt x="16907" y="2913"/>
                </a:cubicBezTo>
                <a:cubicBezTo>
                  <a:pt x="13675" y="4412"/>
                  <a:pt x="10237" y="5265"/>
                  <a:pt x="6696" y="5704"/>
                </a:cubicBezTo>
                <a:cubicBezTo>
                  <a:pt x="5726" y="5836"/>
                  <a:pt x="4788" y="5896"/>
                  <a:pt x="3889" y="5896"/>
                </a:cubicBezTo>
                <a:cubicBezTo>
                  <a:pt x="2487" y="5896"/>
                  <a:pt x="1181" y="5750"/>
                  <a:pt x="0" y="5498"/>
                </a:cubicBezTo>
                <a:lnTo>
                  <a:pt x="0" y="5601"/>
                </a:lnTo>
                <a:cubicBezTo>
                  <a:pt x="1190" y="5911"/>
                  <a:pt x="2379" y="6041"/>
                  <a:pt x="3775" y="6041"/>
                </a:cubicBezTo>
                <a:cubicBezTo>
                  <a:pt x="4757" y="6041"/>
                  <a:pt x="5713" y="5911"/>
                  <a:pt x="6696" y="5808"/>
                </a:cubicBezTo>
                <a:cubicBezTo>
                  <a:pt x="10237" y="5394"/>
                  <a:pt x="13675" y="4412"/>
                  <a:pt x="16907" y="3016"/>
                </a:cubicBezTo>
                <a:cubicBezTo>
                  <a:pt x="17243" y="2913"/>
                  <a:pt x="17553" y="2680"/>
                  <a:pt x="17785" y="2577"/>
                </a:cubicBezTo>
                <a:cubicBezTo>
                  <a:pt x="19750" y="1673"/>
                  <a:pt x="21715" y="784"/>
                  <a:pt x="23634" y="784"/>
                </a:cubicBezTo>
                <a:cubicBezTo>
                  <a:pt x="24240" y="784"/>
                  <a:pt x="24842" y="873"/>
                  <a:pt x="25437" y="1077"/>
                </a:cubicBezTo>
                <a:cubicBezTo>
                  <a:pt x="26394" y="1284"/>
                  <a:pt x="27247" y="1930"/>
                  <a:pt x="28126" y="2473"/>
                </a:cubicBezTo>
                <a:cubicBezTo>
                  <a:pt x="28668" y="2809"/>
                  <a:pt x="29185" y="3223"/>
                  <a:pt x="29728" y="3456"/>
                </a:cubicBezTo>
                <a:cubicBezTo>
                  <a:pt x="31101" y="4126"/>
                  <a:pt x="32722" y="4506"/>
                  <a:pt x="34493" y="4506"/>
                </a:cubicBezTo>
                <a:cubicBezTo>
                  <a:pt x="35523" y="4506"/>
                  <a:pt x="36604" y="4377"/>
                  <a:pt x="37716" y="4102"/>
                </a:cubicBezTo>
                <a:lnTo>
                  <a:pt x="37716" y="4102"/>
                </a:lnTo>
                <a:cubicBezTo>
                  <a:pt x="36592" y="4342"/>
                  <a:pt x="35500" y="4461"/>
                  <a:pt x="34465" y="4461"/>
                </a:cubicBezTo>
                <a:cubicBezTo>
                  <a:pt x="32716" y="4461"/>
                  <a:pt x="31131" y="4121"/>
                  <a:pt x="29832" y="3456"/>
                </a:cubicBezTo>
                <a:cubicBezTo>
                  <a:pt x="29185" y="3119"/>
                  <a:pt x="28668" y="2680"/>
                  <a:pt x="28126" y="2370"/>
                </a:cubicBezTo>
                <a:cubicBezTo>
                  <a:pt x="27376" y="1827"/>
                  <a:pt x="26497" y="1284"/>
                  <a:pt x="25541" y="974"/>
                </a:cubicBezTo>
                <a:cubicBezTo>
                  <a:pt x="24941" y="770"/>
                  <a:pt x="24342" y="683"/>
                  <a:pt x="23743" y="683"/>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9" name="Google Shape;409;p21"/>
          <p:cNvSpPr/>
          <p:nvPr/>
        </p:nvSpPr>
        <p:spPr>
          <a:xfrm rot="10800000">
            <a:off x="-33" y="1125213"/>
            <a:ext cx="12192076" cy="863952"/>
          </a:xfrm>
          <a:custGeom>
            <a:avLst/>
            <a:gdLst/>
            <a:ahLst/>
            <a:cxnLst/>
            <a:rect l="l" t="t" r="r" b="b"/>
            <a:pathLst>
              <a:path w="85307" h="6045" extrusionOk="0">
                <a:moveTo>
                  <a:pt x="27826" y="1"/>
                </a:moveTo>
                <a:cubicBezTo>
                  <a:pt x="23296" y="1"/>
                  <a:pt x="18713" y="1285"/>
                  <a:pt x="14322" y="2495"/>
                </a:cubicBezTo>
                <a:cubicBezTo>
                  <a:pt x="13805" y="2702"/>
                  <a:pt x="13262" y="2831"/>
                  <a:pt x="12822" y="2934"/>
                </a:cubicBezTo>
                <a:cubicBezTo>
                  <a:pt x="8904" y="4014"/>
                  <a:pt x="5006" y="4901"/>
                  <a:pt x="1169" y="4901"/>
                </a:cubicBezTo>
                <a:cubicBezTo>
                  <a:pt x="779" y="4901"/>
                  <a:pt x="389" y="4892"/>
                  <a:pt x="0" y="4873"/>
                </a:cubicBezTo>
                <a:lnTo>
                  <a:pt x="0" y="4976"/>
                </a:lnTo>
                <a:cubicBezTo>
                  <a:pt x="389" y="4995"/>
                  <a:pt x="780" y="5005"/>
                  <a:pt x="1172" y="5005"/>
                </a:cubicBezTo>
                <a:cubicBezTo>
                  <a:pt x="5028" y="5005"/>
                  <a:pt x="9021" y="4117"/>
                  <a:pt x="12822" y="3038"/>
                </a:cubicBezTo>
                <a:cubicBezTo>
                  <a:pt x="13365" y="2934"/>
                  <a:pt x="13805" y="2702"/>
                  <a:pt x="14322" y="2598"/>
                </a:cubicBezTo>
                <a:cubicBezTo>
                  <a:pt x="18713" y="1388"/>
                  <a:pt x="23296" y="104"/>
                  <a:pt x="27826" y="104"/>
                </a:cubicBezTo>
                <a:cubicBezTo>
                  <a:pt x="29296" y="104"/>
                  <a:pt x="30760" y="239"/>
                  <a:pt x="32210" y="556"/>
                </a:cubicBezTo>
                <a:cubicBezTo>
                  <a:pt x="34149" y="995"/>
                  <a:pt x="36088" y="1745"/>
                  <a:pt x="37923" y="2598"/>
                </a:cubicBezTo>
                <a:cubicBezTo>
                  <a:pt x="38879" y="2934"/>
                  <a:pt x="39965" y="3348"/>
                  <a:pt x="40947" y="3684"/>
                </a:cubicBezTo>
                <a:cubicBezTo>
                  <a:pt x="39965" y="3244"/>
                  <a:pt x="39009" y="2831"/>
                  <a:pt x="38026" y="2495"/>
                </a:cubicBezTo>
                <a:cubicBezTo>
                  <a:pt x="36088" y="1745"/>
                  <a:pt x="34149" y="892"/>
                  <a:pt x="32210" y="453"/>
                </a:cubicBezTo>
                <a:cubicBezTo>
                  <a:pt x="30760" y="136"/>
                  <a:pt x="29296" y="1"/>
                  <a:pt x="27826" y="1"/>
                </a:cubicBezTo>
                <a:close/>
                <a:moveTo>
                  <a:pt x="80044" y="3167"/>
                </a:moveTo>
                <a:cubicBezTo>
                  <a:pt x="76610" y="3167"/>
                  <a:pt x="73050" y="3806"/>
                  <a:pt x="69590" y="4433"/>
                </a:cubicBezTo>
                <a:cubicBezTo>
                  <a:pt x="68840" y="4537"/>
                  <a:pt x="68090" y="4770"/>
                  <a:pt x="67315" y="4873"/>
                </a:cubicBezTo>
                <a:cubicBezTo>
                  <a:pt x="63010" y="5576"/>
                  <a:pt x="59017" y="5937"/>
                  <a:pt x="55298" y="5937"/>
                </a:cubicBezTo>
                <a:cubicBezTo>
                  <a:pt x="49994" y="5937"/>
                  <a:pt x="45248" y="5203"/>
                  <a:pt x="40947" y="3684"/>
                </a:cubicBezTo>
                <a:lnTo>
                  <a:pt x="40947" y="3684"/>
                </a:lnTo>
                <a:cubicBezTo>
                  <a:pt x="45283" y="5277"/>
                  <a:pt x="50073" y="6044"/>
                  <a:pt x="55429" y="6044"/>
                </a:cubicBezTo>
                <a:cubicBezTo>
                  <a:pt x="59111" y="6044"/>
                  <a:pt x="63061" y="5682"/>
                  <a:pt x="67315" y="4976"/>
                </a:cubicBezTo>
                <a:cubicBezTo>
                  <a:pt x="68090" y="4770"/>
                  <a:pt x="68840" y="4640"/>
                  <a:pt x="69693" y="4537"/>
                </a:cubicBezTo>
                <a:cubicBezTo>
                  <a:pt x="73153" y="3909"/>
                  <a:pt x="76669" y="3271"/>
                  <a:pt x="80072" y="3271"/>
                </a:cubicBezTo>
                <a:cubicBezTo>
                  <a:pt x="81856" y="3271"/>
                  <a:pt x="83609" y="3446"/>
                  <a:pt x="85307" y="3891"/>
                </a:cubicBezTo>
                <a:lnTo>
                  <a:pt x="85307" y="3787"/>
                </a:lnTo>
                <a:cubicBezTo>
                  <a:pt x="83609" y="3343"/>
                  <a:pt x="81843" y="3167"/>
                  <a:pt x="80044" y="3167"/>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0" name="Google Shape;410;p21"/>
          <p:cNvSpPr/>
          <p:nvPr/>
        </p:nvSpPr>
        <p:spPr>
          <a:xfrm rot="10800000">
            <a:off x="-33" y="1647301"/>
            <a:ext cx="12192076" cy="1402617"/>
          </a:xfrm>
          <a:custGeom>
            <a:avLst/>
            <a:gdLst/>
            <a:ahLst/>
            <a:cxnLst/>
            <a:rect l="l" t="t" r="r" b="b"/>
            <a:pathLst>
              <a:path w="85307" h="9814" extrusionOk="0">
                <a:moveTo>
                  <a:pt x="79490" y="6039"/>
                </a:moveTo>
                <a:cubicBezTo>
                  <a:pt x="79930" y="6143"/>
                  <a:pt x="80240" y="6246"/>
                  <a:pt x="80576" y="6375"/>
                </a:cubicBezTo>
                <a:cubicBezTo>
                  <a:pt x="81735" y="6695"/>
                  <a:pt x="82972" y="6968"/>
                  <a:pt x="84166" y="6968"/>
                </a:cubicBezTo>
                <a:cubicBezTo>
                  <a:pt x="84517" y="6968"/>
                  <a:pt x="84863" y="6945"/>
                  <a:pt x="85203" y="6892"/>
                </a:cubicBezTo>
                <a:lnTo>
                  <a:pt x="85307" y="6892"/>
                </a:lnTo>
                <a:lnTo>
                  <a:pt x="85307" y="6789"/>
                </a:lnTo>
                <a:lnTo>
                  <a:pt x="85203" y="6789"/>
                </a:lnTo>
                <a:cubicBezTo>
                  <a:pt x="84865" y="6841"/>
                  <a:pt x="84526" y="6865"/>
                  <a:pt x="84186" y="6865"/>
                </a:cubicBezTo>
                <a:cubicBezTo>
                  <a:pt x="83018" y="6865"/>
                  <a:pt x="81841" y="6586"/>
                  <a:pt x="80679" y="6246"/>
                </a:cubicBezTo>
                <a:cubicBezTo>
                  <a:pt x="80240" y="6143"/>
                  <a:pt x="79930" y="6039"/>
                  <a:pt x="79490" y="6039"/>
                </a:cubicBezTo>
                <a:close/>
                <a:moveTo>
                  <a:pt x="26581" y="1"/>
                </a:moveTo>
                <a:cubicBezTo>
                  <a:pt x="25881" y="1"/>
                  <a:pt x="25168" y="67"/>
                  <a:pt x="24455" y="223"/>
                </a:cubicBezTo>
                <a:cubicBezTo>
                  <a:pt x="22206" y="766"/>
                  <a:pt x="20370" y="2265"/>
                  <a:pt x="18535" y="3661"/>
                </a:cubicBezTo>
                <a:cubicBezTo>
                  <a:pt x="17889" y="4100"/>
                  <a:pt x="17346" y="4540"/>
                  <a:pt x="16803" y="4953"/>
                </a:cubicBezTo>
                <a:cubicBezTo>
                  <a:pt x="17346" y="4643"/>
                  <a:pt x="17992" y="4204"/>
                  <a:pt x="18535" y="3790"/>
                </a:cubicBezTo>
                <a:cubicBezTo>
                  <a:pt x="20370" y="2368"/>
                  <a:pt x="22309" y="869"/>
                  <a:pt x="24455" y="326"/>
                </a:cubicBezTo>
                <a:cubicBezTo>
                  <a:pt x="25168" y="170"/>
                  <a:pt x="25881" y="104"/>
                  <a:pt x="26581" y="104"/>
                </a:cubicBezTo>
                <a:cubicBezTo>
                  <a:pt x="28318" y="104"/>
                  <a:pt x="29975" y="512"/>
                  <a:pt x="31357" y="973"/>
                </a:cubicBezTo>
                <a:cubicBezTo>
                  <a:pt x="34356" y="1851"/>
                  <a:pt x="37277" y="3247"/>
                  <a:pt x="40172" y="4540"/>
                </a:cubicBezTo>
                <a:cubicBezTo>
                  <a:pt x="41800" y="5290"/>
                  <a:pt x="43403" y="6039"/>
                  <a:pt x="45135" y="6685"/>
                </a:cubicBezTo>
                <a:cubicBezTo>
                  <a:pt x="49435" y="8475"/>
                  <a:pt x="53120" y="9343"/>
                  <a:pt x="56476" y="9343"/>
                </a:cubicBezTo>
                <a:cubicBezTo>
                  <a:pt x="57579" y="9343"/>
                  <a:pt x="58647" y="9249"/>
                  <a:pt x="59689" y="9064"/>
                </a:cubicBezTo>
                <a:cubicBezTo>
                  <a:pt x="61498" y="8728"/>
                  <a:pt x="63230" y="8081"/>
                  <a:pt x="64962" y="7435"/>
                </a:cubicBezTo>
                <a:cubicBezTo>
                  <a:pt x="66152" y="7021"/>
                  <a:pt x="67444" y="6582"/>
                  <a:pt x="68737" y="6246"/>
                </a:cubicBezTo>
                <a:cubicBezTo>
                  <a:pt x="70615" y="5739"/>
                  <a:pt x="72530" y="5500"/>
                  <a:pt x="74442" y="5500"/>
                </a:cubicBezTo>
                <a:cubicBezTo>
                  <a:pt x="76136" y="5500"/>
                  <a:pt x="77827" y="5687"/>
                  <a:pt x="79490" y="6039"/>
                </a:cubicBezTo>
                <a:cubicBezTo>
                  <a:pt x="77770" y="5625"/>
                  <a:pt x="75995" y="5412"/>
                  <a:pt x="74230" y="5412"/>
                </a:cubicBezTo>
                <a:cubicBezTo>
                  <a:pt x="72362" y="5412"/>
                  <a:pt x="70505" y="5651"/>
                  <a:pt x="68737" y="6143"/>
                </a:cubicBezTo>
                <a:cubicBezTo>
                  <a:pt x="67444" y="6479"/>
                  <a:pt x="66152" y="6892"/>
                  <a:pt x="64859" y="7435"/>
                </a:cubicBezTo>
                <a:cubicBezTo>
                  <a:pt x="63230" y="7978"/>
                  <a:pt x="61395" y="8624"/>
                  <a:pt x="59689" y="8960"/>
                </a:cubicBezTo>
                <a:cubicBezTo>
                  <a:pt x="58647" y="9146"/>
                  <a:pt x="57579" y="9239"/>
                  <a:pt x="56476" y="9239"/>
                </a:cubicBezTo>
                <a:cubicBezTo>
                  <a:pt x="53120" y="9239"/>
                  <a:pt x="49435" y="8372"/>
                  <a:pt x="45135" y="6582"/>
                </a:cubicBezTo>
                <a:cubicBezTo>
                  <a:pt x="43532" y="5936"/>
                  <a:pt x="41800" y="5186"/>
                  <a:pt x="40172" y="4436"/>
                </a:cubicBezTo>
                <a:cubicBezTo>
                  <a:pt x="37380" y="3144"/>
                  <a:pt x="34356" y="1722"/>
                  <a:pt x="31357" y="869"/>
                </a:cubicBezTo>
                <a:cubicBezTo>
                  <a:pt x="29975" y="409"/>
                  <a:pt x="28318" y="1"/>
                  <a:pt x="26581" y="1"/>
                </a:cubicBezTo>
                <a:close/>
                <a:moveTo>
                  <a:pt x="16803" y="4953"/>
                </a:moveTo>
                <a:cubicBezTo>
                  <a:pt x="12266" y="8136"/>
                  <a:pt x="6879" y="9748"/>
                  <a:pt x="1442" y="9748"/>
                </a:cubicBezTo>
                <a:cubicBezTo>
                  <a:pt x="962" y="9748"/>
                  <a:pt x="481" y="9735"/>
                  <a:pt x="0" y="9710"/>
                </a:cubicBezTo>
                <a:lnTo>
                  <a:pt x="0" y="9813"/>
                </a:lnTo>
                <a:lnTo>
                  <a:pt x="1629" y="9813"/>
                </a:lnTo>
                <a:cubicBezTo>
                  <a:pt x="7006" y="9813"/>
                  <a:pt x="12383" y="8185"/>
                  <a:pt x="16803" y="4953"/>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1" name="Google Shape;411;p21"/>
          <p:cNvSpPr txBox="1">
            <a:spLocks noGrp="1"/>
          </p:cNvSpPr>
          <p:nvPr>
            <p:ph type="subTitle" idx="1"/>
          </p:nvPr>
        </p:nvSpPr>
        <p:spPr>
          <a:xfrm>
            <a:off x="1575233" y="3070833"/>
            <a:ext cx="3876800" cy="951200"/>
          </a:xfrm>
          <a:prstGeom prst="rect">
            <a:avLst/>
          </a:prstGeom>
        </p:spPr>
        <p:txBody>
          <a:bodyPr spcFirstLastPara="1" wrap="square" lIns="91425" tIns="91425" rIns="91425" bIns="91425" anchor="ctr" anchorCtr="0">
            <a:noAutofit/>
          </a:bodyPr>
          <a:lstStyle>
            <a:lvl1pPr marL="0" marR="0" lvl="0" indent="-186262" algn="l" rtl="0">
              <a:lnSpc>
                <a:spcPct val="100000"/>
              </a:lnSpc>
              <a:spcBef>
                <a:spcPts val="0"/>
              </a:spcBef>
              <a:spcAft>
                <a:spcPts val="0"/>
              </a:spcAft>
              <a:buClr>
                <a:schemeClr val="lt1"/>
              </a:buClr>
              <a:buSzPts val="2200"/>
              <a:buFont typeface="Life Savers"/>
              <a:buNone/>
              <a:defRPr sz="2933" b="1">
                <a:solidFill>
                  <a:schemeClr val="lt1"/>
                </a:solidFill>
                <a:latin typeface="Life Savers"/>
                <a:ea typeface="Life Savers"/>
                <a:cs typeface="Life Savers"/>
                <a:sym typeface="Life Savers"/>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412" name="Google Shape;412;p21"/>
          <p:cNvSpPr txBox="1">
            <a:spLocks noGrp="1"/>
          </p:cNvSpPr>
          <p:nvPr>
            <p:ph type="subTitle" idx="2"/>
          </p:nvPr>
        </p:nvSpPr>
        <p:spPr>
          <a:xfrm>
            <a:off x="6448400" y="3070833"/>
            <a:ext cx="3876800" cy="951200"/>
          </a:xfrm>
          <a:prstGeom prst="rect">
            <a:avLst/>
          </a:prstGeom>
        </p:spPr>
        <p:txBody>
          <a:bodyPr spcFirstLastPara="1" wrap="square" lIns="91425" tIns="91425" rIns="91425" bIns="91425" anchor="ctr" anchorCtr="0">
            <a:noAutofit/>
          </a:bodyPr>
          <a:lstStyle>
            <a:lvl1pPr marL="0" marR="0" lvl="0" indent="-186262" algn="l" rtl="0">
              <a:lnSpc>
                <a:spcPct val="100000"/>
              </a:lnSpc>
              <a:spcBef>
                <a:spcPts val="0"/>
              </a:spcBef>
              <a:spcAft>
                <a:spcPts val="0"/>
              </a:spcAft>
              <a:buClr>
                <a:schemeClr val="lt1"/>
              </a:buClr>
              <a:buSzPts val="2200"/>
              <a:buFont typeface="Life Savers"/>
              <a:buNone/>
              <a:defRPr sz="2933" b="1">
                <a:solidFill>
                  <a:schemeClr val="lt1"/>
                </a:solidFill>
                <a:latin typeface="Life Savers"/>
                <a:ea typeface="Life Savers"/>
                <a:cs typeface="Life Savers"/>
                <a:sym typeface="Life Savers"/>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413" name="Google Shape;413;p21"/>
          <p:cNvSpPr txBox="1">
            <a:spLocks noGrp="1"/>
          </p:cNvSpPr>
          <p:nvPr>
            <p:ph type="subTitle" idx="3"/>
          </p:nvPr>
        </p:nvSpPr>
        <p:spPr>
          <a:xfrm>
            <a:off x="1575233" y="3889533"/>
            <a:ext cx="3876800" cy="9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14" name="Google Shape;414;p21"/>
          <p:cNvSpPr txBox="1">
            <a:spLocks noGrp="1"/>
          </p:cNvSpPr>
          <p:nvPr>
            <p:ph type="subTitle" idx="4"/>
          </p:nvPr>
        </p:nvSpPr>
        <p:spPr>
          <a:xfrm>
            <a:off x="6448400" y="3889533"/>
            <a:ext cx="3876800" cy="9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15" name="Google Shape;415;p21"/>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0501470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560"/>
        <p:cNvGrpSpPr/>
        <p:nvPr/>
      </p:nvGrpSpPr>
      <p:grpSpPr>
        <a:xfrm>
          <a:off x="0" y="0"/>
          <a:ext cx="0" cy="0"/>
          <a:chOff x="0" y="0"/>
          <a:chExt cx="0" cy="0"/>
        </a:xfrm>
      </p:grpSpPr>
      <p:grpSp>
        <p:nvGrpSpPr>
          <p:cNvPr id="1561" name="Google Shape;1561;p31"/>
          <p:cNvGrpSpPr/>
          <p:nvPr/>
        </p:nvGrpSpPr>
        <p:grpSpPr>
          <a:xfrm>
            <a:off x="-189467" y="-64267"/>
            <a:ext cx="12566000" cy="7012400"/>
            <a:chOff x="-142100" y="-48200"/>
            <a:chExt cx="9424500" cy="5259300"/>
          </a:xfrm>
        </p:grpSpPr>
        <p:cxnSp>
          <p:nvCxnSpPr>
            <p:cNvPr id="1562" name="Google Shape;1562;p31"/>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3" name="Google Shape;1563;p31"/>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4" name="Google Shape;1564;p31"/>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5" name="Google Shape;1565;p31"/>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6" name="Google Shape;1566;p31"/>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7" name="Google Shape;1567;p31"/>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8" name="Google Shape;1568;p31"/>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9" name="Google Shape;1569;p31"/>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0" name="Google Shape;1570;p31"/>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1" name="Google Shape;1571;p31"/>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2" name="Google Shape;1572;p31"/>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3" name="Google Shape;1573;p31"/>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4" name="Google Shape;1574;p31"/>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5" name="Google Shape;1575;p31"/>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6" name="Google Shape;1576;p31"/>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7" name="Google Shape;1577;p31"/>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8" name="Google Shape;1578;p31"/>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9" name="Google Shape;1579;p31"/>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0" name="Google Shape;1580;p31"/>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1" name="Google Shape;1581;p31"/>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2" name="Google Shape;1582;p31"/>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3" name="Google Shape;1583;p31"/>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4" name="Google Shape;1584;p31"/>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5" name="Google Shape;1585;p31"/>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6" name="Google Shape;1586;p31"/>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7" name="Google Shape;1587;p31"/>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8" name="Google Shape;1588;p31"/>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9" name="Google Shape;1589;p31"/>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90" name="Google Shape;1590;p31"/>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91" name="Google Shape;1591;p31"/>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2" name="Google Shape;1592;p31"/>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3" name="Google Shape;1593;p31"/>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4" name="Google Shape;1594;p31"/>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5" name="Google Shape;1595;p31"/>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6" name="Google Shape;1596;p31"/>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7" name="Google Shape;1597;p31"/>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8" name="Google Shape;1598;p31"/>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9" name="Google Shape;1599;p31"/>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0" name="Google Shape;1600;p31"/>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1" name="Google Shape;1601;p31"/>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2" name="Google Shape;1602;p31"/>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3" name="Google Shape;1603;p31"/>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4" name="Google Shape;1604;p31"/>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5" name="Google Shape;1605;p31"/>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606" name="Google Shape;1606;p31"/>
          <p:cNvSpPr/>
          <p:nvPr/>
        </p:nvSpPr>
        <p:spPr>
          <a:xfrm rot="-29936" flipH="1">
            <a:off x="514774" y="428351"/>
            <a:ext cx="11162423" cy="6035031"/>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07" name="Google Shape;1607;p31"/>
          <p:cNvSpPr txBox="1">
            <a:spLocks noGrp="1"/>
          </p:cNvSpPr>
          <p:nvPr>
            <p:ph type="ctrTitle"/>
          </p:nvPr>
        </p:nvSpPr>
        <p:spPr>
          <a:xfrm>
            <a:off x="3168917" y="720000"/>
            <a:ext cx="5852000" cy="2194400"/>
          </a:xfrm>
          <a:prstGeom prst="rect">
            <a:avLst/>
          </a:prstGeom>
          <a:solidFill>
            <a:schemeClr val="lt2"/>
          </a:solidFill>
        </p:spPr>
        <p:txBody>
          <a:bodyPr spcFirstLastPara="1" wrap="square" lIns="91425" tIns="91425" rIns="91425" bIns="91425" anchor="ctr" anchorCtr="0">
            <a:noAutofit/>
          </a:bodyPr>
          <a:lstStyle>
            <a:lvl1pPr lvl="0" algn="ctr" rtl="0">
              <a:spcBef>
                <a:spcPts val="0"/>
              </a:spcBef>
              <a:spcAft>
                <a:spcPts val="0"/>
              </a:spcAft>
              <a:buSzPts val="5200"/>
              <a:buNone/>
              <a:defRPr sz="10666"/>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608" name="Google Shape;1608;p31"/>
          <p:cNvSpPr txBox="1">
            <a:spLocks noGrp="1"/>
          </p:cNvSpPr>
          <p:nvPr>
            <p:ph type="subTitle" idx="1"/>
          </p:nvPr>
        </p:nvSpPr>
        <p:spPr>
          <a:xfrm rot="-59779">
            <a:off x="1927353" y="2769421"/>
            <a:ext cx="8534491" cy="975359"/>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1609" name="Google Shape;1609;p31"/>
          <p:cNvSpPr txBox="1"/>
          <p:nvPr/>
        </p:nvSpPr>
        <p:spPr>
          <a:xfrm>
            <a:off x="2948267" y="5039800"/>
            <a:ext cx="6295600" cy="487600"/>
          </a:xfrm>
          <a:prstGeom prst="rect">
            <a:avLst/>
          </a:prstGeom>
          <a:noFill/>
          <a:ln>
            <a:noFill/>
          </a:ln>
        </p:spPr>
        <p:txBody>
          <a:bodyPr spcFirstLastPara="1" wrap="square" lIns="0" tIns="0" rIns="0" bIns="0" anchor="ctr" anchorCtr="0">
            <a:noAutofit/>
          </a:bodyPr>
          <a:lstStyle/>
          <a:p>
            <a:pPr algn="ctr">
              <a:spcBef>
                <a:spcPts val="400"/>
              </a:spcBef>
              <a:buClr>
                <a:srgbClr val="000000"/>
              </a:buClr>
              <a:buFont typeface="Arial"/>
              <a:buNone/>
            </a:pPr>
            <a:r>
              <a:rPr lang="en" sz="1600" kern="0">
                <a:solidFill>
                  <a:srgbClr val="434343"/>
                </a:solidFill>
                <a:latin typeface="Roboto"/>
                <a:ea typeface="Roboto"/>
                <a:cs typeface="Roboto"/>
                <a:sym typeface="Roboto"/>
              </a:rPr>
              <a:t>CREDITS: This presentation template was created by </a:t>
            </a:r>
            <a:r>
              <a:rPr lang="en" sz="1600" kern="0">
                <a:solidFill>
                  <a:srgbClr val="434343"/>
                </a:solidFill>
                <a:uFill>
                  <a:noFill/>
                </a:uFill>
                <a:latin typeface="Roboto"/>
                <a:ea typeface="Roboto"/>
                <a:cs typeface="Roboto"/>
                <a:sym typeface="Roboto"/>
                <a:hlinkClick r:id="rId2">
                  <a:extLst>
                    <a:ext uri="{A12FA001-AC4F-418D-AE19-62706E023703}">
                      <ahyp:hlinkClr xmlns:ahyp="http://schemas.microsoft.com/office/drawing/2018/hyperlinkcolor" val="tx"/>
                    </a:ext>
                  </a:extLst>
                </a:hlinkClick>
              </a:rPr>
              <a:t>Slidesgo</a:t>
            </a:r>
            <a:r>
              <a:rPr lang="en" sz="1600" kern="0">
                <a:solidFill>
                  <a:srgbClr val="434343"/>
                </a:solidFill>
                <a:latin typeface="Roboto"/>
                <a:ea typeface="Roboto"/>
                <a:cs typeface="Roboto"/>
                <a:sym typeface="Roboto"/>
              </a:rPr>
              <a:t>, including icons by </a:t>
            </a:r>
            <a:r>
              <a:rPr lang="en" sz="1600" kern="0">
                <a:solidFill>
                  <a:srgbClr val="434343"/>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Flaticon</a:t>
            </a:r>
            <a:r>
              <a:rPr lang="en" sz="1600" kern="0">
                <a:solidFill>
                  <a:srgbClr val="434343"/>
                </a:solidFill>
                <a:latin typeface="Roboto"/>
                <a:ea typeface="Roboto"/>
                <a:cs typeface="Roboto"/>
                <a:sym typeface="Roboto"/>
              </a:rPr>
              <a:t>, infographics &amp; images by </a:t>
            </a:r>
            <a:r>
              <a:rPr lang="en" sz="1600" kern="0">
                <a:solidFill>
                  <a:srgbClr val="434343"/>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Freepik</a:t>
            </a:r>
            <a:endParaRPr sz="1600" kern="0">
              <a:solidFill>
                <a:srgbClr val="434343"/>
              </a:solidFill>
              <a:latin typeface="Roboto"/>
              <a:ea typeface="Roboto"/>
              <a:cs typeface="Roboto"/>
              <a:sym typeface="Roboto"/>
            </a:endParaRPr>
          </a:p>
        </p:txBody>
      </p:sp>
      <p:grpSp>
        <p:nvGrpSpPr>
          <p:cNvPr id="1610" name="Google Shape;1610;p31"/>
          <p:cNvGrpSpPr/>
          <p:nvPr/>
        </p:nvGrpSpPr>
        <p:grpSpPr>
          <a:xfrm flipH="1">
            <a:off x="10107798" y="5727612"/>
            <a:ext cx="1782303" cy="841249"/>
            <a:chOff x="157977" y="4219508"/>
            <a:chExt cx="1336727" cy="630937"/>
          </a:xfrm>
        </p:grpSpPr>
        <p:sp>
          <p:nvSpPr>
            <p:cNvPr id="1611" name="Google Shape;1611;p31"/>
            <p:cNvSpPr/>
            <p:nvPr/>
          </p:nvSpPr>
          <p:spPr>
            <a:xfrm>
              <a:off x="1268232" y="44587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2" name="Google Shape;1612;p31"/>
            <p:cNvSpPr/>
            <p:nvPr/>
          </p:nvSpPr>
          <p:spPr>
            <a:xfrm>
              <a:off x="1320834" y="45556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3" name="Google Shape;1613;p31"/>
            <p:cNvSpPr/>
            <p:nvPr/>
          </p:nvSpPr>
          <p:spPr>
            <a:xfrm>
              <a:off x="488008" y="42241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4" name="Google Shape;1614;p31"/>
            <p:cNvSpPr/>
            <p:nvPr/>
          </p:nvSpPr>
          <p:spPr>
            <a:xfrm>
              <a:off x="504410" y="42195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5" name="Google Shape;1615;p31"/>
            <p:cNvSpPr/>
            <p:nvPr/>
          </p:nvSpPr>
          <p:spPr>
            <a:xfrm>
              <a:off x="157977" y="44346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6" name="Google Shape;1616;p31"/>
            <p:cNvSpPr/>
            <p:nvPr/>
          </p:nvSpPr>
          <p:spPr>
            <a:xfrm>
              <a:off x="1007592" y="45452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7" name="Google Shape;1617;p31"/>
            <p:cNvSpPr/>
            <p:nvPr/>
          </p:nvSpPr>
          <p:spPr>
            <a:xfrm>
              <a:off x="233851" y="45779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618" name="Google Shape;1618;p31"/>
          <p:cNvGrpSpPr/>
          <p:nvPr/>
        </p:nvGrpSpPr>
        <p:grpSpPr>
          <a:xfrm rot="-500985" flipH="1">
            <a:off x="256003" y="354238"/>
            <a:ext cx="1463047" cy="731535"/>
            <a:chOff x="6697867" y="-312822"/>
            <a:chExt cx="786877" cy="390023"/>
          </a:xfrm>
        </p:grpSpPr>
        <p:sp>
          <p:nvSpPr>
            <p:cNvPr id="1619" name="Google Shape;1619;p31"/>
            <p:cNvSpPr/>
            <p:nvPr/>
          </p:nvSpPr>
          <p:spPr>
            <a:xfrm>
              <a:off x="6835110" y="-192459"/>
              <a:ext cx="162228" cy="148026"/>
            </a:xfrm>
            <a:custGeom>
              <a:avLst/>
              <a:gdLst/>
              <a:ahLst/>
              <a:cxnLst/>
              <a:rect l="l" t="t" r="r" b="b"/>
              <a:pathLst>
                <a:path w="2013" h="1846" extrusionOk="0">
                  <a:moveTo>
                    <a:pt x="322" y="119"/>
                  </a:moveTo>
                  <a:lnTo>
                    <a:pt x="322" y="119"/>
                  </a:lnTo>
                  <a:cubicBezTo>
                    <a:pt x="810" y="238"/>
                    <a:pt x="1798" y="560"/>
                    <a:pt x="1917" y="655"/>
                  </a:cubicBezTo>
                  <a:cubicBezTo>
                    <a:pt x="1870" y="715"/>
                    <a:pt x="1667" y="798"/>
                    <a:pt x="1512" y="834"/>
                  </a:cubicBezTo>
                  <a:cubicBezTo>
                    <a:pt x="1215" y="655"/>
                    <a:pt x="655" y="310"/>
                    <a:pt x="322" y="119"/>
                  </a:cubicBezTo>
                  <a:close/>
                  <a:moveTo>
                    <a:pt x="155" y="214"/>
                  </a:moveTo>
                  <a:cubicBezTo>
                    <a:pt x="298" y="357"/>
                    <a:pt x="584" y="619"/>
                    <a:pt x="1155" y="1119"/>
                  </a:cubicBezTo>
                  <a:cubicBezTo>
                    <a:pt x="1096" y="1381"/>
                    <a:pt x="1000" y="1679"/>
                    <a:pt x="953" y="1750"/>
                  </a:cubicBezTo>
                  <a:cubicBezTo>
                    <a:pt x="834" y="1607"/>
                    <a:pt x="322" y="619"/>
                    <a:pt x="155" y="214"/>
                  </a:cubicBezTo>
                  <a:close/>
                  <a:moveTo>
                    <a:pt x="84" y="0"/>
                  </a:moveTo>
                  <a:cubicBezTo>
                    <a:pt x="72" y="0"/>
                    <a:pt x="60" y="0"/>
                    <a:pt x="48" y="12"/>
                  </a:cubicBezTo>
                  <a:lnTo>
                    <a:pt x="36" y="12"/>
                  </a:lnTo>
                  <a:cubicBezTo>
                    <a:pt x="36" y="12"/>
                    <a:pt x="36" y="24"/>
                    <a:pt x="36" y="24"/>
                  </a:cubicBezTo>
                  <a:cubicBezTo>
                    <a:pt x="12" y="48"/>
                    <a:pt x="0" y="72"/>
                    <a:pt x="107" y="310"/>
                  </a:cubicBezTo>
                  <a:cubicBezTo>
                    <a:pt x="215" y="560"/>
                    <a:pt x="834" y="1846"/>
                    <a:pt x="953" y="1846"/>
                  </a:cubicBezTo>
                  <a:cubicBezTo>
                    <a:pt x="989" y="1846"/>
                    <a:pt x="1084" y="1846"/>
                    <a:pt x="1239" y="1107"/>
                  </a:cubicBezTo>
                  <a:cubicBezTo>
                    <a:pt x="1239" y="1096"/>
                    <a:pt x="1239" y="1084"/>
                    <a:pt x="1227" y="1072"/>
                  </a:cubicBezTo>
                  <a:cubicBezTo>
                    <a:pt x="917" y="798"/>
                    <a:pt x="453" y="381"/>
                    <a:pt x="227" y="167"/>
                  </a:cubicBezTo>
                  <a:lnTo>
                    <a:pt x="227" y="167"/>
                  </a:lnTo>
                  <a:cubicBezTo>
                    <a:pt x="512" y="322"/>
                    <a:pt x="1096" y="679"/>
                    <a:pt x="1489" y="917"/>
                  </a:cubicBezTo>
                  <a:cubicBezTo>
                    <a:pt x="1501" y="929"/>
                    <a:pt x="1512" y="929"/>
                    <a:pt x="1524" y="929"/>
                  </a:cubicBezTo>
                  <a:cubicBezTo>
                    <a:pt x="1596" y="905"/>
                    <a:pt x="1953" y="798"/>
                    <a:pt x="2001" y="667"/>
                  </a:cubicBezTo>
                  <a:cubicBezTo>
                    <a:pt x="2001" y="667"/>
                    <a:pt x="2012" y="643"/>
                    <a:pt x="1989" y="619"/>
                  </a:cubicBezTo>
                  <a:cubicBezTo>
                    <a:pt x="1893" y="464"/>
                    <a:pt x="298" y="0"/>
                    <a:pt x="84"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0" name="Google Shape;1620;p31"/>
            <p:cNvSpPr/>
            <p:nvPr/>
          </p:nvSpPr>
          <p:spPr>
            <a:xfrm>
              <a:off x="6923355" y="-123737"/>
              <a:ext cx="36588" cy="59259"/>
            </a:xfrm>
            <a:custGeom>
              <a:avLst/>
              <a:gdLst/>
              <a:ahLst/>
              <a:cxnLst/>
              <a:rect l="l" t="t" r="r" b="b"/>
              <a:pathLst>
                <a:path w="454" h="739" extrusionOk="0">
                  <a:moveTo>
                    <a:pt x="417" y="0"/>
                  </a:moveTo>
                  <a:cubicBezTo>
                    <a:pt x="394" y="0"/>
                    <a:pt x="370" y="12"/>
                    <a:pt x="370" y="36"/>
                  </a:cubicBezTo>
                  <a:cubicBezTo>
                    <a:pt x="346" y="298"/>
                    <a:pt x="310" y="596"/>
                    <a:pt x="286" y="655"/>
                  </a:cubicBezTo>
                  <a:cubicBezTo>
                    <a:pt x="251" y="631"/>
                    <a:pt x="155" y="548"/>
                    <a:pt x="84" y="453"/>
                  </a:cubicBezTo>
                  <a:cubicBezTo>
                    <a:pt x="70" y="446"/>
                    <a:pt x="57" y="439"/>
                    <a:pt x="45" y="439"/>
                  </a:cubicBezTo>
                  <a:cubicBezTo>
                    <a:pt x="37" y="439"/>
                    <a:pt x="30" y="443"/>
                    <a:pt x="25" y="453"/>
                  </a:cubicBezTo>
                  <a:cubicBezTo>
                    <a:pt x="1" y="465"/>
                    <a:pt x="1" y="489"/>
                    <a:pt x="13" y="512"/>
                  </a:cubicBezTo>
                  <a:cubicBezTo>
                    <a:pt x="72" y="572"/>
                    <a:pt x="203" y="727"/>
                    <a:pt x="286" y="739"/>
                  </a:cubicBezTo>
                  <a:cubicBezTo>
                    <a:pt x="310" y="739"/>
                    <a:pt x="322" y="727"/>
                    <a:pt x="334" y="715"/>
                  </a:cubicBezTo>
                  <a:cubicBezTo>
                    <a:pt x="394" y="679"/>
                    <a:pt x="429" y="322"/>
                    <a:pt x="453" y="48"/>
                  </a:cubicBezTo>
                  <a:cubicBezTo>
                    <a:pt x="453" y="24"/>
                    <a:pt x="441" y="0"/>
                    <a:pt x="417"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1" name="Google Shape;1621;p31"/>
            <p:cNvSpPr/>
            <p:nvPr/>
          </p:nvSpPr>
          <p:spPr>
            <a:xfrm>
              <a:off x="7073734" y="-309534"/>
              <a:ext cx="264013" cy="149630"/>
            </a:xfrm>
            <a:custGeom>
              <a:avLst/>
              <a:gdLst/>
              <a:ahLst/>
              <a:cxnLst/>
              <a:rect l="l" t="t" r="r" b="b"/>
              <a:pathLst>
                <a:path w="3276" h="1866" extrusionOk="0">
                  <a:moveTo>
                    <a:pt x="1994" y="0"/>
                  </a:moveTo>
                  <a:cubicBezTo>
                    <a:pt x="1841" y="0"/>
                    <a:pt x="1704" y="87"/>
                    <a:pt x="1612" y="201"/>
                  </a:cubicBezTo>
                  <a:lnTo>
                    <a:pt x="1612" y="201"/>
                  </a:lnTo>
                  <a:cubicBezTo>
                    <a:pt x="1549" y="149"/>
                    <a:pt x="1467" y="103"/>
                    <a:pt x="1361" y="67"/>
                  </a:cubicBezTo>
                  <a:cubicBezTo>
                    <a:pt x="1274" y="37"/>
                    <a:pt x="1201" y="24"/>
                    <a:pt x="1140" y="24"/>
                  </a:cubicBezTo>
                  <a:cubicBezTo>
                    <a:pt x="764" y="24"/>
                    <a:pt x="826" y="508"/>
                    <a:pt x="826" y="508"/>
                  </a:cubicBezTo>
                  <a:cubicBezTo>
                    <a:pt x="786" y="484"/>
                    <a:pt x="744" y="473"/>
                    <a:pt x="701" y="473"/>
                  </a:cubicBezTo>
                  <a:cubicBezTo>
                    <a:pt x="378" y="473"/>
                    <a:pt x="0" y="1085"/>
                    <a:pt x="421" y="1401"/>
                  </a:cubicBezTo>
                  <a:cubicBezTo>
                    <a:pt x="555" y="1502"/>
                    <a:pt x="684" y="1546"/>
                    <a:pt x="794" y="1552"/>
                  </a:cubicBezTo>
                  <a:lnTo>
                    <a:pt x="794" y="1552"/>
                  </a:lnTo>
                  <a:cubicBezTo>
                    <a:pt x="830" y="1717"/>
                    <a:pt x="946" y="1861"/>
                    <a:pt x="1195" y="1865"/>
                  </a:cubicBezTo>
                  <a:cubicBezTo>
                    <a:pt x="1208" y="1865"/>
                    <a:pt x="1221" y="1865"/>
                    <a:pt x="1234" y="1865"/>
                  </a:cubicBezTo>
                  <a:cubicBezTo>
                    <a:pt x="1564" y="1865"/>
                    <a:pt x="1788" y="1790"/>
                    <a:pt x="1916" y="1677"/>
                  </a:cubicBezTo>
                  <a:lnTo>
                    <a:pt x="1916" y="1677"/>
                  </a:lnTo>
                  <a:cubicBezTo>
                    <a:pt x="1942" y="1713"/>
                    <a:pt x="1975" y="1749"/>
                    <a:pt x="2016" y="1782"/>
                  </a:cubicBezTo>
                  <a:cubicBezTo>
                    <a:pt x="2072" y="1825"/>
                    <a:pt x="2139" y="1844"/>
                    <a:pt x="2212" y="1844"/>
                  </a:cubicBezTo>
                  <a:cubicBezTo>
                    <a:pt x="2642" y="1844"/>
                    <a:pt x="3275" y="1180"/>
                    <a:pt x="2909" y="793"/>
                  </a:cubicBezTo>
                  <a:cubicBezTo>
                    <a:pt x="2808" y="686"/>
                    <a:pt x="2700" y="646"/>
                    <a:pt x="2599" y="646"/>
                  </a:cubicBezTo>
                  <a:cubicBezTo>
                    <a:pt x="2587" y="646"/>
                    <a:pt x="2575" y="647"/>
                    <a:pt x="2564" y="648"/>
                  </a:cubicBezTo>
                  <a:lnTo>
                    <a:pt x="2564" y="648"/>
                  </a:lnTo>
                  <a:cubicBezTo>
                    <a:pt x="2571" y="455"/>
                    <a:pt x="2478" y="232"/>
                    <a:pt x="2242" y="79"/>
                  </a:cubicBezTo>
                  <a:cubicBezTo>
                    <a:pt x="2157" y="24"/>
                    <a:pt x="2073" y="0"/>
                    <a:pt x="19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2" name="Google Shape;1622;p31"/>
            <p:cNvSpPr/>
            <p:nvPr/>
          </p:nvSpPr>
          <p:spPr>
            <a:xfrm>
              <a:off x="7084533" y="-312822"/>
              <a:ext cx="238063" cy="155724"/>
            </a:xfrm>
            <a:custGeom>
              <a:avLst/>
              <a:gdLst/>
              <a:ahLst/>
              <a:cxnLst/>
              <a:rect l="l" t="t" r="r" b="b"/>
              <a:pathLst>
                <a:path w="2954" h="1942" extrusionOk="0">
                  <a:moveTo>
                    <a:pt x="1489" y="299"/>
                  </a:moveTo>
                  <a:cubicBezTo>
                    <a:pt x="1608" y="418"/>
                    <a:pt x="1620" y="549"/>
                    <a:pt x="1596" y="632"/>
                  </a:cubicBezTo>
                  <a:cubicBezTo>
                    <a:pt x="1574" y="683"/>
                    <a:pt x="1543" y="707"/>
                    <a:pt x="1509" y="707"/>
                  </a:cubicBezTo>
                  <a:cubicBezTo>
                    <a:pt x="1487" y="707"/>
                    <a:pt x="1465" y="698"/>
                    <a:pt x="1442" y="680"/>
                  </a:cubicBezTo>
                  <a:cubicBezTo>
                    <a:pt x="1358" y="608"/>
                    <a:pt x="1382" y="441"/>
                    <a:pt x="1489" y="299"/>
                  </a:cubicBezTo>
                  <a:close/>
                  <a:moveTo>
                    <a:pt x="2382" y="739"/>
                  </a:moveTo>
                  <a:lnTo>
                    <a:pt x="2382" y="739"/>
                  </a:lnTo>
                  <a:cubicBezTo>
                    <a:pt x="2358" y="894"/>
                    <a:pt x="2263" y="1013"/>
                    <a:pt x="2132" y="1025"/>
                  </a:cubicBezTo>
                  <a:cubicBezTo>
                    <a:pt x="2132" y="1037"/>
                    <a:pt x="2120" y="1037"/>
                    <a:pt x="2108" y="1037"/>
                  </a:cubicBezTo>
                  <a:cubicBezTo>
                    <a:pt x="2073" y="1037"/>
                    <a:pt x="2073" y="1025"/>
                    <a:pt x="2073" y="1013"/>
                  </a:cubicBezTo>
                  <a:cubicBezTo>
                    <a:pt x="2073" y="942"/>
                    <a:pt x="2204" y="775"/>
                    <a:pt x="2382" y="739"/>
                  </a:cubicBezTo>
                  <a:close/>
                  <a:moveTo>
                    <a:pt x="834" y="1132"/>
                  </a:moveTo>
                  <a:cubicBezTo>
                    <a:pt x="858" y="1132"/>
                    <a:pt x="870" y="1156"/>
                    <a:pt x="894" y="1180"/>
                  </a:cubicBezTo>
                  <a:cubicBezTo>
                    <a:pt x="953" y="1263"/>
                    <a:pt x="965" y="1346"/>
                    <a:pt x="930" y="1418"/>
                  </a:cubicBezTo>
                  <a:cubicBezTo>
                    <a:pt x="894" y="1501"/>
                    <a:pt x="799" y="1549"/>
                    <a:pt x="692" y="1549"/>
                  </a:cubicBezTo>
                  <a:cubicBezTo>
                    <a:pt x="668" y="1406"/>
                    <a:pt x="715" y="1251"/>
                    <a:pt x="763" y="1180"/>
                  </a:cubicBezTo>
                  <a:cubicBezTo>
                    <a:pt x="787" y="1156"/>
                    <a:pt x="811" y="1132"/>
                    <a:pt x="834" y="1132"/>
                  </a:cubicBezTo>
                  <a:close/>
                  <a:moveTo>
                    <a:pt x="1811" y="1263"/>
                  </a:moveTo>
                  <a:cubicBezTo>
                    <a:pt x="1823" y="1263"/>
                    <a:pt x="1835" y="1287"/>
                    <a:pt x="1846" y="1323"/>
                  </a:cubicBezTo>
                  <a:cubicBezTo>
                    <a:pt x="1882" y="1442"/>
                    <a:pt x="1858" y="1561"/>
                    <a:pt x="1787" y="1644"/>
                  </a:cubicBezTo>
                  <a:cubicBezTo>
                    <a:pt x="1715" y="1525"/>
                    <a:pt x="1727" y="1394"/>
                    <a:pt x="1763" y="1311"/>
                  </a:cubicBezTo>
                  <a:cubicBezTo>
                    <a:pt x="1787" y="1275"/>
                    <a:pt x="1799" y="1263"/>
                    <a:pt x="1811" y="1263"/>
                  </a:cubicBezTo>
                  <a:close/>
                  <a:moveTo>
                    <a:pt x="1857" y="85"/>
                  </a:moveTo>
                  <a:cubicBezTo>
                    <a:pt x="1935" y="85"/>
                    <a:pt x="2013" y="108"/>
                    <a:pt x="2085" y="156"/>
                  </a:cubicBezTo>
                  <a:cubicBezTo>
                    <a:pt x="2275" y="263"/>
                    <a:pt x="2382" y="453"/>
                    <a:pt x="2394" y="644"/>
                  </a:cubicBezTo>
                  <a:cubicBezTo>
                    <a:pt x="2168" y="680"/>
                    <a:pt x="1989" y="882"/>
                    <a:pt x="1989" y="1013"/>
                  </a:cubicBezTo>
                  <a:cubicBezTo>
                    <a:pt x="1989" y="1061"/>
                    <a:pt x="2025" y="1108"/>
                    <a:pt x="2108" y="1108"/>
                  </a:cubicBezTo>
                  <a:lnTo>
                    <a:pt x="2144" y="1108"/>
                  </a:lnTo>
                  <a:cubicBezTo>
                    <a:pt x="2323" y="1084"/>
                    <a:pt x="2454" y="930"/>
                    <a:pt x="2466" y="715"/>
                  </a:cubicBezTo>
                  <a:cubicBezTo>
                    <a:pt x="2573" y="727"/>
                    <a:pt x="2656" y="775"/>
                    <a:pt x="2739" y="858"/>
                  </a:cubicBezTo>
                  <a:cubicBezTo>
                    <a:pt x="2882" y="1001"/>
                    <a:pt x="2847" y="1180"/>
                    <a:pt x="2799" y="1299"/>
                  </a:cubicBezTo>
                  <a:cubicBezTo>
                    <a:pt x="2668" y="1584"/>
                    <a:pt x="2335" y="1835"/>
                    <a:pt x="2085" y="1835"/>
                  </a:cubicBezTo>
                  <a:cubicBezTo>
                    <a:pt x="2013" y="1835"/>
                    <a:pt x="1954" y="1823"/>
                    <a:pt x="1906" y="1787"/>
                  </a:cubicBezTo>
                  <a:cubicBezTo>
                    <a:pt x="1882" y="1763"/>
                    <a:pt x="1858" y="1739"/>
                    <a:pt x="1835" y="1715"/>
                  </a:cubicBezTo>
                  <a:cubicBezTo>
                    <a:pt x="1942" y="1596"/>
                    <a:pt x="1977" y="1454"/>
                    <a:pt x="1930" y="1299"/>
                  </a:cubicBezTo>
                  <a:cubicBezTo>
                    <a:pt x="1894" y="1192"/>
                    <a:pt x="1846" y="1180"/>
                    <a:pt x="1811" y="1180"/>
                  </a:cubicBezTo>
                  <a:cubicBezTo>
                    <a:pt x="1763" y="1180"/>
                    <a:pt x="1715" y="1215"/>
                    <a:pt x="1692" y="1275"/>
                  </a:cubicBezTo>
                  <a:cubicBezTo>
                    <a:pt x="1632" y="1382"/>
                    <a:pt x="1620" y="1549"/>
                    <a:pt x="1727" y="1704"/>
                  </a:cubicBezTo>
                  <a:cubicBezTo>
                    <a:pt x="1620" y="1775"/>
                    <a:pt x="1442" y="1858"/>
                    <a:pt x="1096" y="1858"/>
                  </a:cubicBezTo>
                  <a:lnTo>
                    <a:pt x="1061" y="1858"/>
                  </a:lnTo>
                  <a:cubicBezTo>
                    <a:pt x="846" y="1858"/>
                    <a:pt x="751" y="1739"/>
                    <a:pt x="715" y="1632"/>
                  </a:cubicBezTo>
                  <a:cubicBezTo>
                    <a:pt x="846" y="1632"/>
                    <a:pt x="953" y="1561"/>
                    <a:pt x="1013" y="1454"/>
                  </a:cubicBezTo>
                  <a:cubicBezTo>
                    <a:pt x="1061" y="1346"/>
                    <a:pt x="1037" y="1227"/>
                    <a:pt x="953" y="1120"/>
                  </a:cubicBezTo>
                  <a:cubicBezTo>
                    <a:pt x="918" y="1061"/>
                    <a:pt x="870" y="1049"/>
                    <a:pt x="834" y="1049"/>
                  </a:cubicBezTo>
                  <a:cubicBezTo>
                    <a:pt x="787" y="1049"/>
                    <a:pt x="739" y="1073"/>
                    <a:pt x="703" y="1120"/>
                  </a:cubicBezTo>
                  <a:cubicBezTo>
                    <a:pt x="632" y="1215"/>
                    <a:pt x="596" y="1382"/>
                    <a:pt x="608" y="1537"/>
                  </a:cubicBezTo>
                  <a:cubicBezTo>
                    <a:pt x="513" y="1513"/>
                    <a:pt x="418" y="1477"/>
                    <a:pt x="311" y="1394"/>
                  </a:cubicBezTo>
                  <a:cubicBezTo>
                    <a:pt x="156" y="1287"/>
                    <a:pt x="108" y="1108"/>
                    <a:pt x="168" y="906"/>
                  </a:cubicBezTo>
                  <a:cubicBezTo>
                    <a:pt x="239" y="715"/>
                    <a:pt x="418" y="549"/>
                    <a:pt x="572" y="549"/>
                  </a:cubicBezTo>
                  <a:cubicBezTo>
                    <a:pt x="608" y="549"/>
                    <a:pt x="644" y="561"/>
                    <a:pt x="668" y="572"/>
                  </a:cubicBezTo>
                  <a:cubicBezTo>
                    <a:pt x="674" y="578"/>
                    <a:pt x="683" y="581"/>
                    <a:pt x="692" y="581"/>
                  </a:cubicBezTo>
                  <a:cubicBezTo>
                    <a:pt x="700" y="581"/>
                    <a:pt x="709" y="578"/>
                    <a:pt x="715" y="572"/>
                  </a:cubicBezTo>
                  <a:cubicBezTo>
                    <a:pt x="727" y="561"/>
                    <a:pt x="739" y="549"/>
                    <a:pt x="739" y="537"/>
                  </a:cubicBezTo>
                  <a:cubicBezTo>
                    <a:pt x="739" y="537"/>
                    <a:pt x="703" y="299"/>
                    <a:pt x="811" y="180"/>
                  </a:cubicBezTo>
                  <a:cubicBezTo>
                    <a:pt x="858" y="125"/>
                    <a:pt x="925" y="98"/>
                    <a:pt x="1010" y="98"/>
                  </a:cubicBezTo>
                  <a:cubicBezTo>
                    <a:pt x="1073" y="98"/>
                    <a:pt x="1146" y="113"/>
                    <a:pt x="1227" y="144"/>
                  </a:cubicBezTo>
                  <a:cubicBezTo>
                    <a:pt x="1299" y="168"/>
                    <a:pt x="1370" y="203"/>
                    <a:pt x="1418" y="239"/>
                  </a:cubicBezTo>
                  <a:cubicBezTo>
                    <a:pt x="1299" y="406"/>
                    <a:pt x="1263" y="620"/>
                    <a:pt x="1394" y="739"/>
                  </a:cubicBezTo>
                  <a:cubicBezTo>
                    <a:pt x="1433" y="769"/>
                    <a:pt x="1475" y="784"/>
                    <a:pt x="1515" y="784"/>
                  </a:cubicBezTo>
                  <a:cubicBezTo>
                    <a:pt x="1585" y="784"/>
                    <a:pt x="1649" y="739"/>
                    <a:pt x="1680" y="656"/>
                  </a:cubicBezTo>
                  <a:cubicBezTo>
                    <a:pt x="1715" y="537"/>
                    <a:pt x="1692" y="370"/>
                    <a:pt x="1537" y="227"/>
                  </a:cubicBezTo>
                  <a:cubicBezTo>
                    <a:pt x="1629" y="135"/>
                    <a:pt x="1743" y="85"/>
                    <a:pt x="1857" y="85"/>
                  </a:cubicBezTo>
                  <a:close/>
                  <a:moveTo>
                    <a:pt x="1858" y="1"/>
                  </a:moveTo>
                  <a:cubicBezTo>
                    <a:pt x="1715" y="1"/>
                    <a:pt x="1573" y="61"/>
                    <a:pt x="1465" y="180"/>
                  </a:cubicBezTo>
                  <a:cubicBezTo>
                    <a:pt x="1406" y="132"/>
                    <a:pt x="1334" y="96"/>
                    <a:pt x="1239" y="61"/>
                  </a:cubicBezTo>
                  <a:cubicBezTo>
                    <a:pt x="1154" y="34"/>
                    <a:pt x="1078" y="20"/>
                    <a:pt x="1010" y="20"/>
                  </a:cubicBezTo>
                  <a:cubicBezTo>
                    <a:pt x="896" y="20"/>
                    <a:pt x="806" y="58"/>
                    <a:pt x="739" y="132"/>
                  </a:cubicBezTo>
                  <a:cubicBezTo>
                    <a:pt x="656" y="239"/>
                    <a:pt x="644" y="394"/>
                    <a:pt x="644" y="477"/>
                  </a:cubicBezTo>
                  <a:cubicBezTo>
                    <a:pt x="620" y="477"/>
                    <a:pt x="584" y="465"/>
                    <a:pt x="561" y="465"/>
                  </a:cubicBezTo>
                  <a:cubicBezTo>
                    <a:pt x="370" y="465"/>
                    <a:pt x="168" y="656"/>
                    <a:pt x="84" y="894"/>
                  </a:cubicBezTo>
                  <a:cubicBezTo>
                    <a:pt x="1" y="1120"/>
                    <a:pt x="72" y="1334"/>
                    <a:pt x="263" y="1477"/>
                  </a:cubicBezTo>
                  <a:cubicBezTo>
                    <a:pt x="382" y="1561"/>
                    <a:pt x="501" y="1620"/>
                    <a:pt x="620" y="1632"/>
                  </a:cubicBezTo>
                  <a:cubicBezTo>
                    <a:pt x="680" y="1835"/>
                    <a:pt x="834" y="1942"/>
                    <a:pt x="1049" y="1942"/>
                  </a:cubicBezTo>
                  <a:lnTo>
                    <a:pt x="1096" y="1942"/>
                  </a:lnTo>
                  <a:cubicBezTo>
                    <a:pt x="1394" y="1942"/>
                    <a:pt x="1620" y="1882"/>
                    <a:pt x="1775" y="1775"/>
                  </a:cubicBezTo>
                  <a:cubicBezTo>
                    <a:pt x="1799" y="1799"/>
                    <a:pt x="1823" y="1823"/>
                    <a:pt x="1858" y="1846"/>
                  </a:cubicBezTo>
                  <a:cubicBezTo>
                    <a:pt x="1918" y="1906"/>
                    <a:pt x="1989" y="1930"/>
                    <a:pt x="2085" y="1930"/>
                  </a:cubicBezTo>
                  <a:cubicBezTo>
                    <a:pt x="2370" y="1930"/>
                    <a:pt x="2739" y="1656"/>
                    <a:pt x="2870" y="1346"/>
                  </a:cubicBezTo>
                  <a:cubicBezTo>
                    <a:pt x="2954" y="1132"/>
                    <a:pt x="2930" y="942"/>
                    <a:pt x="2799" y="799"/>
                  </a:cubicBezTo>
                  <a:cubicBezTo>
                    <a:pt x="2704" y="703"/>
                    <a:pt x="2597" y="644"/>
                    <a:pt x="2466" y="644"/>
                  </a:cubicBezTo>
                  <a:cubicBezTo>
                    <a:pt x="2454" y="418"/>
                    <a:pt x="2335" y="215"/>
                    <a:pt x="2120" y="84"/>
                  </a:cubicBezTo>
                  <a:cubicBezTo>
                    <a:pt x="2037" y="25"/>
                    <a:pt x="1942" y="1"/>
                    <a:pt x="1858"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3" name="Google Shape;1623;p31"/>
            <p:cNvSpPr/>
            <p:nvPr/>
          </p:nvSpPr>
          <p:spPr>
            <a:xfrm>
              <a:off x="6697867" y="-79794"/>
              <a:ext cx="67293" cy="67839"/>
            </a:xfrm>
            <a:custGeom>
              <a:avLst/>
              <a:gdLst/>
              <a:ahLst/>
              <a:cxnLst/>
              <a:rect l="l" t="t" r="r" b="b"/>
              <a:pathLst>
                <a:path w="835" h="846" extrusionOk="0">
                  <a:moveTo>
                    <a:pt x="441" y="131"/>
                  </a:moveTo>
                  <a:cubicBezTo>
                    <a:pt x="453" y="167"/>
                    <a:pt x="465" y="202"/>
                    <a:pt x="477" y="226"/>
                  </a:cubicBezTo>
                  <a:cubicBezTo>
                    <a:pt x="489" y="310"/>
                    <a:pt x="501" y="333"/>
                    <a:pt x="513" y="345"/>
                  </a:cubicBezTo>
                  <a:cubicBezTo>
                    <a:pt x="513" y="357"/>
                    <a:pt x="537" y="369"/>
                    <a:pt x="620" y="393"/>
                  </a:cubicBezTo>
                  <a:cubicBezTo>
                    <a:pt x="644" y="405"/>
                    <a:pt x="679" y="417"/>
                    <a:pt x="703" y="429"/>
                  </a:cubicBezTo>
                  <a:cubicBezTo>
                    <a:pt x="656" y="453"/>
                    <a:pt x="596" y="476"/>
                    <a:pt x="537" y="500"/>
                  </a:cubicBezTo>
                  <a:cubicBezTo>
                    <a:pt x="525" y="500"/>
                    <a:pt x="513" y="512"/>
                    <a:pt x="513" y="524"/>
                  </a:cubicBezTo>
                  <a:cubicBezTo>
                    <a:pt x="477" y="595"/>
                    <a:pt x="441" y="667"/>
                    <a:pt x="417" y="714"/>
                  </a:cubicBezTo>
                  <a:cubicBezTo>
                    <a:pt x="394" y="667"/>
                    <a:pt x="370" y="583"/>
                    <a:pt x="358" y="512"/>
                  </a:cubicBezTo>
                  <a:cubicBezTo>
                    <a:pt x="358" y="488"/>
                    <a:pt x="334" y="476"/>
                    <a:pt x="322" y="476"/>
                  </a:cubicBezTo>
                  <a:cubicBezTo>
                    <a:pt x="251" y="464"/>
                    <a:pt x="167" y="453"/>
                    <a:pt x="120" y="441"/>
                  </a:cubicBezTo>
                  <a:cubicBezTo>
                    <a:pt x="179" y="405"/>
                    <a:pt x="263" y="369"/>
                    <a:pt x="346" y="333"/>
                  </a:cubicBezTo>
                  <a:cubicBezTo>
                    <a:pt x="358" y="333"/>
                    <a:pt x="370" y="322"/>
                    <a:pt x="370" y="310"/>
                  </a:cubicBezTo>
                  <a:cubicBezTo>
                    <a:pt x="394" y="250"/>
                    <a:pt x="417" y="179"/>
                    <a:pt x="441" y="131"/>
                  </a:cubicBezTo>
                  <a:close/>
                  <a:moveTo>
                    <a:pt x="453" y="0"/>
                  </a:moveTo>
                  <a:cubicBezTo>
                    <a:pt x="429" y="0"/>
                    <a:pt x="394" y="0"/>
                    <a:pt x="298" y="262"/>
                  </a:cubicBezTo>
                  <a:cubicBezTo>
                    <a:pt x="25" y="381"/>
                    <a:pt x="13" y="417"/>
                    <a:pt x="1" y="429"/>
                  </a:cubicBezTo>
                  <a:cubicBezTo>
                    <a:pt x="1" y="441"/>
                    <a:pt x="1" y="464"/>
                    <a:pt x="13" y="476"/>
                  </a:cubicBezTo>
                  <a:cubicBezTo>
                    <a:pt x="25" y="488"/>
                    <a:pt x="36" y="512"/>
                    <a:pt x="286" y="560"/>
                  </a:cubicBezTo>
                  <a:cubicBezTo>
                    <a:pt x="358" y="845"/>
                    <a:pt x="382" y="845"/>
                    <a:pt x="406" y="845"/>
                  </a:cubicBezTo>
                  <a:cubicBezTo>
                    <a:pt x="406" y="845"/>
                    <a:pt x="406" y="845"/>
                    <a:pt x="417" y="834"/>
                  </a:cubicBezTo>
                  <a:cubicBezTo>
                    <a:pt x="441" y="834"/>
                    <a:pt x="465" y="834"/>
                    <a:pt x="584" y="572"/>
                  </a:cubicBezTo>
                  <a:cubicBezTo>
                    <a:pt x="656" y="548"/>
                    <a:pt x="787" y="500"/>
                    <a:pt x="822" y="464"/>
                  </a:cubicBezTo>
                  <a:cubicBezTo>
                    <a:pt x="822" y="464"/>
                    <a:pt x="834" y="441"/>
                    <a:pt x="834" y="429"/>
                  </a:cubicBezTo>
                  <a:cubicBezTo>
                    <a:pt x="822" y="393"/>
                    <a:pt x="787" y="369"/>
                    <a:pt x="644" y="322"/>
                  </a:cubicBezTo>
                  <a:cubicBezTo>
                    <a:pt x="620" y="310"/>
                    <a:pt x="584" y="298"/>
                    <a:pt x="572" y="298"/>
                  </a:cubicBezTo>
                  <a:cubicBezTo>
                    <a:pt x="572" y="274"/>
                    <a:pt x="560" y="238"/>
                    <a:pt x="548" y="214"/>
                  </a:cubicBezTo>
                  <a:cubicBezTo>
                    <a:pt x="525" y="95"/>
                    <a:pt x="513" y="48"/>
                    <a:pt x="489" y="24"/>
                  </a:cubicBezTo>
                  <a:cubicBezTo>
                    <a:pt x="489"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4" name="Google Shape;1624;p31"/>
            <p:cNvSpPr/>
            <p:nvPr/>
          </p:nvSpPr>
          <p:spPr>
            <a:xfrm>
              <a:off x="7388324" y="27485"/>
              <a:ext cx="49966" cy="49716"/>
            </a:xfrm>
            <a:custGeom>
              <a:avLst/>
              <a:gdLst/>
              <a:ahLst/>
              <a:cxnLst/>
              <a:rect l="l" t="t" r="r" b="b"/>
              <a:pathLst>
                <a:path w="620" h="620" extrusionOk="0">
                  <a:moveTo>
                    <a:pt x="310" y="95"/>
                  </a:moveTo>
                  <a:cubicBezTo>
                    <a:pt x="441" y="95"/>
                    <a:pt x="536" y="191"/>
                    <a:pt x="536" y="310"/>
                  </a:cubicBezTo>
                  <a:cubicBezTo>
                    <a:pt x="536" y="441"/>
                    <a:pt x="429" y="536"/>
                    <a:pt x="310" y="536"/>
                  </a:cubicBezTo>
                  <a:cubicBezTo>
                    <a:pt x="251" y="536"/>
                    <a:pt x="191" y="512"/>
                    <a:pt x="155" y="464"/>
                  </a:cubicBezTo>
                  <a:cubicBezTo>
                    <a:pt x="108" y="429"/>
                    <a:pt x="96" y="369"/>
                    <a:pt x="96" y="310"/>
                  </a:cubicBezTo>
                  <a:cubicBezTo>
                    <a:pt x="96" y="191"/>
                    <a:pt x="191" y="95"/>
                    <a:pt x="310" y="95"/>
                  </a:cubicBezTo>
                  <a:close/>
                  <a:moveTo>
                    <a:pt x="310" y="0"/>
                  </a:moveTo>
                  <a:cubicBezTo>
                    <a:pt x="144" y="0"/>
                    <a:pt x="1" y="143"/>
                    <a:pt x="1" y="310"/>
                  </a:cubicBezTo>
                  <a:cubicBezTo>
                    <a:pt x="1" y="393"/>
                    <a:pt x="36" y="464"/>
                    <a:pt x="96" y="524"/>
                  </a:cubicBezTo>
                  <a:cubicBezTo>
                    <a:pt x="155" y="583"/>
                    <a:pt x="227" y="619"/>
                    <a:pt x="310" y="619"/>
                  </a:cubicBezTo>
                  <a:cubicBezTo>
                    <a:pt x="477" y="619"/>
                    <a:pt x="620" y="488"/>
                    <a:pt x="620" y="310"/>
                  </a:cubicBezTo>
                  <a:cubicBezTo>
                    <a:pt x="620" y="143"/>
                    <a:pt x="477" y="0"/>
                    <a:pt x="310"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5" name="Google Shape;1625;p31"/>
            <p:cNvSpPr/>
            <p:nvPr/>
          </p:nvSpPr>
          <p:spPr>
            <a:xfrm>
              <a:off x="7004911" y="-110346"/>
              <a:ext cx="479833" cy="130866"/>
            </a:xfrm>
            <a:custGeom>
              <a:avLst/>
              <a:gdLst/>
              <a:ahLst/>
              <a:cxnLst/>
              <a:rect l="l" t="t" r="r" b="b"/>
              <a:pathLst>
                <a:path w="5954" h="1632" extrusionOk="0">
                  <a:moveTo>
                    <a:pt x="4918" y="0"/>
                  </a:moveTo>
                  <a:cubicBezTo>
                    <a:pt x="4894" y="0"/>
                    <a:pt x="4870" y="12"/>
                    <a:pt x="4870" y="36"/>
                  </a:cubicBezTo>
                  <a:cubicBezTo>
                    <a:pt x="4858" y="60"/>
                    <a:pt x="4882" y="83"/>
                    <a:pt x="4906" y="83"/>
                  </a:cubicBezTo>
                  <a:cubicBezTo>
                    <a:pt x="4954" y="95"/>
                    <a:pt x="5001" y="107"/>
                    <a:pt x="5061" y="119"/>
                  </a:cubicBezTo>
                  <a:lnTo>
                    <a:pt x="5073" y="119"/>
                  </a:lnTo>
                  <a:cubicBezTo>
                    <a:pt x="5085" y="119"/>
                    <a:pt x="5109" y="107"/>
                    <a:pt x="5109" y="95"/>
                  </a:cubicBezTo>
                  <a:cubicBezTo>
                    <a:pt x="5120" y="72"/>
                    <a:pt x="5109" y="48"/>
                    <a:pt x="5085" y="36"/>
                  </a:cubicBezTo>
                  <a:cubicBezTo>
                    <a:pt x="5025" y="24"/>
                    <a:pt x="4966" y="0"/>
                    <a:pt x="4918" y="0"/>
                  </a:cubicBezTo>
                  <a:close/>
                  <a:moveTo>
                    <a:pt x="4728" y="0"/>
                  </a:moveTo>
                  <a:cubicBezTo>
                    <a:pt x="4668" y="12"/>
                    <a:pt x="4620" y="24"/>
                    <a:pt x="4561" y="48"/>
                  </a:cubicBezTo>
                  <a:cubicBezTo>
                    <a:pt x="4537" y="60"/>
                    <a:pt x="4525" y="83"/>
                    <a:pt x="4537" y="107"/>
                  </a:cubicBezTo>
                  <a:cubicBezTo>
                    <a:pt x="4549" y="119"/>
                    <a:pt x="4561" y="131"/>
                    <a:pt x="4573" y="131"/>
                  </a:cubicBezTo>
                  <a:lnTo>
                    <a:pt x="4597" y="131"/>
                  </a:lnTo>
                  <a:cubicBezTo>
                    <a:pt x="4644" y="107"/>
                    <a:pt x="4692" y="95"/>
                    <a:pt x="4739" y="83"/>
                  </a:cubicBezTo>
                  <a:cubicBezTo>
                    <a:pt x="4763" y="83"/>
                    <a:pt x="4787" y="60"/>
                    <a:pt x="4775" y="36"/>
                  </a:cubicBezTo>
                  <a:cubicBezTo>
                    <a:pt x="4775" y="12"/>
                    <a:pt x="4751" y="0"/>
                    <a:pt x="4728" y="0"/>
                  </a:cubicBezTo>
                  <a:close/>
                  <a:moveTo>
                    <a:pt x="5232" y="103"/>
                  </a:moveTo>
                  <a:cubicBezTo>
                    <a:pt x="5216" y="103"/>
                    <a:pt x="5201" y="114"/>
                    <a:pt x="5192" y="131"/>
                  </a:cubicBezTo>
                  <a:cubicBezTo>
                    <a:pt x="5180" y="143"/>
                    <a:pt x="5192" y="167"/>
                    <a:pt x="5204" y="179"/>
                  </a:cubicBezTo>
                  <a:cubicBezTo>
                    <a:pt x="5251" y="202"/>
                    <a:pt x="5299" y="226"/>
                    <a:pt x="5359" y="262"/>
                  </a:cubicBezTo>
                  <a:lnTo>
                    <a:pt x="5370" y="262"/>
                  </a:lnTo>
                  <a:cubicBezTo>
                    <a:pt x="5394" y="262"/>
                    <a:pt x="5406" y="262"/>
                    <a:pt x="5406" y="250"/>
                  </a:cubicBezTo>
                  <a:cubicBezTo>
                    <a:pt x="5418" y="226"/>
                    <a:pt x="5418" y="202"/>
                    <a:pt x="5394" y="191"/>
                  </a:cubicBezTo>
                  <a:cubicBezTo>
                    <a:pt x="5347" y="155"/>
                    <a:pt x="5299" y="131"/>
                    <a:pt x="5251" y="107"/>
                  </a:cubicBezTo>
                  <a:cubicBezTo>
                    <a:pt x="5245" y="104"/>
                    <a:pt x="5239" y="103"/>
                    <a:pt x="5232" y="103"/>
                  </a:cubicBezTo>
                  <a:close/>
                  <a:moveTo>
                    <a:pt x="4430" y="135"/>
                  </a:moveTo>
                  <a:cubicBezTo>
                    <a:pt x="4420" y="135"/>
                    <a:pt x="4411" y="138"/>
                    <a:pt x="4406" y="143"/>
                  </a:cubicBezTo>
                  <a:cubicBezTo>
                    <a:pt x="4358" y="179"/>
                    <a:pt x="4323" y="214"/>
                    <a:pt x="4275" y="262"/>
                  </a:cubicBezTo>
                  <a:cubicBezTo>
                    <a:pt x="4251" y="274"/>
                    <a:pt x="4251" y="298"/>
                    <a:pt x="4275" y="322"/>
                  </a:cubicBezTo>
                  <a:cubicBezTo>
                    <a:pt x="4287" y="322"/>
                    <a:pt x="4287" y="333"/>
                    <a:pt x="4299" y="333"/>
                  </a:cubicBezTo>
                  <a:cubicBezTo>
                    <a:pt x="4311" y="333"/>
                    <a:pt x="4323" y="322"/>
                    <a:pt x="4335" y="322"/>
                  </a:cubicBezTo>
                  <a:cubicBezTo>
                    <a:pt x="4370" y="274"/>
                    <a:pt x="4418" y="238"/>
                    <a:pt x="4454" y="214"/>
                  </a:cubicBezTo>
                  <a:cubicBezTo>
                    <a:pt x="4477" y="191"/>
                    <a:pt x="4477" y="167"/>
                    <a:pt x="4466" y="155"/>
                  </a:cubicBezTo>
                  <a:cubicBezTo>
                    <a:pt x="4459" y="141"/>
                    <a:pt x="4443" y="135"/>
                    <a:pt x="4430" y="135"/>
                  </a:cubicBezTo>
                  <a:close/>
                  <a:moveTo>
                    <a:pt x="5513" y="278"/>
                  </a:moveTo>
                  <a:cubicBezTo>
                    <a:pt x="5500" y="278"/>
                    <a:pt x="5485" y="284"/>
                    <a:pt x="5478" y="298"/>
                  </a:cubicBezTo>
                  <a:cubicBezTo>
                    <a:pt x="5466" y="310"/>
                    <a:pt x="5466" y="345"/>
                    <a:pt x="5490" y="357"/>
                  </a:cubicBezTo>
                  <a:cubicBezTo>
                    <a:pt x="5537" y="381"/>
                    <a:pt x="5573" y="417"/>
                    <a:pt x="5620" y="453"/>
                  </a:cubicBezTo>
                  <a:cubicBezTo>
                    <a:pt x="5632" y="464"/>
                    <a:pt x="5644" y="464"/>
                    <a:pt x="5656" y="464"/>
                  </a:cubicBezTo>
                  <a:cubicBezTo>
                    <a:pt x="5668" y="464"/>
                    <a:pt x="5680" y="464"/>
                    <a:pt x="5680" y="453"/>
                  </a:cubicBezTo>
                  <a:cubicBezTo>
                    <a:pt x="5704" y="429"/>
                    <a:pt x="5692" y="405"/>
                    <a:pt x="5680" y="393"/>
                  </a:cubicBezTo>
                  <a:cubicBezTo>
                    <a:pt x="5632" y="357"/>
                    <a:pt x="5585" y="322"/>
                    <a:pt x="5537" y="286"/>
                  </a:cubicBezTo>
                  <a:cubicBezTo>
                    <a:pt x="5532" y="281"/>
                    <a:pt x="5523" y="278"/>
                    <a:pt x="5513" y="278"/>
                  </a:cubicBezTo>
                  <a:close/>
                  <a:moveTo>
                    <a:pt x="245" y="313"/>
                  </a:moveTo>
                  <a:cubicBezTo>
                    <a:pt x="233" y="313"/>
                    <a:pt x="221" y="316"/>
                    <a:pt x="215" y="322"/>
                  </a:cubicBezTo>
                  <a:cubicBezTo>
                    <a:pt x="215" y="322"/>
                    <a:pt x="156" y="381"/>
                    <a:pt x="96" y="464"/>
                  </a:cubicBezTo>
                  <a:cubicBezTo>
                    <a:pt x="84" y="488"/>
                    <a:pt x="96" y="512"/>
                    <a:pt x="108" y="524"/>
                  </a:cubicBezTo>
                  <a:lnTo>
                    <a:pt x="132" y="524"/>
                  </a:lnTo>
                  <a:cubicBezTo>
                    <a:pt x="144" y="524"/>
                    <a:pt x="167" y="524"/>
                    <a:pt x="167" y="512"/>
                  </a:cubicBezTo>
                  <a:cubicBezTo>
                    <a:pt x="215" y="429"/>
                    <a:pt x="275" y="381"/>
                    <a:pt x="275" y="381"/>
                  </a:cubicBezTo>
                  <a:cubicBezTo>
                    <a:pt x="286" y="369"/>
                    <a:pt x="286" y="345"/>
                    <a:pt x="275" y="322"/>
                  </a:cubicBezTo>
                  <a:cubicBezTo>
                    <a:pt x="269" y="316"/>
                    <a:pt x="257" y="313"/>
                    <a:pt x="245" y="313"/>
                  </a:cubicBezTo>
                  <a:close/>
                  <a:moveTo>
                    <a:pt x="2406" y="393"/>
                  </a:moveTo>
                  <a:cubicBezTo>
                    <a:pt x="2334" y="393"/>
                    <a:pt x="2263" y="417"/>
                    <a:pt x="2215" y="464"/>
                  </a:cubicBezTo>
                  <a:cubicBezTo>
                    <a:pt x="2203" y="488"/>
                    <a:pt x="2203" y="512"/>
                    <a:pt x="2215" y="524"/>
                  </a:cubicBezTo>
                  <a:cubicBezTo>
                    <a:pt x="2227" y="536"/>
                    <a:pt x="2239" y="536"/>
                    <a:pt x="2251" y="536"/>
                  </a:cubicBezTo>
                  <a:cubicBezTo>
                    <a:pt x="2251" y="536"/>
                    <a:pt x="2263" y="536"/>
                    <a:pt x="2275" y="524"/>
                  </a:cubicBezTo>
                  <a:cubicBezTo>
                    <a:pt x="2311" y="500"/>
                    <a:pt x="2346" y="476"/>
                    <a:pt x="2382" y="476"/>
                  </a:cubicBezTo>
                  <a:lnTo>
                    <a:pt x="2394" y="476"/>
                  </a:lnTo>
                  <a:cubicBezTo>
                    <a:pt x="2418" y="476"/>
                    <a:pt x="2442" y="464"/>
                    <a:pt x="2442" y="441"/>
                  </a:cubicBezTo>
                  <a:cubicBezTo>
                    <a:pt x="2442" y="417"/>
                    <a:pt x="2430" y="393"/>
                    <a:pt x="2406" y="393"/>
                  </a:cubicBezTo>
                  <a:close/>
                  <a:moveTo>
                    <a:pt x="4186" y="372"/>
                  </a:moveTo>
                  <a:cubicBezTo>
                    <a:pt x="4174" y="372"/>
                    <a:pt x="4162" y="375"/>
                    <a:pt x="4156" y="381"/>
                  </a:cubicBezTo>
                  <a:cubicBezTo>
                    <a:pt x="4120" y="429"/>
                    <a:pt x="4085" y="476"/>
                    <a:pt x="4049" y="524"/>
                  </a:cubicBezTo>
                  <a:cubicBezTo>
                    <a:pt x="4037" y="536"/>
                    <a:pt x="4037" y="572"/>
                    <a:pt x="4061" y="583"/>
                  </a:cubicBezTo>
                  <a:lnTo>
                    <a:pt x="4085" y="583"/>
                  </a:lnTo>
                  <a:cubicBezTo>
                    <a:pt x="4096" y="583"/>
                    <a:pt x="4108" y="583"/>
                    <a:pt x="4120" y="572"/>
                  </a:cubicBezTo>
                  <a:cubicBezTo>
                    <a:pt x="4156" y="524"/>
                    <a:pt x="4192" y="476"/>
                    <a:pt x="4227" y="441"/>
                  </a:cubicBezTo>
                  <a:cubicBezTo>
                    <a:pt x="4239" y="417"/>
                    <a:pt x="4239" y="393"/>
                    <a:pt x="4216" y="381"/>
                  </a:cubicBezTo>
                  <a:cubicBezTo>
                    <a:pt x="4210" y="375"/>
                    <a:pt x="4198" y="372"/>
                    <a:pt x="4186" y="372"/>
                  </a:cubicBezTo>
                  <a:close/>
                  <a:moveTo>
                    <a:pt x="2556" y="457"/>
                  </a:moveTo>
                  <a:cubicBezTo>
                    <a:pt x="2543" y="457"/>
                    <a:pt x="2532" y="462"/>
                    <a:pt x="2525" y="476"/>
                  </a:cubicBezTo>
                  <a:cubicBezTo>
                    <a:pt x="2501" y="488"/>
                    <a:pt x="2513" y="524"/>
                    <a:pt x="2525" y="536"/>
                  </a:cubicBezTo>
                  <a:cubicBezTo>
                    <a:pt x="2572" y="560"/>
                    <a:pt x="2596" y="595"/>
                    <a:pt x="2596" y="643"/>
                  </a:cubicBezTo>
                  <a:cubicBezTo>
                    <a:pt x="2608" y="667"/>
                    <a:pt x="2620" y="679"/>
                    <a:pt x="2644" y="679"/>
                  </a:cubicBezTo>
                  <a:lnTo>
                    <a:pt x="2656" y="679"/>
                  </a:lnTo>
                  <a:cubicBezTo>
                    <a:pt x="2680" y="679"/>
                    <a:pt x="2692" y="655"/>
                    <a:pt x="2692" y="631"/>
                  </a:cubicBezTo>
                  <a:cubicBezTo>
                    <a:pt x="2680" y="560"/>
                    <a:pt x="2644" y="512"/>
                    <a:pt x="2584" y="464"/>
                  </a:cubicBezTo>
                  <a:cubicBezTo>
                    <a:pt x="2575" y="460"/>
                    <a:pt x="2565" y="457"/>
                    <a:pt x="2556" y="457"/>
                  </a:cubicBezTo>
                  <a:close/>
                  <a:moveTo>
                    <a:pt x="5782" y="492"/>
                  </a:moveTo>
                  <a:cubicBezTo>
                    <a:pt x="5769" y="492"/>
                    <a:pt x="5758" y="498"/>
                    <a:pt x="5751" y="512"/>
                  </a:cubicBezTo>
                  <a:cubicBezTo>
                    <a:pt x="5728" y="524"/>
                    <a:pt x="5740" y="548"/>
                    <a:pt x="5751" y="560"/>
                  </a:cubicBezTo>
                  <a:cubicBezTo>
                    <a:pt x="5787" y="595"/>
                    <a:pt x="5835" y="643"/>
                    <a:pt x="5871" y="679"/>
                  </a:cubicBezTo>
                  <a:cubicBezTo>
                    <a:pt x="5882" y="691"/>
                    <a:pt x="5894" y="691"/>
                    <a:pt x="5906" y="691"/>
                  </a:cubicBezTo>
                  <a:cubicBezTo>
                    <a:pt x="5918" y="691"/>
                    <a:pt x="5930" y="691"/>
                    <a:pt x="5930" y="679"/>
                  </a:cubicBezTo>
                  <a:cubicBezTo>
                    <a:pt x="5954" y="655"/>
                    <a:pt x="5954" y="631"/>
                    <a:pt x="5930" y="619"/>
                  </a:cubicBezTo>
                  <a:cubicBezTo>
                    <a:pt x="5894" y="572"/>
                    <a:pt x="5847" y="536"/>
                    <a:pt x="5811" y="500"/>
                  </a:cubicBezTo>
                  <a:cubicBezTo>
                    <a:pt x="5801" y="495"/>
                    <a:pt x="5791" y="492"/>
                    <a:pt x="5782" y="492"/>
                  </a:cubicBezTo>
                  <a:close/>
                  <a:moveTo>
                    <a:pt x="72" y="595"/>
                  </a:moveTo>
                  <a:cubicBezTo>
                    <a:pt x="60" y="595"/>
                    <a:pt x="36" y="607"/>
                    <a:pt x="25" y="631"/>
                  </a:cubicBezTo>
                  <a:cubicBezTo>
                    <a:pt x="13" y="679"/>
                    <a:pt x="1" y="726"/>
                    <a:pt x="1" y="774"/>
                  </a:cubicBezTo>
                  <a:cubicBezTo>
                    <a:pt x="1" y="786"/>
                    <a:pt x="1" y="798"/>
                    <a:pt x="1" y="810"/>
                  </a:cubicBezTo>
                  <a:cubicBezTo>
                    <a:pt x="1" y="834"/>
                    <a:pt x="25" y="845"/>
                    <a:pt x="48" y="845"/>
                  </a:cubicBezTo>
                  <a:cubicBezTo>
                    <a:pt x="72" y="845"/>
                    <a:pt x="84" y="822"/>
                    <a:pt x="84" y="798"/>
                  </a:cubicBezTo>
                  <a:cubicBezTo>
                    <a:pt x="84" y="786"/>
                    <a:pt x="84" y="786"/>
                    <a:pt x="84" y="774"/>
                  </a:cubicBezTo>
                  <a:cubicBezTo>
                    <a:pt x="84" y="738"/>
                    <a:pt x="96" y="691"/>
                    <a:pt x="108" y="655"/>
                  </a:cubicBezTo>
                  <a:cubicBezTo>
                    <a:pt x="108" y="631"/>
                    <a:pt x="96" y="607"/>
                    <a:pt x="72" y="595"/>
                  </a:cubicBezTo>
                  <a:close/>
                  <a:moveTo>
                    <a:pt x="2180" y="595"/>
                  </a:moveTo>
                  <a:cubicBezTo>
                    <a:pt x="2156" y="595"/>
                    <a:pt x="2132" y="607"/>
                    <a:pt x="2120" y="631"/>
                  </a:cubicBezTo>
                  <a:cubicBezTo>
                    <a:pt x="2108" y="679"/>
                    <a:pt x="2096" y="738"/>
                    <a:pt x="2096" y="810"/>
                  </a:cubicBezTo>
                  <a:cubicBezTo>
                    <a:pt x="2096" y="834"/>
                    <a:pt x="2108" y="845"/>
                    <a:pt x="2132" y="857"/>
                  </a:cubicBezTo>
                  <a:cubicBezTo>
                    <a:pt x="2156" y="857"/>
                    <a:pt x="2180" y="834"/>
                    <a:pt x="2180" y="810"/>
                  </a:cubicBezTo>
                  <a:cubicBezTo>
                    <a:pt x="2180" y="750"/>
                    <a:pt x="2191" y="703"/>
                    <a:pt x="2203" y="655"/>
                  </a:cubicBezTo>
                  <a:cubicBezTo>
                    <a:pt x="2215" y="631"/>
                    <a:pt x="2203" y="607"/>
                    <a:pt x="2180" y="595"/>
                  </a:cubicBezTo>
                  <a:close/>
                  <a:moveTo>
                    <a:pt x="3984" y="641"/>
                  </a:moveTo>
                  <a:cubicBezTo>
                    <a:pt x="3971" y="641"/>
                    <a:pt x="3960" y="648"/>
                    <a:pt x="3954" y="655"/>
                  </a:cubicBezTo>
                  <a:lnTo>
                    <a:pt x="3858" y="798"/>
                  </a:lnTo>
                  <a:cubicBezTo>
                    <a:pt x="3835" y="822"/>
                    <a:pt x="3846" y="845"/>
                    <a:pt x="3858" y="857"/>
                  </a:cubicBezTo>
                  <a:cubicBezTo>
                    <a:pt x="3870" y="857"/>
                    <a:pt x="3882" y="869"/>
                    <a:pt x="3894" y="869"/>
                  </a:cubicBezTo>
                  <a:cubicBezTo>
                    <a:pt x="3906" y="869"/>
                    <a:pt x="3918" y="857"/>
                    <a:pt x="3918" y="845"/>
                  </a:cubicBezTo>
                  <a:lnTo>
                    <a:pt x="4025" y="714"/>
                  </a:lnTo>
                  <a:cubicBezTo>
                    <a:pt x="4037" y="691"/>
                    <a:pt x="4025" y="667"/>
                    <a:pt x="4013" y="655"/>
                  </a:cubicBezTo>
                  <a:cubicBezTo>
                    <a:pt x="4003" y="645"/>
                    <a:pt x="3993" y="641"/>
                    <a:pt x="3984" y="641"/>
                  </a:cubicBezTo>
                  <a:close/>
                  <a:moveTo>
                    <a:pt x="2613" y="757"/>
                  </a:moveTo>
                  <a:cubicBezTo>
                    <a:pt x="2596" y="757"/>
                    <a:pt x="2581" y="768"/>
                    <a:pt x="2572" y="786"/>
                  </a:cubicBezTo>
                  <a:cubicBezTo>
                    <a:pt x="2549" y="822"/>
                    <a:pt x="2525" y="869"/>
                    <a:pt x="2489" y="917"/>
                  </a:cubicBezTo>
                  <a:cubicBezTo>
                    <a:pt x="2465" y="929"/>
                    <a:pt x="2465" y="953"/>
                    <a:pt x="2489" y="976"/>
                  </a:cubicBezTo>
                  <a:cubicBezTo>
                    <a:pt x="2501" y="976"/>
                    <a:pt x="2501" y="988"/>
                    <a:pt x="2513" y="988"/>
                  </a:cubicBezTo>
                  <a:cubicBezTo>
                    <a:pt x="2525" y="988"/>
                    <a:pt x="2537" y="976"/>
                    <a:pt x="2549" y="964"/>
                  </a:cubicBezTo>
                  <a:cubicBezTo>
                    <a:pt x="2596" y="917"/>
                    <a:pt x="2620" y="869"/>
                    <a:pt x="2644" y="822"/>
                  </a:cubicBezTo>
                  <a:cubicBezTo>
                    <a:pt x="2656" y="798"/>
                    <a:pt x="2644" y="774"/>
                    <a:pt x="2632" y="762"/>
                  </a:cubicBezTo>
                  <a:cubicBezTo>
                    <a:pt x="2626" y="759"/>
                    <a:pt x="2619" y="757"/>
                    <a:pt x="2613" y="757"/>
                  </a:cubicBezTo>
                  <a:close/>
                  <a:moveTo>
                    <a:pt x="3787" y="921"/>
                  </a:moveTo>
                  <a:cubicBezTo>
                    <a:pt x="3773" y="921"/>
                    <a:pt x="3758" y="927"/>
                    <a:pt x="3751" y="941"/>
                  </a:cubicBezTo>
                  <a:cubicBezTo>
                    <a:pt x="3715" y="976"/>
                    <a:pt x="3692" y="1024"/>
                    <a:pt x="3656" y="1060"/>
                  </a:cubicBezTo>
                  <a:cubicBezTo>
                    <a:pt x="3632" y="1084"/>
                    <a:pt x="3644" y="1107"/>
                    <a:pt x="3656" y="1119"/>
                  </a:cubicBezTo>
                  <a:cubicBezTo>
                    <a:pt x="3668" y="1131"/>
                    <a:pt x="3668" y="1131"/>
                    <a:pt x="3680" y="1131"/>
                  </a:cubicBezTo>
                  <a:cubicBezTo>
                    <a:pt x="3692" y="1131"/>
                    <a:pt x="3704" y="1131"/>
                    <a:pt x="3715" y="1119"/>
                  </a:cubicBezTo>
                  <a:cubicBezTo>
                    <a:pt x="3751" y="1072"/>
                    <a:pt x="3787" y="1036"/>
                    <a:pt x="3823" y="988"/>
                  </a:cubicBezTo>
                  <a:cubicBezTo>
                    <a:pt x="3835" y="964"/>
                    <a:pt x="3835" y="941"/>
                    <a:pt x="3811" y="929"/>
                  </a:cubicBezTo>
                  <a:cubicBezTo>
                    <a:pt x="3806" y="924"/>
                    <a:pt x="3797" y="921"/>
                    <a:pt x="3787" y="921"/>
                  </a:cubicBezTo>
                  <a:close/>
                  <a:moveTo>
                    <a:pt x="93" y="924"/>
                  </a:moveTo>
                  <a:cubicBezTo>
                    <a:pt x="86" y="924"/>
                    <a:pt x="79" y="925"/>
                    <a:pt x="72" y="929"/>
                  </a:cubicBezTo>
                  <a:cubicBezTo>
                    <a:pt x="48" y="941"/>
                    <a:pt x="36" y="964"/>
                    <a:pt x="48" y="988"/>
                  </a:cubicBezTo>
                  <a:cubicBezTo>
                    <a:pt x="84" y="1036"/>
                    <a:pt x="120" y="1084"/>
                    <a:pt x="167" y="1131"/>
                  </a:cubicBezTo>
                  <a:cubicBezTo>
                    <a:pt x="179" y="1143"/>
                    <a:pt x="191" y="1143"/>
                    <a:pt x="191" y="1143"/>
                  </a:cubicBezTo>
                  <a:cubicBezTo>
                    <a:pt x="203" y="1143"/>
                    <a:pt x="215" y="1143"/>
                    <a:pt x="227" y="1131"/>
                  </a:cubicBezTo>
                  <a:cubicBezTo>
                    <a:pt x="239" y="1107"/>
                    <a:pt x="239" y="1084"/>
                    <a:pt x="227" y="1072"/>
                  </a:cubicBezTo>
                  <a:cubicBezTo>
                    <a:pt x="179" y="1024"/>
                    <a:pt x="156" y="988"/>
                    <a:pt x="132" y="941"/>
                  </a:cubicBezTo>
                  <a:cubicBezTo>
                    <a:pt x="123" y="932"/>
                    <a:pt x="109" y="924"/>
                    <a:pt x="93" y="924"/>
                  </a:cubicBezTo>
                  <a:close/>
                  <a:moveTo>
                    <a:pt x="2145" y="938"/>
                  </a:moveTo>
                  <a:cubicBezTo>
                    <a:pt x="2141" y="938"/>
                    <a:pt x="2136" y="938"/>
                    <a:pt x="2132" y="941"/>
                  </a:cubicBezTo>
                  <a:cubicBezTo>
                    <a:pt x="2108" y="941"/>
                    <a:pt x="2096" y="964"/>
                    <a:pt x="2096" y="988"/>
                  </a:cubicBezTo>
                  <a:cubicBezTo>
                    <a:pt x="2108" y="1048"/>
                    <a:pt x="2120" y="1107"/>
                    <a:pt x="2144" y="1155"/>
                  </a:cubicBezTo>
                  <a:cubicBezTo>
                    <a:pt x="2153" y="1172"/>
                    <a:pt x="2161" y="1183"/>
                    <a:pt x="2175" y="1183"/>
                  </a:cubicBezTo>
                  <a:cubicBezTo>
                    <a:pt x="2180" y="1183"/>
                    <a:pt x="2185" y="1182"/>
                    <a:pt x="2191" y="1179"/>
                  </a:cubicBezTo>
                  <a:cubicBezTo>
                    <a:pt x="2203" y="1179"/>
                    <a:pt x="2215" y="1179"/>
                    <a:pt x="2215" y="1167"/>
                  </a:cubicBezTo>
                  <a:cubicBezTo>
                    <a:pt x="2215" y="1167"/>
                    <a:pt x="2215" y="1179"/>
                    <a:pt x="2227" y="1179"/>
                  </a:cubicBezTo>
                  <a:cubicBezTo>
                    <a:pt x="2227" y="1191"/>
                    <a:pt x="2251" y="1203"/>
                    <a:pt x="2263" y="1203"/>
                  </a:cubicBezTo>
                  <a:cubicBezTo>
                    <a:pt x="2263" y="1203"/>
                    <a:pt x="2275" y="1203"/>
                    <a:pt x="2287" y="1191"/>
                  </a:cubicBezTo>
                  <a:cubicBezTo>
                    <a:pt x="2334" y="1155"/>
                    <a:pt x="2382" y="1131"/>
                    <a:pt x="2418" y="1095"/>
                  </a:cubicBezTo>
                  <a:cubicBezTo>
                    <a:pt x="2442" y="1072"/>
                    <a:pt x="2442" y="1048"/>
                    <a:pt x="2430" y="1036"/>
                  </a:cubicBezTo>
                  <a:cubicBezTo>
                    <a:pt x="2423" y="1022"/>
                    <a:pt x="2407" y="1016"/>
                    <a:pt x="2394" y="1016"/>
                  </a:cubicBezTo>
                  <a:cubicBezTo>
                    <a:pt x="2384" y="1016"/>
                    <a:pt x="2375" y="1019"/>
                    <a:pt x="2370" y="1024"/>
                  </a:cubicBezTo>
                  <a:cubicBezTo>
                    <a:pt x="2322" y="1060"/>
                    <a:pt x="2287" y="1095"/>
                    <a:pt x="2239" y="1119"/>
                  </a:cubicBezTo>
                  <a:cubicBezTo>
                    <a:pt x="2227" y="1131"/>
                    <a:pt x="2227" y="1131"/>
                    <a:pt x="2227" y="1131"/>
                  </a:cubicBezTo>
                  <a:cubicBezTo>
                    <a:pt x="2203" y="1084"/>
                    <a:pt x="2191" y="1024"/>
                    <a:pt x="2180" y="976"/>
                  </a:cubicBezTo>
                  <a:cubicBezTo>
                    <a:pt x="2180" y="957"/>
                    <a:pt x="2164" y="938"/>
                    <a:pt x="2145" y="938"/>
                  </a:cubicBezTo>
                  <a:close/>
                  <a:moveTo>
                    <a:pt x="329" y="1159"/>
                  </a:moveTo>
                  <a:cubicBezTo>
                    <a:pt x="316" y="1159"/>
                    <a:pt x="305" y="1165"/>
                    <a:pt x="298" y="1179"/>
                  </a:cubicBezTo>
                  <a:cubicBezTo>
                    <a:pt x="286" y="1203"/>
                    <a:pt x="286" y="1226"/>
                    <a:pt x="310" y="1238"/>
                  </a:cubicBezTo>
                  <a:cubicBezTo>
                    <a:pt x="358" y="1274"/>
                    <a:pt x="406" y="1298"/>
                    <a:pt x="465" y="1322"/>
                  </a:cubicBezTo>
                  <a:lnTo>
                    <a:pt x="477" y="1322"/>
                  </a:lnTo>
                  <a:cubicBezTo>
                    <a:pt x="501" y="1322"/>
                    <a:pt x="513" y="1322"/>
                    <a:pt x="513" y="1298"/>
                  </a:cubicBezTo>
                  <a:cubicBezTo>
                    <a:pt x="525" y="1286"/>
                    <a:pt x="513" y="1250"/>
                    <a:pt x="501" y="1250"/>
                  </a:cubicBezTo>
                  <a:cubicBezTo>
                    <a:pt x="441" y="1215"/>
                    <a:pt x="394" y="1191"/>
                    <a:pt x="358" y="1167"/>
                  </a:cubicBezTo>
                  <a:cubicBezTo>
                    <a:pt x="348" y="1162"/>
                    <a:pt x="338" y="1159"/>
                    <a:pt x="329" y="1159"/>
                  </a:cubicBezTo>
                  <a:close/>
                  <a:moveTo>
                    <a:pt x="2115" y="1198"/>
                  </a:moveTo>
                  <a:cubicBezTo>
                    <a:pt x="2109" y="1198"/>
                    <a:pt x="2103" y="1199"/>
                    <a:pt x="2096" y="1203"/>
                  </a:cubicBezTo>
                  <a:cubicBezTo>
                    <a:pt x="2049" y="1238"/>
                    <a:pt x="1989" y="1262"/>
                    <a:pt x="1941" y="1274"/>
                  </a:cubicBezTo>
                  <a:cubicBezTo>
                    <a:pt x="1918" y="1286"/>
                    <a:pt x="1906" y="1310"/>
                    <a:pt x="1918" y="1334"/>
                  </a:cubicBezTo>
                  <a:cubicBezTo>
                    <a:pt x="1930" y="1345"/>
                    <a:pt x="1941" y="1357"/>
                    <a:pt x="1953" y="1357"/>
                  </a:cubicBezTo>
                  <a:lnTo>
                    <a:pt x="1977" y="1357"/>
                  </a:lnTo>
                  <a:cubicBezTo>
                    <a:pt x="2025" y="1334"/>
                    <a:pt x="2084" y="1310"/>
                    <a:pt x="2132" y="1286"/>
                  </a:cubicBezTo>
                  <a:cubicBezTo>
                    <a:pt x="2156" y="1274"/>
                    <a:pt x="2156" y="1250"/>
                    <a:pt x="2156" y="1226"/>
                  </a:cubicBezTo>
                  <a:cubicBezTo>
                    <a:pt x="2147" y="1209"/>
                    <a:pt x="2132" y="1198"/>
                    <a:pt x="2115" y="1198"/>
                  </a:cubicBezTo>
                  <a:close/>
                  <a:moveTo>
                    <a:pt x="3571" y="1182"/>
                  </a:moveTo>
                  <a:cubicBezTo>
                    <a:pt x="3561" y="1182"/>
                    <a:pt x="3549" y="1185"/>
                    <a:pt x="3537" y="1191"/>
                  </a:cubicBezTo>
                  <a:cubicBezTo>
                    <a:pt x="3501" y="1226"/>
                    <a:pt x="3465" y="1274"/>
                    <a:pt x="3418" y="1298"/>
                  </a:cubicBezTo>
                  <a:cubicBezTo>
                    <a:pt x="3406" y="1322"/>
                    <a:pt x="3394" y="1345"/>
                    <a:pt x="3418" y="1357"/>
                  </a:cubicBezTo>
                  <a:cubicBezTo>
                    <a:pt x="3418" y="1369"/>
                    <a:pt x="3430" y="1381"/>
                    <a:pt x="3442" y="1381"/>
                  </a:cubicBezTo>
                  <a:cubicBezTo>
                    <a:pt x="3454" y="1381"/>
                    <a:pt x="3465" y="1369"/>
                    <a:pt x="3477" y="1369"/>
                  </a:cubicBezTo>
                  <a:cubicBezTo>
                    <a:pt x="3513" y="1334"/>
                    <a:pt x="3561" y="1286"/>
                    <a:pt x="3596" y="1250"/>
                  </a:cubicBezTo>
                  <a:cubicBezTo>
                    <a:pt x="3620" y="1238"/>
                    <a:pt x="3620" y="1203"/>
                    <a:pt x="3596" y="1191"/>
                  </a:cubicBezTo>
                  <a:cubicBezTo>
                    <a:pt x="3590" y="1185"/>
                    <a:pt x="3582" y="1182"/>
                    <a:pt x="3571" y="1182"/>
                  </a:cubicBezTo>
                  <a:close/>
                  <a:moveTo>
                    <a:pt x="632" y="1305"/>
                  </a:moveTo>
                  <a:cubicBezTo>
                    <a:pt x="620" y="1305"/>
                    <a:pt x="605" y="1316"/>
                    <a:pt x="596" y="1334"/>
                  </a:cubicBezTo>
                  <a:cubicBezTo>
                    <a:pt x="584" y="1357"/>
                    <a:pt x="596" y="1381"/>
                    <a:pt x="620" y="1393"/>
                  </a:cubicBezTo>
                  <a:cubicBezTo>
                    <a:pt x="644" y="1393"/>
                    <a:pt x="656" y="1405"/>
                    <a:pt x="679" y="1417"/>
                  </a:cubicBezTo>
                  <a:cubicBezTo>
                    <a:pt x="715" y="1429"/>
                    <a:pt x="751" y="1441"/>
                    <a:pt x="787" y="1441"/>
                  </a:cubicBezTo>
                  <a:cubicBezTo>
                    <a:pt x="787" y="1453"/>
                    <a:pt x="787" y="1453"/>
                    <a:pt x="798" y="1453"/>
                  </a:cubicBezTo>
                  <a:cubicBezTo>
                    <a:pt x="810" y="1453"/>
                    <a:pt x="834" y="1441"/>
                    <a:pt x="834" y="1417"/>
                  </a:cubicBezTo>
                  <a:cubicBezTo>
                    <a:pt x="846" y="1393"/>
                    <a:pt x="834" y="1369"/>
                    <a:pt x="810" y="1357"/>
                  </a:cubicBezTo>
                  <a:cubicBezTo>
                    <a:pt x="775" y="1357"/>
                    <a:pt x="739" y="1345"/>
                    <a:pt x="703" y="1334"/>
                  </a:cubicBezTo>
                  <a:cubicBezTo>
                    <a:pt x="691" y="1322"/>
                    <a:pt x="667" y="1322"/>
                    <a:pt x="644" y="1310"/>
                  </a:cubicBezTo>
                  <a:cubicBezTo>
                    <a:pt x="640" y="1307"/>
                    <a:pt x="636" y="1305"/>
                    <a:pt x="632" y="1305"/>
                  </a:cubicBezTo>
                  <a:close/>
                  <a:moveTo>
                    <a:pt x="1800" y="1330"/>
                  </a:moveTo>
                  <a:cubicBezTo>
                    <a:pt x="1796" y="1330"/>
                    <a:pt x="1791" y="1331"/>
                    <a:pt x="1787" y="1334"/>
                  </a:cubicBezTo>
                  <a:cubicBezTo>
                    <a:pt x="1739" y="1345"/>
                    <a:pt x="1680" y="1369"/>
                    <a:pt x="1632" y="1381"/>
                  </a:cubicBezTo>
                  <a:cubicBezTo>
                    <a:pt x="1608" y="1381"/>
                    <a:pt x="1584" y="1405"/>
                    <a:pt x="1596" y="1429"/>
                  </a:cubicBezTo>
                  <a:cubicBezTo>
                    <a:pt x="1596" y="1453"/>
                    <a:pt x="1620" y="1465"/>
                    <a:pt x="1632" y="1465"/>
                  </a:cubicBezTo>
                  <a:lnTo>
                    <a:pt x="1644" y="1465"/>
                  </a:lnTo>
                  <a:cubicBezTo>
                    <a:pt x="1703" y="1453"/>
                    <a:pt x="1751" y="1429"/>
                    <a:pt x="1810" y="1417"/>
                  </a:cubicBezTo>
                  <a:cubicBezTo>
                    <a:pt x="1834" y="1405"/>
                    <a:pt x="1846" y="1381"/>
                    <a:pt x="1834" y="1357"/>
                  </a:cubicBezTo>
                  <a:cubicBezTo>
                    <a:pt x="1834" y="1348"/>
                    <a:pt x="1819" y="1330"/>
                    <a:pt x="1800" y="1330"/>
                  </a:cubicBezTo>
                  <a:close/>
                  <a:moveTo>
                    <a:pt x="2256" y="1254"/>
                  </a:moveTo>
                  <a:cubicBezTo>
                    <a:pt x="2247" y="1254"/>
                    <a:pt x="2237" y="1257"/>
                    <a:pt x="2227" y="1262"/>
                  </a:cubicBezTo>
                  <a:cubicBezTo>
                    <a:pt x="2215" y="1274"/>
                    <a:pt x="2203" y="1298"/>
                    <a:pt x="2215" y="1322"/>
                  </a:cubicBezTo>
                  <a:cubicBezTo>
                    <a:pt x="2251" y="1369"/>
                    <a:pt x="2287" y="1417"/>
                    <a:pt x="2334" y="1453"/>
                  </a:cubicBezTo>
                  <a:cubicBezTo>
                    <a:pt x="2346" y="1465"/>
                    <a:pt x="2346" y="1465"/>
                    <a:pt x="2358" y="1465"/>
                  </a:cubicBezTo>
                  <a:cubicBezTo>
                    <a:pt x="2370" y="1465"/>
                    <a:pt x="2382" y="1465"/>
                    <a:pt x="2394" y="1453"/>
                  </a:cubicBezTo>
                  <a:cubicBezTo>
                    <a:pt x="2406" y="1441"/>
                    <a:pt x="2406" y="1417"/>
                    <a:pt x="2394" y="1393"/>
                  </a:cubicBezTo>
                  <a:cubicBezTo>
                    <a:pt x="2358" y="1357"/>
                    <a:pt x="2322" y="1322"/>
                    <a:pt x="2287" y="1274"/>
                  </a:cubicBezTo>
                  <a:cubicBezTo>
                    <a:pt x="2280" y="1260"/>
                    <a:pt x="2269" y="1254"/>
                    <a:pt x="2256" y="1254"/>
                  </a:cubicBezTo>
                  <a:close/>
                  <a:moveTo>
                    <a:pt x="948" y="1400"/>
                  </a:moveTo>
                  <a:cubicBezTo>
                    <a:pt x="935" y="1400"/>
                    <a:pt x="926" y="1411"/>
                    <a:pt x="918" y="1429"/>
                  </a:cubicBezTo>
                  <a:cubicBezTo>
                    <a:pt x="918" y="1453"/>
                    <a:pt x="929" y="1476"/>
                    <a:pt x="953" y="1488"/>
                  </a:cubicBezTo>
                  <a:cubicBezTo>
                    <a:pt x="1013" y="1488"/>
                    <a:pt x="1072" y="1500"/>
                    <a:pt x="1132" y="1500"/>
                  </a:cubicBezTo>
                  <a:cubicBezTo>
                    <a:pt x="1156" y="1500"/>
                    <a:pt x="1168" y="1488"/>
                    <a:pt x="1168" y="1465"/>
                  </a:cubicBezTo>
                  <a:cubicBezTo>
                    <a:pt x="1168" y="1441"/>
                    <a:pt x="1156" y="1417"/>
                    <a:pt x="1132" y="1417"/>
                  </a:cubicBezTo>
                  <a:cubicBezTo>
                    <a:pt x="1072" y="1417"/>
                    <a:pt x="1025" y="1405"/>
                    <a:pt x="965" y="1405"/>
                  </a:cubicBezTo>
                  <a:cubicBezTo>
                    <a:pt x="959" y="1402"/>
                    <a:pt x="953" y="1400"/>
                    <a:pt x="948" y="1400"/>
                  </a:cubicBezTo>
                  <a:close/>
                  <a:moveTo>
                    <a:pt x="1465" y="1405"/>
                  </a:moveTo>
                  <a:cubicBezTo>
                    <a:pt x="1406" y="1417"/>
                    <a:pt x="1346" y="1417"/>
                    <a:pt x="1299" y="1417"/>
                  </a:cubicBezTo>
                  <a:cubicBezTo>
                    <a:pt x="1275" y="1417"/>
                    <a:pt x="1251" y="1441"/>
                    <a:pt x="1251" y="1465"/>
                  </a:cubicBezTo>
                  <a:cubicBezTo>
                    <a:pt x="1263" y="1488"/>
                    <a:pt x="1275" y="1500"/>
                    <a:pt x="1299" y="1500"/>
                  </a:cubicBezTo>
                  <a:cubicBezTo>
                    <a:pt x="1299" y="1500"/>
                    <a:pt x="1299" y="1500"/>
                    <a:pt x="1299" y="1512"/>
                  </a:cubicBezTo>
                  <a:cubicBezTo>
                    <a:pt x="1358" y="1500"/>
                    <a:pt x="1418" y="1500"/>
                    <a:pt x="1465" y="1488"/>
                  </a:cubicBezTo>
                  <a:cubicBezTo>
                    <a:pt x="1501" y="1488"/>
                    <a:pt x="1513" y="1465"/>
                    <a:pt x="1513" y="1441"/>
                  </a:cubicBezTo>
                  <a:cubicBezTo>
                    <a:pt x="1501" y="1417"/>
                    <a:pt x="1477" y="1405"/>
                    <a:pt x="1465" y="1405"/>
                  </a:cubicBezTo>
                  <a:close/>
                  <a:moveTo>
                    <a:pt x="3307" y="1388"/>
                  </a:moveTo>
                  <a:cubicBezTo>
                    <a:pt x="3301" y="1388"/>
                    <a:pt x="3294" y="1390"/>
                    <a:pt x="3287" y="1393"/>
                  </a:cubicBezTo>
                  <a:cubicBezTo>
                    <a:pt x="3239" y="1429"/>
                    <a:pt x="3192" y="1453"/>
                    <a:pt x="3144" y="1476"/>
                  </a:cubicBezTo>
                  <a:cubicBezTo>
                    <a:pt x="3120" y="1476"/>
                    <a:pt x="3108" y="1500"/>
                    <a:pt x="3120" y="1524"/>
                  </a:cubicBezTo>
                  <a:cubicBezTo>
                    <a:pt x="3132" y="1548"/>
                    <a:pt x="3144" y="1548"/>
                    <a:pt x="3156" y="1548"/>
                  </a:cubicBezTo>
                  <a:lnTo>
                    <a:pt x="3180" y="1548"/>
                  </a:lnTo>
                  <a:cubicBezTo>
                    <a:pt x="3227" y="1524"/>
                    <a:pt x="3287" y="1500"/>
                    <a:pt x="3334" y="1465"/>
                  </a:cubicBezTo>
                  <a:cubicBezTo>
                    <a:pt x="3358" y="1453"/>
                    <a:pt x="3358" y="1429"/>
                    <a:pt x="3346" y="1405"/>
                  </a:cubicBezTo>
                  <a:cubicBezTo>
                    <a:pt x="3338" y="1397"/>
                    <a:pt x="3324" y="1388"/>
                    <a:pt x="3307" y="1388"/>
                  </a:cubicBezTo>
                  <a:close/>
                  <a:moveTo>
                    <a:pt x="2506" y="1484"/>
                  </a:moveTo>
                  <a:cubicBezTo>
                    <a:pt x="2489" y="1484"/>
                    <a:pt x="2474" y="1495"/>
                    <a:pt x="2465" y="1512"/>
                  </a:cubicBezTo>
                  <a:cubicBezTo>
                    <a:pt x="2453" y="1524"/>
                    <a:pt x="2465" y="1548"/>
                    <a:pt x="2477" y="1560"/>
                  </a:cubicBezTo>
                  <a:cubicBezTo>
                    <a:pt x="2537" y="1584"/>
                    <a:pt x="2596" y="1607"/>
                    <a:pt x="2656" y="1619"/>
                  </a:cubicBezTo>
                  <a:cubicBezTo>
                    <a:pt x="2680" y="1619"/>
                    <a:pt x="2703" y="1607"/>
                    <a:pt x="2703" y="1584"/>
                  </a:cubicBezTo>
                  <a:cubicBezTo>
                    <a:pt x="2703" y="1560"/>
                    <a:pt x="2692" y="1536"/>
                    <a:pt x="2668" y="1536"/>
                  </a:cubicBezTo>
                  <a:cubicBezTo>
                    <a:pt x="2620" y="1524"/>
                    <a:pt x="2561" y="1512"/>
                    <a:pt x="2525" y="1488"/>
                  </a:cubicBezTo>
                  <a:cubicBezTo>
                    <a:pt x="2518" y="1485"/>
                    <a:pt x="2512" y="1484"/>
                    <a:pt x="2506" y="1484"/>
                  </a:cubicBezTo>
                  <a:close/>
                  <a:moveTo>
                    <a:pt x="3008" y="1519"/>
                  </a:moveTo>
                  <a:cubicBezTo>
                    <a:pt x="3002" y="1519"/>
                    <a:pt x="2996" y="1521"/>
                    <a:pt x="2989" y="1524"/>
                  </a:cubicBezTo>
                  <a:cubicBezTo>
                    <a:pt x="2930" y="1536"/>
                    <a:pt x="2882" y="1536"/>
                    <a:pt x="2834" y="1548"/>
                  </a:cubicBezTo>
                  <a:cubicBezTo>
                    <a:pt x="2811" y="1548"/>
                    <a:pt x="2787" y="1560"/>
                    <a:pt x="2787" y="1584"/>
                  </a:cubicBezTo>
                  <a:cubicBezTo>
                    <a:pt x="2787" y="1607"/>
                    <a:pt x="2811" y="1631"/>
                    <a:pt x="2834" y="1631"/>
                  </a:cubicBezTo>
                  <a:cubicBezTo>
                    <a:pt x="2894" y="1619"/>
                    <a:pt x="2942" y="1619"/>
                    <a:pt x="3013" y="1607"/>
                  </a:cubicBezTo>
                  <a:cubicBezTo>
                    <a:pt x="3037" y="1596"/>
                    <a:pt x="3049" y="1572"/>
                    <a:pt x="3037" y="1548"/>
                  </a:cubicBezTo>
                  <a:cubicBezTo>
                    <a:pt x="3037" y="1530"/>
                    <a:pt x="3024" y="1519"/>
                    <a:pt x="3008" y="1519"/>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14645229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626"/>
        <p:cNvGrpSpPr/>
        <p:nvPr/>
      </p:nvGrpSpPr>
      <p:grpSpPr>
        <a:xfrm>
          <a:off x="0" y="0"/>
          <a:ext cx="0" cy="0"/>
          <a:chOff x="0" y="0"/>
          <a:chExt cx="0" cy="0"/>
        </a:xfrm>
      </p:grpSpPr>
      <p:grpSp>
        <p:nvGrpSpPr>
          <p:cNvPr id="1627" name="Google Shape;1627;p32"/>
          <p:cNvGrpSpPr/>
          <p:nvPr/>
        </p:nvGrpSpPr>
        <p:grpSpPr>
          <a:xfrm>
            <a:off x="-189467" y="-64267"/>
            <a:ext cx="12566000" cy="7012400"/>
            <a:chOff x="-142100" y="-48200"/>
            <a:chExt cx="9424500" cy="5259300"/>
          </a:xfrm>
        </p:grpSpPr>
        <p:cxnSp>
          <p:nvCxnSpPr>
            <p:cNvPr id="1628" name="Google Shape;1628;p32"/>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29" name="Google Shape;1629;p32"/>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0" name="Google Shape;1630;p32"/>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1" name="Google Shape;1631;p32"/>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2" name="Google Shape;1632;p32"/>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3" name="Google Shape;1633;p32"/>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4" name="Google Shape;1634;p32"/>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5" name="Google Shape;1635;p32"/>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6" name="Google Shape;1636;p32"/>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7" name="Google Shape;1637;p32"/>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8" name="Google Shape;1638;p32"/>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9" name="Google Shape;1639;p32"/>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0" name="Google Shape;1640;p32"/>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1" name="Google Shape;1641;p32"/>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2" name="Google Shape;1642;p32"/>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3" name="Google Shape;1643;p32"/>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4" name="Google Shape;1644;p32"/>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5" name="Google Shape;1645;p32"/>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6" name="Google Shape;1646;p32"/>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7" name="Google Shape;1647;p32"/>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8" name="Google Shape;1648;p32"/>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9" name="Google Shape;1649;p32"/>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0" name="Google Shape;1650;p32"/>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1" name="Google Shape;1651;p32"/>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2" name="Google Shape;1652;p32"/>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3" name="Google Shape;1653;p32"/>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4" name="Google Shape;1654;p32"/>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5" name="Google Shape;1655;p32"/>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6" name="Google Shape;1656;p32"/>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7" name="Google Shape;1657;p32"/>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58" name="Google Shape;1658;p32"/>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59" name="Google Shape;1659;p32"/>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0" name="Google Shape;1660;p32"/>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1" name="Google Shape;1661;p32"/>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2" name="Google Shape;1662;p32"/>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3" name="Google Shape;1663;p32"/>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4" name="Google Shape;1664;p32"/>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5" name="Google Shape;1665;p32"/>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6" name="Google Shape;1666;p32"/>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7" name="Google Shape;1667;p32"/>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8" name="Google Shape;1668;p32"/>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9" name="Google Shape;1669;p32"/>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70" name="Google Shape;1670;p32"/>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71" name="Google Shape;1671;p32"/>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Tree>
    <p:extLst>
      <p:ext uri="{BB962C8B-B14F-4D97-AF65-F5344CB8AC3E}">
        <p14:creationId xmlns:p14="http://schemas.microsoft.com/office/powerpoint/2010/main" val="20479295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B1CF2E77-4E87-4338-A6B2-93E833A84A3C}" type="datetimeFigureOut">
              <a:rPr lang="en-US">
                <a:solidFill>
                  <a:prstClr val="black">
                    <a:tint val="75000"/>
                  </a:prstClr>
                </a:solidFill>
              </a:rPr>
              <a:pPr/>
              <a:t>13/9/2022</a:t>
            </a:fld>
            <a:endParaRPr lang="en-US">
              <a:solidFill>
                <a:prstClr val="black">
                  <a:tint val="75000"/>
                </a:prstClr>
              </a:solidFil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796E19DA-92E0-4635-8627-DEB5FDE3EBA8}"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0939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 name="Google Shape;10;p2"/>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1" name="Google Shape;11;p2"/>
          <p:cNvGrpSpPr/>
          <p:nvPr/>
        </p:nvGrpSpPr>
        <p:grpSpPr>
          <a:xfrm>
            <a:off x="11122057" y="3042677"/>
            <a:ext cx="759568" cy="507483"/>
            <a:chOff x="8341543" y="2282008"/>
            <a:chExt cx="569676" cy="380612"/>
          </a:xfrm>
        </p:grpSpPr>
        <p:sp>
          <p:nvSpPr>
            <p:cNvPr id="12" name="Google Shape;12;p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 name="Google Shape;13;p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 name="Google Shape;14;p2"/>
          <p:cNvGrpSpPr/>
          <p:nvPr/>
        </p:nvGrpSpPr>
        <p:grpSpPr>
          <a:xfrm>
            <a:off x="11122057" y="2294792"/>
            <a:ext cx="759568" cy="507483"/>
            <a:chOff x="8341543" y="1721094"/>
            <a:chExt cx="569676" cy="380612"/>
          </a:xfrm>
        </p:grpSpPr>
        <p:sp>
          <p:nvSpPr>
            <p:cNvPr id="15" name="Google Shape;15;p2"/>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 name="Google Shape;16;p2"/>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7" name="Google Shape;17;p2"/>
          <p:cNvGrpSpPr/>
          <p:nvPr/>
        </p:nvGrpSpPr>
        <p:grpSpPr>
          <a:xfrm>
            <a:off x="11128364" y="1578123"/>
            <a:ext cx="757981" cy="517352"/>
            <a:chOff x="8346273" y="1183592"/>
            <a:chExt cx="568486" cy="388014"/>
          </a:xfrm>
        </p:grpSpPr>
        <p:sp>
          <p:nvSpPr>
            <p:cNvPr id="18" name="Google Shape;18;p2"/>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 name="Google Shape;19;p2"/>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0" name="Google Shape;20;p2"/>
          <p:cNvGrpSpPr/>
          <p:nvPr/>
        </p:nvGrpSpPr>
        <p:grpSpPr>
          <a:xfrm>
            <a:off x="11122057" y="808847"/>
            <a:ext cx="759568" cy="517352"/>
            <a:chOff x="8341543" y="606635"/>
            <a:chExt cx="569676" cy="388014"/>
          </a:xfrm>
        </p:grpSpPr>
        <p:sp>
          <p:nvSpPr>
            <p:cNvPr id="21" name="Google Shape;21;p2"/>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 name="Google Shape;22;p2"/>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3" name="Google Shape;23;p2"/>
          <p:cNvGrpSpPr/>
          <p:nvPr/>
        </p:nvGrpSpPr>
        <p:grpSpPr>
          <a:xfrm>
            <a:off x="11122057" y="3790577"/>
            <a:ext cx="759568" cy="507483"/>
            <a:chOff x="8341543" y="2282008"/>
            <a:chExt cx="569676" cy="380612"/>
          </a:xfrm>
        </p:grpSpPr>
        <p:sp>
          <p:nvSpPr>
            <p:cNvPr id="24" name="Google Shape;24;p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 name="Google Shape;25;p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6" name="Google Shape;26;p2"/>
          <p:cNvGrpSpPr/>
          <p:nvPr/>
        </p:nvGrpSpPr>
        <p:grpSpPr>
          <a:xfrm>
            <a:off x="11122057" y="4538477"/>
            <a:ext cx="759568" cy="507483"/>
            <a:chOff x="8341543" y="2282008"/>
            <a:chExt cx="569676" cy="380612"/>
          </a:xfrm>
        </p:grpSpPr>
        <p:sp>
          <p:nvSpPr>
            <p:cNvPr id="27" name="Google Shape;27;p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 name="Google Shape;28;p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9" name="Google Shape;29;p2"/>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 name="Google Shape;30;p2"/>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 name="Google Shape;31;p2"/>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 name="Google Shape;32;p2"/>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 name="Google Shape;33;p2"/>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 name="Google Shape;34;p2"/>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 name="Google Shape;35;p2"/>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 name="Google Shape;36;p2"/>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 name="Google Shape;37;p2"/>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 name="Google Shape;38;p2"/>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 name="Google Shape;39;p2"/>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 name="Google Shape;40;p2"/>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 name="Google Shape;41;p2"/>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 name="Google Shape;42;p2"/>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 name="Google Shape;43;p2"/>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 name="Google Shape;44;p2"/>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 name="Google Shape;45;p2"/>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 name="Google Shape;46;p2"/>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 name="Google Shape;47;p2"/>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 name="Google Shape;48;p2"/>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 name="Google Shape;49;p2"/>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 name="Google Shape;50;p2"/>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 name="Google Shape;51;p2"/>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 name="Google Shape;52;p2"/>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 name="Google Shape;53;p2"/>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 name="Google Shape;54;p2"/>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 name="Google Shape;55;p2"/>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 name="Google Shape;56;p2"/>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 name="Google Shape;57;p2"/>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 name="Google Shape;58;p2"/>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 name="Google Shape;59;p2"/>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 name="Google Shape;60;p2"/>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 name="Google Shape;61;p2"/>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 name="Google Shape;62;p2"/>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 name="Google Shape;63;p2"/>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 name="Google Shape;64;p2"/>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 name="Google Shape;65;p2"/>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 name="Google Shape;66;p2"/>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 name="Google Shape;67;p2"/>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 name="Google Shape;68;p2"/>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 name="Google Shape;69;p2"/>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 name="Google Shape;70;p2"/>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 name="Google Shape;71;p2"/>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 name="Google Shape;72;p2"/>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 name="Google Shape;73;p2"/>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 name="Google Shape;74;p2"/>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5" name="Google Shape;75;p2"/>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6" name="Google Shape;76;p2"/>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7" name="Google Shape;77;p2"/>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 name="Google Shape;78;p2"/>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 name="Google Shape;79;p2"/>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 name="Google Shape;80;p2"/>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 name="Google Shape;81;p2"/>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 name="Google Shape;82;p2"/>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 name="Google Shape;83;p2"/>
          <p:cNvSpPr txBox="1">
            <a:spLocks noGrp="1"/>
          </p:cNvSpPr>
          <p:nvPr>
            <p:ph type="ctrTitle"/>
          </p:nvPr>
        </p:nvSpPr>
        <p:spPr>
          <a:xfrm>
            <a:off x="1290267" y="1794333"/>
            <a:ext cx="9611600" cy="2558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7200"/>
              <a:buFont typeface="Jua"/>
              <a:buNone/>
              <a:defRPr sz="9866">
                <a:latin typeface="Jua"/>
                <a:ea typeface="Jua"/>
                <a:cs typeface="Jua"/>
                <a:sym typeface="Jua"/>
              </a:defRPr>
            </a:lvl1pPr>
            <a:lvl2pPr lvl="1" algn="ctr">
              <a:lnSpc>
                <a:spcPct val="80000"/>
              </a:lnSpc>
              <a:spcBef>
                <a:spcPts val="0"/>
              </a:spcBef>
              <a:spcAft>
                <a:spcPts val="0"/>
              </a:spcAft>
              <a:buSzPts val="7200"/>
              <a:buFont typeface="Jua"/>
              <a:buNone/>
              <a:defRPr sz="9600">
                <a:latin typeface="Jua"/>
                <a:ea typeface="Jua"/>
                <a:cs typeface="Jua"/>
                <a:sym typeface="Jua"/>
              </a:defRPr>
            </a:lvl2pPr>
            <a:lvl3pPr lvl="2" algn="ctr">
              <a:lnSpc>
                <a:spcPct val="80000"/>
              </a:lnSpc>
              <a:spcBef>
                <a:spcPts val="0"/>
              </a:spcBef>
              <a:spcAft>
                <a:spcPts val="0"/>
              </a:spcAft>
              <a:buSzPts val="7200"/>
              <a:buFont typeface="Jua"/>
              <a:buNone/>
              <a:defRPr sz="9600">
                <a:latin typeface="Jua"/>
                <a:ea typeface="Jua"/>
                <a:cs typeface="Jua"/>
                <a:sym typeface="Jua"/>
              </a:defRPr>
            </a:lvl3pPr>
            <a:lvl4pPr lvl="3" algn="ctr">
              <a:lnSpc>
                <a:spcPct val="80000"/>
              </a:lnSpc>
              <a:spcBef>
                <a:spcPts val="0"/>
              </a:spcBef>
              <a:spcAft>
                <a:spcPts val="0"/>
              </a:spcAft>
              <a:buSzPts val="7200"/>
              <a:buFont typeface="Jua"/>
              <a:buNone/>
              <a:defRPr sz="9600">
                <a:latin typeface="Jua"/>
                <a:ea typeface="Jua"/>
                <a:cs typeface="Jua"/>
                <a:sym typeface="Jua"/>
              </a:defRPr>
            </a:lvl4pPr>
            <a:lvl5pPr lvl="4" algn="ctr">
              <a:lnSpc>
                <a:spcPct val="80000"/>
              </a:lnSpc>
              <a:spcBef>
                <a:spcPts val="0"/>
              </a:spcBef>
              <a:spcAft>
                <a:spcPts val="0"/>
              </a:spcAft>
              <a:buSzPts val="7200"/>
              <a:buFont typeface="Jua"/>
              <a:buNone/>
              <a:defRPr sz="9600">
                <a:latin typeface="Jua"/>
                <a:ea typeface="Jua"/>
                <a:cs typeface="Jua"/>
                <a:sym typeface="Jua"/>
              </a:defRPr>
            </a:lvl5pPr>
            <a:lvl6pPr lvl="5" algn="ctr">
              <a:lnSpc>
                <a:spcPct val="80000"/>
              </a:lnSpc>
              <a:spcBef>
                <a:spcPts val="0"/>
              </a:spcBef>
              <a:spcAft>
                <a:spcPts val="0"/>
              </a:spcAft>
              <a:buSzPts val="7200"/>
              <a:buFont typeface="Jua"/>
              <a:buNone/>
              <a:defRPr sz="9600">
                <a:latin typeface="Jua"/>
                <a:ea typeface="Jua"/>
                <a:cs typeface="Jua"/>
                <a:sym typeface="Jua"/>
              </a:defRPr>
            </a:lvl6pPr>
            <a:lvl7pPr lvl="6" algn="ctr">
              <a:lnSpc>
                <a:spcPct val="80000"/>
              </a:lnSpc>
              <a:spcBef>
                <a:spcPts val="0"/>
              </a:spcBef>
              <a:spcAft>
                <a:spcPts val="0"/>
              </a:spcAft>
              <a:buSzPts val="7200"/>
              <a:buFont typeface="Jua"/>
              <a:buNone/>
              <a:defRPr sz="9600">
                <a:latin typeface="Jua"/>
                <a:ea typeface="Jua"/>
                <a:cs typeface="Jua"/>
                <a:sym typeface="Jua"/>
              </a:defRPr>
            </a:lvl7pPr>
            <a:lvl8pPr lvl="7" algn="ctr">
              <a:lnSpc>
                <a:spcPct val="80000"/>
              </a:lnSpc>
              <a:spcBef>
                <a:spcPts val="0"/>
              </a:spcBef>
              <a:spcAft>
                <a:spcPts val="0"/>
              </a:spcAft>
              <a:buSzPts val="7200"/>
              <a:buFont typeface="Jua"/>
              <a:buNone/>
              <a:defRPr sz="9600">
                <a:latin typeface="Jua"/>
                <a:ea typeface="Jua"/>
                <a:cs typeface="Jua"/>
                <a:sym typeface="Jua"/>
              </a:defRPr>
            </a:lvl8pPr>
            <a:lvl9pPr lvl="8" algn="ctr">
              <a:lnSpc>
                <a:spcPct val="80000"/>
              </a:lnSpc>
              <a:spcBef>
                <a:spcPts val="0"/>
              </a:spcBef>
              <a:spcAft>
                <a:spcPts val="0"/>
              </a:spcAft>
              <a:buSzPts val="7200"/>
              <a:buFont typeface="Jua"/>
              <a:buNone/>
              <a:defRPr sz="9600">
                <a:latin typeface="Jua"/>
                <a:ea typeface="Jua"/>
                <a:cs typeface="Jua"/>
                <a:sym typeface="Jua"/>
              </a:defRPr>
            </a:lvl9pPr>
          </a:lstStyle>
          <a:p>
            <a:endParaRPr/>
          </a:p>
        </p:txBody>
      </p:sp>
      <p:sp>
        <p:nvSpPr>
          <p:cNvPr id="84" name="Google Shape;84;p2"/>
          <p:cNvSpPr txBox="1">
            <a:spLocks noGrp="1"/>
          </p:cNvSpPr>
          <p:nvPr>
            <p:ph type="subTitle" idx="1"/>
          </p:nvPr>
        </p:nvSpPr>
        <p:spPr>
          <a:xfrm>
            <a:off x="1518300" y="4152233"/>
            <a:ext cx="9155600" cy="793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1"/>
              </a:buClr>
              <a:buSzPts val="2400"/>
              <a:buFont typeface="Quicksand Medium"/>
              <a:buNone/>
              <a:defRPr sz="2933">
                <a:solidFill>
                  <a:schemeClr val="accent1"/>
                </a:solidFill>
                <a:latin typeface="Quicksand Medium"/>
                <a:ea typeface="Quicksand Medium"/>
                <a:cs typeface="Quicksand Medium"/>
                <a:sym typeface="Quicksand Medium"/>
              </a:defRPr>
            </a:lvl1pPr>
            <a:lvl2pPr lvl="1"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2pPr>
            <a:lvl3pPr lvl="2"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3pPr>
            <a:lvl4pPr lvl="3"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4pPr>
            <a:lvl5pPr lvl="4"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5pPr>
            <a:lvl6pPr lvl="5"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6pPr>
            <a:lvl7pPr lvl="6"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7pPr>
            <a:lvl8pPr lvl="7"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8pPr>
            <a:lvl9pPr lvl="8" algn="ctr">
              <a:lnSpc>
                <a:spcPct val="100000"/>
              </a:lnSpc>
              <a:spcBef>
                <a:spcPts val="0"/>
              </a:spcBef>
              <a:spcAft>
                <a:spcPts val="0"/>
              </a:spcAft>
              <a:buClr>
                <a:schemeClr val="accent1"/>
              </a:buClr>
              <a:buSzPts val="2400"/>
              <a:buFont typeface="Quicksand Medium"/>
              <a:buNone/>
              <a:defRPr sz="3200">
                <a:solidFill>
                  <a:schemeClr val="accent1"/>
                </a:solidFill>
                <a:latin typeface="Quicksand Medium"/>
                <a:ea typeface="Quicksand Medium"/>
                <a:cs typeface="Quicksand Medium"/>
                <a:sym typeface="Quicksand Medium"/>
              </a:defRPr>
            </a:lvl9pPr>
          </a:lstStyle>
          <a:p>
            <a:endParaRPr/>
          </a:p>
        </p:txBody>
      </p:sp>
      <p:grpSp>
        <p:nvGrpSpPr>
          <p:cNvPr id="85" name="Google Shape;85;p2"/>
          <p:cNvGrpSpPr/>
          <p:nvPr/>
        </p:nvGrpSpPr>
        <p:grpSpPr>
          <a:xfrm>
            <a:off x="9974034" y="1931201"/>
            <a:ext cx="592367" cy="531367"/>
            <a:chOff x="2495125" y="2142250"/>
            <a:chExt cx="444275" cy="398525"/>
          </a:xfrm>
        </p:grpSpPr>
        <p:sp>
          <p:nvSpPr>
            <p:cNvPr id="86" name="Google Shape;86;p2"/>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 name="Google Shape;87;p2"/>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8" name="Google Shape;88;p2"/>
          <p:cNvGrpSpPr/>
          <p:nvPr/>
        </p:nvGrpSpPr>
        <p:grpSpPr>
          <a:xfrm>
            <a:off x="1357401" y="2009301"/>
            <a:ext cx="388500" cy="375167"/>
            <a:chOff x="3243875" y="2372825"/>
            <a:chExt cx="291375" cy="281375"/>
          </a:xfrm>
        </p:grpSpPr>
        <p:sp>
          <p:nvSpPr>
            <p:cNvPr id="89" name="Google Shape;89;p2"/>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 name="Google Shape;90;p2"/>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 name="Google Shape;91;p2"/>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 name="Google Shape;92;p2"/>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 name="Google Shape;93;p2"/>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 name="Google Shape;94;p2"/>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 name="Google Shape;95;p2"/>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 name="Google Shape;96;p2"/>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 name="Google Shape;97;p2"/>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 name="Google Shape;98;p2"/>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9" name="Google Shape;99;p2"/>
          <p:cNvGrpSpPr/>
          <p:nvPr/>
        </p:nvGrpSpPr>
        <p:grpSpPr>
          <a:xfrm>
            <a:off x="2761968" y="821285"/>
            <a:ext cx="222233" cy="224767"/>
            <a:chOff x="4954425" y="2036375"/>
            <a:chExt cx="166675" cy="168575"/>
          </a:xfrm>
        </p:grpSpPr>
        <p:sp>
          <p:nvSpPr>
            <p:cNvPr id="100" name="Google Shape;100;p2"/>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1" name="Google Shape;101;p2"/>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2" name="Google Shape;102;p2"/>
          <p:cNvSpPr/>
          <p:nvPr/>
        </p:nvSpPr>
        <p:spPr>
          <a:xfrm>
            <a:off x="10095834" y="1321351"/>
            <a:ext cx="158833" cy="108267"/>
          </a:xfrm>
          <a:custGeom>
            <a:avLst/>
            <a:gdLst/>
            <a:ahLst/>
            <a:cxnLst/>
            <a:rect l="l" t="t" r="r" b="b"/>
            <a:pathLst>
              <a:path w="4765" h="3248" extrusionOk="0">
                <a:moveTo>
                  <a:pt x="2253" y="0"/>
                </a:moveTo>
                <a:cubicBezTo>
                  <a:pt x="255" y="0"/>
                  <a:pt x="1" y="2834"/>
                  <a:pt x="2006" y="3221"/>
                </a:cubicBezTo>
                <a:cubicBezTo>
                  <a:pt x="2122" y="3239"/>
                  <a:pt x="2233" y="3247"/>
                  <a:pt x="2340" y="3247"/>
                </a:cubicBezTo>
                <a:cubicBezTo>
                  <a:pt x="4296" y="3247"/>
                  <a:pt x="4764" y="345"/>
                  <a:pt x="2483" y="12"/>
                </a:cubicBezTo>
                <a:cubicBezTo>
                  <a:pt x="2404" y="4"/>
                  <a:pt x="2327" y="0"/>
                  <a:pt x="2253" y="0"/>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 name="Google Shape;103;p2"/>
          <p:cNvSpPr/>
          <p:nvPr/>
        </p:nvSpPr>
        <p:spPr>
          <a:xfrm>
            <a:off x="2428168" y="17128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 name="Google Shape;104;p2"/>
          <p:cNvSpPr/>
          <p:nvPr/>
        </p:nvSpPr>
        <p:spPr>
          <a:xfrm>
            <a:off x="1357400" y="13342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 name="Google Shape;105;p2"/>
          <p:cNvSpPr/>
          <p:nvPr/>
        </p:nvSpPr>
        <p:spPr>
          <a:xfrm rot="9553842">
            <a:off x="2832868" y="5588477"/>
            <a:ext cx="80432" cy="57399"/>
          </a:xfrm>
          <a:custGeom>
            <a:avLst/>
            <a:gdLst/>
            <a:ahLst/>
            <a:cxnLst/>
            <a:rect l="l" t="t" r="r" b="b"/>
            <a:pathLst>
              <a:path w="2413" h="1722" extrusionOk="0">
                <a:moveTo>
                  <a:pt x="1429" y="1"/>
                </a:moveTo>
                <a:cubicBezTo>
                  <a:pt x="1351" y="1"/>
                  <a:pt x="1268" y="12"/>
                  <a:pt x="1179" y="34"/>
                </a:cubicBezTo>
                <a:cubicBezTo>
                  <a:pt x="1156" y="33"/>
                  <a:pt x="1133" y="32"/>
                  <a:pt x="1110" y="32"/>
                </a:cubicBezTo>
                <a:cubicBezTo>
                  <a:pt x="20" y="32"/>
                  <a:pt x="1" y="1722"/>
                  <a:pt x="1114" y="1722"/>
                </a:cubicBezTo>
                <a:cubicBezTo>
                  <a:pt x="1159" y="1722"/>
                  <a:pt x="1206" y="1719"/>
                  <a:pt x="1254" y="1714"/>
                </a:cubicBezTo>
                <a:cubicBezTo>
                  <a:pt x="2412" y="1575"/>
                  <a:pt x="2372" y="1"/>
                  <a:pt x="1429" y="1"/>
                </a:cubicBez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 name="Google Shape;106;p2"/>
          <p:cNvSpPr/>
          <p:nvPr/>
        </p:nvSpPr>
        <p:spPr>
          <a:xfrm>
            <a:off x="10036933" y="55758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 name="Google Shape;107;p2"/>
          <p:cNvSpPr/>
          <p:nvPr/>
        </p:nvSpPr>
        <p:spPr>
          <a:xfrm>
            <a:off x="1472234" y="49454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08" name="Google Shape;108;p2"/>
          <p:cNvGrpSpPr/>
          <p:nvPr/>
        </p:nvGrpSpPr>
        <p:grpSpPr>
          <a:xfrm>
            <a:off x="8473401" y="946201"/>
            <a:ext cx="388500" cy="375167"/>
            <a:chOff x="3243875" y="2372825"/>
            <a:chExt cx="291375" cy="281375"/>
          </a:xfrm>
        </p:grpSpPr>
        <p:sp>
          <p:nvSpPr>
            <p:cNvPr id="109" name="Google Shape;109;p2"/>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0" name="Google Shape;110;p2"/>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1" name="Google Shape;111;p2"/>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2" name="Google Shape;112;p2"/>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3" name="Google Shape;113;p2"/>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4" name="Google Shape;114;p2"/>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5" name="Google Shape;115;p2"/>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6" name="Google Shape;116;p2"/>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7" name="Google Shape;117;p2"/>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8" name="Google Shape;118;p2"/>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19" name="Google Shape;119;p2"/>
          <p:cNvGrpSpPr/>
          <p:nvPr/>
        </p:nvGrpSpPr>
        <p:grpSpPr>
          <a:xfrm>
            <a:off x="1473401" y="5532201"/>
            <a:ext cx="592367" cy="531367"/>
            <a:chOff x="2495125" y="2142250"/>
            <a:chExt cx="444275" cy="398525"/>
          </a:xfrm>
        </p:grpSpPr>
        <p:sp>
          <p:nvSpPr>
            <p:cNvPr id="120" name="Google Shape;120;p2"/>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1" name="Google Shape;121;p2"/>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2" name="Google Shape;122;p2"/>
          <p:cNvGrpSpPr/>
          <p:nvPr/>
        </p:nvGrpSpPr>
        <p:grpSpPr>
          <a:xfrm>
            <a:off x="9301067" y="5825267"/>
            <a:ext cx="388500" cy="375167"/>
            <a:chOff x="3243875" y="2372825"/>
            <a:chExt cx="291375" cy="281375"/>
          </a:xfrm>
        </p:grpSpPr>
        <p:sp>
          <p:nvSpPr>
            <p:cNvPr id="123" name="Google Shape;123;p2"/>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4" name="Google Shape;124;p2"/>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5" name="Google Shape;125;p2"/>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6" name="Google Shape;126;p2"/>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7" name="Google Shape;127;p2"/>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 name="Google Shape;128;p2"/>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 name="Google Shape;129;p2"/>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 name="Google Shape;130;p2"/>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 name="Google Shape;131;p2"/>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 name="Google Shape;132;p2"/>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37000237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3"/>
        <p:cNvGrpSpPr/>
        <p:nvPr/>
      </p:nvGrpSpPr>
      <p:grpSpPr>
        <a:xfrm>
          <a:off x="0" y="0"/>
          <a:ext cx="0" cy="0"/>
          <a:chOff x="0" y="0"/>
          <a:chExt cx="0" cy="0"/>
        </a:xfrm>
      </p:grpSpPr>
      <p:sp>
        <p:nvSpPr>
          <p:cNvPr id="134" name="Google Shape;134;p3"/>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5" name="Google Shape;135;p3"/>
          <p:cNvGrpSpPr/>
          <p:nvPr/>
        </p:nvGrpSpPr>
        <p:grpSpPr>
          <a:xfrm>
            <a:off x="527859" y="292693"/>
            <a:ext cx="11358487" cy="6384375"/>
            <a:chOff x="395894" y="219519"/>
            <a:chExt cx="8518865" cy="4788281"/>
          </a:xfrm>
        </p:grpSpPr>
        <p:sp>
          <p:nvSpPr>
            <p:cNvPr id="136" name="Google Shape;136;p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7" name="Google Shape;137;p3"/>
            <p:cNvGrpSpPr/>
            <p:nvPr/>
          </p:nvGrpSpPr>
          <p:grpSpPr>
            <a:xfrm>
              <a:off x="8341543" y="2282008"/>
              <a:ext cx="569676" cy="380612"/>
              <a:chOff x="8341543" y="2282008"/>
              <a:chExt cx="569676" cy="380612"/>
            </a:xfrm>
          </p:grpSpPr>
          <p:sp>
            <p:nvSpPr>
              <p:cNvPr id="138" name="Google Shape;138;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9" name="Google Shape;139;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40" name="Google Shape;140;p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41" name="Google Shape;141;p3"/>
            <p:cNvGrpSpPr/>
            <p:nvPr/>
          </p:nvGrpSpPr>
          <p:grpSpPr>
            <a:xfrm>
              <a:off x="8341543" y="1721094"/>
              <a:ext cx="569676" cy="380612"/>
              <a:chOff x="8341543" y="1721094"/>
              <a:chExt cx="569676" cy="380612"/>
            </a:xfrm>
          </p:grpSpPr>
          <p:sp>
            <p:nvSpPr>
              <p:cNvPr id="142" name="Google Shape;142;p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 name="Google Shape;143;p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4" name="Google Shape;144;p3"/>
            <p:cNvGrpSpPr/>
            <p:nvPr/>
          </p:nvGrpSpPr>
          <p:grpSpPr>
            <a:xfrm>
              <a:off x="8346273" y="1183592"/>
              <a:ext cx="568486" cy="388014"/>
              <a:chOff x="8346273" y="1183592"/>
              <a:chExt cx="568486" cy="388014"/>
            </a:xfrm>
          </p:grpSpPr>
          <p:sp>
            <p:nvSpPr>
              <p:cNvPr id="145" name="Google Shape;145;p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6" name="Google Shape;146;p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47" name="Google Shape;147;p3"/>
            <p:cNvGrpSpPr/>
            <p:nvPr/>
          </p:nvGrpSpPr>
          <p:grpSpPr>
            <a:xfrm>
              <a:off x="8341543" y="606635"/>
              <a:ext cx="569676" cy="388014"/>
              <a:chOff x="8341543" y="606635"/>
              <a:chExt cx="569676" cy="388014"/>
            </a:xfrm>
          </p:grpSpPr>
          <p:sp>
            <p:nvSpPr>
              <p:cNvPr id="148" name="Google Shape;148;p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9" name="Google Shape;149;p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50" name="Google Shape;150;p3"/>
            <p:cNvGrpSpPr/>
            <p:nvPr/>
          </p:nvGrpSpPr>
          <p:grpSpPr>
            <a:xfrm>
              <a:off x="8341543" y="2842933"/>
              <a:ext cx="569676" cy="380612"/>
              <a:chOff x="8341543" y="2282008"/>
              <a:chExt cx="569676" cy="380612"/>
            </a:xfrm>
          </p:grpSpPr>
          <p:sp>
            <p:nvSpPr>
              <p:cNvPr id="151" name="Google Shape;151;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2" name="Google Shape;152;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53" name="Google Shape;153;p3"/>
            <p:cNvGrpSpPr/>
            <p:nvPr/>
          </p:nvGrpSpPr>
          <p:grpSpPr>
            <a:xfrm>
              <a:off x="8341543" y="3403858"/>
              <a:ext cx="569676" cy="380612"/>
              <a:chOff x="8341543" y="2282008"/>
              <a:chExt cx="569676" cy="380612"/>
            </a:xfrm>
          </p:grpSpPr>
          <p:sp>
            <p:nvSpPr>
              <p:cNvPr id="154" name="Google Shape;154;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5" name="Google Shape;155;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56" name="Google Shape;156;p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7" name="Google Shape;157;p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58" name="Google Shape;158;p3"/>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9" name="Google Shape;159;p3"/>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0" name="Google Shape;160;p3"/>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 name="Google Shape;161;p3"/>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 name="Google Shape;162;p3"/>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 name="Google Shape;163;p3"/>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 name="Google Shape;164;p3"/>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 name="Google Shape;165;p3"/>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 name="Google Shape;166;p3"/>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 name="Google Shape;167;p3"/>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 name="Google Shape;168;p3"/>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 name="Google Shape;169;p3"/>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0" name="Google Shape;170;p3"/>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1" name="Google Shape;171;p3"/>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2" name="Google Shape;172;p3"/>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3" name="Google Shape;173;p3"/>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4" name="Google Shape;174;p3"/>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5" name="Google Shape;175;p3"/>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6" name="Google Shape;176;p3"/>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7" name="Google Shape;177;p3"/>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8" name="Google Shape;178;p3"/>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9" name="Google Shape;179;p3"/>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0" name="Google Shape;180;p3"/>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1" name="Google Shape;181;p3"/>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2" name="Google Shape;182;p3"/>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3" name="Google Shape;183;p3"/>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4" name="Google Shape;184;p3"/>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5" name="Google Shape;185;p3"/>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6" name="Google Shape;186;p3"/>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7" name="Google Shape;187;p3"/>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8" name="Google Shape;188;p3"/>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9" name="Google Shape;189;p3"/>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0" name="Google Shape;190;p3"/>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1" name="Google Shape;191;p3"/>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2" name="Google Shape;192;p3"/>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3" name="Google Shape;193;p3"/>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4" name="Google Shape;194;p3"/>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5" name="Google Shape;195;p3"/>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6" name="Google Shape;196;p3"/>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7" name="Google Shape;197;p3"/>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8" name="Google Shape;198;p3"/>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9" name="Google Shape;199;p3"/>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0" name="Google Shape;200;p3"/>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1" name="Google Shape;201;p3"/>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2" name="Google Shape;202;p3"/>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3" name="Google Shape;203;p3"/>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4" name="Google Shape;204;p3"/>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5" name="Google Shape;205;p3"/>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6" name="Google Shape;206;p3"/>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7" name="Google Shape;207;p3"/>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8" name="Google Shape;208;p3"/>
          <p:cNvSpPr txBox="1">
            <a:spLocks noGrp="1"/>
          </p:cNvSpPr>
          <p:nvPr>
            <p:ph type="title"/>
          </p:nvPr>
        </p:nvSpPr>
        <p:spPr>
          <a:xfrm>
            <a:off x="3330499" y="2875457"/>
            <a:ext cx="5290800" cy="8748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466"/>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
        <p:nvSpPr>
          <p:cNvPr id="209" name="Google Shape;209;p3"/>
          <p:cNvSpPr txBox="1">
            <a:spLocks noGrp="1"/>
          </p:cNvSpPr>
          <p:nvPr>
            <p:ph type="title" idx="2" hasCustomPrompt="1"/>
          </p:nvPr>
        </p:nvSpPr>
        <p:spPr>
          <a:xfrm>
            <a:off x="5287533" y="1496600"/>
            <a:ext cx="1376800" cy="874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5733">
                <a:solidFill>
                  <a:schemeClr val="accent1"/>
                </a:solidFill>
              </a:defRPr>
            </a:lvl1pPr>
            <a:lvl2pPr lvl="1" algn="ctr" rtl="0">
              <a:spcBef>
                <a:spcPts val="0"/>
              </a:spcBef>
              <a:spcAft>
                <a:spcPts val="0"/>
              </a:spcAft>
              <a:buClr>
                <a:schemeClr val="accent1"/>
              </a:buClr>
              <a:buSzPts val="7200"/>
              <a:buNone/>
              <a:defRPr sz="9600">
                <a:solidFill>
                  <a:schemeClr val="accent1"/>
                </a:solidFill>
              </a:defRPr>
            </a:lvl2pPr>
            <a:lvl3pPr lvl="2" algn="ctr" rtl="0">
              <a:spcBef>
                <a:spcPts val="0"/>
              </a:spcBef>
              <a:spcAft>
                <a:spcPts val="0"/>
              </a:spcAft>
              <a:buClr>
                <a:schemeClr val="accent1"/>
              </a:buClr>
              <a:buSzPts val="7200"/>
              <a:buNone/>
              <a:defRPr sz="9600">
                <a:solidFill>
                  <a:schemeClr val="accent1"/>
                </a:solidFill>
              </a:defRPr>
            </a:lvl3pPr>
            <a:lvl4pPr lvl="3" algn="ctr" rtl="0">
              <a:spcBef>
                <a:spcPts val="0"/>
              </a:spcBef>
              <a:spcAft>
                <a:spcPts val="0"/>
              </a:spcAft>
              <a:buClr>
                <a:schemeClr val="accent1"/>
              </a:buClr>
              <a:buSzPts val="7200"/>
              <a:buNone/>
              <a:defRPr sz="9600">
                <a:solidFill>
                  <a:schemeClr val="accent1"/>
                </a:solidFill>
              </a:defRPr>
            </a:lvl4pPr>
            <a:lvl5pPr lvl="4" algn="ctr" rtl="0">
              <a:spcBef>
                <a:spcPts val="0"/>
              </a:spcBef>
              <a:spcAft>
                <a:spcPts val="0"/>
              </a:spcAft>
              <a:buClr>
                <a:schemeClr val="accent1"/>
              </a:buClr>
              <a:buSzPts val="7200"/>
              <a:buNone/>
              <a:defRPr sz="9600">
                <a:solidFill>
                  <a:schemeClr val="accent1"/>
                </a:solidFill>
              </a:defRPr>
            </a:lvl5pPr>
            <a:lvl6pPr lvl="5" algn="ctr" rtl="0">
              <a:spcBef>
                <a:spcPts val="0"/>
              </a:spcBef>
              <a:spcAft>
                <a:spcPts val="0"/>
              </a:spcAft>
              <a:buClr>
                <a:schemeClr val="accent1"/>
              </a:buClr>
              <a:buSzPts val="7200"/>
              <a:buNone/>
              <a:defRPr sz="9600">
                <a:solidFill>
                  <a:schemeClr val="accent1"/>
                </a:solidFill>
              </a:defRPr>
            </a:lvl6pPr>
            <a:lvl7pPr lvl="6" algn="ctr" rtl="0">
              <a:spcBef>
                <a:spcPts val="0"/>
              </a:spcBef>
              <a:spcAft>
                <a:spcPts val="0"/>
              </a:spcAft>
              <a:buClr>
                <a:schemeClr val="accent1"/>
              </a:buClr>
              <a:buSzPts val="7200"/>
              <a:buNone/>
              <a:defRPr sz="9600">
                <a:solidFill>
                  <a:schemeClr val="accent1"/>
                </a:solidFill>
              </a:defRPr>
            </a:lvl7pPr>
            <a:lvl8pPr lvl="7" algn="ctr" rtl="0">
              <a:spcBef>
                <a:spcPts val="0"/>
              </a:spcBef>
              <a:spcAft>
                <a:spcPts val="0"/>
              </a:spcAft>
              <a:buClr>
                <a:schemeClr val="accent1"/>
              </a:buClr>
              <a:buSzPts val="7200"/>
              <a:buNone/>
              <a:defRPr sz="9600">
                <a:solidFill>
                  <a:schemeClr val="accent1"/>
                </a:solidFill>
              </a:defRPr>
            </a:lvl8pPr>
            <a:lvl9pPr lvl="8" algn="ctr" rtl="0">
              <a:spcBef>
                <a:spcPts val="0"/>
              </a:spcBef>
              <a:spcAft>
                <a:spcPts val="0"/>
              </a:spcAft>
              <a:buClr>
                <a:schemeClr val="accent1"/>
              </a:buClr>
              <a:buSzPts val="7200"/>
              <a:buNone/>
              <a:defRPr sz="9600">
                <a:solidFill>
                  <a:schemeClr val="accent1"/>
                </a:solidFill>
              </a:defRPr>
            </a:lvl9pPr>
          </a:lstStyle>
          <a:p>
            <a:r>
              <a:t>xx%</a:t>
            </a:r>
          </a:p>
        </p:txBody>
      </p:sp>
      <p:sp>
        <p:nvSpPr>
          <p:cNvPr id="210" name="Google Shape;210;p3"/>
          <p:cNvSpPr txBox="1">
            <a:spLocks noGrp="1"/>
          </p:cNvSpPr>
          <p:nvPr>
            <p:ph type="subTitle" idx="1"/>
          </p:nvPr>
        </p:nvSpPr>
        <p:spPr>
          <a:xfrm>
            <a:off x="2978100" y="4193133"/>
            <a:ext cx="5995600" cy="87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solidFill>
                  <a:schemeClr val="dk1"/>
                </a:solidFill>
              </a:defRPr>
            </a:lvl1pPr>
            <a:lvl2pPr lvl="1" algn="ctr" rtl="0">
              <a:spcBef>
                <a:spcPts val="0"/>
              </a:spcBef>
              <a:spcAft>
                <a:spcPts val="0"/>
              </a:spcAft>
              <a:buNone/>
              <a:defRPr>
                <a:solidFill>
                  <a:schemeClr val="dk1"/>
                </a:solidFill>
              </a:defRPr>
            </a:lvl2pPr>
            <a:lvl3pPr lvl="2" algn="ctr" rtl="0">
              <a:spcBef>
                <a:spcPts val="0"/>
              </a:spcBef>
              <a:spcAft>
                <a:spcPts val="0"/>
              </a:spcAft>
              <a:buNone/>
              <a:defRPr>
                <a:solidFill>
                  <a:schemeClr val="dk1"/>
                </a:solidFill>
              </a:defRPr>
            </a:lvl3pPr>
            <a:lvl4pPr lvl="3" algn="ctr" rtl="0">
              <a:spcBef>
                <a:spcPts val="0"/>
              </a:spcBef>
              <a:spcAft>
                <a:spcPts val="0"/>
              </a:spcAft>
              <a:buNone/>
              <a:defRPr>
                <a:solidFill>
                  <a:schemeClr val="dk1"/>
                </a:solidFill>
              </a:defRPr>
            </a:lvl4pPr>
            <a:lvl5pPr lvl="4" algn="ctr" rtl="0">
              <a:spcBef>
                <a:spcPts val="0"/>
              </a:spcBef>
              <a:spcAft>
                <a:spcPts val="0"/>
              </a:spcAft>
              <a:buNone/>
              <a:defRPr>
                <a:solidFill>
                  <a:schemeClr val="dk1"/>
                </a:solidFill>
              </a:defRPr>
            </a:lvl5pPr>
            <a:lvl6pPr lvl="5" algn="ctr" rtl="0">
              <a:spcBef>
                <a:spcPts val="0"/>
              </a:spcBef>
              <a:spcAft>
                <a:spcPts val="0"/>
              </a:spcAft>
              <a:buNone/>
              <a:defRPr>
                <a:solidFill>
                  <a:schemeClr val="dk1"/>
                </a:solidFill>
              </a:defRPr>
            </a:lvl6pPr>
            <a:lvl7pPr lvl="6" algn="ctr" rtl="0">
              <a:spcBef>
                <a:spcPts val="0"/>
              </a:spcBef>
              <a:spcAft>
                <a:spcPts val="0"/>
              </a:spcAft>
              <a:buNone/>
              <a:defRPr>
                <a:solidFill>
                  <a:schemeClr val="dk1"/>
                </a:solidFill>
              </a:defRPr>
            </a:lvl7pPr>
            <a:lvl8pPr lvl="7" algn="ctr" rtl="0">
              <a:spcBef>
                <a:spcPts val="0"/>
              </a:spcBef>
              <a:spcAft>
                <a:spcPts val="0"/>
              </a:spcAft>
              <a:buNone/>
              <a:defRPr>
                <a:solidFill>
                  <a:schemeClr val="dk1"/>
                </a:solidFill>
              </a:defRPr>
            </a:lvl8pPr>
            <a:lvl9pPr lvl="8" algn="ctr" rtl="0">
              <a:spcBef>
                <a:spcPts val="0"/>
              </a:spcBef>
              <a:spcAft>
                <a:spcPts val="0"/>
              </a:spcAft>
              <a:buNone/>
              <a:defRPr>
                <a:solidFill>
                  <a:schemeClr val="dk1"/>
                </a:solidFill>
              </a:defRPr>
            </a:lvl9pPr>
          </a:lstStyle>
          <a:p>
            <a:endParaRPr/>
          </a:p>
        </p:txBody>
      </p:sp>
      <p:grpSp>
        <p:nvGrpSpPr>
          <p:cNvPr id="211" name="Google Shape;211;p3"/>
          <p:cNvGrpSpPr/>
          <p:nvPr/>
        </p:nvGrpSpPr>
        <p:grpSpPr>
          <a:xfrm>
            <a:off x="1373567" y="2108467"/>
            <a:ext cx="592367" cy="531367"/>
            <a:chOff x="2495125" y="2142250"/>
            <a:chExt cx="444275" cy="398525"/>
          </a:xfrm>
        </p:grpSpPr>
        <p:sp>
          <p:nvSpPr>
            <p:cNvPr id="212"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3"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14" name="Google Shape;214;p3"/>
          <p:cNvGrpSpPr/>
          <p:nvPr/>
        </p:nvGrpSpPr>
        <p:grpSpPr>
          <a:xfrm>
            <a:off x="9804601" y="5273701"/>
            <a:ext cx="388500" cy="375167"/>
            <a:chOff x="3243875" y="2372825"/>
            <a:chExt cx="291375" cy="281375"/>
          </a:xfrm>
        </p:grpSpPr>
        <p:sp>
          <p:nvSpPr>
            <p:cNvPr id="215"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6"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7"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8"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9"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0"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1"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2"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3"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4"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25" name="Google Shape;225;p3"/>
          <p:cNvGrpSpPr/>
          <p:nvPr/>
        </p:nvGrpSpPr>
        <p:grpSpPr>
          <a:xfrm>
            <a:off x="10013868" y="1672585"/>
            <a:ext cx="222233" cy="224767"/>
            <a:chOff x="4954425" y="2036375"/>
            <a:chExt cx="166675" cy="168575"/>
          </a:xfrm>
        </p:grpSpPr>
        <p:sp>
          <p:nvSpPr>
            <p:cNvPr id="226"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7"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28" name="Google Shape;228;p3"/>
          <p:cNvSpPr/>
          <p:nvPr/>
        </p:nvSpPr>
        <p:spPr>
          <a:xfrm>
            <a:off x="2041801" y="4022766"/>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9" name="Google Shape;229;p3"/>
          <p:cNvSpPr/>
          <p:nvPr/>
        </p:nvSpPr>
        <p:spPr>
          <a:xfrm>
            <a:off x="10758967" y="3611184"/>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30" name="Google Shape;230;p3"/>
          <p:cNvGrpSpPr/>
          <p:nvPr/>
        </p:nvGrpSpPr>
        <p:grpSpPr>
          <a:xfrm>
            <a:off x="1558634" y="5420001"/>
            <a:ext cx="222233" cy="224767"/>
            <a:chOff x="4954425" y="2036375"/>
            <a:chExt cx="166675" cy="168575"/>
          </a:xfrm>
        </p:grpSpPr>
        <p:sp>
          <p:nvSpPr>
            <p:cNvPr id="231"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2"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1820944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3"/>
        <p:cNvGrpSpPr/>
        <p:nvPr/>
      </p:nvGrpSpPr>
      <p:grpSpPr>
        <a:xfrm>
          <a:off x="0" y="0"/>
          <a:ext cx="0" cy="0"/>
          <a:chOff x="0" y="0"/>
          <a:chExt cx="0" cy="0"/>
        </a:xfrm>
      </p:grpSpPr>
      <p:sp>
        <p:nvSpPr>
          <p:cNvPr id="234" name="Google Shape;234;p4"/>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5" name="Google Shape;235;p4"/>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6" name="Google Shape;236;p4"/>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37" name="Google Shape;237;p4"/>
          <p:cNvGrpSpPr/>
          <p:nvPr/>
        </p:nvGrpSpPr>
        <p:grpSpPr>
          <a:xfrm>
            <a:off x="11122057" y="3042677"/>
            <a:ext cx="759568" cy="507483"/>
            <a:chOff x="8341543" y="2282008"/>
            <a:chExt cx="569676" cy="380612"/>
          </a:xfrm>
        </p:grpSpPr>
        <p:sp>
          <p:nvSpPr>
            <p:cNvPr id="238" name="Google Shape;238;p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9" name="Google Shape;239;p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40" name="Google Shape;240;p4"/>
          <p:cNvGrpSpPr/>
          <p:nvPr/>
        </p:nvGrpSpPr>
        <p:grpSpPr>
          <a:xfrm>
            <a:off x="11122057" y="2294792"/>
            <a:ext cx="759568" cy="507483"/>
            <a:chOff x="8341543" y="1721094"/>
            <a:chExt cx="569676" cy="380612"/>
          </a:xfrm>
        </p:grpSpPr>
        <p:sp>
          <p:nvSpPr>
            <p:cNvPr id="241" name="Google Shape;241;p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2" name="Google Shape;242;p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43" name="Google Shape;243;p4"/>
          <p:cNvGrpSpPr/>
          <p:nvPr/>
        </p:nvGrpSpPr>
        <p:grpSpPr>
          <a:xfrm>
            <a:off x="11128364" y="1578123"/>
            <a:ext cx="757981" cy="517352"/>
            <a:chOff x="8346273" y="1183592"/>
            <a:chExt cx="568486" cy="388014"/>
          </a:xfrm>
        </p:grpSpPr>
        <p:sp>
          <p:nvSpPr>
            <p:cNvPr id="244" name="Google Shape;244;p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5" name="Google Shape;245;p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46" name="Google Shape;246;p4"/>
          <p:cNvGrpSpPr/>
          <p:nvPr/>
        </p:nvGrpSpPr>
        <p:grpSpPr>
          <a:xfrm>
            <a:off x="11122057" y="808847"/>
            <a:ext cx="759568" cy="517352"/>
            <a:chOff x="8341543" y="606635"/>
            <a:chExt cx="569676" cy="388014"/>
          </a:xfrm>
        </p:grpSpPr>
        <p:sp>
          <p:nvSpPr>
            <p:cNvPr id="247" name="Google Shape;247;p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8" name="Google Shape;248;p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49" name="Google Shape;249;p4"/>
          <p:cNvGrpSpPr/>
          <p:nvPr/>
        </p:nvGrpSpPr>
        <p:grpSpPr>
          <a:xfrm>
            <a:off x="11122057" y="3790577"/>
            <a:ext cx="759568" cy="507483"/>
            <a:chOff x="8341543" y="2282008"/>
            <a:chExt cx="569676" cy="380612"/>
          </a:xfrm>
        </p:grpSpPr>
        <p:sp>
          <p:nvSpPr>
            <p:cNvPr id="250" name="Google Shape;250;p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1" name="Google Shape;251;p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52" name="Google Shape;252;p4"/>
          <p:cNvGrpSpPr/>
          <p:nvPr/>
        </p:nvGrpSpPr>
        <p:grpSpPr>
          <a:xfrm>
            <a:off x="11122057" y="4538477"/>
            <a:ext cx="759568" cy="507483"/>
            <a:chOff x="8341543" y="2282008"/>
            <a:chExt cx="569676" cy="380612"/>
          </a:xfrm>
        </p:grpSpPr>
        <p:sp>
          <p:nvSpPr>
            <p:cNvPr id="253" name="Google Shape;253;p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4" name="Google Shape;254;p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55" name="Google Shape;255;p4"/>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6" name="Google Shape;256;p4"/>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7" name="Google Shape;257;p4"/>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8" name="Google Shape;258;p4"/>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9" name="Google Shape;259;p4"/>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0" name="Google Shape;260;p4"/>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1" name="Google Shape;261;p4"/>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2" name="Google Shape;262;p4"/>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3" name="Google Shape;263;p4"/>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4" name="Google Shape;264;p4"/>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5" name="Google Shape;265;p4"/>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6" name="Google Shape;266;p4"/>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7" name="Google Shape;267;p4"/>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8" name="Google Shape;268;p4"/>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9" name="Google Shape;269;p4"/>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0" name="Google Shape;270;p4"/>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1" name="Google Shape;271;p4"/>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2" name="Google Shape;272;p4"/>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3" name="Google Shape;273;p4"/>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4" name="Google Shape;274;p4"/>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5" name="Google Shape;275;p4"/>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6" name="Google Shape;276;p4"/>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7" name="Google Shape;277;p4"/>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8" name="Google Shape;278;p4"/>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9" name="Google Shape;279;p4"/>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0" name="Google Shape;280;p4"/>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1" name="Google Shape;281;p4"/>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2" name="Google Shape;282;p4"/>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3" name="Google Shape;283;p4"/>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4" name="Google Shape;284;p4"/>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5" name="Google Shape;285;p4"/>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6" name="Google Shape;286;p4"/>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7" name="Google Shape;287;p4"/>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8" name="Google Shape;288;p4"/>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9" name="Google Shape;289;p4"/>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0" name="Google Shape;290;p4"/>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1" name="Google Shape;291;p4"/>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2" name="Google Shape;292;p4"/>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3" name="Google Shape;293;p4"/>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4" name="Google Shape;294;p4"/>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5" name="Google Shape;295;p4"/>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6" name="Google Shape;296;p4"/>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7" name="Google Shape;297;p4"/>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8" name="Google Shape;298;p4"/>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9" name="Google Shape;299;p4"/>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0" name="Google Shape;300;p4"/>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1" name="Google Shape;301;p4"/>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2" name="Google Shape;302;p4"/>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3" name="Google Shape;303;p4"/>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4" name="Google Shape;304;p4"/>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5" name="Google Shape;305;p4"/>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6" name="Google Shape;306;p4"/>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7" name="Google Shape;307;p4"/>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8" name="Google Shape;308;p4"/>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9" name="Google Shape;309;p4"/>
          <p:cNvSpPr txBox="1">
            <a:spLocks noGrp="1"/>
          </p:cNvSpPr>
          <p:nvPr>
            <p:ph type="subTitle" idx="1"/>
          </p:nvPr>
        </p:nvSpPr>
        <p:spPr>
          <a:xfrm>
            <a:off x="1095100" y="1642867"/>
            <a:ext cx="10001600" cy="442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a:endParaRPr/>
          </a:p>
        </p:txBody>
      </p:sp>
      <p:sp>
        <p:nvSpPr>
          <p:cNvPr id="310" name="Google Shape;310;p4"/>
          <p:cNvSpPr/>
          <p:nvPr/>
        </p:nvSpPr>
        <p:spPr>
          <a:xfrm rot="4238894">
            <a:off x="382928" y="5844515"/>
            <a:ext cx="1059613" cy="91567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1" name="Google Shape;311;p4"/>
          <p:cNvSpPr/>
          <p:nvPr/>
        </p:nvSpPr>
        <p:spPr>
          <a:xfrm>
            <a:off x="9479668" y="976900"/>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2" name="Google Shape;312;p4"/>
          <p:cNvSpPr/>
          <p:nvPr/>
        </p:nvSpPr>
        <p:spPr>
          <a:xfrm>
            <a:off x="1765867" y="73475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13" name="Google Shape;313;p4"/>
          <p:cNvGrpSpPr/>
          <p:nvPr/>
        </p:nvGrpSpPr>
        <p:grpSpPr>
          <a:xfrm>
            <a:off x="10182534" y="588467"/>
            <a:ext cx="388500" cy="375167"/>
            <a:chOff x="3243875" y="2372825"/>
            <a:chExt cx="291375" cy="281375"/>
          </a:xfrm>
        </p:grpSpPr>
        <p:sp>
          <p:nvSpPr>
            <p:cNvPr id="314" name="Google Shape;314;p4"/>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5" name="Google Shape;315;p4"/>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6" name="Google Shape;316;p4"/>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7" name="Google Shape;317;p4"/>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8" name="Google Shape;318;p4"/>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9" name="Google Shape;319;p4"/>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0" name="Google Shape;320;p4"/>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1" name="Google Shape;321;p4"/>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2" name="Google Shape;322;p4"/>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3" name="Google Shape;323;p4"/>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24" name="Google Shape;324;p4"/>
          <p:cNvSpPr/>
          <p:nvPr/>
        </p:nvSpPr>
        <p:spPr>
          <a:xfrm>
            <a:off x="10784500" y="164285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5" name="Google Shape;325;p4"/>
          <p:cNvSpPr/>
          <p:nvPr/>
        </p:nvSpPr>
        <p:spPr>
          <a:xfrm>
            <a:off x="1364001" y="1352067"/>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625498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26"/>
        <p:cNvGrpSpPr/>
        <p:nvPr/>
      </p:nvGrpSpPr>
      <p:grpSpPr>
        <a:xfrm>
          <a:off x="0" y="0"/>
          <a:ext cx="0" cy="0"/>
          <a:chOff x="0" y="0"/>
          <a:chExt cx="0" cy="0"/>
        </a:xfrm>
      </p:grpSpPr>
      <p:grpSp>
        <p:nvGrpSpPr>
          <p:cNvPr id="327" name="Google Shape;327;p5"/>
          <p:cNvGrpSpPr/>
          <p:nvPr/>
        </p:nvGrpSpPr>
        <p:grpSpPr>
          <a:xfrm>
            <a:off x="527859" y="292693"/>
            <a:ext cx="11358487" cy="6384375"/>
            <a:chOff x="395894" y="219519"/>
            <a:chExt cx="8518865" cy="4788281"/>
          </a:xfrm>
        </p:grpSpPr>
        <p:sp>
          <p:nvSpPr>
            <p:cNvPr id="328" name="Google Shape;328;p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29" name="Google Shape;329;p5"/>
            <p:cNvGrpSpPr/>
            <p:nvPr/>
          </p:nvGrpSpPr>
          <p:grpSpPr>
            <a:xfrm>
              <a:off x="8341543" y="2282008"/>
              <a:ext cx="569676" cy="380612"/>
              <a:chOff x="8341543" y="2282008"/>
              <a:chExt cx="569676" cy="380612"/>
            </a:xfrm>
          </p:grpSpPr>
          <p:sp>
            <p:nvSpPr>
              <p:cNvPr id="330" name="Google Shape;330;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1" name="Google Shape;331;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32" name="Google Shape;332;p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33" name="Google Shape;333;p5"/>
            <p:cNvGrpSpPr/>
            <p:nvPr/>
          </p:nvGrpSpPr>
          <p:grpSpPr>
            <a:xfrm>
              <a:off x="8341543" y="1721094"/>
              <a:ext cx="569676" cy="380612"/>
              <a:chOff x="8341543" y="1721094"/>
              <a:chExt cx="569676" cy="380612"/>
            </a:xfrm>
          </p:grpSpPr>
          <p:sp>
            <p:nvSpPr>
              <p:cNvPr id="334" name="Google Shape;334;p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5" name="Google Shape;335;p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36" name="Google Shape;336;p5"/>
            <p:cNvGrpSpPr/>
            <p:nvPr/>
          </p:nvGrpSpPr>
          <p:grpSpPr>
            <a:xfrm>
              <a:off x="8346273" y="1183592"/>
              <a:ext cx="568486" cy="388014"/>
              <a:chOff x="8346273" y="1183592"/>
              <a:chExt cx="568486" cy="388014"/>
            </a:xfrm>
          </p:grpSpPr>
          <p:sp>
            <p:nvSpPr>
              <p:cNvPr id="337" name="Google Shape;337;p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8" name="Google Shape;338;p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39" name="Google Shape;339;p5"/>
            <p:cNvGrpSpPr/>
            <p:nvPr/>
          </p:nvGrpSpPr>
          <p:grpSpPr>
            <a:xfrm>
              <a:off x="8341543" y="606635"/>
              <a:ext cx="569676" cy="388014"/>
              <a:chOff x="8341543" y="606635"/>
              <a:chExt cx="569676" cy="388014"/>
            </a:xfrm>
          </p:grpSpPr>
          <p:sp>
            <p:nvSpPr>
              <p:cNvPr id="340" name="Google Shape;340;p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1" name="Google Shape;341;p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42" name="Google Shape;342;p5"/>
            <p:cNvGrpSpPr/>
            <p:nvPr/>
          </p:nvGrpSpPr>
          <p:grpSpPr>
            <a:xfrm>
              <a:off x="8341543" y="2842933"/>
              <a:ext cx="569676" cy="380612"/>
              <a:chOff x="8341543" y="2282008"/>
              <a:chExt cx="569676" cy="380612"/>
            </a:xfrm>
          </p:grpSpPr>
          <p:sp>
            <p:nvSpPr>
              <p:cNvPr id="343" name="Google Shape;343;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4" name="Google Shape;344;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45" name="Google Shape;345;p5"/>
            <p:cNvGrpSpPr/>
            <p:nvPr/>
          </p:nvGrpSpPr>
          <p:grpSpPr>
            <a:xfrm>
              <a:off x="8341543" y="3403858"/>
              <a:ext cx="569676" cy="380612"/>
              <a:chOff x="8341543" y="2282008"/>
              <a:chExt cx="569676" cy="380612"/>
            </a:xfrm>
          </p:grpSpPr>
          <p:sp>
            <p:nvSpPr>
              <p:cNvPr id="346" name="Google Shape;346;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7" name="Google Shape;347;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48" name="Google Shape;348;p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9" name="Google Shape;349;p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50" name="Google Shape;350;p5"/>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351" name="Google Shape;351;p5"/>
          <p:cNvSpPr txBox="1">
            <a:spLocks noGrp="1"/>
          </p:cNvSpPr>
          <p:nvPr>
            <p:ph type="subTitle" idx="1"/>
          </p:nvPr>
        </p:nvSpPr>
        <p:spPr>
          <a:xfrm>
            <a:off x="2639784" y="2994033"/>
            <a:ext cx="3123600" cy="52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b="1">
                <a:solidFill>
                  <a:schemeClr val="accent1"/>
                </a:solidFill>
              </a:defRPr>
            </a:lvl1pPr>
            <a:lvl2pPr lvl="1" algn="ctr" rtl="0">
              <a:spcBef>
                <a:spcPts val="0"/>
              </a:spcBef>
              <a:spcAft>
                <a:spcPts val="0"/>
              </a:spcAft>
              <a:buNone/>
              <a:defRPr sz="2400">
                <a:solidFill>
                  <a:schemeClr val="accent1"/>
                </a:solidFill>
              </a:defRPr>
            </a:lvl2pPr>
            <a:lvl3pPr lvl="2" algn="ctr" rtl="0">
              <a:spcBef>
                <a:spcPts val="0"/>
              </a:spcBef>
              <a:spcAft>
                <a:spcPts val="0"/>
              </a:spcAft>
              <a:buNone/>
              <a:defRPr sz="2400">
                <a:solidFill>
                  <a:schemeClr val="accent1"/>
                </a:solidFill>
              </a:defRPr>
            </a:lvl3pPr>
            <a:lvl4pPr lvl="3" algn="ctr" rtl="0">
              <a:spcBef>
                <a:spcPts val="0"/>
              </a:spcBef>
              <a:spcAft>
                <a:spcPts val="0"/>
              </a:spcAft>
              <a:buNone/>
              <a:defRPr sz="2400">
                <a:solidFill>
                  <a:schemeClr val="accent1"/>
                </a:solidFill>
              </a:defRPr>
            </a:lvl4pPr>
            <a:lvl5pPr lvl="4" algn="ctr" rtl="0">
              <a:spcBef>
                <a:spcPts val="0"/>
              </a:spcBef>
              <a:spcAft>
                <a:spcPts val="0"/>
              </a:spcAft>
              <a:buNone/>
              <a:defRPr sz="2400">
                <a:solidFill>
                  <a:schemeClr val="accent1"/>
                </a:solidFill>
              </a:defRPr>
            </a:lvl5pPr>
            <a:lvl6pPr lvl="5" algn="ctr" rtl="0">
              <a:spcBef>
                <a:spcPts val="0"/>
              </a:spcBef>
              <a:spcAft>
                <a:spcPts val="0"/>
              </a:spcAft>
              <a:buNone/>
              <a:defRPr sz="2400">
                <a:solidFill>
                  <a:schemeClr val="accent1"/>
                </a:solidFill>
              </a:defRPr>
            </a:lvl6pPr>
            <a:lvl7pPr lvl="6" algn="ctr" rtl="0">
              <a:spcBef>
                <a:spcPts val="0"/>
              </a:spcBef>
              <a:spcAft>
                <a:spcPts val="0"/>
              </a:spcAft>
              <a:buNone/>
              <a:defRPr sz="2400">
                <a:solidFill>
                  <a:schemeClr val="accent1"/>
                </a:solidFill>
              </a:defRPr>
            </a:lvl7pPr>
            <a:lvl8pPr lvl="7" algn="ctr" rtl="0">
              <a:spcBef>
                <a:spcPts val="0"/>
              </a:spcBef>
              <a:spcAft>
                <a:spcPts val="0"/>
              </a:spcAft>
              <a:buNone/>
              <a:defRPr sz="2400">
                <a:solidFill>
                  <a:schemeClr val="accent1"/>
                </a:solidFill>
              </a:defRPr>
            </a:lvl8pPr>
            <a:lvl9pPr lvl="8" algn="ctr" rtl="0">
              <a:spcBef>
                <a:spcPts val="0"/>
              </a:spcBef>
              <a:spcAft>
                <a:spcPts val="0"/>
              </a:spcAft>
              <a:buNone/>
              <a:defRPr sz="2400">
                <a:solidFill>
                  <a:schemeClr val="accent1"/>
                </a:solidFill>
              </a:defRPr>
            </a:lvl9pPr>
          </a:lstStyle>
          <a:p>
            <a:endParaRPr/>
          </a:p>
        </p:txBody>
      </p:sp>
      <p:sp>
        <p:nvSpPr>
          <p:cNvPr id="352" name="Google Shape;352;p5"/>
          <p:cNvSpPr txBox="1">
            <a:spLocks noGrp="1"/>
          </p:cNvSpPr>
          <p:nvPr>
            <p:ph type="subTitle" idx="2"/>
          </p:nvPr>
        </p:nvSpPr>
        <p:spPr>
          <a:xfrm>
            <a:off x="2639784" y="3471200"/>
            <a:ext cx="3123600" cy="1314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53" name="Google Shape;353;p5"/>
          <p:cNvSpPr txBox="1">
            <a:spLocks noGrp="1"/>
          </p:cNvSpPr>
          <p:nvPr>
            <p:ph type="subTitle" idx="3"/>
          </p:nvPr>
        </p:nvSpPr>
        <p:spPr>
          <a:xfrm>
            <a:off x="6428617" y="2994033"/>
            <a:ext cx="3123600" cy="52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b="1">
                <a:solidFill>
                  <a:schemeClr val="accent1"/>
                </a:solidFill>
              </a:defRPr>
            </a:lvl1pPr>
            <a:lvl2pPr lvl="1" algn="ctr" rtl="0">
              <a:spcBef>
                <a:spcPts val="0"/>
              </a:spcBef>
              <a:spcAft>
                <a:spcPts val="0"/>
              </a:spcAft>
              <a:buNone/>
              <a:defRPr sz="2400">
                <a:solidFill>
                  <a:schemeClr val="accent1"/>
                </a:solidFill>
              </a:defRPr>
            </a:lvl2pPr>
            <a:lvl3pPr lvl="2" algn="ctr" rtl="0">
              <a:spcBef>
                <a:spcPts val="0"/>
              </a:spcBef>
              <a:spcAft>
                <a:spcPts val="0"/>
              </a:spcAft>
              <a:buNone/>
              <a:defRPr sz="2400">
                <a:solidFill>
                  <a:schemeClr val="accent1"/>
                </a:solidFill>
              </a:defRPr>
            </a:lvl3pPr>
            <a:lvl4pPr lvl="3" algn="ctr" rtl="0">
              <a:spcBef>
                <a:spcPts val="0"/>
              </a:spcBef>
              <a:spcAft>
                <a:spcPts val="0"/>
              </a:spcAft>
              <a:buNone/>
              <a:defRPr sz="2400">
                <a:solidFill>
                  <a:schemeClr val="accent1"/>
                </a:solidFill>
              </a:defRPr>
            </a:lvl4pPr>
            <a:lvl5pPr lvl="4" algn="ctr" rtl="0">
              <a:spcBef>
                <a:spcPts val="0"/>
              </a:spcBef>
              <a:spcAft>
                <a:spcPts val="0"/>
              </a:spcAft>
              <a:buNone/>
              <a:defRPr sz="2400">
                <a:solidFill>
                  <a:schemeClr val="accent1"/>
                </a:solidFill>
              </a:defRPr>
            </a:lvl5pPr>
            <a:lvl6pPr lvl="5" algn="ctr" rtl="0">
              <a:spcBef>
                <a:spcPts val="0"/>
              </a:spcBef>
              <a:spcAft>
                <a:spcPts val="0"/>
              </a:spcAft>
              <a:buNone/>
              <a:defRPr sz="2400">
                <a:solidFill>
                  <a:schemeClr val="accent1"/>
                </a:solidFill>
              </a:defRPr>
            </a:lvl6pPr>
            <a:lvl7pPr lvl="6" algn="ctr" rtl="0">
              <a:spcBef>
                <a:spcPts val="0"/>
              </a:spcBef>
              <a:spcAft>
                <a:spcPts val="0"/>
              </a:spcAft>
              <a:buNone/>
              <a:defRPr sz="2400">
                <a:solidFill>
                  <a:schemeClr val="accent1"/>
                </a:solidFill>
              </a:defRPr>
            </a:lvl7pPr>
            <a:lvl8pPr lvl="7" algn="ctr" rtl="0">
              <a:spcBef>
                <a:spcPts val="0"/>
              </a:spcBef>
              <a:spcAft>
                <a:spcPts val="0"/>
              </a:spcAft>
              <a:buNone/>
              <a:defRPr sz="2400">
                <a:solidFill>
                  <a:schemeClr val="accent1"/>
                </a:solidFill>
              </a:defRPr>
            </a:lvl8pPr>
            <a:lvl9pPr lvl="8" algn="ctr" rtl="0">
              <a:spcBef>
                <a:spcPts val="0"/>
              </a:spcBef>
              <a:spcAft>
                <a:spcPts val="0"/>
              </a:spcAft>
              <a:buNone/>
              <a:defRPr sz="2400">
                <a:solidFill>
                  <a:schemeClr val="accent1"/>
                </a:solidFill>
              </a:defRPr>
            </a:lvl9pPr>
          </a:lstStyle>
          <a:p>
            <a:endParaRPr/>
          </a:p>
        </p:txBody>
      </p:sp>
      <p:sp>
        <p:nvSpPr>
          <p:cNvPr id="354" name="Google Shape;354;p5"/>
          <p:cNvSpPr txBox="1">
            <a:spLocks noGrp="1"/>
          </p:cNvSpPr>
          <p:nvPr>
            <p:ph type="subTitle" idx="4"/>
          </p:nvPr>
        </p:nvSpPr>
        <p:spPr>
          <a:xfrm>
            <a:off x="6428617" y="3471205"/>
            <a:ext cx="3123600" cy="1314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355" name="Google Shape;355;p5"/>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6" name="Google Shape;356;p5"/>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7" name="Google Shape;357;p5"/>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8" name="Google Shape;358;p5"/>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9" name="Google Shape;359;p5"/>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0" name="Google Shape;360;p5"/>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1" name="Google Shape;361;p5"/>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2" name="Google Shape;362;p5"/>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3" name="Google Shape;363;p5"/>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4" name="Google Shape;364;p5"/>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5" name="Google Shape;365;p5"/>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6" name="Google Shape;366;p5"/>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7" name="Google Shape;367;p5"/>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8" name="Google Shape;368;p5"/>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69" name="Google Shape;369;p5"/>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0" name="Google Shape;370;p5"/>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1" name="Google Shape;371;p5"/>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2" name="Google Shape;372;p5"/>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3" name="Google Shape;373;p5"/>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4" name="Google Shape;374;p5"/>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5" name="Google Shape;375;p5"/>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6" name="Google Shape;376;p5"/>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7" name="Google Shape;377;p5"/>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8" name="Google Shape;378;p5"/>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79" name="Google Shape;379;p5"/>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0" name="Google Shape;380;p5"/>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1" name="Google Shape;381;p5"/>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2" name="Google Shape;382;p5"/>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3" name="Google Shape;383;p5"/>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4" name="Google Shape;384;p5"/>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5" name="Google Shape;385;p5"/>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6" name="Google Shape;386;p5"/>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7" name="Google Shape;387;p5"/>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8" name="Google Shape;388;p5"/>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9" name="Google Shape;389;p5"/>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0" name="Google Shape;390;p5"/>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1" name="Google Shape;391;p5"/>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2" name="Google Shape;392;p5"/>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3" name="Google Shape;393;p5"/>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4" name="Google Shape;394;p5"/>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5" name="Google Shape;395;p5"/>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6" name="Google Shape;396;p5"/>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7" name="Google Shape;397;p5"/>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8" name="Google Shape;398;p5"/>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9" name="Google Shape;399;p5"/>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0" name="Google Shape;400;p5"/>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1" name="Google Shape;401;p5"/>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2" name="Google Shape;402;p5"/>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3" name="Google Shape;403;p5"/>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4" name="Google Shape;404;p5"/>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9852191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05"/>
        <p:cNvGrpSpPr/>
        <p:nvPr/>
      </p:nvGrpSpPr>
      <p:grpSpPr>
        <a:xfrm>
          <a:off x="0" y="0"/>
          <a:ext cx="0" cy="0"/>
          <a:chOff x="0" y="0"/>
          <a:chExt cx="0" cy="0"/>
        </a:xfrm>
      </p:grpSpPr>
      <p:sp>
        <p:nvSpPr>
          <p:cNvPr id="406" name="Google Shape;406;p6"/>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7" name="Google Shape;407;p6"/>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08" name="Google Shape;408;p6"/>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409" name="Google Shape;409;p6"/>
          <p:cNvGrpSpPr/>
          <p:nvPr/>
        </p:nvGrpSpPr>
        <p:grpSpPr>
          <a:xfrm>
            <a:off x="11122057" y="3042677"/>
            <a:ext cx="759568" cy="507483"/>
            <a:chOff x="8341543" y="2282008"/>
            <a:chExt cx="569676" cy="380612"/>
          </a:xfrm>
        </p:grpSpPr>
        <p:sp>
          <p:nvSpPr>
            <p:cNvPr id="410" name="Google Shape;410;p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1" name="Google Shape;411;p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12" name="Google Shape;412;p6"/>
          <p:cNvGrpSpPr/>
          <p:nvPr/>
        </p:nvGrpSpPr>
        <p:grpSpPr>
          <a:xfrm>
            <a:off x="11122057" y="2294792"/>
            <a:ext cx="759568" cy="507483"/>
            <a:chOff x="8341543" y="1721094"/>
            <a:chExt cx="569676" cy="380612"/>
          </a:xfrm>
        </p:grpSpPr>
        <p:sp>
          <p:nvSpPr>
            <p:cNvPr id="413" name="Google Shape;413;p6"/>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4" name="Google Shape;414;p6"/>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15" name="Google Shape;415;p6"/>
          <p:cNvGrpSpPr/>
          <p:nvPr/>
        </p:nvGrpSpPr>
        <p:grpSpPr>
          <a:xfrm>
            <a:off x="11128364" y="1578123"/>
            <a:ext cx="757981" cy="517352"/>
            <a:chOff x="8346273" y="1183592"/>
            <a:chExt cx="568486" cy="388014"/>
          </a:xfrm>
        </p:grpSpPr>
        <p:sp>
          <p:nvSpPr>
            <p:cNvPr id="416" name="Google Shape;416;p6"/>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7" name="Google Shape;417;p6"/>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18" name="Google Shape;418;p6"/>
          <p:cNvGrpSpPr/>
          <p:nvPr/>
        </p:nvGrpSpPr>
        <p:grpSpPr>
          <a:xfrm>
            <a:off x="11122057" y="808847"/>
            <a:ext cx="759568" cy="517352"/>
            <a:chOff x="8341543" y="606635"/>
            <a:chExt cx="569676" cy="388014"/>
          </a:xfrm>
        </p:grpSpPr>
        <p:sp>
          <p:nvSpPr>
            <p:cNvPr id="419" name="Google Shape;419;p6"/>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0" name="Google Shape;420;p6"/>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21" name="Google Shape;421;p6"/>
          <p:cNvGrpSpPr/>
          <p:nvPr/>
        </p:nvGrpSpPr>
        <p:grpSpPr>
          <a:xfrm>
            <a:off x="11122057" y="3790577"/>
            <a:ext cx="759568" cy="507483"/>
            <a:chOff x="8341543" y="2282008"/>
            <a:chExt cx="569676" cy="380612"/>
          </a:xfrm>
        </p:grpSpPr>
        <p:sp>
          <p:nvSpPr>
            <p:cNvPr id="422" name="Google Shape;422;p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3" name="Google Shape;423;p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24" name="Google Shape;424;p6"/>
          <p:cNvGrpSpPr/>
          <p:nvPr/>
        </p:nvGrpSpPr>
        <p:grpSpPr>
          <a:xfrm>
            <a:off x="11122057" y="4538477"/>
            <a:ext cx="759568" cy="507483"/>
            <a:chOff x="8341543" y="2282008"/>
            <a:chExt cx="569676" cy="380612"/>
          </a:xfrm>
        </p:grpSpPr>
        <p:sp>
          <p:nvSpPr>
            <p:cNvPr id="425" name="Google Shape;425;p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6" name="Google Shape;426;p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427" name="Google Shape;427;p6"/>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8" name="Google Shape;428;p6"/>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29" name="Google Shape;429;p6"/>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0" name="Google Shape;430;p6"/>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1" name="Google Shape;431;p6"/>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2" name="Google Shape;432;p6"/>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3" name="Google Shape;433;p6"/>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4" name="Google Shape;434;p6"/>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5" name="Google Shape;435;p6"/>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6" name="Google Shape;436;p6"/>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7" name="Google Shape;437;p6"/>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8" name="Google Shape;438;p6"/>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9" name="Google Shape;439;p6"/>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0" name="Google Shape;440;p6"/>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1" name="Google Shape;441;p6"/>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2" name="Google Shape;442;p6"/>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3" name="Google Shape;443;p6"/>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4" name="Google Shape;444;p6"/>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5" name="Google Shape;445;p6"/>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6" name="Google Shape;446;p6"/>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7" name="Google Shape;447;p6"/>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8" name="Google Shape;448;p6"/>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9" name="Google Shape;449;p6"/>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0" name="Google Shape;450;p6"/>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1" name="Google Shape;451;p6"/>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2" name="Google Shape;452;p6"/>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3" name="Google Shape;453;p6"/>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4" name="Google Shape;454;p6"/>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5" name="Google Shape;455;p6"/>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6" name="Google Shape;456;p6"/>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7" name="Google Shape;457;p6"/>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8" name="Google Shape;458;p6"/>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9" name="Google Shape;459;p6"/>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0" name="Google Shape;460;p6"/>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1" name="Google Shape;461;p6"/>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2" name="Google Shape;462;p6"/>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3" name="Google Shape;463;p6"/>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4" name="Google Shape;464;p6"/>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5" name="Google Shape;465;p6"/>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6" name="Google Shape;466;p6"/>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7" name="Google Shape;467;p6"/>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8" name="Google Shape;468;p6"/>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69" name="Google Shape;469;p6"/>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0" name="Google Shape;470;p6"/>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1" name="Google Shape;471;p6"/>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2" name="Google Shape;472;p6"/>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3" name="Google Shape;473;p6"/>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4" name="Google Shape;474;p6"/>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5" name="Google Shape;475;p6"/>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6" name="Google Shape;476;p6"/>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7" name="Google Shape;477;p6"/>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8" name="Google Shape;478;p6"/>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9" name="Google Shape;479;p6"/>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0" name="Google Shape;480;p6"/>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grpSp>
        <p:nvGrpSpPr>
          <p:cNvPr id="481" name="Google Shape;481;p6"/>
          <p:cNvGrpSpPr/>
          <p:nvPr/>
        </p:nvGrpSpPr>
        <p:grpSpPr>
          <a:xfrm>
            <a:off x="968285" y="6000567"/>
            <a:ext cx="388500" cy="375167"/>
            <a:chOff x="3243875" y="2372825"/>
            <a:chExt cx="291375" cy="281375"/>
          </a:xfrm>
        </p:grpSpPr>
        <p:sp>
          <p:nvSpPr>
            <p:cNvPr id="482" name="Google Shape;482;p6"/>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3" name="Google Shape;483;p6"/>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4" name="Google Shape;484;p6"/>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5" name="Google Shape;485;p6"/>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6" name="Google Shape;486;p6"/>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7" name="Google Shape;487;p6"/>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8" name="Google Shape;488;p6"/>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9" name="Google Shape;489;p6"/>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0" name="Google Shape;490;p6"/>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1" name="Google Shape;491;p6"/>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492" name="Google Shape;492;p6"/>
          <p:cNvSpPr/>
          <p:nvPr/>
        </p:nvSpPr>
        <p:spPr>
          <a:xfrm>
            <a:off x="9780800" y="677434"/>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493" name="Google Shape;493;p6"/>
          <p:cNvGrpSpPr/>
          <p:nvPr/>
        </p:nvGrpSpPr>
        <p:grpSpPr>
          <a:xfrm>
            <a:off x="2019934" y="606334"/>
            <a:ext cx="222233" cy="224767"/>
            <a:chOff x="4954425" y="2036375"/>
            <a:chExt cx="166675" cy="168575"/>
          </a:xfrm>
        </p:grpSpPr>
        <p:sp>
          <p:nvSpPr>
            <p:cNvPr id="494" name="Google Shape;494;p6"/>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5" name="Google Shape;495;p6"/>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496" name="Google Shape;496;p6"/>
          <p:cNvSpPr/>
          <p:nvPr/>
        </p:nvSpPr>
        <p:spPr>
          <a:xfrm>
            <a:off x="1903933" y="6375718"/>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679520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97"/>
        <p:cNvGrpSpPr/>
        <p:nvPr/>
      </p:nvGrpSpPr>
      <p:grpSpPr>
        <a:xfrm>
          <a:off x="0" y="0"/>
          <a:ext cx="0" cy="0"/>
          <a:chOff x="0" y="0"/>
          <a:chExt cx="0" cy="0"/>
        </a:xfrm>
      </p:grpSpPr>
      <p:grpSp>
        <p:nvGrpSpPr>
          <p:cNvPr id="498" name="Google Shape;498;p7"/>
          <p:cNvGrpSpPr/>
          <p:nvPr/>
        </p:nvGrpSpPr>
        <p:grpSpPr>
          <a:xfrm>
            <a:off x="527859" y="292693"/>
            <a:ext cx="11358487" cy="6384375"/>
            <a:chOff x="395894" y="219519"/>
            <a:chExt cx="8518865" cy="4788281"/>
          </a:xfrm>
        </p:grpSpPr>
        <p:sp>
          <p:nvSpPr>
            <p:cNvPr id="499" name="Google Shape;499;p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500" name="Google Shape;500;p7"/>
            <p:cNvGrpSpPr/>
            <p:nvPr/>
          </p:nvGrpSpPr>
          <p:grpSpPr>
            <a:xfrm>
              <a:off x="8341543" y="2282008"/>
              <a:ext cx="569676" cy="380612"/>
              <a:chOff x="8341543" y="2282008"/>
              <a:chExt cx="569676" cy="380612"/>
            </a:xfrm>
          </p:grpSpPr>
          <p:sp>
            <p:nvSpPr>
              <p:cNvPr id="501" name="Google Shape;501;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2" name="Google Shape;502;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03" name="Google Shape;503;p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504" name="Google Shape;504;p7"/>
            <p:cNvGrpSpPr/>
            <p:nvPr/>
          </p:nvGrpSpPr>
          <p:grpSpPr>
            <a:xfrm>
              <a:off x="8341543" y="1721094"/>
              <a:ext cx="569676" cy="380612"/>
              <a:chOff x="8341543" y="1721094"/>
              <a:chExt cx="569676" cy="380612"/>
            </a:xfrm>
          </p:grpSpPr>
          <p:sp>
            <p:nvSpPr>
              <p:cNvPr id="505" name="Google Shape;505;p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6" name="Google Shape;506;p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07" name="Google Shape;507;p7"/>
            <p:cNvGrpSpPr/>
            <p:nvPr/>
          </p:nvGrpSpPr>
          <p:grpSpPr>
            <a:xfrm>
              <a:off x="8346273" y="1183592"/>
              <a:ext cx="568486" cy="388014"/>
              <a:chOff x="8346273" y="1183592"/>
              <a:chExt cx="568486" cy="388014"/>
            </a:xfrm>
          </p:grpSpPr>
          <p:sp>
            <p:nvSpPr>
              <p:cNvPr id="508" name="Google Shape;508;p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9" name="Google Shape;509;p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10" name="Google Shape;510;p7"/>
            <p:cNvGrpSpPr/>
            <p:nvPr/>
          </p:nvGrpSpPr>
          <p:grpSpPr>
            <a:xfrm>
              <a:off x="8341543" y="606635"/>
              <a:ext cx="569676" cy="388014"/>
              <a:chOff x="8341543" y="606635"/>
              <a:chExt cx="569676" cy="388014"/>
            </a:xfrm>
          </p:grpSpPr>
          <p:sp>
            <p:nvSpPr>
              <p:cNvPr id="511" name="Google Shape;511;p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2" name="Google Shape;512;p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13" name="Google Shape;513;p7"/>
            <p:cNvGrpSpPr/>
            <p:nvPr/>
          </p:nvGrpSpPr>
          <p:grpSpPr>
            <a:xfrm>
              <a:off x="8341543" y="2842933"/>
              <a:ext cx="569676" cy="380612"/>
              <a:chOff x="8341543" y="2282008"/>
              <a:chExt cx="569676" cy="380612"/>
            </a:xfrm>
          </p:grpSpPr>
          <p:sp>
            <p:nvSpPr>
              <p:cNvPr id="514" name="Google Shape;514;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5" name="Google Shape;515;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16" name="Google Shape;516;p7"/>
            <p:cNvGrpSpPr/>
            <p:nvPr/>
          </p:nvGrpSpPr>
          <p:grpSpPr>
            <a:xfrm>
              <a:off x="8341543" y="3403858"/>
              <a:ext cx="569676" cy="380612"/>
              <a:chOff x="8341543" y="2282008"/>
              <a:chExt cx="569676" cy="380612"/>
            </a:xfrm>
          </p:grpSpPr>
          <p:sp>
            <p:nvSpPr>
              <p:cNvPr id="517" name="Google Shape;517;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18" name="Google Shape;518;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19" name="Google Shape;519;p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0" name="Google Shape;520;p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21" name="Google Shape;521;p7"/>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522" name="Google Shape;522;p7"/>
          <p:cNvSpPr txBox="1">
            <a:spLocks noGrp="1"/>
          </p:cNvSpPr>
          <p:nvPr>
            <p:ph type="subTitle" idx="1"/>
          </p:nvPr>
        </p:nvSpPr>
        <p:spPr>
          <a:xfrm>
            <a:off x="7411580" y="2812467"/>
            <a:ext cx="3223200" cy="529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667" b="1">
                <a:solidFill>
                  <a:schemeClr val="accent1"/>
                </a:solidFill>
              </a:defRPr>
            </a:lvl1pPr>
            <a:lvl2pPr lvl="1" rtl="0">
              <a:spcBef>
                <a:spcPts val="0"/>
              </a:spcBef>
              <a:spcAft>
                <a:spcPts val="0"/>
              </a:spcAft>
              <a:buNone/>
              <a:defRPr sz="2667" b="1">
                <a:solidFill>
                  <a:schemeClr val="accent1"/>
                </a:solidFill>
              </a:defRPr>
            </a:lvl2pPr>
            <a:lvl3pPr lvl="2" rtl="0">
              <a:spcBef>
                <a:spcPts val="0"/>
              </a:spcBef>
              <a:spcAft>
                <a:spcPts val="0"/>
              </a:spcAft>
              <a:buNone/>
              <a:defRPr sz="2667" b="1">
                <a:solidFill>
                  <a:schemeClr val="accent1"/>
                </a:solidFill>
              </a:defRPr>
            </a:lvl3pPr>
            <a:lvl4pPr lvl="3" rtl="0">
              <a:spcBef>
                <a:spcPts val="0"/>
              </a:spcBef>
              <a:spcAft>
                <a:spcPts val="0"/>
              </a:spcAft>
              <a:buNone/>
              <a:defRPr sz="2667" b="1">
                <a:solidFill>
                  <a:schemeClr val="accent1"/>
                </a:solidFill>
              </a:defRPr>
            </a:lvl4pPr>
            <a:lvl5pPr lvl="4" rtl="0">
              <a:spcBef>
                <a:spcPts val="0"/>
              </a:spcBef>
              <a:spcAft>
                <a:spcPts val="0"/>
              </a:spcAft>
              <a:buNone/>
              <a:defRPr sz="2667" b="1">
                <a:solidFill>
                  <a:schemeClr val="accent1"/>
                </a:solidFill>
              </a:defRPr>
            </a:lvl5pPr>
            <a:lvl6pPr lvl="5" rtl="0">
              <a:spcBef>
                <a:spcPts val="0"/>
              </a:spcBef>
              <a:spcAft>
                <a:spcPts val="0"/>
              </a:spcAft>
              <a:buNone/>
              <a:defRPr sz="2667" b="1">
                <a:solidFill>
                  <a:schemeClr val="accent1"/>
                </a:solidFill>
              </a:defRPr>
            </a:lvl6pPr>
            <a:lvl7pPr lvl="6" rtl="0">
              <a:spcBef>
                <a:spcPts val="0"/>
              </a:spcBef>
              <a:spcAft>
                <a:spcPts val="0"/>
              </a:spcAft>
              <a:buNone/>
              <a:defRPr sz="2667" b="1">
                <a:solidFill>
                  <a:schemeClr val="accent1"/>
                </a:solidFill>
              </a:defRPr>
            </a:lvl7pPr>
            <a:lvl8pPr lvl="7" rtl="0">
              <a:spcBef>
                <a:spcPts val="0"/>
              </a:spcBef>
              <a:spcAft>
                <a:spcPts val="0"/>
              </a:spcAft>
              <a:buNone/>
              <a:defRPr sz="2667" b="1">
                <a:solidFill>
                  <a:schemeClr val="accent1"/>
                </a:solidFill>
              </a:defRPr>
            </a:lvl8pPr>
            <a:lvl9pPr lvl="8" rtl="0">
              <a:spcBef>
                <a:spcPts val="0"/>
              </a:spcBef>
              <a:spcAft>
                <a:spcPts val="0"/>
              </a:spcAft>
              <a:buNone/>
              <a:defRPr sz="2667" b="1">
                <a:solidFill>
                  <a:schemeClr val="accent1"/>
                </a:solidFill>
              </a:defRPr>
            </a:lvl9pPr>
          </a:lstStyle>
          <a:p>
            <a:endParaRPr/>
          </a:p>
        </p:txBody>
      </p:sp>
      <p:sp>
        <p:nvSpPr>
          <p:cNvPr id="523" name="Google Shape;523;p7"/>
          <p:cNvSpPr txBox="1">
            <a:spLocks noGrp="1"/>
          </p:cNvSpPr>
          <p:nvPr>
            <p:ph type="subTitle" idx="2"/>
          </p:nvPr>
        </p:nvSpPr>
        <p:spPr>
          <a:xfrm>
            <a:off x="7408351" y="3284396"/>
            <a:ext cx="3223200" cy="1768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a:lvl1pPr>
            <a:lvl2pPr lvl="1" rtl="0">
              <a:spcBef>
                <a:spcPts val="0"/>
              </a:spcBef>
              <a:spcAft>
                <a:spcPts val="0"/>
              </a:spcAft>
              <a:buNone/>
              <a:defRPr sz="2400"/>
            </a:lvl2pPr>
            <a:lvl3pPr lvl="2" rtl="0">
              <a:spcBef>
                <a:spcPts val="0"/>
              </a:spcBef>
              <a:spcAft>
                <a:spcPts val="0"/>
              </a:spcAft>
              <a:buNone/>
              <a:defRPr sz="2400"/>
            </a:lvl3pPr>
            <a:lvl4pPr lvl="3" rtl="0">
              <a:spcBef>
                <a:spcPts val="0"/>
              </a:spcBef>
              <a:spcAft>
                <a:spcPts val="0"/>
              </a:spcAft>
              <a:buNone/>
              <a:defRPr sz="2400"/>
            </a:lvl4pPr>
            <a:lvl5pPr lvl="4" rtl="0">
              <a:spcBef>
                <a:spcPts val="0"/>
              </a:spcBef>
              <a:spcAft>
                <a:spcPts val="0"/>
              </a:spcAft>
              <a:buNone/>
              <a:defRPr sz="2400"/>
            </a:lvl5pPr>
            <a:lvl6pPr lvl="5" rtl="0">
              <a:spcBef>
                <a:spcPts val="0"/>
              </a:spcBef>
              <a:spcAft>
                <a:spcPts val="0"/>
              </a:spcAft>
              <a:buNone/>
              <a:defRPr sz="2400"/>
            </a:lvl6pPr>
            <a:lvl7pPr lvl="6" rtl="0">
              <a:spcBef>
                <a:spcPts val="0"/>
              </a:spcBef>
              <a:spcAft>
                <a:spcPts val="0"/>
              </a:spcAft>
              <a:buNone/>
              <a:defRPr sz="2400"/>
            </a:lvl7pPr>
            <a:lvl8pPr lvl="7" rtl="0">
              <a:spcBef>
                <a:spcPts val="0"/>
              </a:spcBef>
              <a:spcAft>
                <a:spcPts val="0"/>
              </a:spcAft>
              <a:buNone/>
              <a:defRPr sz="2400"/>
            </a:lvl8pPr>
            <a:lvl9pPr lvl="8" rtl="0">
              <a:spcBef>
                <a:spcPts val="0"/>
              </a:spcBef>
              <a:spcAft>
                <a:spcPts val="0"/>
              </a:spcAft>
              <a:buNone/>
              <a:defRPr sz="2400"/>
            </a:lvl9pPr>
          </a:lstStyle>
          <a:p>
            <a:endParaRPr/>
          </a:p>
        </p:txBody>
      </p:sp>
      <p:sp>
        <p:nvSpPr>
          <p:cNvPr id="524" name="Google Shape;524;p7"/>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5" name="Google Shape;525;p7"/>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6" name="Google Shape;526;p7"/>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7" name="Google Shape;527;p7"/>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8" name="Google Shape;528;p7"/>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29" name="Google Shape;529;p7"/>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0" name="Google Shape;530;p7"/>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1" name="Google Shape;531;p7"/>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2" name="Google Shape;532;p7"/>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3" name="Google Shape;533;p7"/>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4" name="Google Shape;534;p7"/>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5" name="Google Shape;535;p7"/>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6" name="Google Shape;536;p7"/>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7" name="Google Shape;537;p7"/>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8" name="Google Shape;538;p7"/>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39" name="Google Shape;539;p7"/>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0" name="Google Shape;540;p7"/>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1" name="Google Shape;541;p7"/>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2" name="Google Shape;542;p7"/>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3" name="Google Shape;543;p7"/>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4" name="Google Shape;544;p7"/>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5" name="Google Shape;545;p7"/>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6" name="Google Shape;546;p7"/>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7" name="Google Shape;547;p7"/>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8" name="Google Shape;548;p7"/>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49" name="Google Shape;549;p7"/>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0" name="Google Shape;550;p7"/>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1" name="Google Shape;551;p7"/>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2" name="Google Shape;552;p7"/>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3" name="Google Shape;553;p7"/>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4" name="Google Shape;554;p7"/>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5" name="Google Shape;555;p7"/>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6" name="Google Shape;556;p7"/>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7" name="Google Shape;557;p7"/>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8" name="Google Shape;558;p7"/>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9" name="Google Shape;559;p7"/>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0" name="Google Shape;560;p7"/>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1" name="Google Shape;561;p7"/>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2" name="Google Shape;562;p7"/>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3" name="Google Shape;563;p7"/>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4" name="Google Shape;564;p7"/>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5" name="Google Shape;565;p7"/>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6" name="Google Shape;566;p7"/>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7" name="Google Shape;567;p7"/>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8" name="Google Shape;568;p7"/>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69" name="Google Shape;569;p7"/>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0" name="Google Shape;570;p7"/>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1" name="Google Shape;571;p7"/>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2" name="Google Shape;572;p7"/>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3" name="Google Shape;573;p7"/>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9484651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74"/>
        <p:cNvGrpSpPr/>
        <p:nvPr/>
      </p:nvGrpSpPr>
      <p:grpSpPr>
        <a:xfrm>
          <a:off x="0" y="0"/>
          <a:ext cx="0" cy="0"/>
          <a:chOff x="0" y="0"/>
          <a:chExt cx="0" cy="0"/>
        </a:xfrm>
      </p:grpSpPr>
      <p:grpSp>
        <p:nvGrpSpPr>
          <p:cNvPr id="575" name="Google Shape;575;p8"/>
          <p:cNvGrpSpPr/>
          <p:nvPr/>
        </p:nvGrpSpPr>
        <p:grpSpPr>
          <a:xfrm>
            <a:off x="527859" y="292693"/>
            <a:ext cx="11358487" cy="6384375"/>
            <a:chOff x="395894" y="219519"/>
            <a:chExt cx="8518865" cy="4788281"/>
          </a:xfrm>
        </p:grpSpPr>
        <p:sp>
          <p:nvSpPr>
            <p:cNvPr id="576" name="Google Shape;576;p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577" name="Google Shape;577;p8"/>
            <p:cNvGrpSpPr/>
            <p:nvPr/>
          </p:nvGrpSpPr>
          <p:grpSpPr>
            <a:xfrm>
              <a:off x="8341543" y="2282008"/>
              <a:ext cx="569676" cy="380612"/>
              <a:chOff x="8341543" y="2282008"/>
              <a:chExt cx="569676" cy="380612"/>
            </a:xfrm>
          </p:grpSpPr>
          <p:sp>
            <p:nvSpPr>
              <p:cNvPr id="578" name="Google Shape;578;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79" name="Google Shape;579;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80" name="Google Shape;580;p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581" name="Google Shape;581;p8"/>
            <p:cNvGrpSpPr/>
            <p:nvPr/>
          </p:nvGrpSpPr>
          <p:grpSpPr>
            <a:xfrm>
              <a:off x="8341543" y="1721094"/>
              <a:ext cx="569676" cy="380612"/>
              <a:chOff x="8341543" y="1721094"/>
              <a:chExt cx="569676" cy="380612"/>
            </a:xfrm>
          </p:grpSpPr>
          <p:sp>
            <p:nvSpPr>
              <p:cNvPr id="582" name="Google Shape;582;p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3" name="Google Shape;583;p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84" name="Google Shape;584;p8"/>
            <p:cNvGrpSpPr/>
            <p:nvPr/>
          </p:nvGrpSpPr>
          <p:grpSpPr>
            <a:xfrm>
              <a:off x="8346273" y="1183592"/>
              <a:ext cx="568486" cy="388014"/>
              <a:chOff x="8346273" y="1183592"/>
              <a:chExt cx="568486" cy="388014"/>
            </a:xfrm>
          </p:grpSpPr>
          <p:sp>
            <p:nvSpPr>
              <p:cNvPr id="585" name="Google Shape;585;p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6" name="Google Shape;586;p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87" name="Google Shape;587;p8"/>
            <p:cNvGrpSpPr/>
            <p:nvPr/>
          </p:nvGrpSpPr>
          <p:grpSpPr>
            <a:xfrm>
              <a:off x="8341543" y="606635"/>
              <a:ext cx="569676" cy="388014"/>
              <a:chOff x="8341543" y="606635"/>
              <a:chExt cx="569676" cy="388014"/>
            </a:xfrm>
          </p:grpSpPr>
          <p:sp>
            <p:nvSpPr>
              <p:cNvPr id="588" name="Google Shape;588;p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89" name="Google Shape;589;p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90" name="Google Shape;590;p8"/>
            <p:cNvGrpSpPr/>
            <p:nvPr/>
          </p:nvGrpSpPr>
          <p:grpSpPr>
            <a:xfrm>
              <a:off x="8341543" y="2842933"/>
              <a:ext cx="569676" cy="380612"/>
              <a:chOff x="8341543" y="2282008"/>
              <a:chExt cx="569676" cy="380612"/>
            </a:xfrm>
          </p:grpSpPr>
          <p:sp>
            <p:nvSpPr>
              <p:cNvPr id="591" name="Google Shape;591;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2" name="Google Shape;592;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593" name="Google Shape;593;p8"/>
            <p:cNvGrpSpPr/>
            <p:nvPr/>
          </p:nvGrpSpPr>
          <p:grpSpPr>
            <a:xfrm>
              <a:off x="8341543" y="3403858"/>
              <a:ext cx="569676" cy="380612"/>
              <a:chOff x="8341543" y="2282008"/>
              <a:chExt cx="569676" cy="380612"/>
            </a:xfrm>
          </p:grpSpPr>
          <p:sp>
            <p:nvSpPr>
              <p:cNvPr id="594" name="Google Shape;594;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5" name="Google Shape;595;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96" name="Google Shape;596;p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7" name="Google Shape;597;p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598" name="Google Shape;598;p8"/>
          <p:cNvSpPr txBox="1">
            <a:spLocks noGrp="1"/>
          </p:cNvSpPr>
          <p:nvPr>
            <p:ph type="title"/>
          </p:nvPr>
        </p:nvSpPr>
        <p:spPr>
          <a:xfrm>
            <a:off x="2039400" y="2243400"/>
            <a:ext cx="8113200" cy="9636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1"/>
              </a:buClr>
              <a:buSzPts val="7200"/>
              <a:buNone/>
              <a:defRPr sz="9600">
                <a:solidFill>
                  <a:schemeClr val="accent1"/>
                </a:solidFill>
              </a:defRPr>
            </a:lvl1pPr>
            <a:lvl2pPr lvl="1" algn="ctr">
              <a:spcBef>
                <a:spcPts val="0"/>
              </a:spcBef>
              <a:spcAft>
                <a:spcPts val="0"/>
              </a:spcAft>
              <a:buClr>
                <a:schemeClr val="accent1"/>
              </a:buClr>
              <a:buSzPts val="7200"/>
              <a:buNone/>
              <a:defRPr sz="9600">
                <a:solidFill>
                  <a:schemeClr val="accent1"/>
                </a:solidFill>
              </a:defRPr>
            </a:lvl2pPr>
            <a:lvl3pPr lvl="2" algn="ctr">
              <a:spcBef>
                <a:spcPts val="0"/>
              </a:spcBef>
              <a:spcAft>
                <a:spcPts val="0"/>
              </a:spcAft>
              <a:buClr>
                <a:schemeClr val="accent1"/>
              </a:buClr>
              <a:buSzPts val="7200"/>
              <a:buNone/>
              <a:defRPr sz="9600">
                <a:solidFill>
                  <a:schemeClr val="accent1"/>
                </a:solidFill>
              </a:defRPr>
            </a:lvl3pPr>
            <a:lvl4pPr lvl="3" algn="ctr">
              <a:spcBef>
                <a:spcPts val="0"/>
              </a:spcBef>
              <a:spcAft>
                <a:spcPts val="0"/>
              </a:spcAft>
              <a:buClr>
                <a:schemeClr val="accent1"/>
              </a:buClr>
              <a:buSzPts val="7200"/>
              <a:buNone/>
              <a:defRPr sz="9600">
                <a:solidFill>
                  <a:schemeClr val="accent1"/>
                </a:solidFill>
              </a:defRPr>
            </a:lvl4pPr>
            <a:lvl5pPr lvl="4" algn="ctr">
              <a:spcBef>
                <a:spcPts val="0"/>
              </a:spcBef>
              <a:spcAft>
                <a:spcPts val="0"/>
              </a:spcAft>
              <a:buClr>
                <a:schemeClr val="accent1"/>
              </a:buClr>
              <a:buSzPts val="7200"/>
              <a:buNone/>
              <a:defRPr sz="9600">
                <a:solidFill>
                  <a:schemeClr val="accent1"/>
                </a:solidFill>
              </a:defRPr>
            </a:lvl5pPr>
            <a:lvl6pPr lvl="5" algn="ctr">
              <a:spcBef>
                <a:spcPts val="0"/>
              </a:spcBef>
              <a:spcAft>
                <a:spcPts val="0"/>
              </a:spcAft>
              <a:buClr>
                <a:schemeClr val="accent1"/>
              </a:buClr>
              <a:buSzPts val="7200"/>
              <a:buNone/>
              <a:defRPr sz="9600">
                <a:solidFill>
                  <a:schemeClr val="accent1"/>
                </a:solidFill>
              </a:defRPr>
            </a:lvl6pPr>
            <a:lvl7pPr lvl="6" algn="ctr">
              <a:spcBef>
                <a:spcPts val="0"/>
              </a:spcBef>
              <a:spcAft>
                <a:spcPts val="0"/>
              </a:spcAft>
              <a:buClr>
                <a:schemeClr val="accent1"/>
              </a:buClr>
              <a:buSzPts val="7200"/>
              <a:buNone/>
              <a:defRPr sz="9600">
                <a:solidFill>
                  <a:schemeClr val="accent1"/>
                </a:solidFill>
              </a:defRPr>
            </a:lvl7pPr>
            <a:lvl8pPr lvl="7" algn="ctr">
              <a:spcBef>
                <a:spcPts val="0"/>
              </a:spcBef>
              <a:spcAft>
                <a:spcPts val="0"/>
              </a:spcAft>
              <a:buClr>
                <a:schemeClr val="accent1"/>
              </a:buClr>
              <a:buSzPts val="7200"/>
              <a:buNone/>
              <a:defRPr sz="9600">
                <a:solidFill>
                  <a:schemeClr val="accent1"/>
                </a:solidFill>
              </a:defRPr>
            </a:lvl8pPr>
            <a:lvl9pPr lvl="8" algn="ctr">
              <a:spcBef>
                <a:spcPts val="0"/>
              </a:spcBef>
              <a:spcAft>
                <a:spcPts val="0"/>
              </a:spcAft>
              <a:buClr>
                <a:schemeClr val="accent1"/>
              </a:buClr>
              <a:buSzPts val="7200"/>
              <a:buNone/>
              <a:defRPr sz="9600">
                <a:solidFill>
                  <a:schemeClr val="accent1"/>
                </a:solidFill>
              </a:defRPr>
            </a:lvl9pPr>
          </a:lstStyle>
          <a:p>
            <a:endParaRPr/>
          </a:p>
        </p:txBody>
      </p:sp>
      <p:sp>
        <p:nvSpPr>
          <p:cNvPr id="599" name="Google Shape;599;p8"/>
          <p:cNvSpPr txBox="1">
            <a:spLocks noGrp="1"/>
          </p:cNvSpPr>
          <p:nvPr>
            <p:ph type="subTitle" idx="1"/>
          </p:nvPr>
        </p:nvSpPr>
        <p:spPr>
          <a:xfrm>
            <a:off x="2046433" y="3207000"/>
            <a:ext cx="8113200" cy="1407600"/>
          </a:xfrm>
          <a:prstGeom prst="rect">
            <a:avLst/>
          </a:prstGeom>
        </p:spPr>
        <p:txBody>
          <a:bodyPr spcFirstLastPara="1" wrap="square" lIns="91425" tIns="91425" rIns="91425" bIns="91425" anchor="ctr" anchorCtr="0">
            <a:noAutofit/>
          </a:bodyPr>
          <a:lstStyle>
            <a:lvl1pPr lvl="0" algn="ctr">
              <a:spcBef>
                <a:spcPts val="0"/>
              </a:spcBef>
              <a:spcAft>
                <a:spcPts val="0"/>
              </a:spcAft>
              <a:buNone/>
              <a:defRPr sz="2133"/>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600" name="Google Shape;600;p8"/>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1" name="Google Shape;601;p8"/>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2" name="Google Shape;602;p8"/>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3" name="Google Shape;603;p8"/>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4" name="Google Shape;604;p8"/>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5" name="Google Shape;605;p8"/>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6" name="Google Shape;606;p8"/>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7" name="Google Shape;607;p8"/>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8" name="Google Shape;608;p8"/>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9" name="Google Shape;609;p8"/>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0" name="Google Shape;610;p8"/>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1" name="Google Shape;611;p8"/>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2" name="Google Shape;612;p8"/>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3" name="Google Shape;613;p8"/>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4" name="Google Shape;614;p8"/>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5" name="Google Shape;615;p8"/>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6" name="Google Shape;616;p8"/>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7" name="Google Shape;617;p8"/>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8" name="Google Shape;618;p8"/>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9" name="Google Shape;619;p8"/>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0" name="Google Shape;620;p8"/>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1" name="Google Shape;621;p8"/>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2" name="Google Shape;622;p8"/>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3" name="Google Shape;623;p8"/>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4" name="Google Shape;624;p8"/>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5" name="Google Shape;625;p8"/>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6" name="Google Shape;626;p8"/>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7" name="Google Shape;627;p8"/>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8" name="Google Shape;628;p8"/>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9" name="Google Shape;629;p8"/>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0" name="Google Shape;630;p8"/>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1" name="Google Shape;631;p8"/>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2" name="Google Shape;632;p8"/>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3" name="Google Shape;633;p8"/>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4" name="Google Shape;634;p8"/>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5" name="Google Shape;635;p8"/>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6" name="Google Shape;636;p8"/>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7" name="Google Shape;637;p8"/>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8" name="Google Shape;638;p8"/>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9" name="Google Shape;639;p8"/>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0" name="Google Shape;640;p8"/>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1" name="Google Shape;641;p8"/>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2" name="Google Shape;642;p8"/>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3" name="Google Shape;643;p8"/>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4" name="Google Shape;644;p8"/>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5" name="Google Shape;645;p8"/>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6" name="Google Shape;646;p8"/>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7" name="Google Shape;647;p8"/>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8" name="Google Shape;648;p8"/>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9" name="Google Shape;649;p8"/>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07818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accent2"/>
        </a:solidFill>
        <a:effectLst/>
      </p:bgPr>
    </p:bg>
    <p:spTree>
      <p:nvGrpSpPr>
        <p:cNvPr id="1" name="Shape 898"/>
        <p:cNvGrpSpPr/>
        <p:nvPr/>
      </p:nvGrpSpPr>
      <p:grpSpPr>
        <a:xfrm>
          <a:off x="0" y="0"/>
          <a:ext cx="0" cy="0"/>
          <a:chOff x="0" y="0"/>
          <a:chExt cx="0" cy="0"/>
        </a:xfrm>
      </p:grpSpPr>
      <p:grpSp>
        <p:nvGrpSpPr>
          <p:cNvPr id="899" name="Google Shape;899;p36"/>
          <p:cNvGrpSpPr/>
          <p:nvPr/>
        </p:nvGrpSpPr>
        <p:grpSpPr>
          <a:xfrm rot="10800000">
            <a:off x="-25" y="1057919"/>
            <a:ext cx="12192076" cy="4727221"/>
            <a:chOff x="240700" y="2458750"/>
            <a:chExt cx="2132675" cy="826900"/>
          </a:xfrm>
        </p:grpSpPr>
        <p:sp>
          <p:nvSpPr>
            <p:cNvPr id="900" name="Google Shape;900;p36"/>
            <p:cNvSpPr/>
            <p:nvPr/>
          </p:nvSpPr>
          <p:spPr>
            <a:xfrm>
              <a:off x="240700" y="2761575"/>
              <a:ext cx="2132675" cy="151100"/>
            </a:xfrm>
            <a:custGeom>
              <a:avLst/>
              <a:gdLst/>
              <a:ahLst/>
              <a:cxnLst/>
              <a:rect l="l" t="t" r="r" b="b"/>
              <a:pathLst>
                <a:path w="85307" h="6044" extrusionOk="0">
                  <a:moveTo>
                    <a:pt x="29610" y="1"/>
                  </a:moveTo>
                  <a:cubicBezTo>
                    <a:pt x="24915" y="1"/>
                    <a:pt x="20179" y="1272"/>
                    <a:pt x="15614" y="2557"/>
                  </a:cubicBezTo>
                  <a:cubicBezTo>
                    <a:pt x="15097" y="2660"/>
                    <a:pt x="14554" y="2764"/>
                    <a:pt x="14011" y="2996"/>
                  </a:cubicBezTo>
                  <a:cubicBezTo>
                    <a:pt x="10010" y="4002"/>
                    <a:pt x="5836" y="4873"/>
                    <a:pt x="1854" y="4873"/>
                  </a:cubicBezTo>
                  <a:cubicBezTo>
                    <a:pt x="1231" y="4873"/>
                    <a:pt x="613" y="4851"/>
                    <a:pt x="0" y="4806"/>
                  </a:cubicBezTo>
                  <a:lnTo>
                    <a:pt x="0" y="4935"/>
                  </a:lnTo>
                  <a:cubicBezTo>
                    <a:pt x="585" y="4975"/>
                    <a:pt x="1176" y="4994"/>
                    <a:pt x="1770" y="4994"/>
                  </a:cubicBezTo>
                  <a:cubicBezTo>
                    <a:pt x="5777" y="4994"/>
                    <a:pt x="9982" y="4135"/>
                    <a:pt x="14011" y="3100"/>
                  </a:cubicBezTo>
                  <a:cubicBezTo>
                    <a:pt x="14554" y="2867"/>
                    <a:pt x="15097" y="2764"/>
                    <a:pt x="15614" y="2660"/>
                  </a:cubicBezTo>
                  <a:cubicBezTo>
                    <a:pt x="20335" y="1353"/>
                    <a:pt x="25115" y="61"/>
                    <a:pt x="29864" y="61"/>
                  </a:cubicBezTo>
                  <a:cubicBezTo>
                    <a:pt x="31409" y="61"/>
                    <a:pt x="32950" y="198"/>
                    <a:pt x="34485" y="515"/>
                  </a:cubicBezTo>
                  <a:cubicBezTo>
                    <a:pt x="32871" y="155"/>
                    <a:pt x="31243" y="1"/>
                    <a:pt x="29610" y="1"/>
                  </a:cubicBezTo>
                  <a:close/>
                  <a:moveTo>
                    <a:pt x="34485" y="515"/>
                  </a:moveTo>
                  <a:lnTo>
                    <a:pt x="34485" y="515"/>
                  </a:lnTo>
                  <a:cubicBezTo>
                    <a:pt x="36527" y="1058"/>
                    <a:pt x="38569" y="1807"/>
                    <a:pt x="40508" y="2557"/>
                  </a:cubicBezTo>
                  <a:cubicBezTo>
                    <a:pt x="41594" y="2996"/>
                    <a:pt x="42654" y="3410"/>
                    <a:pt x="43636" y="3746"/>
                  </a:cubicBezTo>
                  <a:cubicBezTo>
                    <a:pt x="48220" y="5274"/>
                    <a:pt x="53255" y="6043"/>
                    <a:pt x="58897" y="6043"/>
                  </a:cubicBezTo>
                  <a:cubicBezTo>
                    <a:pt x="62800" y="6043"/>
                    <a:pt x="66994" y="5675"/>
                    <a:pt x="71528" y="4935"/>
                  </a:cubicBezTo>
                  <a:cubicBezTo>
                    <a:pt x="72278" y="4806"/>
                    <a:pt x="73131" y="4702"/>
                    <a:pt x="74010" y="4496"/>
                  </a:cubicBezTo>
                  <a:cubicBezTo>
                    <a:pt x="77514" y="3896"/>
                    <a:pt x="81108" y="3296"/>
                    <a:pt x="84521" y="3296"/>
                  </a:cubicBezTo>
                  <a:cubicBezTo>
                    <a:pt x="84784" y="3296"/>
                    <a:pt x="85046" y="3299"/>
                    <a:pt x="85307" y="3307"/>
                  </a:cubicBezTo>
                  <a:lnTo>
                    <a:pt x="85307" y="3203"/>
                  </a:lnTo>
                  <a:cubicBezTo>
                    <a:pt x="85037" y="3196"/>
                    <a:pt x="84767" y="3192"/>
                    <a:pt x="84497" y="3192"/>
                  </a:cubicBezTo>
                  <a:cubicBezTo>
                    <a:pt x="80996" y="3192"/>
                    <a:pt x="77514" y="3792"/>
                    <a:pt x="74010" y="4392"/>
                  </a:cubicBezTo>
                  <a:cubicBezTo>
                    <a:pt x="73131" y="4599"/>
                    <a:pt x="72278" y="4702"/>
                    <a:pt x="71528" y="4806"/>
                  </a:cubicBezTo>
                  <a:cubicBezTo>
                    <a:pt x="66971" y="5560"/>
                    <a:pt x="62758" y="5935"/>
                    <a:pt x="58846" y="5935"/>
                  </a:cubicBezTo>
                  <a:cubicBezTo>
                    <a:pt x="53238" y="5935"/>
                    <a:pt x="48246" y="5165"/>
                    <a:pt x="43739" y="3643"/>
                  </a:cubicBezTo>
                  <a:cubicBezTo>
                    <a:pt x="42654" y="3307"/>
                    <a:pt x="41594" y="2867"/>
                    <a:pt x="40611" y="2454"/>
                  </a:cubicBezTo>
                  <a:cubicBezTo>
                    <a:pt x="38569" y="1704"/>
                    <a:pt x="36527" y="928"/>
                    <a:pt x="34485" y="515"/>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1" name="Google Shape;901;p36"/>
            <p:cNvSpPr/>
            <p:nvPr/>
          </p:nvSpPr>
          <p:spPr>
            <a:xfrm>
              <a:off x="240700" y="2868067"/>
              <a:ext cx="2132675" cy="244700"/>
            </a:xfrm>
            <a:custGeom>
              <a:avLst/>
              <a:gdLst/>
              <a:ahLst/>
              <a:cxnLst/>
              <a:rect l="l" t="t" r="r" b="b"/>
              <a:pathLst>
                <a:path w="85307" h="9788" extrusionOk="0">
                  <a:moveTo>
                    <a:pt x="20034" y="3661"/>
                  </a:moveTo>
                  <a:lnTo>
                    <a:pt x="20034" y="3661"/>
                  </a:lnTo>
                  <a:cubicBezTo>
                    <a:pt x="19388" y="4101"/>
                    <a:pt x="18845" y="4514"/>
                    <a:pt x="18199" y="4954"/>
                  </a:cubicBezTo>
                  <a:cubicBezTo>
                    <a:pt x="18845" y="4618"/>
                    <a:pt x="19492" y="4101"/>
                    <a:pt x="20034" y="3661"/>
                  </a:cubicBezTo>
                  <a:close/>
                  <a:moveTo>
                    <a:pt x="28564" y="1"/>
                  </a:moveTo>
                  <a:cubicBezTo>
                    <a:pt x="27837" y="1"/>
                    <a:pt x="27107" y="67"/>
                    <a:pt x="26394" y="223"/>
                  </a:cubicBezTo>
                  <a:cubicBezTo>
                    <a:pt x="23912" y="740"/>
                    <a:pt x="21973" y="2265"/>
                    <a:pt x="20034" y="3661"/>
                  </a:cubicBezTo>
                  <a:cubicBezTo>
                    <a:pt x="21973" y="2265"/>
                    <a:pt x="24015" y="869"/>
                    <a:pt x="26394" y="327"/>
                  </a:cubicBezTo>
                  <a:cubicBezTo>
                    <a:pt x="27107" y="171"/>
                    <a:pt x="27837" y="104"/>
                    <a:pt x="28561" y="104"/>
                  </a:cubicBezTo>
                  <a:cubicBezTo>
                    <a:pt x="30358" y="104"/>
                    <a:pt x="32121" y="512"/>
                    <a:pt x="33502" y="973"/>
                  </a:cubicBezTo>
                  <a:cubicBezTo>
                    <a:pt x="36734" y="1826"/>
                    <a:pt x="39862" y="3222"/>
                    <a:pt x="42886" y="4514"/>
                  </a:cubicBezTo>
                  <a:cubicBezTo>
                    <a:pt x="44592" y="5264"/>
                    <a:pt x="46324" y="6039"/>
                    <a:pt x="48056" y="6686"/>
                  </a:cubicBezTo>
                  <a:cubicBezTo>
                    <a:pt x="52664" y="8455"/>
                    <a:pt x="56555" y="9318"/>
                    <a:pt x="60071" y="9318"/>
                  </a:cubicBezTo>
                  <a:cubicBezTo>
                    <a:pt x="61230" y="9318"/>
                    <a:pt x="62348" y="9224"/>
                    <a:pt x="63437" y="9038"/>
                  </a:cubicBezTo>
                  <a:cubicBezTo>
                    <a:pt x="65376" y="8728"/>
                    <a:pt x="67211" y="8082"/>
                    <a:pt x="68943" y="7435"/>
                  </a:cubicBezTo>
                  <a:cubicBezTo>
                    <a:pt x="70236" y="6996"/>
                    <a:pt x="71632" y="6556"/>
                    <a:pt x="73028" y="6246"/>
                  </a:cubicBezTo>
                  <a:cubicBezTo>
                    <a:pt x="74971" y="5726"/>
                    <a:pt x="77002" y="5481"/>
                    <a:pt x="79028" y="5481"/>
                  </a:cubicBezTo>
                  <a:cubicBezTo>
                    <a:pt x="80827" y="5481"/>
                    <a:pt x="82623" y="5675"/>
                    <a:pt x="84350" y="6039"/>
                  </a:cubicBezTo>
                  <a:cubicBezTo>
                    <a:pt x="84660" y="6143"/>
                    <a:pt x="84996" y="6246"/>
                    <a:pt x="85307" y="6246"/>
                  </a:cubicBezTo>
                  <a:lnTo>
                    <a:pt x="85307" y="6143"/>
                  </a:lnTo>
                  <a:cubicBezTo>
                    <a:pt x="84996" y="6143"/>
                    <a:pt x="84660" y="6039"/>
                    <a:pt x="84350" y="5910"/>
                  </a:cubicBezTo>
                  <a:cubicBezTo>
                    <a:pt x="82639" y="5561"/>
                    <a:pt x="80860" y="5374"/>
                    <a:pt x="79066" y="5374"/>
                  </a:cubicBezTo>
                  <a:cubicBezTo>
                    <a:pt x="77012" y="5374"/>
                    <a:pt x="74939" y="5619"/>
                    <a:pt x="72924" y="6143"/>
                  </a:cubicBezTo>
                  <a:cubicBezTo>
                    <a:pt x="71632" y="6453"/>
                    <a:pt x="70236" y="6892"/>
                    <a:pt x="68943" y="7332"/>
                  </a:cubicBezTo>
                  <a:cubicBezTo>
                    <a:pt x="67108" y="7978"/>
                    <a:pt x="65273" y="8624"/>
                    <a:pt x="63437" y="8935"/>
                  </a:cubicBezTo>
                  <a:cubicBezTo>
                    <a:pt x="62350" y="9120"/>
                    <a:pt x="61235" y="9214"/>
                    <a:pt x="60080" y="9214"/>
                  </a:cubicBezTo>
                  <a:cubicBezTo>
                    <a:pt x="56567" y="9214"/>
                    <a:pt x="52693" y="8346"/>
                    <a:pt x="48160" y="6556"/>
                  </a:cubicBezTo>
                  <a:cubicBezTo>
                    <a:pt x="46324" y="5910"/>
                    <a:pt x="44592" y="5161"/>
                    <a:pt x="42886" y="4411"/>
                  </a:cubicBezTo>
                  <a:cubicBezTo>
                    <a:pt x="39965" y="3118"/>
                    <a:pt x="36837" y="1722"/>
                    <a:pt x="33606" y="869"/>
                  </a:cubicBezTo>
                  <a:cubicBezTo>
                    <a:pt x="32151" y="409"/>
                    <a:pt x="30367" y="1"/>
                    <a:pt x="28564" y="1"/>
                  </a:cubicBezTo>
                  <a:close/>
                  <a:moveTo>
                    <a:pt x="18199" y="4954"/>
                  </a:moveTo>
                  <a:lnTo>
                    <a:pt x="18199" y="4954"/>
                  </a:lnTo>
                  <a:cubicBezTo>
                    <a:pt x="13564" y="7975"/>
                    <a:pt x="7932" y="9679"/>
                    <a:pt x="2318" y="9679"/>
                  </a:cubicBezTo>
                  <a:cubicBezTo>
                    <a:pt x="1544" y="9679"/>
                    <a:pt x="771" y="9647"/>
                    <a:pt x="0" y="9581"/>
                  </a:cubicBezTo>
                  <a:lnTo>
                    <a:pt x="0" y="9684"/>
                  </a:lnTo>
                  <a:cubicBezTo>
                    <a:pt x="750" y="9788"/>
                    <a:pt x="1526" y="9788"/>
                    <a:pt x="2172" y="9788"/>
                  </a:cubicBezTo>
                  <a:cubicBezTo>
                    <a:pt x="7859" y="9788"/>
                    <a:pt x="13572" y="8185"/>
                    <a:pt x="18199" y="4954"/>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2" name="Google Shape;902;p36"/>
            <p:cNvSpPr/>
            <p:nvPr/>
          </p:nvSpPr>
          <p:spPr>
            <a:xfrm rot="10800000">
              <a:off x="240700" y="3136825"/>
              <a:ext cx="2132675" cy="148825"/>
            </a:xfrm>
            <a:custGeom>
              <a:avLst/>
              <a:gdLst/>
              <a:ahLst/>
              <a:cxnLst/>
              <a:rect l="l" t="t" r="r" b="b"/>
              <a:pathLst>
                <a:path w="85307" h="5953" extrusionOk="0">
                  <a:moveTo>
                    <a:pt x="85307" y="575"/>
                  </a:moveTo>
                  <a:cubicBezTo>
                    <a:pt x="82468" y="2005"/>
                    <a:pt x="79222" y="2384"/>
                    <a:pt x="76398" y="2384"/>
                  </a:cubicBezTo>
                  <a:cubicBezTo>
                    <a:pt x="75596" y="2384"/>
                    <a:pt x="74828" y="2353"/>
                    <a:pt x="74113" y="2307"/>
                  </a:cubicBezTo>
                  <a:lnTo>
                    <a:pt x="74113" y="2307"/>
                  </a:lnTo>
                  <a:cubicBezTo>
                    <a:pt x="74966" y="2389"/>
                    <a:pt x="75895" y="2442"/>
                    <a:pt x="76867" y="2442"/>
                  </a:cubicBezTo>
                  <a:cubicBezTo>
                    <a:pt x="79577" y="2442"/>
                    <a:pt x="82624" y="2030"/>
                    <a:pt x="85307" y="679"/>
                  </a:cubicBezTo>
                  <a:lnTo>
                    <a:pt x="85307" y="575"/>
                  </a:lnTo>
                  <a:close/>
                  <a:moveTo>
                    <a:pt x="56649" y="1"/>
                  </a:moveTo>
                  <a:cubicBezTo>
                    <a:pt x="52890" y="1"/>
                    <a:pt x="49086" y="571"/>
                    <a:pt x="45471" y="1661"/>
                  </a:cubicBezTo>
                  <a:cubicBezTo>
                    <a:pt x="44489" y="1971"/>
                    <a:pt x="43636" y="2307"/>
                    <a:pt x="42757" y="2514"/>
                  </a:cubicBezTo>
                  <a:cubicBezTo>
                    <a:pt x="41051" y="3161"/>
                    <a:pt x="39422" y="3703"/>
                    <a:pt x="37716" y="4014"/>
                  </a:cubicBezTo>
                  <a:cubicBezTo>
                    <a:pt x="36577" y="4257"/>
                    <a:pt x="35471" y="4379"/>
                    <a:pt x="34424" y="4379"/>
                  </a:cubicBezTo>
                  <a:cubicBezTo>
                    <a:pt x="32691" y="4379"/>
                    <a:pt x="31121" y="4044"/>
                    <a:pt x="29832" y="3367"/>
                  </a:cubicBezTo>
                  <a:cubicBezTo>
                    <a:pt x="29185" y="3161"/>
                    <a:pt x="28668" y="2721"/>
                    <a:pt x="28126" y="2411"/>
                  </a:cubicBezTo>
                  <a:cubicBezTo>
                    <a:pt x="27376" y="1868"/>
                    <a:pt x="26497" y="1222"/>
                    <a:pt x="25541" y="1015"/>
                  </a:cubicBezTo>
                  <a:cubicBezTo>
                    <a:pt x="24916" y="803"/>
                    <a:pt x="24291" y="711"/>
                    <a:pt x="23666" y="711"/>
                  </a:cubicBezTo>
                  <a:cubicBezTo>
                    <a:pt x="21706" y="711"/>
                    <a:pt x="19746" y="1613"/>
                    <a:pt x="17785" y="2514"/>
                  </a:cubicBezTo>
                  <a:cubicBezTo>
                    <a:pt x="17449" y="2618"/>
                    <a:pt x="17243" y="2850"/>
                    <a:pt x="16907" y="2954"/>
                  </a:cubicBezTo>
                  <a:cubicBezTo>
                    <a:pt x="13675" y="4350"/>
                    <a:pt x="10237" y="5306"/>
                    <a:pt x="6696" y="5746"/>
                  </a:cubicBezTo>
                  <a:cubicBezTo>
                    <a:pt x="5726" y="5877"/>
                    <a:pt x="4788" y="5937"/>
                    <a:pt x="3889" y="5937"/>
                  </a:cubicBezTo>
                  <a:cubicBezTo>
                    <a:pt x="2487" y="5937"/>
                    <a:pt x="1181" y="5791"/>
                    <a:pt x="0" y="5539"/>
                  </a:cubicBezTo>
                  <a:lnTo>
                    <a:pt x="0" y="5642"/>
                  </a:lnTo>
                  <a:cubicBezTo>
                    <a:pt x="1190" y="5849"/>
                    <a:pt x="2379" y="5952"/>
                    <a:pt x="3775" y="5952"/>
                  </a:cubicBezTo>
                  <a:cubicBezTo>
                    <a:pt x="4757" y="5952"/>
                    <a:pt x="5713" y="5952"/>
                    <a:pt x="6696" y="5849"/>
                  </a:cubicBezTo>
                  <a:cubicBezTo>
                    <a:pt x="10237" y="5435"/>
                    <a:pt x="13675" y="4453"/>
                    <a:pt x="16907" y="3057"/>
                  </a:cubicBezTo>
                  <a:cubicBezTo>
                    <a:pt x="17243" y="2850"/>
                    <a:pt x="17553" y="2721"/>
                    <a:pt x="17785" y="2618"/>
                  </a:cubicBezTo>
                  <a:cubicBezTo>
                    <a:pt x="19802" y="1690"/>
                    <a:pt x="21819" y="778"/>
                    <a:pt x="23787" y="778"/>
                  </a:cubicBezTo>
                  <a:cubicBezTo>
                    <a:pt x="24341" y="778"/>
                    <a:pt x="24892" y="850"/>
                    <a:pt x="25437" y="1015"/>
                  </a:cubicBezTo>
                  <a:cubicBezTo>
                    <a:pt x="26394" y="1325"/>
                    <a:pt x="27247" y="1868"/>
                    <a:pt x="28126" y="2514"/>
                  </a:cubicBezTo>
                  <a:lnTo>
                    <a:pt x="29728" y="3497"/>
                  </a:lnTo>
                  <a:cubicBezTo>
                    <a:pt x="31093" y="4162"/>
                    <a:pt x="32702" y="4502"/>
                    <a:pt x="34460" y="4502"/>
                  </a:cubicBezTo>
                  <a:cubicBezTo>
                    <a:pt x="35500" y="4502"/>
                    <a:pt x="36592" y="4383"/>
                    <a:pt x="37716" y="4143"/>
                  </a:cubicBezTo>
                  <a:cubicBezTo>
                    <a:pt x="39422" y="3807"/>
                    <a:pt x="41154" y="3264"/>
                    <a:pt x="42757" y="2618"/>
                  </a:cubicBezTo>
                  <a:cubicBezTo>
                    <a:pt x="43636" y="2307"/>
                    <a:pt x="44592" y="2075"/>
                    <a:pt x="45471" y="1765"/>
                  </a:cubicBezTo>
                  <a:cubicBezTo>
                    <a:pt x="49048" y="686"/>
                    <a:pt x="52809" y="116"/>
                    <a:pt x="56530" y="116"/>
                  </a:cubicBezTo>
                  <a:cubicBezTo>
                    <a:pt x="57623" y="116"/>
                    <a:pt x="58712" y="165"/>
                    <a:pt x="59792" y="265"/>
                  </a:cubicBezTo>
                  <a:cubicBezTo>
                    <a:pt x="62145" y="472"/>
                    <a:pt x="64523" y="912"/>
                    <a:pt x="66901" y="1325"/>
                  </a:cubicBezTo>
                  <a:cubicBezTo>
                    <a:pt x="69254" y="1765"/>
                    <a:pt x="71632" y="2204"/>
                    <a:pt x="74113" y="2307"/>
                  </a:cubicBezTo>
                  <a:cubicBezTo>
                    <a:pt x="71632" y="2075"/>
                    <a:pt x="69254" y="1661"/>
                    <a:pt x="66901" y="1222"/>
                  </a:cubicBezTo>
                  <a:cubicBezTo>
                    <a:pt x="64626" y="782"/>
                    <a:pt x="62145" y="369"/>
                    <a:pt x="59792" y="136"/>
                  </a:cubicBezTo>
                  <a:cubicBezTo>
                    <a:pt x="58752" y="46"/>
                    <a:pt x="57702" y="1"/>
                    <a:pt x="56649"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3" name="Google Shape;903;p36"/>
            <p:cNvSpPr/>
            <p:nvPr/>
          </p:nvSpPr>
          <p:spPr>
            <a:xfrm>
              <a:off x="240700" y="2458750"/>
              <a:ext cx="2132675" cy="149800"/>
            </a:xfrm>
            <a:custGeom>
              <a:avLst/>
              <a:gdLst/>
              <a:ahLst/>
              <a:cxnLst/>
              <a:rect l="l" t="t" r="r" b="b"/>
              <a:pathLst>
                <a:path w="85307" h="5992" extrusionOk="0">
                  <a:moveTo>
                    <a:pt x="80044" y="3167"/>
                  </a:moveTo>
                  <a:cubicBezTo>
                    <a:pt x="76610" y="3167"/>
                    <a:pt x="73050" y="3806"/>
                    <a:pt x="69590" y="4433"/>
                  </a:cubicBezTo>
                  <a:cubicBezTo>
                    <a:pt x="68840" y="4537"/>
                    <a:pt x="68090" y="4640"/>
                    <a:pt x="67315" y="4873"/>
                  </a:cubicBezTo>
                  <a:cubicBezTo>
                    <a:pt x="68090" y="4769"/>
                    <a:pt x="68840" y="4640"/>
                    <a:pt x="69693" y="4537"/>
                  </a:cubicBezTo>
                  <a:cubicBezTo>
                    <a:pt x="73153" y="3909"/>
                    <a:pt x="76669" y="3270"/>
                    <a:pt x="80072" y="3270"/>
                  </a:cubicBezTo>
                  <a:cubicBezTo>
                    <a:pt x="81856" y="3270"/>
                    <a:pt x="83609" y="3446"/>
                    <a:pt x="85307" y="3890"/>
                  </a:cubicBezTo>
                  <a:lnTo>
                    <a:pt x="85307" y="3787"/>
                  </a:lnTo>
                  <a:cubicBezTo>
                    <a:pt x="83609" y="3342"/>
                    <a:pt x="81843" y="3167"/>
                    <a:pt x="80044" y="3167"/>
                  </a:cubicBezTo>
                  <a:close/>
                  <a:moveTo>
                    <a:pt x="27826" y="0"/>
                  </a:moveTo>
                  <a:cubicBezTo>
                    <a:pt x="23296" y="0"/>
                    <a:pt x="18713" y="1284"/>
                    <a:pt x="14322" y="2494"/>
                  </a:cubicBezTo>
                  <a:cubicBezTo>
                    <a:pt x="13805" y="2598"/>
                    <a:pt x="13262" y="2830"/>
                    <a:pt x="12822" y="2934"/>
                  </a:cubicBezTo>
                  <a:cubicBezTo>
                    <a:pt x="9063" y="3969"/>
                    <a:pt x="5324" y="4828"/>
                    <a:pt x="1638" y="4828"/>
                  </a:cubicBezTo>
                  <a:cubicBezTo>
                    <a:pt x="1091" y="4828"/>
                    <a:pt x="545" y="4809"/>
                    <a:pt x="0" y="4769"/>
                  </a:cubicBezTo>
                  <a:lnTo>
                    <a:pt x="0" y="4873"/>
                  </a:lnTo>
                  <a:cubicBezTo>
                    <a:pt x="545" y="4913"/>
                    <a:pt x="1093" y="4932"/>
                    <a:pt x="1644" y="4932"/>
                  </a:cubicBezTo>
                  <a:cubicBezTo>
                    <a:pt x="5353" y="4932"/>
                    <a:pt x="9176" y="4073"/>
                    <a:pt x="12822" y="3037"/>
                  </a:cubicBezTo>
                  <a:cubicBezTo>
                    <a:pt x="13365" y="2830"/>
                    <a:pt x="13805" y="2701"/>
                    <a:pt x="14322" y="2598"/>
                  </a:cubicBezTo>
                  <a:cubicBezTo>
                    <a:pt x="18671" y="1322"/>
                    <a:pt x="23208" y="89"/>
                    <a:pt x="27696" y="89"/>
                  </a:cubicBezTo>
                  <a:cubicBezTo>
                    <a:pt x="29209" y="89"/>
                    <a:pt x="30717" y="230"/>
                    <a:pt x="32210" y="556"/>
                  </a:cubicBezTo>
                  <a:cubicBezTo>
                    <a:pt x="34149" y="995"/>
                    <a:pt x="36088" y="1745"/>
                    <a:pt x="37923" y="2494"/>
                  </a:cubicBezTo>
                  <a:cubicBezTo>
                    <a:pt x="38879" y="2934"/>
                    <a:pt x="39965" y="3347"/>
                    <a:pt x="40947" y="3684"/>
                  </a:cubicBezTo>
                  <a:cubicBezTo>
                    <a:pt x="45277" y="5213"/>
                    <a:pt x="50060" y="5992"/>
                    <a:pt x="55408" y="5992"/>
                  </a:cubicBezTo>
                  <a:cubicBezTo>
                    <a:pt x="59096" y="5992"/>
                    <a:pt x="63052" y="5622"/>
                    <a:pt x="67315" y="4873"/>
                  </a:cubicBezTo>
                  <a:lnTo>
                    <a:pt x="67315" y="4873"/>
                  </a:lnTo>
                  <a:cubicBezTo>
                    <a:pt x="63132" y="5556"/>
                    <a:pt x="59244" y="5899"/>
                    <a:pt x="55616" y="5899"/>
                  </a:cubicBezTo>
                  <a:cubicBezTo>
                    <a:pt x="50184" y="5899"/>
                    <a:pt x="45333" y="5130"/>
                    <a:pt x="40947" y="3580"/>
                  </a:cubicBezTo>
                  <a:cubicBezTo>
                    <a:pt x="39965" y="3244"/>
                    <a:pt x="39009" y="2830"/>
                    <a:pt x="38026" y="2391"/>
                  </a:cubicBezTo>
                  <a:cubicBezTo>
                    <a:pt x="36088" y="1641"/>
                    <a:pt x="34149" y="892"/>
                    <a:pt x="32210" y="452"/>
                  </a:cubicBezTo>
                  <a:cubicBezTo>
                    <a:pt x="30760" y="136"/>
                    <a:pt x="29296" y="0"/>
                    <a:pt x="2782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4" name="Google Shape;904;p36"/>
            <p:cNvSpPr/>
            <p:nvPr/>
          </p:nvSpPr>
          <p:spPr>
            <a:xfrm>
              <a:off x="240700" y="2510800"/>
              <a:ext cx="2132675" cy="244925"/>
            </a:xfrm>
            <a:custGeom>
              <a:avLst/>
              <a:gdLst/>
              <a:ahLst/>
              <a:cxnLst/>
              <a:rect l="l" t="t" r="r" b="b"/>
              <a:pathLst>
                <a:path w="85307" h="9797" extrusionOk="0">
                  <a:moveTo>
                    <a:pt x="74439" y="5421"/>
                  </a:moveTo>
                  <a:cubicBezTo>
                    <a:pt x="72500" y="5421"/>
                    <a:pt x="70570" y="5670"/>
                    <a:pt x="68737" y="6125"/>
                  </a:cubicBezTo>
                  <a:cubicBezTo>
                    <a:pt x="67444" y="6436"/>
                    <a:pt x="66152" y="6978"/>
                    <a:pt x="64859" y="7418"/>
                  </a:cubicBezTo>
                  <a:cubicBezTo>
                    <a:pt x="63230" y="7961"/>
                    <a:pt x="61395" y="8607"/>
                    <a:pt x="59689" y="8917"/>
                  </a:cubicBezTo>
                  <a:cubicBezTo>
                    <a:pt x="58636" y="9105"/>
                    <a:pt x="57556" y="9198"/>
                    <a:pt x="56441" y="9198"/>
                  </a:cubicBezTo>
                  <a:cubicBezTo>
                    <a:pt x="53094" y="9198"/>
                    <a:pt x="49420" y="8355"/>
                    <a:pt x="45135" y="6668"/>
                  </a:cubicBezTo>
                  <a:lnTo>
                    <a:pt x="45135" y="6668"/>
                  </a:lnTo>
                  <a:cubicBezTo>
                    <a:pt x="49423" y="8434"/>
                    <a:pt x="53099" y="9311"/>
                    <a:pt x="56448" y="9311"/>
                  </a:cubicBezTo>
                  <a:cubicBezTo>
                    <a:pt x="57561" y="9311"/>
                    <a:pt x="58638" y="9214"/>
                    <a:pt x="59689" y="9021"/>
                  </a:cubicBezTo>
                  <a:cubicBezTo>
                    <a:pt x="61498" y="8710"/>
                    <a:pt x="63230" y="8064"/>
                    <a:pt x="64962" y="7521"/>
                  </a:cubicBezTo>
                  <a:cubicBezTo>
                    <a:pt x="66152" y="6978"/>
                    <a:pt x="67444" y="6565"/>
                    <a:pt x="68737" y="6229"/>
                  </a:cubicBezTo>
                  <a:cubicBezTo>
                    <a:pt x="70614" y="5776"/>
                    <a:pt x="72528" y="5535"/>
                    <a:pt x="74440" y="5535"/>
                  </a:cubicBezTo>
                  <a:cubicBezTo>
                    <a:pt x="76134" y="5535"/>
                    <a:pt x="77826" y="5725"/>
                    <a:pt x="79490" y="6125"/>
                  </a:cubicBezTo>
                  <a:cubicBezTo>
                    <a:pt x="79930" y="6125"/>
                    <a:pt x="80240" y="6229"/>
                    <a:pt x="80576" y="6332"/>
                  </a:cubicBezTo>
                  <a:cubicBezTo>
                    <a:pt x="81749" y="6676"/>
                    <a:pt x="83001" y="6941"/>
                    <a:pt x="84208" y="6941"/>
                  </a:cubicBezTo>
                  <a:cubicBezTo>
                    <a:pt x="84544" y="6941"/>
                    <a:pt x="84877" y="6920"/>
                    <a:pt x="85203" y="6875"/>
                  </a:cubicBezTo>
                  <a:lnTo>
                    <a:pt x="85307" y="6875"/>
                  </a:lnTo>
                  <a:lnTo>
                    <a:pt x="85307" y="6772"/>
                  </a:lnTo>
                  <a:lnTo>
                    <a:pt x="85203" y="6772"/>
                  </a:lnTo>
                  <a:cubicBezTo>
                    <a:pt x="84877" y="6817"/>
                    <a:pt x="84549" y="6837"/>
                    <a:pt x="84220" y="6837"/>
                  </a:cubicBezTo>
                  <a:cubicBezTo>
                    <a:pt x="83041" y="6837"/>
                    <a:pt x="81852" y="6572"/>
                    <a:pt x="80679" y="6229"/>
                  </a:cubicBezTo>
                  <a:cubicBezTo>
                    <a:pt x="80240" y="6125"/>
                    <a:pt x="79930" y="6022"/>
                    <a:pt x="79490" y="6022"/>
                  </a:cubicBezTo>
                  <a:cubicBezTo>
                    <a:pt x="77838" y="5612"/>
                    <a:pt x="76135" y="5421"/>
                    <a:pt x="74439" y="5421"/>
                  </a:cubicBezTo>
                  <a:close/>
                  <a:moveTo>
                    <a:pt x="26432" y="0"/>
                  </a:moveTo>
                  <a:cubicBezTo>
                    <a:pt x="25780" y="0"/>
                    <a:pt x="25117" y="61"/>
                    <a:pt x="24455" y="206"/>
                  </a:cubicBezTo>
                  <a:cubicBezTo>
                    <a:pt x="22206" y="748"/>
                    <a:pt x="20370" y="2248"/>
                    <a:pt x="18535" y="3644"/>
                  </a:cubicBezTo>
                  <a:cubicBezTo>
                    <a:pt x="17889" y="4083"/>
                    <a:pt x="17346" y="4497"/>
                    <a:pt x="16803" y="4936"/>
                  </a:cubicBezTo>
                  <a:cubicBezTo>
                    <a:pt x="12289" y="8079"/>
                    <a:pt x="6933" y="9710"/>
                    <a:pt x="1524" y="9710"/>
                  </a:cubicBezTo>
                  <a:cubicBezTo>
                    <a:pt x="1017" y="9710"/>
                    <a:pt x="508" y="9696"/>
                    <a:pt x="0" y="9667"/>
                  </a:cubicBezTo>
                  <a:lnTo>
                    <a:pt x="0" y="9796"/>
                  </a:lnTo>
                  <a:lnTo>
                    <a:pt x="1629" y="9796"/>
                  </a:lnTo>
                  <a:cubicBezTo>
                    <a:pt x="7006" y="9796"/>
                    <a:pt x="12383" y="8168"/>
                    <a:pt x="16803" y="5040"/>
                  </a:cubicBezTo>
                  <a:cubicBezTo>
                    <a:pt x="17346" y="4626"/>
                    <a:pt x="17992" y="4187"/>
                    <a:pt x="18535" y="3747"/>
                  </a:cubicBezTo>
                  <a:cubicBezTo>
                    <a:pt x="20370" y="2351"/>
                    <a:pt x="22309" y="852"/>
                    <a:pt x="24455" y="309"/>
                  </a:cubicBezTo>
                  <a:cubicBezTo>
                    <a:pt x="25168" y="153"/>
                    <a:pt x="25881" y="87"/>
                    <a:pt x="26581" y="87"/>
                  </a:cubicBezTo>
                  <a:cubicBezTo>
                    <a:pt x="28318" y="87"/>
                    <a:pt x="29975" y="495"/>
                    <a:pt x="31357" y="955"/>
                  </a:cubicBezTo>
                  <a:cubicBezTo>
                    <a:pt x="34356" y="1808"/>
                    <a:pt x="37277" y="3204"/>
                    <a:pt x="40172" y="4497"/>
                  </a:cubicBezTo>
                  <a:cubicBezTo>
                    <a:pt x="41800" y="5272"/>
                    <a:pt x="43403" y="6022"/>
                    <a:pt x="45135" y="6668"/>
                  </a:cubicBezTo>
                  <a:cubicBezTo>
                    <a:pt x="43532" y="5919"/>
                    <a:pt x="41800" y="5143"/>
                    <a:pt x="40172" y="4393"/>
                  </a:cubicBezTo>
                  <a:cubicBezTo>
                    <a:pt x="37380" y="3101"/>
                    <a:pt x="34356" y="1808"/>
                    <a:pt x="31357" y="852"/>
                  </a:cubicBezTo>
                  <a:cubicBezTo>
                    <a:pt x="29936" y="454"/>
                    <a:pt x="28223" y="0"/>
                    <a:pt x="2643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05" name="Google Shape;905;p36"/>
          <p:cNvGrpSpPr/>
          <p:nvPr/>
        </p:nvGrpSpPr>
        <p:grpSpPr>
          <a:xfrm>
            <a:off x="309446" y="5791601"/>
            <a:ext cx="993321" cy="994247"/>
            <a:chOff x="232084" y="4343700"/>
            <a:chExt cx="744991" cy="745685"/>
          </a:xfrm>
        </p:grpSpPr>
        <p:sp>
          <p:nvSpPr>
            <p:cNvPr id="906" name="Google Shape;906;p36"/>
            <p:cNvSpPr/>
            <p:nvPr/>
          </p:nvSpPr>
          <p:spPr>
            <a:xfrm>
              <a:off x="232084" y="4381560"/>
              <a:ext cx="623680" cy="707825"/>
            </a:xfrm>
            <a:custGeom>
              <a:avLst/>
              <a:gdLst/>
              <a:ahLst/>
              <a:cxnLst/>
              <a:rect l="l" t="t" r="r" b="b"/>
              <a:pathLst>
                <a:path w="2483" h="2818" extrusionOk="0">
                  <a:moveTo>
                    <a:pt x="440" y="0"/>
                  </a:moveTo>
                  <a:lnTo>
                    <a:pt x="983" y="1189"/>
                  </a:lnTo>
                  <a:lnTo>
                    <a:pt x="1" y="1836"/>
                  </a:lnTo>
                  <a:lnTo>
                    <a:pt x="983" y="1732"/>
                  </a:lnTo>
                  <a:lnTo>
                    <a:pt x="1086" y="2818"/>
                  </a:lnTo>
                  <a:lnTo>
                    <a:pt x="1422" y="1629"/>
                  </a:lnTo>
                  <a:lnTo>
                    <a:pt x="2482" y="2068"/>
                  </a:lnTo>
                  <a:lnTo>
                    <a:pt x="2482" y="2068"/>
                  </a:lnTo>
                  <a:lnTo>
                    <a:pt x="1733" y="1189"/>
                  </a:lnTo>
                  <a:lnTo>
                    <a:pt x="2275" y="336"/>
                  </a:lnTo>
                  <a:lnTo>
                    <a:pt x="2275" y="336"/>
                  </a:lnTo>
                  <a:lnTo>
                    <a:pt x="1293" y="983"/>
                  </a:lnTo>
                  <a:lnTo>
                    <a:pt x="440" y="0"/>
                  </a:ln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7" name="Google Shape;907;p36"/>
            <p:cNvSpPr/>
            <p:nvPr/>
          </p:nvSpPr>
          <p:spPr>
            <a:xfrm>
              <a:off x="561700" y="4343700"/>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8" name="Google Shape;908;p36"/>
            <p:cNvSpPr/>
            <p:nvPr/>
          </p:nvSpPr>
          <p:spPr>
            <a:xfrm>
              <a:off x="875975" y="4343700"/>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09" name="Google Shape;909;p36"/>
          <p:cNvGrpSpPr/>
          <p:nvPr/>
        </p:nvGrpSpPr>
        <p:grpSpPr>
          <a:xfrm flipH="1">
            <a:off x="359191" y="453727"/>
            <a:ext cx="1072143" cy="935395"/>
            <a:chOff x="8107818" y="3826445"/>
            <a:chExt cx="804107" cy="701546"/>
          </a:xfrm>
        </p:grpSpPr>
        <p:sp>
          <p:nvSpPr>
            <p:cNvPr id="910" name="Google Shape;910;p36"/>
            <p:cNvSpPr/>
            <p:nvPr/>
          </p:nvSpPr>
          <p:spPr>
            <a:xfrm>
              <a:off x="8107818" y="3826445"/>
              <a:ext cx="675674" cy="701546"/>
            </a:xfrm>
            <a:custGeom>
              <a:avLst/>
              <a:gdLst/>
              <a:ahLst/>
              <a:cxnLst/>
              <a:rect l="l" t="t" r="r" b="b"/>
              <a:pathLst>
                <a:path w="2690" h="2793" extrusionOk="0">
                  <a:moveTo>
                    <a:pt x="983" y="0"/>
                  </a:moveTo>
                  <a:lnTo>
                    <a:pt x="1190" y="1293"/>
                  </a:lnTo>
                  <a:lnTo>
                    <a:pt x="1" y="1603"/>
                  </a:lnTo>
                  <a:lnTo>
                    <a:pt x="1086" y="1732"/>
                  </a:lnTo>
                  <a:lnTo>
                    <a:pt x="750" y="2792"/>
                  </a:lnTo>
                  <a:lnTo>
                    <a:pt x="1526" y="1732"/>
                  </a:lnTo>
                  <a:lnTo>
                    <a:pt x="2379" y="2482"/>
                  </a:lnTo>
                  <a:lnTo>
                    <a:pt x="1939" y="1500"/>
                  </a:lnTo>
                  <a:lnTo>
                    <a:pt x="2689" y="854"/>
                  </a:lnTo>
                  <a:lnTo>
                    <a:pt x="2689" y="854"/>
                  </a:lnTo>
                  <a:lnTo>
                    <a:pt x="1629" y="1190"/>
                  </a:lnTo>
                  <a:lnTo>
                    <a:pt x="983" y="0"/>
                  </a:ln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1" name="Google Shape;911;p36"/>
            <p:cNvSpPr/>
            <p:nvPr/>
          </p:nvSpPr>
          <p:spPr>
            <a:xfrm>
              <a:off x="8107825" y="4343700"/>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2" name="Google Shape;912;p36"/>
            <p:cNvSpPr/>
            <p:nvPr/>
          </p:nvSpPr>
          <p:spPr>
            <a:xfrm>
              <a:off x="8810825" y="4405100"/>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13" name="Google Shape;913;p36"/>
          <p:cNvGrpSpPr/>
          <p:nvPr/>
        </p:nvGrpSpPr>
        <p:grpSpPr>
          <a:xfrm flipH="1">
            <a:off x="10398098" y="5678853"/>
            <a:ext cx="951737" cy="1176355"/>
            <a:chOff x="1191373" y="4259140"/>
            <a:chExt cx="713803" cy="882266"/>
          </a:xfrm>
        </p:grpSpPr>
        <p:sp>
          <p:nvSpPr>
            <p:cNvPr id="914" name="Google Shape;914;p36"/>
            <p:cNvSpPr/>
            <p:nvPr/>
          </p:nvSpPr>
          <p:spPr>
            <a:xfrm rot="-1032883">
              <a:off x="1353515" y="4567384"/>
              <a:ext cx="342785" cy="514206"/>
            </a:xfrm>
            <a:custGeom>
              <a:avLst/>
              <a:gdLst/>
              <a:ahLst/>
              <a:cxnLst/>
              <a:rect l="l" t="t" r="r" b="b"/>
              <a:pathLst>
                <a:path w="3878" h="5817" extrusionOk="0">
                  <a:moveTo>
                    <a:pt x="3567" y="1"/>
                  </a:moveTo>
                  <a:cubicBezTo>
                    <a:pt x="2172" y="1733"/>
                    <a:pt x="982" y="3671"/>
                    <a:pt x="0" y="5610"/>
                  </a:cubicBezTo>
                  <a:lnTo>
                    <a:pt x="336" y="5817"/>
                  </a:lnTo>
                  <a:cubicBezTo>
                    <a:pt x="1293" y="3775"/>
                    <a:pt x="2482" y="1939"/>
                    <a:pt x="3878" y="233"/>
                  </a:cubicBezTo>
                  <a:lnTo>
                    <a:pt x="356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5" name="Google Shape;915;p36"/>
            <p:cNvSpPr/>
            <p:nvPr/>
          </p:nvSpPr>
          <p:spPr>
            <a:xfrm rot="-1032883">
              <a:off x="1428108" y="4316812"/>
              <a:ext cx="438868" cy="324594"/>
            </a:xfrm>
            <a:custGeom>
              <a:avLst/>
              <a:gdLst/>
              <a:ahLst/>
              <a:cxnLst/>
              <a:rect l="l" t="t" r="r" b="b"/>
              <a:pathLst>
                <a:path w="4965" h="3672" extrusionOk="0">
                  <a:moveTo>
                    <a:pt x="647" y="1"/>
                  </a:moveTo>
                  <a:cubicBezTo>
                    <a:pt x="440" y="1"/>
                    <a:pt x="234" y="1"/>
                    <a:pt x="104" y="207"/>
                  </a:cubicBezTo>
                  <a:cubicBezTo>
                    <a:pt x="1" y="440"/>
                    <a:pt x="104" y="647"/>
                    <a:pt x="104" y="957"/>
                  </a:cubicBezTo>
                  <a:cubicBezTo>
                    <a:pt x="440" y="1836"/>
                    <a:pt x="647" y="2689"/>
                    <a:pt x="880" y="3671"/>
                  </a:cubicBezTo>
                  <a:cubicBezTo>
                    <a:pt x="1397" y="3232"/>
                    <a:pt x="1940" y="3129"/>
                    <a:pt x="2586" y="3129"/>
                  </a:cubicBezTo>
                  <a:cubicBezTo>
                    <a:pt x="2801" y="3094"/>
                    <a:pt x="3017" y="3083"/>
                    <a:pt x="3232" y="3083"/>
                  </a:cubicBezTo>
                  <a:cubicBezTo>
                    <a:pt x="3663" y="3083"/>
                    <a:pt x="4094" y="3129"/>
                    <a:pt x="4525" y="3129"/>
                  </a:cubicBezTo>
                  <a:cubicBezTo>
                    <a:pt x="4628" y="3129"/>
                    <a:pt x="4861" y="3025"/>
                    <a:pt x="4964" y="2896"/>
                  </a:cubicBezTo>
                  <a:cubicBezTo>
                    <a:pt x="4964" y="2793"/>
                    <a:pt x="4964" y="2586"/>
                    <a:pt x="4861" y="2482"/>
                  </a:cubicBezTo>
                  <a:cubicBezTo>
                    <a:pt x="4628" y="2250"/>
                    <a:pt x="4318" y="2146"/>
                    <a:pt x="4111" y="2146"/>
                  </a:cubicBezTo>
                  <a:cubicBezTo>
                    <a:pt x="4215" y="1939"/>
                    <a:pt x="4318" y="1733"/>
                    <a:pt x="4318" y="1603"/>
                  </a:cubicBezTo>
                  <a:cubicBezTo>
                    <a:pt x="4421" y="1397"/>
                    <a:pt x="4421" y="1190"/>
                    <a:pt x="4318" y="957"/>
                  </a:cubicBezTo>
                  <a:cubicBezTo>
                    <a:pt x="4111" y="854"/>
                    <a:pt x="3982" y="854"/>
                    <a:pt x="3775" y="854"/>
                  </a:cubicBezTo>
                  <a:cubicBezTo>
                    <a:pt x="3465" y="957"/>
                    <a:pt x="3129" y="1086"/>
                    <a:pt x="2922" y="1293"/>
                  </a:cubicBezTo>
                  <a:cubicBezTo>
                    <a:pt x="3025" y="957"/>
                    <a:pt x="3025" y="750"/>
                    <a:pt x="3025" y="544"/>
                  </a:cubicBezTo>
                  <a:cubicBezTo>
                    <a:pt x="2922" y="311"/>
                    <a:pt x="2922" y="207"/>
                    <a:pt x="2819" y="104"/>
                  </a:cubicBezTo>
                  <a:cubicBezTo>
                    <a:pt x="2754" y="52"/>
                    <a:pt x="2670" y="27"/>
                    <a:pt x="2576" y="27"/>
                  </a:cubicBezTo>
                  <a:cubicBezTo>
                    <a:pt x="2483" y="27"/>
                    <a:pt x="2379" y="52"/>
                    <a:pt x="2276" y="104"/>
                  </a:cubicBezTo>
                  <a:cubicBezTo>
                    <a:pt x="2043" y="104"/>
                    <a:pt x="1940" y="311"/>
                    <a:pt x="1836" y="440"/>
                  </a:cubicBezTo>
                  <a:cubicBezTo>
                    <a:pt x="1733" y="647"/>
                    <a:pt x="1629" y="750"/>
                    <a:pt x="1629" y="957"/>
                  </a:cubicBezTo>
                  <a:cubicBezTo>
                    <a:pt x="1526" y="647"/>
                    <a:pt x="1293" y="440"/>
                    <a:pt x="1087" y="207"/>
                  </a:cubicBezTo>
                  <a:cubicBezTo>
                    <a:pt x="983" y="104"/>
                    <a:pt x="880" y="1"/>
                    <a:pt x="64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6" name="Google Shape;916;p36"/>
            <p:cNvSpPr/>
            <p:nvPr/>
          </p:nvSpPr>
          <p:spPr>
            <a:xfrm rot="-1032883">
              <a:off x="1517746" y="4573606"/>
              <a:ext cx="114380" cy="114386"/>
            </a:xfrm>
            <a:custGeom>
              <a:avLst/>
              <a:gdLst/>
              <a:ahLst/>
              <a:cxnLst/>
              <a:rect l="l" t="t" r="r" b="b"/>
              <a:pathLst>
                <a:path w="1294" h="1294" extrusionOk="0">
                  <a:moveTo>
                    <a:pt x="1" y="1"/>
                  </a:moveTo>
                  <a:cubicBezTo>
                    <a:pt x="104" y="440"/>
                    <a:pt x="104" y="854"/>
                    <a:pt x="104" y="1293"/>
                  </a:cubicBezTo>
                  <a:cubicBezTo>
                    <a:pt x="440" y="957"/>
                    <a:pt x="854" y="854"/>
                    <a:pt x="1293" y="647"/>
                  </a:cubicBezTo>
                  <a:cubicBezTo>
                    <a:pt x="1293" y="544"/>
                    <a:pt x="1086" y="440"/>
                    <a:pt x="983" y="440"/>
                  </a:cubicBezTo>
                  <a:cubicBezTo>
                    <a:pt x="854" y="440"/>
                    <a:pt x="647" y="440"/>
                    <a:pt x="544" y="544"/>
                  </a:cubicBezTo>
                  <a:lnTo>
                    <a:pt x="544" y="311"/>
                  </a:lnTo>
                  <a:cubicBezTo>
                    <a:pt x="544" y="208"/>
                    <a:pt x="440" y="208"/>
                    <a:pt x="337" y="104"/>
                  </a:cubicBezTo>
                  <a:cubicBezTo>
                    <a:pt x="337" y="1"/>
                    <a:pt x="104" y="1"/>
                    <a:pt x="1"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7" name="Google Shape;917;p36"/>
            <p:cNvSpPr/>
            <p:nvPr/>
          </p:nvSpPr>
          <p:spPr>
            <a:xfrm rot="-1032883">
              <a:off x="1422164" y="4810247"/>
              <a:ext cx="276579" cy="219401"/>
            </a:xfrm>
            <a:custGeom>
              <a:avLst/>
              <a:gdLst/>
              <a:ahLst/>
              <a:cxnLst/>
              <a:rect l="l" t="t" r="r" b="b"/>
              <a:pathLst>
                <a:path w="3129" h="2482" extrusionOk="0">
                  <a:moveTo>
                    <a:pt x="3128" y="0"/>
                  </a:moveTo>
                  <a:cubicBezTo>
                    <a:pt x="1836" y="414"/>
                    <a:pt x="543" y="1293"/>
                    <a:pt x="1" y="2482"/>
                  </a:cubicBezTo>
                  <a:cubicBezTo>
                    <a:pt x="647" y="2482"/>
                    <a:pt x="1396" y="2249"/>
                    <a:pt x="1939" y="1836"/>
                  </a:cubicBezTo>
                  <a:cubicBezTo>
                    <a:pt x="2586" y="1396"/>
                    <a:pt x="3025" y="750"/>
                    <a:pt x="3128"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8" name="Google Shape;918;p36"/>
            <p:cNvSpPr/>
            <p:nvPr/>
          </p:nvSpPr>
          <p:spPr>
            <a:xfrm>
              <a:off x="1191373" y="5011730"/>
              <a:ext cx="559982" cy="129675"/>
            </a:xfrm>
            <a:custGeom>
              <a:avLst/>
              <a:gdLst/>
              <a:ahLst/>
              <a:cxnLst/>
              <a:rect l="l" t="t" r="r" b="b"/>
              <a:pathLst>
                <a:path w="6335" h="1467" extrusionOk="0">
                  <a:moveTo>
                    <a:pt x="4520" y="0"/>
                  </a:moveTo>
                  <a:cubicBezTo>
                    <a:pt x="3937" y="0"/>
                    <a:pt x="3338" y="257"/>
                    <a:pt x="2793" y="588"/>
                  </a:cubicBezTo>
                  <a:cubicBezTo>
                    <a:pt x="2689" y="588"/>
                    <a:pt x="2586" y="484"/>
                    <a:pt x="2457" y="381"/>
                  </a:cubicBezTo>
                  <a:cubicBezTo>
                    <a:pt x="2250" y="278"/>
                    <a:pt x="2146" y="278"/>
                    <a:pt x="1940" y="278"/>
                  </a:cubicBezTo>
                  <a:cubicBezTo>
                    <a:pt x="1867" y="269"/>
                    <a:pt x="1796" y="265"/>
                    <a:pt x="1725" y="265"/>
                  </a:cubicBezTo>
                  <a:cubicBezTo>
                    <a:pt x="940" y="265"/>
                    <a:pt x="285" y="779"/>
                    <a:pt x="1" y="1467"/>
                  </a:cubicBezTo>
                  <a:lnTo>
                    <a:pt x="6334" y="1467"/>
                  </a:lnTo>
                  <a:cubicBezTo>
                    <a:pt x="6231" y="1027"/>
                    <a:pt x="5920" y="588"/>
                    <a:pt x="5481" y="278"/>
                  </a:cubicBezTo>
                  <a:cubicBezTo>
                    <a:pt x="5174" y="82"/>
                    <a:pt x="4849" y="0"/>
                    <a:pt x="4520"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919" name="Google Shape;919;p36"/>
          <p:cNvSpPr/>
          <p:nvPr/>
        </p:nvSpPr>
        <p:spPr>
          <a:xfrm flipH="1">
            <a:off x="359214" y="3187581"/>
            <a:ext cx="1994085" cy="574241"/>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0" name="Google Shape;920;p36"/>
          <p:cNvSpPr/>
          <p:nvPr/>
        </p:nvSpPr>
        <p:spPr>
          <a:xfrm flipH="1">
            <a:off x="9102480" y="1213214"/>
            <a:ext cx="1994085" cy="574241"/>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0497490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50"/>
        <p:cNvGrpSpPr/>
        <p:nvPr/>
      </p:nvGrpSpPr>
      <p:grpSpPr>
        <a:xfrm>
          <a:off x="0" y="0"/>
          <a:ext cx="0" cy="0"/>
          <a:chOff x="0" y="0"/>
          <a:chExt cx="0" cy="0"/>
        </a:xfrm>
      </p:grpSpPr>
      <p:grpSp>
        <p:nvGrpSpPr>
          <p:cNvPr id="651" name="Google Shape;651;p9"/>
          <p:cNvGrpSpPr/>
          <p:nvPr/>
        </p:nvGrpSpPr>
        <p:grpSpPr>
          <a:xfrm>
            <a:off x="527859" y="292693"/>
            <a:ext cx="11358487" cy="6384375"/>
            <a:chOff x="395894" y="219519"/>
            <a:chExt cx="8518865" cy="4788281"/>
          </a:xfrm>
        </p:grpSpPr>
        <p:sp>
          <p:nvSpPr>
            <p:cNvPr id="652" name="Google Shape;652;p9"/>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653" name="Google Shape;653;p9"/>
            <p:cNvGrpSpPr/>
            <p:nvPr/>
          </p:nvGrpSpPr>
          <p:grpSpPr>
            <a:xfrm>
              <a:off x="8341543" y="2282008"/>
              <a:ext cx="569676" cy="380612"/>
              <a:chOff x="8341543" y="2282008"/>
              <a:chExt cx="569676" cy="380612"/>
            </a:xfrm>
          </p:grpSpPr>
          <p:sp>
            <p:nvSpPr>
              <p:cNvPr id="654" name="Google Shape;654;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5" name="Google Shape;655;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56" name="Google Shape;656;p9"/>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657" name="Google Shape;657;p9"/>
            <p:cNvGrpSpPr/>
            <p:nvPr/>
          </p:nvGrpSpPr>
          <p:grpSpPr>
            <a:xfrm>
              <a:off x="8341543" y="1721094"/>
              <a:ext cx="569676" cy="380612"/>
              <a:chOff x="8341543" y="1721094"/>
              <a:chExt cx="569676" cy="380612"/>
            </a:xfrm>
          </p:grpSpPr>
          <p:sp>
            <p:nvSpPr>
              <p:cNvPr id="658" name="Google Shape;658;p9"/>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9" name="Google Shape;659;p9"/>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60" name="Google Shape;660;p9"/>
            <p:cNvGrpSpPr/>
            <p:nvPr/>
          </p:nvGrpSpPr>
          <p:grpSpPr>
            <a:xfrm>
              <a:off x="8346273" y="1183592"/>
              <a:ext cx="568486" cy="388014"/>
              <a:chOff x="8346273" y="1183592"/>
              <a:chExt cx="568486" cy="388014"/>
            </a:xfrm>
          </p:grpSpPr>
          <p:sp>
            <p:nvSpPr>
              <p:cNvPr id="661" name="Google Shape;661;p9"/>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2" name="Google Shape;662;p9"/>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63" name="Google Shape;663;p9"/>
            <p:cNvGrpSpPr/>
            <p:nvPr/>
          </p:nvGrpSpPr>
          <p:grpSpPr>
            <a:xfrm>
              <a:off x="8341543" y="606635"/>
              <a:ext cx="569676" cy="388014"/>
              <a:chOff x="8341543" y="606635"/>
              <a:chExt cx="569676" cy="388014"/>
            </a:xfrm>
          </p:grpSpPr>
          <p:sp>
            <p:nvSpPr>
              <p:cNvPr id="664" name="Google Shape;664;p9"/>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5" name="Google Shape;665;p9"/>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66" name="Google Shape;666;p9"/>
            <p:cNvGrpSpPr/>
            <p:nvPr/>
          </p:nvGrpSpPr>
          <p:grpSpPr>
            <a:xfrm>
              <a:off x="8341543" y="2842933"/>
              <a:ext cx="569676" cy="380612"/>
              <a:chOff x="8341543" y="2282008"/>
              <a:chExt cx="569676" cy="380612"/>
            </a:xfrm>
          </p:grpSpPr>
          <p:sp>
            <p:nvSpPr>
              <p:cNvPr id="667" name="Google Shape;667;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68" name="Google Shape;668;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69" name="Google Shape;669;p9"/>
            <p:cNvGrpSpPr/>
            <p:nvPr/>
          </p:nvGrpSpPr>
          <p:grpSpPr>
            <a:xfrm>
              <a:off x="8341543" y="3403858"/>
              <a:ext cx="569676" cy="380612"/>
              <a:chOff x="8341543" y="2282008"/>
              <a:chExt cx="569676" cy="380612"/>
            </a:xfrm>
          </p:grpSpPr>
          <p:sp>
            <p:nvSpPr>
              <p:cNvPr id="670" name="Google Shape;670;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1" name="Google Shape;671;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72" name="Google Shape;672;p9"/>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3" name="Google Shape;673;p9"/>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674" name="Google Shape;674;p9"/>
          <p:cNvSpPr txBox="1">
            <a:spLocks noGrp="1"/>
          </p:cNvSpPr>
          <p:nvPr>
            <p:ph type="title"/>
          </p:nvPr>
        </p:nvSpPr>
        <p:spPr>
          <a:xfrm>
            <a:off x="2686400" y="1976933"/>
            <a:ext cx="6819200" cy="185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266"/>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675" name="Google Shape;675;p9"/>
          <p:cNvSpPr txBox="1">
            <a:spLocks noGrp="1"/>
          </p:cNvSpPr>
          <p:nvPr>
            <p:ph type="subTitle" idx="1"/>
          </p:nvPr>
        </p:nvSpPr>
        <p:spPr>
          <a:xfrm>
            <a:off x="3459000" y="3667733"/>
            <a:ext cx="5274000" cy="1325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a:lvl1pPr>
            <a:lvl2pPr lvl="1" algn="ctr" rtl="0">
              <a:spcBef>
                <a:spcPts val="0"/>
              </a:spcBef>
              <a:spcAft>
                <a:spcPts val="0"/>
              </a:spcAft>
              <a:buNone/>
              <a:defRPr sz="2400"/>
            </a:lvl2pPr>
            <a:lvl3pPr lvl="2" algn="ctr" rtl="0">
              <a:spcBef>
                <a:spcPts val="0"/>
              </a:spcBef>
              <a:spcAft>
                <a:spcPts val="0"/>
              </a:spcAft>
              <a:buNone/>
              <a:defRPr sz="2400"/>
            </a:lvl3pPr>
            <a:lvl4pPr lvl="3" algn="ctr" rtl="0">
              <a:spcBef>
                <a:spcPts val="0"/>
              </a:spcBef>
              <a:spcAft>
                <a:spcPts val="0"/>
              </a:spcAft>
              <a:buNone/>
              <a:defRPr sz="2400"/>
            </a:lvl4pPr>
            <a:lvl5pPr lvl="4" algn="ctr" rtl="0">
              <a:spcBef>
                <a:spcPts val="0"/>
              </a:spcBef>
              <a:spcAft>
                <a:spcPts val="0"/>
              </a:spcAft>
              <a:buNone/>
              <a:defRPr sz="2400"/>
            </a:lvl5pPr>
            <a:lvl6pPr lvl="5" algn="ctr" rtl="0">
              <a:spcBef>
                <a:spcPts val="0"/>
              </a:spcBef>
              <a:spcAft>
                <a:spcPts val="0"/>
              </a:spcAft>
              <a:buNone/>
              <a:defRPr sz="2400"/>
            </a:lvl6pPr>
            <a:lvl7pPr lvl="6" algn="ctr" rtl="0">
              <a:spcBef>
                <a:spcPts val="0"/>
              </a:spcBef>
              <a:spcAft>
                <a:spcPts val="0"/>
              </a:spcAft>
              <a:buNone/>
              <a:defRPr sz="2400"/>
            </a:lvl7pPr>
            <a:lvl8pPr lvl="7" algn="ctr" rtl="0">
              <a:spcBef>
                <a:spcPts val="0"/>
              </a:spcBef>
              <a:spcAft>
                <a:spcPts val="0"/>
              </a:spcAft>
              <a:buNone/>
              <a:defRPr sz="2400"/>
            </a:lvl8pPr>
            <a:lvl9pPr lvl="8" algn="ctr" rtl="0">
              <a:spcBef>
                <a:spcPts val="0"/>
              </a:spcBef>
              <a:spcAft>
                <a:spcPts val="0"/>
              </a:spcAft>
              <a:buNone/>
              <a:defRPr sz="2400"/>
            </a:lvl9pPr>
          </a:lstStyle>
          <a:p>
            <a:endParaRPr/>
          </a:p>
        </p:txBody>
      </p:sp>
      <p:sp>
        <p:nvSpPr>
          <p:cNvPr id="676" name="Google Shape;676;p9"/>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7" name="Google Shape;677;p9"/>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8" name="Google Shape;678;p9"/>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9" name="Google Shape;679;p9"/>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0" name="Google Shape;680;p9"/>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1" name="Google Shape;681;p9"/>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2" name="Google Shape;682;p9"/>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3" name="Google Shape;683;p9"/>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4" name="Google Shape;684;p9"/>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5" name="Google Shape;685;p9"/>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6" name="Google Shape;686;p9"/>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7" name="Google Shape;687;p9"/>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8" name="Google Shape;688;p9"/>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9" name="Google Shape;689;p9"/>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0" name="Google Shape;690;p9"/>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1" name="Google Shape;691;p9"/>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2" name="Google Shape;692;p9"/>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3" name="Google Shape;693;p9"/>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4" name="Google Shape;694;p9"/>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5" name="Google Shape;695;p9"/>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6" name="Google Shape;696;p9"/>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7" name="Google Shape;697;p9"/>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8" name="Google Shape;698;p9"/>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9" name="Google Shape;699;p9"/>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0" name="Google Shape;700;p9"/>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1" name="Google Shape;701;p9"/>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2" name="Google Shape;702;p9"/>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3" name="Google Shape;703;p9"/>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4" name="Google Shape;704;p9"/>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5" name="Google Shape;705;p9"/>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6" name="Google Shape;706;p9"/>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7" name="Google Shape;707;p9"/>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8" name="Google Shape;708;p9"/>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9" name="Google Shape;709;p9"/>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0" name="Google Shape;710;p9"/>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1" name="Google Shape;711;p9"/>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2" name="Google Shape;712;p9"/>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3" name="Google Shape;713;p9"/>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4" name="Google Shape;714;p9"/>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5" name="Google Shape;715;p9"/>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6" name="Google Shape;716;p9"/>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7" name="Google Shape;717;p9"/>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8" name="Google Shape;718;p9"/>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9" name="Google Shape;719;p9"/>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0" name="Google Shape;720;p9"/>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1" name="Google Shape;721;p9"/>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2" name="Google Shape;722;p9"/>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3" name="Google Shape;723;p9"/>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4" name="Google Shape;724;p9"/>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5" name="Google Shape;725;p9"/>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7094947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01"/>
        <p:cNvGrpSpPr/>
        <p:nvPr/>
      </p:nvGrpSpPr>
      <p:grpSpPr>
        <a:xfrm>
          <a:off x="0" y="0"/>
          <a:ext cx="0" cy="0"/>
          <a:chOff x="0" y="0"/>
          <a:chExt cx="0" cy="0"/>
        </a:xfrm>
      </p:grpSpPr>
      <p:grpSp>
        <p:nvGrpSpPr>
          <p:cNvPr id="802" name="Google Shape;802;p11"/>
          <p:cNvGrpSpPr/>
          <p:nvPr/>
        </p:nvGrpSpPr>
        <p:grpSpPr>
          <a:xfrm>
            <a:off x="527859" y="292693"/>
            <a:ext cx="11358487" cy="6384375"/>
            <a:chOff x="395894" y="219519"/>
            <a:chExt cx="8518865" cy="4788281"/>
          </a:xfrm>
        </p:grpSpPr>
        <p:sp>
          <p:nvSpPr>
            <p:cNvPr id="803" name="Google Shape;803;p11"/>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804" name="Google Shape;804;p11"/>
            <p:cNvGrpSpPr/>
            <p:nvPr/>
          </p:nvGrpSpPr>
          <p:grpSpPr>
            <a:xfrm>
              <a:off x="8341543" y="2282008"/>
              <a:ext cx="569676" cy="380612"/>
              <a:chOff x="8341543" y="2282008"/>
              <a:chExt cx="569676" cy="380612"/>
            </a:xfrm>
          </p:grpSpPr>
          <p:sp>
            <p:nvSpPr>
              <p:cNvPr id="805" name="Google Shape;805;p1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06" name="Google Shape;806;p1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807" name="Google Shape;807;p11"/>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808" name="Google Shape;808;p11"/>
            <p:cNvGrpSpPr/>
            <p:nvPr/>
          </p:nvGrpSpPr>
          <p:grpSpPr>
            <a:xfrm>
              <a:off x="8341543" y="1721094"/>
              <a:ext cx="569676" cy="380612"/>
              <a:chOff x="8341543" y="1721094"/>
              <a:chExt cx="569676" cy="380612"/>
            </a:xfrm>
          </p:grpSpPr>
          <p:sp>
            <p:nvSpPr>
              <p:cNvPr id="809" name="Google Shape;809;p11"/>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0" name="Google Shape;810;p11"/>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11" name="Google Shape;811;p11"/>
            <p:cNvGrpSpPr/>
            <p:nvPr/>
          </p:nvGrpSpPr>
          <p:grpSpPr>
            <a:xfrm>
              <a:off x="8346273" y="1183592"/>
              <a:ext cx="568486" cy="388014"/>
              <a:chOff x="8346273" y="1183592"/>
              <a:chExt cx="568486" cy="388014"/>
            </a:xfrm>
          </p:grpSpPr>
          <p:sp>
            <p:nvSpPr>
              <p:cNvPr id="812" name="Google Shape;812;p11"/>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3" name="Google Shape;813;p11"/>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14" name="Google Shape;814;p11"/>
            <p:cNvGrpSpPr/>
            <p:nvPr/>
          </p:nvGrpSpPr>
          <p:grpSpPr>
            <a:xfrm>
              <a:off x="8341543" y="606635"/>
              <a:ext cx="569676" cy="388014"/>
              <a:chOff x="8341543" y="606635"/>
              <a:chExt cx="569676" cy="388014"/>
            </a:xfrm>
          </p:grpSpPr>
          <p:sp>
            <p:nvSpPr>
              <p:cNvPr id="815" name="Google Shape;815;p11"/>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6" name="Google Shape;816;p11"/>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17" name="Google Shape;817;p11"/>
            <p:cNvGrpSpPr/>
            <p:nvPr/>
          </p:nvGrpSpPr>
          <p:grpSpPr>
            <a:xfrm>
              <a:off x="8341543" y="2842933"/>
              <a:ext cx="569676" cy="380612"/>
              <a:chOff x="8341543" y="2282008"/>
              <a:chExt cx="569676" cy="380612"/>
            </a:xfrm>
          </p:grpSpPr>
          <p:sp>
            <p:nvSpPr>
              <p:cNvPr id="818" name="Google Shape;818;p1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19" name="Google Shape;819;p1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20" name="Google Shape;820;p11"/>
            <p:cNvGrpSpPr/>
            <p:nvPr/>
          </p:nvGrpSpPr>
          <p:grpSpPr>
            <a:xfrm>
              <a:off x="8341543" y="3403858"/>
              <a:ext cx="569676" cy="380612"/>
              <a:chOff x="8341543" y="2282008"/>
              <a:chExt cx="569676" cy="380612"/>
            </a:xfrm>
          </p:grpSpPr>
          <p:sp>
            <p:nvSpPr>
              <p:cNvPr id="821" name="Google Shape;821;p1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2" name="Google Shape;822;p1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823" name="Google Shape;823;p11"/>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4" name="Google Shape;824;p11"/>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825" name="Google Shape;825;p11"/>
          <p:cNvSpPr txBox="1">
            <a:spLocks noGrp="1"/>
          </p:cNvSpPr>
          <p:nvPr>
            <p:ph type="title" hasCustomPrompt="1"/>
          </p:nvPr>
        </p:nvSpPr>
        <p:spPr>
          <a:xfrm>
            <a:off x="2422484" y="2276784"/>
            <a:ext cx="7348800" cy="18684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accent1"/>
              </a:buClr>
              <a:buSzPts val="7200"/>
              <a:buNone/>
              <a:defRPr sz="12000">
                <a:solidFill>
                  <a:schemeClr val="accent1"/>
                </a:solidFill>
              </a:defRPr>
            </a:lvl1pPr>
            <a:lvl2pPr lvl="1" algn="ctr">
              <a:spcBef>
                <a:spcPts val="0"/>
              </a:spcBef>
              <a:spcAft>
                <a:spcPts val="0"/>
              </a:spcAft>
              <a:buClr>
                <a:schemeClr val="accent1"/>
              </a:buClr>
              <a:buSzPts val="7200"/>
              <a:buNone/>
              <a:defRPr sz="9600">
                <a:solidFill>
                  <a:schemeClr val="accent1"/>
                </a:solidFill>
              </a:defRPr>
            </a:lvl2pPr>
            <a:lvl3pPr lvl="2" algn="ctr">
              <a:spcBef>
                <a:spcPts val="0"/>
              </a:spcBef>
              <a:spcAft>
                <a:spcPts val="0"/>
              </a:spcAft>
              <a:buClr>
                <a:schemeClr val="accent1"/>
              </a:buClr>
              <a:buSzPts val="7200"/>
              <a:buNone/>
              <a:defRPr sz="9600">
                <a:solidFill>
                  <a:schemeClr val="accent1"/>
                </a:solidFill>
              </a:defRPr>
            </a:lvl3pPr>
            <a:lvl4pPr lvl="3" algn="ctr">
              <a:spcBef>
                <a:spcPts val="0"/>
              </a:spcBef>
              <a:spcAft>
                <a:spcPts val="0"/>
              </a:spcAft>
              <a:buClr>
                <a:schemeClr val="accent1"/>
              </a:buClr>
              <a:buSzPts val="7200"/>
              <a:buNone/>
              <a:defRPr sz="9600">
                <a:solidFill>
                  <a:schemeClr val="accent1"/>
                </a:solidFill>
              </a:defRPr>
            </a:lvl4pPr>
            <a:lvl5pPr lvl="4" algn="ctr">
              <a:spcBef>
                <a:spcPts val="0"/>
              </a:spcBef>
              <a:spcAft>
                <a:spcPts val="0"/>
              </a:spcAft>
              <a:buClr>
                <a:schemeClr val="accent1"/>
              </a:buClr>
              <a:buSzPts val="7200"/>
              <a:buNone/>
              <a:defRPr sz="9600">
                <a:solidFill>
                  <a:schemeClr val="accent1"/>
                </a:solidFill>
              </a:defRPr>
            </a:lvl5pPr>
            <a:lvl6pPr lvl="5" algn="ctr">
              <a:spcBef>
                <a:spcPts val="0"/>
              </a:spcBef>
              <a:spcAft>
                <a:spcPts val="0"/>
              </a:spcAft>
              <a:buClr>
                <a:schemeClr val="accent1"/>
              </a:buClr>
              <a:buSzPts val="7200"/>
              <a:buNone/>
              <a:defRPr sz="9600">
                <a:solidFill>
                  <a:schemeClr val="accent1"/>
                </a:solidFill>
              </a:defRPr>
            </a:lvl6pPr>
            <a:lvl7pPr lvl="6" algn="ctr">
              <a:spcBef>
                <a:spcPts val="0"/>
              </a:spcBef>
              <a:spcAft>
                <a:spcPts val="0"/>
              </a:spcAft>
              <a:buClr>
                <a:schemeClr val="accent1"/>
              </a:buClr>
              <a:buSzPts val="7200"/>
              <a:buNone/>
              <a:defRPr sz="9600">
                <a:solidFill>
                  <a:schemeClr val="accent1"/>
                </a:solidFill>
              </a:defRPr>
            </a:lvl7pPr>
            <a:lvl8pPr lvl="7" algn="ctr">
              <a:spcBef>
                <a:spcPts val="0"/>
              </a:spcBef>
              <a:spcAft>
                <a:spcPts val="0"/>
              </a:spcAft>
              <a:buClr>
                <a:schemeClr val="accent1"/>
              </a:buClr>
              <a:buSzPts val="7200"/>
              <a:buNone/>
              <a:defRPr sz="9600">
                <a:solidFill>
                  <a:schemeClr val="accent1"/>
                </a:solidFill>
              </a:defRPr>
            </a:lvl8pPr>
            <a:lvl9pPr lvl="8" algn="ctr">
              <a:spcBef>
                <a:spcPts val="0"/>
              </a:spcBef>
              <a:spcAft>
                <a:spcPts val="0"/>
              </a:spcAft>
              <a:buClr>
                <a:schemeClr val="accent1"/>
              </a:buClr>
              <a:buSzPts val="7200"/>
              <a:buNone/>
              <a:defRPr sz="9600">
                <a:solidFill>
                  <a:schemeClr val="accent1"/>
                </a:solidFill>
              </a:defRPr>
            </a:lvl9pPr>
          </a:lstStyle>
          <a:p>
            <a:r>
              <a:t>xx%</a:t>
            </a:r>
          </a:p>
        </p:txBody>
      </p:sp>
      <p:sp>
        <p:nvSpPr>
          <p:cNvPr id="826" name="Google Shape;826;p11"/>
          <p:cNvSpPr txBox="1">
            <a:spLocks noGrp="1"/>
          </p:cNvSpPr>
          <p:nvPr>
            <p:ph type="subTitle" idx="1"/>
          </p:nvPr>
        </p:nvSpPr>
        <p:spPr>
          <a:xfrm>
            <a:off x="2420717" y="3962417"/>
            <a:ext cx="7348800" cy="618800"/>
          </a:xfrm>
          <a:prstGeom prst="rect">
            <a:avLst/>
          </a:prstGeom>
        </p:spPr>
        <p:txBody>
          <a:bodyPr spcFirstLastPara="1" wrap="square" lIns="91425" tIns="91425" rIns="91425" bIns="91425" anchor="t" anchorCtr="0">
            <a:noAutofit/>
          </a:bodyPr>
          <a:lstStyle>
            <a:lvl1pPr lvl="0" algn="ctr">
              <a:spcBef>
                <a:spcPts val="0"/>
              </a:spcBef>
              <a:spcAft>
                <a:spcPts val="0"/>
              </a:spcAft>
              <a:buNone/>
              <a:defRPr sz="2667"/>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827" name="Google Shape;827;p11"/>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8" name="Google Shape;828;p11"/>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29" name="Google Shape;829;p11"/>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0" name="Google Shape;830;p11"/>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1" name="Google Shape;831;p11"/>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2" name="Google Shape;832;p11"/>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3" name="Google Shape;833;p11"/>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4" name="Google Shape;834;p11"/>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5" name="Google Shape;835;p11"/>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6" name="Google Shape;836;p11"/>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7" name="Google Shape;837;p11"/>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8" name="Google Shape;838;p11"/>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9" name="Google Shape;839;p11"/>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0" name="Google Shape;840;p11"/>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1" name="Google Shape;841;p11"/>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2" name="Google Shape;842;p11"/>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3" name="Google Shape;843;p11"/>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4" name="Google Shape;844;p11"/>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5" name="Google Shape;845;p11"/>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6" name="Google Shape;846;p11"/>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7" name="Google Shape;847;p11"/>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8" name="Google Shape;848;p11"/>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9" name="Google Shape;849;p11"/>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0" name="Google Shape;850;p11"/>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1" name="Google Shape;851;p11"/>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2" name="Google Shape;852;p11"/>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3" name="Google Shape;853;p11"/>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4" name="Google Shape;854;p11"/>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5" name="Google Shape;855;p11"/>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6" name="Google Shape;856;p11"/>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7" name="Google Shape;857;p11"/>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8" name="Google Shape;858;p11"/>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59" name="Google Shape;859;p11"/>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0" name="Google Shape;860;p11"/>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1" name="Google Shape;861;p11"/>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2" name="Google Shape;862;p11"/>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3" name="Google Shape;863;p11"/>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4" name="Google Shape;864;p11"/>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5" name="Google Shape;865;p11"/>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6" name="Google Shape;866;p11"/>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7" name="Google Shape;867;p11"/>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8" name="Google Shape;868;p11"/>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69" name="Google Shape;869;p11"/>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0" name="Google Shape;870;p11"/>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1" name="Google Shape;871;p11"/>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2" name="Google Shape;872;p11"/>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3" name="Google Shape;873;p11"/>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4" name="Google Shape;874;p11"/>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5" name="Google Shape;875;p11"/>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6" name="Google Shape;876;p11"/>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2790926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77"/>
        <p:cNvGrpSpPr/>
        <p:nvPr/>
      </p:nvGrpSpPr>
      <p:grpSpPr>
        <a:xfrm>
          <a:off x="0" y="0"/>
          <a:ext cx="0" cy="0"/>
          <a:chOff x="0" y="0"/>
          <a:chExt cx="0" cy="0"/>
        </a:xfrm>
      </p:grpSpPr>
    </p:spTree>
    <p:extLst>
      <p:ext uri="{BB962C8B-B14F-4D97-AF65-F5344CB8AC3E}">
        <p14:creationId xmlns:p14="http://schemas.microsoft.com/office/powerpoint/2010/main" val="7516459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able of contents 1">
  <p:cSld name="Table of contents 1">
    <p:spTree>
      <p:nvGrpSpPr>
        <p:cNvPr id="1" name="Shape 878"/>
        <p:cNvGrpSpPr/>
        <p:nvPr/>
      </p:nvGrpSpPr>
      <p:grpSpPr>
        <a:xfrm>
          <a:off x="0" y="0"/>
          <a:ext cx="0" cy="0"/>
          <a:chOff x="0" y="0"/>
          <a:chExt cx="0" cy="0"/>
        </a:xfrm>
      </p:grpSpPr>
      <p:sp>
        <p:nvSpPr>
          <p:cNvPr id="879" name="Google Shape;879;p13"/>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0" name="Google Shape;880;p13"/>
          <p:cNvSpPr/>
          <p:nvPr/>
        </p:nvSpPr>
        <p:spPr>
          <a:xfrm>
            <a:off x="881581" y="292693"/>
            <a:ext cx="10758425"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1" name="Google Shape;881;p13"/>
          <p:cNvSpPr/>
          <p:nvPr/>
        </p:nvSpPr>
        <p:spPr>
          <a:xfrm>
            <a:off x="11122057" y="5930292"/>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882" name="Google Shape;882;p13"/>
          <p:cNvGrpSpPr/>
          <p:nvPr/>
        </p:nvGrpSpPr>
        <p:grpSpPr>
          <a:xfrm>
            <a:off x="11122057" y="3042677"/>
            <a:ext cx="759568" cy="507483"/>
            <a:chOff x="8341543" y="2282008"/>
            <a:chExt cx="569676" cy="380612"/>
          </a:xfrm>
        </p:grpSpPr>
        <p:sp>
          <p:nvSpPr>
            <p:cNvPr id="883" name="Google Shape;883;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4" name="Google Shape;884;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85" name="Google Shape;885;p13"/>
          <p:cNvGrpSpPr/>
          <p:nvPr/>
        </p:nvGrpSpPr>
        <p:grpSpPr>
          <a:xfrm>
            <a:off x="11122057" y="2294792"/>
            <a:ext cx="759568" cy="507483"/>
            <a:chOff x="8341543" y="1721094"/>
            <a:chExt cx="569676" cy="380612"/>
          </a:xfrm>
        </p:grpSpPr>
        <p:sp>
          <p:nvSpPr>
            <p:cNvPr id="886" name="Google Shape;886;p1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87" name="Google Shape;887;p1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88" name="Google Shape;888;p13"/>
          <p:cNvGrpSpPr/>
          <p:nvPr/>
        </p:nvGrpSpPr>
        <p:grpSpPr>
          <a:xfrm>
            <a:off x="11128364" y="1578123"/>
            <a:ext cx="757981" cy="517352"/>
            <a:chOff x="8346273" y="1183592"/>
            <a:chExt cx="568486" cy="388014"/>
          </a:xfrm>
        </p:grpSpPr>
        <p:sp>
          <p:nvSpPr>
            <p:cNvPr id="889" name="Google Shape;889;p1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0" name="Google Shape;890;p1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91" name="Google Shape;891;p13"/>
          <p:cNvGrpSpPr/>
          <p:nvPr/>
        </p:nvGrpSpPr>
        <p:grpSpPr>
          <a:xfrm>
            <a:off x="11122057" y="808847"/>
            <a:ext cx="759568" cy="517352"/>
            <a:chOff x="8341543" y="606635"/>
            <a:chExt cx="569676" cy="388014"/>
          </a:xfrm>
        </p:grpSpPr>
        <p:sp>
          <p:nvSpPr>
            <p:cNvPr id="892" name="Google Shape;892;p1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3" name="Google Shape;893;p1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94" name="Google Shape;894;p13"/>
          <p:cNvGrpSpPr/>
          <p:nvPr/>
        </p:nvGrpSpPr>
        <p:grpSpPr>
          <a:xfrm>
            <a:off x="11122057" y="3790577"/>
            <a:ext cx="759568" cy="507483"/>
            <a:chOff x="8341543" y="2282008"/>
            <a:chExt cx="569676" cy="380612"/>
          </a:xfrm>
        </p:grpSpPr>
        <p:sp>
          <p:nvSpPr>
            <p:cNvPr id="895" name="Google Shape;895;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6" name="Google Shape;896;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897" name="Google Shape;897;p13"/>
          <p:cNvGrpSpPr/>
          <p:nvPr/>
        </p:nvGrpSpPr>
        <p:grpSpPr>
          <a:xfrm>
            <a:off x="11122057" y="4538477"/>
            <a:ext cx="759568" cy="507483"/>
            <a:chOff x="8341543" y="2282008"/>
            <a:chExt cx="569676" cy="380612"/>
          </a:xfrm>
        </p:grpSpPr>
        <p:sp>
          <p:nvSpPr>
            <p:cNvPr id="898" name="Google Shape;898;p1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9" name="Google Shape;899;p1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900" name="Google Shape;900;p13"/>
          <p:cNvSpPr/>
          <p:nvPr/>
        </p:nvSpPr>
        <p:spPr>
          <a:xfrm>
            <a:off x="11122057" y="5823925"/>
            <a:ext cx="759568" cy="410985"/>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1" name="Google Shape;901;p13"/>
          <p:cNvSpPr/>
          <p:nvPr/>
        </p:nvSpPr>
        <p:spPr>
          <a:xfrm>
            <a:off x="527859" y="292693"/>
            <a:ext cx="10737917" cy="6384375"/>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2" name="Google Shape;902;p13"/>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3" name="Google Shape;903;p13"/>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4" name="Google Shape;904;p13"/>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5" name="Google Shape;905;p13"/>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6" name="Google Shape;906;p13"/>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7" name="Google Shape;907;p13"/>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8" name="Google Shape;908;p13"/>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9" name="Google Shape;909;p13"/>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0" name="Google Shape;910;p13"/>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1" name="Google Shape;911;p13"/>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2" name="Google Shape;912;p13"/>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3" name="Google Shape;913;p13"/>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4" name="Google Shape;914;p13"/>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5" name="Google Shape;915;p13"/>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6" name="Google Shape;916;p13"/>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7" name="Google Shape;917;p13"/>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8" name="Google Shape;918;p13"/>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9" name="Google Shape;919;p13"/>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0" name="Google Shape;920;p13"/>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1" name="Google Shape;921;p13"/>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2" name="Google Shape;922;p13"/>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3" name="Google Shape;923;p13"/>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4" name="Google Shape;924;p13"/>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5" name="Google Shape;925;p13"/>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6" name="Google Shape;926;p13"/>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7" name="Google Shape;927;p13"/>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8" name="Google Shape;928;p13"/>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9" name="Google Shape;929;p13"/>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0" name="Google Shape;930;p13"/>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1" name="Google Shape;931;p13"/>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2" name="Google Shape;932;p13"/>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3" name="Google Shape;933;p13"/>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4" name="Google Shape;934;p13"/>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5" name="Google Shape;935;p13"/>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6" name="Google Shape;936;p13"/>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7" name="Google Shape;937;p13"/>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8" name="Google Shape;938;p13"/>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9" name="Google Shape;939;p13"/>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0" name="Google Shape;940;p13"/>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1" name="Google Shape;941;p13"/>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2" name="Google Shape;942;p13"/>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3" name="Google Shape;943;p13"/>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4" name="Google Shape;944;p13"/>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5" name="Google Shape;945;p13"/>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6" name="Google Shape;946;p13"/>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7" name="Google Shape;947;p13"/>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8" name="Google Shape;948;p13"/>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9" name="Google Shape;949;p13"/>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0" name="Google Shape;950;p13"/>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1" name="Google Shape;951;p13"/>
          <p:cNvSpPr/>
          <p:nvPr/>
        </p:nvSpPr>
        <p:spPr>
          <a:xfrm>
            <a:off x="305201"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2" name="Google Shape;952;p13"/>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3" name="Google Shape;953;p13"/>
          <p:cNvSpPr txBox="1">
            <a:spLocks noGrp="1"/>
          </p:cNvSpPr>
          <p:nvPr>
            <p:ph type="title"/>
          </p:nvPr>
        </p:nvSpPr>
        <p:spPr>
          <a:xfrm>
            <a:off x="958333" y="584416"/>
            <a:ext cx="1027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954" name="Google Shape;954;p13">
            <a:hlinkClick r:id="rId2" action="ppaction://hlinksldjump"/>
          </p:cNvPr>
          <p:cNvSpPr txBox="1">
            <a:spLocks noGrp="1"/>
          </p:cNvSpPr>
          <p:nvPr>
            <p:ph type="subTitle" idx="1"/>
          </p:nvPr>
        </p:nvSpPr>
        <p:spPr>
          <a:xfrm>
            <a:off x="2395791" y="1639600"/>
            <a:ext cx="3638400" cy="529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55" name="Google Shape;955;p13"/>
          <p:cNvSpPr txBox="1">
            <a:spLocks noGrp="1"/>
          </p:cNvSpPr>
          <p:nvPr>
            <p:ph type="subTitle" idx="2"/>
          </p:nvPr>
        </p:nvSpPr>
        <p:spPr>
          <a:xfrm>
            <a:off x="2394712" y="2056420"/>
            <a:ext cx="3640000" cy="7592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56" name="Google Shape;956;p13">
            <a:hlinkClick r:id="rId2" action="ppaction://hlinksldjump"/>
          </p:cNvPr>
          <p:cNvSpPr txBox="1">
            <a:spLocks noGrp="1"/>
          </p:cNvSpPr>
          <p:nvPr>
            <p:ph type="title" idx="3" hasCustomPrompt="1"/>
          </p:nvPr>
        </p:nvSpPr>
        <p:spPr>
          <a:xfrm>
            <a:off x="1577287" y="2059196"/>
            <a:ext cx="843600" cy="5632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57" name="Google Shape;957;p13"/>
          <p:cNvSpPr txBox="1">
            <a:spLocks noGrp="1"/>
          </p:cNvSpPr>
          <p:nvPr>
            <p:ph type="subTitle" idx="4"/>
          </p:nvPr>
        </p:nvSpPr>
        <p:spPr>
          <a:xfrm>
            <a:off x="2399601" y="3230229"/>
            <a:ext cx="36492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58" name="Google Shape;958;p13"/>
          <p:cNvSpPr txBox="1">
            <a:spLocks noGrp="1"/>
          </p:cNvSpPr>
          <p:nvPr>
            <p:ph type="subTitle" idx="5"/>
          </p:nvPr>
        </p:nvSpPr>
        <p:spPr>
          <a:xfrm>
            <a:off x="2392816" y="3649817"/>
            <a:ext cx="36452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59" name="Google Shape;959;p13"/>
          <p:cNvSpPr txBox="1">
            <a:spLocks noGrp="1"/>
          </p:cNvSpPr>
          <p:nvPr>
            <p:ph type="title" idx="6" hasCustomPrompt="1"/>
          </p:nvPr>
        </p:nvSpPr>
        <p:spPr>
          <a:xfrm>
            <a:off x="1578504" y="3675477"/>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0" name="Google Shape;960;p13"/>
          <p:cNvSpPr txBox="1">
            <a:spLocks noGrp="1"/>
          </p:cNvSpPr>
          <p:nvPr>
            <p:ph type="subTitle" idx="7"/>
          </p:nvPr>
        </p:nvSpPr>
        <p:spPr>
          <a:xfrm>
            <a:off x="2401775" y="4822861"/>
            <a:ext cx="3640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61" name="Google Shape;961;p13"/>
          <p:cNvSpPr txBox="1">
            <a:spLocks noGrp="1"/>
          </p:cNvSpPr>
          <p:nvPr>
            <p:ph type="subTitle" idx="8"/>
          </p:nvPr>
        </p:nvSpPr>
        <p:spPr>
          <a:xfrm>
            <a:off x="2392816" y="5243275"/>
            <a:ext cx="36452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2" name="Google Shape;962;p13"/>
          <p:cNvSpPr txBox="1">
            <a:spLocks noGrp="1"/>
          </p:cNvSpPr>
          <p:nvPr>
            <p:ph type="title" idx="9" hasCustomPrompt="1"/>
          </p:nvPr>
        </p:nvSpPr>
        <p:spPr>
          <a:xfrm>
            <a:off x="1578504" y="5234893"/>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3" name="Google Shape;963;p13"/>
          <p:cNvSpPr txBox="1">
            <a:spLocks noGrp="1"/>
          </p:cNvSpPr>
          <p:nvPr>
            <p:ph type="subTitle" idx="13"/>
          </p:nvPr>
        </p:nvSpPr>
        <p:spPr>
          <a:xfrm>
            <a:off x="6958577" y="1642000"/>
            <a:ext cx="3656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64" name="Google Shape;964;p13"/>
          <p:cNvSpPr txBox="1">
            <a:spLocks noGrp="1"/>
          </p:cNvSpPr>
          <p:nvPr>
            <p:ph type="subTitle" idx="14"/>
          </p:nvPr>
        </p:nvSpPr>
        <p:spPr>
          <a:xfrm>
            <a:off x="6949579" y="2054220"/>
            <a:ext cx="36560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5" name="Google Shape;965;p13"/>
          <p:cNvSpPr txBox="1">
            <a:spLocks noGrp="1"/>
          </p:cNvSpPr>
          <p:nvPr>
            <p:ph type="title" idx="15" hasCustomPrompt="1"/>
          </p:nvPr>
        </p:nvSpPr>
        <p:spPr>
          <a:xfrm>
            <a:off x="6161423" y="2060396"/>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6" name="Google Shape;966;p13"/>
          <p:cNvSpPr txBox="1">
            <a:spLocks noGrp="1"/>
          </p:cNvSpPr>
          <p:nvPr>
            <p:ph type="subTitle" idx="16"/>
          </p:nvPr>
        </p:nvSpPr>
        <p:spPr>
          <a:xfrm>
            <a:off x="6958577" y="3230229"/>
            <a:ext cx="3656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67" name="Google Shape;967;p13"/>
          <p:cNvSpPr txBox="1">
            <a:spLocks noGrp="1"/>
          </p:cNvSpPr>
          <p:nvPr>
            <p:ph type="subTitle" idx="17"/>
          </p:nvPr>
        </p:nvSpPr>
        <p:spPr>
          <a:xfrm>
            <a:off x="6949584" y="3649817"/>
            <a:ext cx="36560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68" name="Google Shape;968;p13"/>
          <p:cNvSpPr txBox="1">
            <a:spLocks noGrp="1"/>
          </p:cNvSpPr>
          <p:nvPr>
            <p:ph type="title" idx="18" hasCustomPrompt="1"/>
          </p:nvPr>
        </p:nvSpPr>
        <p:spPr>
          <a:xfrm>
            <a:off x="6161423" y="3675477"/>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sp>
        <p:nvSpPr>
          <p:cNvPr id="969" name="Google Shape;969;p13"/>
          <p:cNvSpPr txBox="1">
            <a:spLocks noGrp="1"/>
          </p:cNvSpPr>
          <p:nvPr>
            <p:ph type="subTitle" idx="19"/>
          </p:nvPr>
        </p:nvSpPr>
        <p:spPr>
          <a:xfrm>
            <a:off x="6958577" y="4822861"/>
            <a:ext cx="3656000" cy="524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1">
                <a:solidFill>
                  <a:schemeClr val="accent1"/>
                </a:solidFill>
              </a:defRPr>
            </a:lvl1pPr>
            <a:lvl2pPr lvl="1" rtl="0">
              <a:spcBef>
                <a:spcPts val="0"/>
              </a:spcBef>
              <a:spcAft>
                <a:spcPts val="0"/>
              </a:spcAft>
              <a:buNone/>
              <a:defRPr sz="2400" b="1">
                <a:solidFill>
                  <a:schemeClr val="accent1"/>
                </a:solidFill>
              </a:defRPr>
            </a:lvl2pPr>
            <a:lvl3pPr lvl="2" rtl="0">
              <a:spcBef>
                <a:spcPts val="0"/>
              </a:spcBef>
              <a:spcAft>
                <a:spcPts val="0"/>
              </a:spcAft>
              <a:buNone/>
              <a:defRPr sz="2400" b="1">
                <a:solidFill>
                  <a:schemeClr val="accent1"/>
                </a:solidFill>
              </a:defRPr>
            </a:lvl3pPr>
            <a:lvl4pPr lvl="3" rtl="0">
              <a:spcBef>
                <a:spcPts val="0"/>
              </a:spcBef>
              <a:spcAft>
                <a:spcPts val="0"/>
              </a:spcAft>
              <a:buNone/>
              <a:defRPr sz="2400" b="1">
                <a:solidFill>
                  <a:schemeClr val="accent1"/>
                </a:solidFill>
              </a:defRPr>
            </a:lvl4pPr>
            <a:lvl5pPr lvl="4" rtl="0">
              <a:spcBef>
                <a:spcPts val="0"/>
              </a:spcBef>
              <a:spcAft>
                <a:spcPts val="0"/>
              </a:spcAft>
              <a:buNone/>
              <a:defRPr sz="2400" b="1">
                <a:solidFill>
                  <a:schemeClr val="accent1"/>
                </a:solidFill>
              </a:defRPr>
            </a:lvl5pPr>
            <a:lvl6pPr lvl="5" rtl="0">
              <a:spcBef>
                <a:spcPts val="0"/>
              </a:spcBef>
              <a:spcAft>
                <a:spcPts val="0"/>
              </a:spcAft>
              <a:buNone/>
              <a:defRPr sz="2400" b="1">
                <a:solidFill>
                  <a:schemeClr val="accent1"/>
                </a:solidFill>
              </a:defRPr>
            </a:lvl6pPr>
            <a:lvl7pPr lvl="6" rtl="0">
              <a:spcBef>
                <a:spcPts val="0"/>
              </a:spcBef>
              <a:spcAft>
                <a:spcPts val="0"/>
              </a:spcAft>
              <a:buNone/>
              <a:defRPr sz="2400" b="1">
                <a:solidFill>
                  <a:schemeClr val="accent1"/>
                </a:solidFill>
              </a:defRPr>
            </a:lvl7pPr>
            <a:lvl8pPr lvl="7" rtl="0">
              <a:spcBef>
                <a:spcPts val="0"/>
              </a:spcBef>
              <a:spcAft>
                <a:spcPts val="0"/>
              </a:spcAft>
              <a:buNone/>
              <a:defRPr sz="2400" b="1">
                <a:solidFill>
                  <a:schemeClr val="accent1"/>
                </a:solidFill>
              </a:defRPr>
            </a:lvl8pPr>
            <a:lvl9pPr lvl="8" rtl="0">
              <a:spcBef>
                <a:spcPts val="0"/>
              </a:spcBef>
              <a:spcAft>
                <a:spcPts val="0"/>
              </a:spcAft>
              <a:buNone/>
              <a:defRPr sz="2400" b="1">
                <a:solidFill>
                  <a:schemeClr val="accent1"/>
                </a:solidFill>
              </a:defRPr>
            </a:lvl9pPr>
          </a:lstStyle>
          <a:p>
            <a:endParaRPr/>
          </a:p>
        </p:txBody>
      </p:sp>
      <p:sp>
        <p:nvSpPr>
          <p:cNvPr id="970" name="Google Shape;970;p13"/>
          <p:cNvSpPr txBox="1">
            <a:spLocks noGrp="1"/>
          </p:cNvSpPr>
          <p:nvPr>
            <p:ph type="subTitle" idx="20"/>
          </p:nvPr>
        </p:nvSpPr>
        <p:spPr>
          <a:xfrm>
            <a:off x="6949584" y="5243275"/>
            <a:ext cx="3656000" cy="763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dk1"/>
                </a:solidFill>
              </a:defRPr>
            </a:lvl1pPr>
            <a:lvl2pPr lvl="1" rtl="0">
              <a:spcBef>
                <a:spcPts val="0"/>
              </a:spcBef>
              <a:spcAft>
                <a:spcPts val="0"/>
              </a:spcAft>
              <a:buNone/>
              <a:defRPr>
                <a:solidFill>
                  <a:schemeClr val="dk1"/>
                </a:solidFill>
              </a:defRPr>
            </a:lvl2pPr>
            <a:lvl3pPr lvl="2" rtl="0">
              <a:spcBef>
                <a:spcPts val="0"/>
              </a:spcBef>
              <a:spcAft>
                <a:spcPts val="0"/>
              </a:spcAft>
              <a:buNone/>
              <a:defRPr>
                <a:solidFill>
                  <a:schemeClr val="dk1"/>
                </a:solidFill>
              </a:defRPr>
            </a:lvl3pPr>
            <a:lvl4pPr lvl="3" rtl="0">
              <a:spcBef>
                <a:spcPts val="0"/>
              </a:spcBef>
              <a:spcAft>
                <a:spcPts val="0"/>
              </a:spcAft>
              <a:buNone/>
              <a:defRPr>
                <a:solidFill>
                  <a:schemeClr val="dk1"/>
                </a:solidFill>
              </a:defRPr>
            </a:lvl4pPr>
            <a:lvl5pPr lvl="4" rtl="0">
              <a:spcBef>
                <a:spcPts val="0"/>
              </a:spcBef>
              <a:spcAft>
                <a:spcPts val="0"/>
              </a:spcAft>
              <a:buNone/>
              <a:defRPr>
                <a:solidFill>
                  <a:schemeClr val="dk1"/>
                </a:solidFill>
              </a:defRPr>
            </a:lvl5pPr>
            <a:lvl6pPr lvl="5" rtl="0">
              <a:spcBef>
                <a:spcPts val="0"/>
              </a:spcBef>
              <a:spcAft>
                <a:spcPts val="0"/>
              </a:spcAft>
              <a:buNone/>
              <a:defRPr>
                <a:solidFill>
                  <a:schemeClr val="dk1"/>
                </a:solidFill>
              </a:defRPr>
            </a:lvl6pPr>
            <a:lvl7pPr lvl="6" rtl="0">
              <a:spcBef>
                <a:spcPts val="0"/>
              </a:spcBef>
              <a:spcAft>
                <a:spcPts val="0"/>
              </a:spcAft>
              <a:buNone/>
              <a:defRPr>
                <a:solidFill>
                  <a:schemeClr val="dk1"/>
                </a:solidFill>
              </a:defRPr>
            </a:lvl7pPr>
            <a:lvl8pPr lvl="7" rtl="0">
              <a:spcBef>
                <a:spcPts val="0"/>
              </a:spcBef>
              <a:spcAft>
                <a:spcPts val="0"/>
              </a:spcAft>
              <a:buNone/>
              <a:defRPr>
                <a:solidFill>
                  <a:schemeClr val="dk1"/>
                </a:solidFill>
              </a:defRPr>
            </a:lvl8pPr>
            <a:lvl9pPr lvl="8" rtl="0">
              <a:spcBef>
                <a:spcPts val="0"/>
              </a:spcBef>
              <a:spcAft>
                <a:spcPts val="0"/>
              </a:spcAft>
              <a:buNone/>
              <a:defRPr>
                <a:solidFill>
                  <a:schemeClr val="dk1"/>
                </a:solidFill>
              </a:defRPr>
            </a:lvl9pPr>
          </a:lstStyle>
          <a:p>
            <a:endParaRPr/>
          </a:p>
        </p:txBody>
      </p:sp>
      <p:sp>
        <p:nvSpPr>
          <p:cNvPr id="971" name="Google Shape;971;p13"/>
          <p:cNvSpPr txBox="1">
            <a:spLocks noGrp="1"/>
          </p:cNvSpPr>
          <p:nvPr>
            <p:ph type="title" idx="21" hasCustomPrompt="1"/>
          </p:nvPr>
        </p:nvSpPr>
        <p:spPr>
          <a:xfrm>
            <a:off x="6161423" y="5234893"/>
            <a:ext cx="841200" cy="560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t>xx%</a:t>
            </a:r>
          </a:p>
        </p:txBody>
      </p:sp>
      <p:grpSp>
        <p:nvGrpSpPr>
          <p:cNvPr id="972" name="Google Shape;972;p13"/>
          <p:cNvGrpSpPr/>
          <p:nvPr/>
        </p:nvGrpSpPr>
        <p:grpSpPr>
          <a:xfrm>
            <a:off x="1417667" y="1108234"/>
            <a:ext cx="592367" cy="531367"/>
            <a:chOff x="2495125" y="2142250"/>
            <a:chExt cx="444275" cy="398525"/>
          </a:xfrm>
        </p:grpSpPr>
        <p:sp>
          <p:nvSpPr>
            <p:cNvPr id="973" name="Google Shape;973;p1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4" name="Google Shape;974;p1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75" name="Google Shape;975;p13"/>
          <p:cNvGrpSpPr/>
          <p:nvPr/>
        </p:nvGrpSpPr>
        <p:grpSpPr>
          <a:xfrm>
            <a:off x="10419001" y="5951667"/>
            <a:ext cx="388500" cy="375167"/>
            <a:chOff x="3243875" y="2372825"/>
            <a:chExt cx="291375" cy="281375"/>
          </a:xfrm>
        </p:grpSpPr>
        <p:sp>
          <p:nvSpPr>
            <p:cNvPr id="976" name="Google Shape;976;p1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7" name="Google Shape;977;p1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8" name="Google Shape;978;p1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9" name="Google Shape;979;p1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0" name="Google Shape;980;p1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1" name="Google Shape;981;p1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2" name="Google Shape;982;p1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3" name="Google Shape;983;p1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4" name="Google Shape;984;p1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5" name="Google Shape;985;p1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86" name="Google Shape;986;p13"/>
          <p:cNvGrpSpPr/>
          <p:nvPr/>
        </p:nvGrpSpPr>
        <p:grpSpPr>
          <a:xfrm>
            <a:off x="10071401" y="934467"/>
            <a:ext cx="222233" cy="224767"/>
            <a:chOff x="4954425" y="2036375"/>
            <a:chExt cx="166675" cy="168575"/>
          </a:xfrm>
        </p:grpSpPr>
        <p:sp>
          <p:nvSpPr>
            <p:cNvPr id="987" name="Google Shape;987;p1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88" name="Google Shape;988;p1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989" name="Google Shape;989;p13"/>
          <p:cNvSpPr/>
          <p:nvPr/>
        </p:nvSpPr>
        <p:spPr>
          <a:xfrm>
            <a:off x="2503401" y="7187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90" name="Google Shape;990;p13"/>
          <p:cNvSpPr/>
          <p:nvPr/>
        </p:nvSpPr>
        <p:spPr>
          <a:xfrm>
            <a:off x="10958000" y="54200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8011990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991"/>
        <p:cNvGrpSpPr/>
        <p:nvPr/>
      </p:nvGrpSpPr>
      <p:grpSpPr>
        <a:xfrm>
          <a:off x="0" y="0"/>
          <a:ext cx="0" cy="0"/>
          <a:chOff x="0" y="0"/>
          <a:chExt cx="0" cy="0"/>
        </a:xfrm>
      </p:grpSpPr>
      <p:grpSp>
        <p:nvGrpSpPr>
          <p:cNvPr id="992" name="Google Shape;992;p14"/>
          <p:cNvGrpSpPr/>
          <p:nvPr/>
        </p:nvGrpSpPr>
        <p:grpSpPr>
          <a:xfrm>
            <a:off x="527859" y="292693"/>
            <a:ext cx="11358487" cy="6384375"/>
            <a:chOff x="395894" y="219519"/>
            <a:chExt cx="8518865" cy="4788281"/>
          </a:xfrm>
        </p:grpSpPr>
        <p:sp>
          <p:nvSpPr>
            <p:cNvPr id="993" name="Google Shape;993;p1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994" name="Google Shape;994;p14"/>
            <p:cNvGrpSpPr/>
            <p:nvPr/>
          </p:nvGrpSpPr>
          <p:grpSpPr>
            <a:xfrm>
              <a:off x="8341543" y="2282008"/>
              <a:ext cx="569676" cy="380612"/>
              <a:chOff x="8341543" y="2282008"/>
              <a:chExt cx="569676" cy="380612"/>
            </a:xfrm>
          </p:grpSpPr>
          <p:sp>
            <p:nvSpPr>
              <p:cNvPr id="995" name="Google Shape;995;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96" name="Google Shape;996;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997" name="Google Shape;997;p1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998" name="Google Shape;998;p14"/>
            <p:cNvGrpSpPr/>
            <p:nvPr/>
          </p:nvGrpSpPr>
          <p:grpSpPr>
            <a:xfrm>
              <a:off x="8341543" y="1721094"/>
              <a:ext cx="569676" cy="380612"/>
              <a:chOff x="8341543" y="1721094"/>
              <a:chExt cx="569676" cy="380612"/>
            </a:xfrm>
          </p:grpSpPr>
          <p:sp>
            <p:nvSpPr>
              <p:cNvPr id="999" name="Google Shape;999;p1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0" name="Google Shape;1000;p1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01" name="Google Shape;1001;p14"/>
            <p:cNvGrpSpPr/>
            <p:nvPr/>
          </p:nvGrpSpPr>
          <p:grpSpPr>
            <a:xfrm>
              <a:off x="8346273" y="1183592"/>
              <a:ext cx="568486" cy="388014"/>
              <a:chOff x="8346273" y="1183592"/>
              <a:chExt cx="568486" cy="388014"/>
            </a:xfrm>
          </p:grpSpPr>
          <p:sp>
            <p:nvSpPr>
              <p:cNvPr id="1002" name="Google Shape;1002;p1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3" name="Google Shape;1003;p1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04" name="Google Shape;1004;p14"/>
            <p:cNvGrpSpPr/>
            <p:nvPr/>
          </p:nvGrpSpPr>
          <p:grpSpPr>
            <a:xfrm>
              <a:off x="8341543" y="606635"/>
              <a:ext cx="569676" cy="388014"/>
              <a:chOff x="8341543" y="606635"/>
              <a:chExt cx="569676" cy="388014"/>
            </a:xfrm>
          </p:grpSpPr>
          <p:sp>
            <p:nvSpPr>
              <p:cNvPr id="1005" name="Google Shape;1005;p1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6" name="Google Shape;1006;p1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07" name="Google Shape;1007;p14"/>
            <p:cNvGrpSpPr/>
            <p:nvPr/>
          </p:nvGrpSpPr>
          <p:grpSpPr>
            <a:xfrm>
              <a:off x="8341543" y="2842933"/>
              <a:ext cx="569676" cy="380612"/>
              <a:chOff x="8341543" y="2282008"/>
              <a:chExt cx="569676" cy="380612"/>
            </a:xfrm>
          </p:grpSpPr>
          <p:sp>
            <p:nvSpPr>
              <p:cNvPr id="1008" name="Google Shape;1008;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9" name="Google Shape;1009;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10" name="Google Shape;1010;p14"/>
            <p:cNvGrpSpPr/>
            <p:nvPr/>
          </p:nvGrpSpPr>
          <p:grpSpPr>
            <a:xfrm>
              <a:off x="8341543" y="3403858"/>
              <a:ext cx="569676" cy="380612"/>
              <a:chOff x="8341543" y="2282008"/>
              <a:chExt cx="569676" cy="380612"/>
            </a:xfrm>
          </p:grpSpPr>
          <p:sp>
            <p:nvSpPr>
              <p:cNvPr id="1011" name="Google Shape;1011;p1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12" name="Google Shape;1012;p1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13" name="Google Shape;1013;p1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14" name="Google Shape;1014;p1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15" name="Google Shape;1015;p14"/>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grpSp>
        <p:nvGrpSpPr>
          <p:cNvPr id="1016" name="Google Shape;1016;p14"/>
          <p:cNvGrpSpPr/>
          <p:nvPr/>
        </p:nvGrpSpPr>
        <p:grpSpPr>
          <a:xfrm>
            <a:off x="1033401" y="6048867"/>
            <a:ext cx="592367" cy="531367"/>
            <a:chOff x="2495125" y="2142250"/>
            <a:chExt cx="444275" cy="398525"/>
          </a:xfrm>
        </p:grpSpPr>
        <p:sp>
          <p:nvSpPr>
            <p:cNvPr id="1017" name="Google Shape;1017;p14"/>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18" name="Google Shape;1018;p14"/>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19" name="Google Shape;1019;p14"/>
          <p:cNvGrpSpPr/>
          <p:nvPr/>
        </p:nvGrpSpPr>
        <p:grpSpPr>
          <a:xfrm>
            <a:off x="9654334" y="531134"/>
            <a:ext cx="388500" cy="375167"/>
            <a:chOff x="3243875" y="2372825"/>
            <a:chExt cx="291375" cy="281375"/>
          </a:xfrm>
        </p:grpSpPr>
        <p:sp>
          <p:nvSpPr>
            <p:cNvPr id="1020" name="Google Shape;1020;p14"/>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1" name="Google Shape;1021;p14"/>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2" name="Google Shape;1022;p14"/>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3" name="Google Shape;1023;p14"/>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4" name="Google Shape;1024;p14"/>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5" name="Google Shape;1025;p14"/>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6" name="Google Shape;1026;p14"/>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7" name="Google Shape;1027;p14"/>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8" name="Google Shape;1028;p14"/>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9" name="Google Shape;1029;p14"/>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30" name="Google Shape;1030;p14"/>
          <p:cNvGrpSpPr/>
          <p:nvPr/>
        </p:nvGrpSpPr>
        <p:grpSpPr>
          <a:xfrm>
            <a:off x="10756001" y="1352051"/>
            <a:ext cx="222233" cy="224767"/>
            <a:chOff x="4954425" y="2036375"/>
            <a:chExt cx="166675" cy="168575"/>
          </a:xfrm>
        </p:grpSpPr>
        <p:sp>
          <p:nvSpPr>
            <p:cNvPr id="1031" name="Google Shape;1031;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2" name="Google Shape;1032;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33" name="Google Shape;1033;p14"/>
          <p:cNvSpPr/>
          <p:nvPr/>
        </p:nvSpPr>
        <p:spPr>
          <a:xfrm>
            <a:off x="2064234" y="6364967"/>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4" name="Google Shape;1034;p14"/>
          <p:cNvSpPr/>
          <p:nvPr/>
        </p:nvSpPr>
        <p:spPr>
          <a:xfrm>
            <a:off x="10613567" y="58690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035" name="Google Shape;1035;p14"/>
          <p:cNvGrpSpPr/>
          <p:nvPr/>
        </p:nvGrpSpPr>
        <p:grpSpPr>
          <a:xfrm>
            <a:off x="1033401" y="5644334"/>
            <a:ext cx="222233" cy="224767"/>
            <a:chOff x="4954425" y="2036375"/>
            <a:chExt cx="166675" cy="168575"/>
          </a:xfrm>
        </p:grpSpPr>
        <p:sp>
          <p:nvSpPr>
            <p:cNvPr id="1036" name="Google Shape;1036;p14"/>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7" name="Google Shape;1037;p14"/>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38" name="Google Shape;1038;p14"/>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9" name="Google Shape;1039;p14"/>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0" name="Google Shape;1040;p14"/>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1" name="Google Shape;1041;p14"/>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2" name="Google Shape;1042;p14"/>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3" name="Google Shape;1043;p14"/>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4" name="Google Shape;1044;p14"/>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5" name="Google Shape;1045;p14"/>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6" name="Google Shape;1046;p14"/>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7" name="Google Shape;1047;p14"/>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8" name="Google Shape;1048;p14"/>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49" name="Google Shape;1049;p14"/>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0" name="Google Shape;1050;p14"/>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1" name="Google Shape;1051;p14"/>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2" name="Google Shape;1052;p14"/>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3" name="Google Shape;1053;p14"/>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4" name="Google Shape;1054;p14"/>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5" name="Google Shape;1055;p14"/>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6" name="Google Shape;1056;p14"/>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7" name="Google Shape;1057;p14"/>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8" name="Google Shape;1058;p14"/>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59" name="Google Shape;1059;p14"/>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0" name="Google Shape;1060;p14"/>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1" name="Google Shape;1061;p14"/>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2" name="Google Shape;1062;p14"/>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3" name="Google Shape;1063;p14"/>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4" name="Google Shape;1064;p14"/>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5" name="Google Shape;1065;p14"/>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6" name="Google Shape;1066;p14"/>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7" name="Google Shape;1067;p14"/>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8" name="Google Shape;1068;p14"/>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9" name="Google Shape;1069;p14"/>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0" name="Google Shape;1070;p14"/>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1" name="Google Shape;1071;p14"/>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2" name="Google Shape;1072;p14"/>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3" name="Google Shape;1073;p14"/>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4" name="Google Shape;1074;p14"/>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5" name="Google Shape;1075;p14"/>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6" name="Google Shape;1076;p14"/>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7" name="Google Shape;1077;p14"/>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8" name="Google Shape;1078;p14"/>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79" name="Google Shape;1079;p14"/>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0" name="Google Shape;1080;p14"/>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1" name="Google Shape;1081;p14"/>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2" name="Google Shape;1082;p14"/>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3" name="Google Shape;1083;p14"/>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4" name="Google Shape;1084;p14"/>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5" name="Google Shape;1085;p14"/>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6" name="Google Shape;1086;p14"/>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7" name="Google Shape;1087;p14"/>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6664734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1088"/>
        <p:cNvGrpSpPr/>
        <p:nvPr/>
      </p:nvGrpSpPr>
      <p:grpSpPr>
        <a:xfrm>
          <a:off x="0" y="0"/>
          <a:ext cx="0" cy="0"/>
          <a:chOff x="0" y="0"/>
          <a:chExt cx="0" cy="0"/>
        </a:xfrm>
      </p:grpSpPr>
      <p:grpSp>
        <p:nvGrpSpPr>
          <p:cNvPr id="1089" name="Google Shape;1089;p15"/>
          <p:cNvGrpSpPr/>
          <p:nvPr/>
        </p:nvGrpSpPr>
        <p:grpSpPr>
          <a:xfrm>
            <a:off x="527859" y="292693"/>
            <a:ext cx="11358487" cy="6384375"/>
            <a:chOff x="395894" y="219519"/>
            <a:chExt cx="8518865" cy="4788281"/>
          </a:xfrm>
        </p:grpSpPr>
        <p:sp>
          <p:nvSpPr>
            <p:cNvPr id="1090" name="Google Shape;1090;p1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091" name="Google Shape;1091;p15"/>
            <p:cNvGrpSpPr/>
            <p:nvPr/>
          </p:nvGrpSpPr>
          <p:grpSpPr>
            <a:xfrm>
              <a:off x="8341543" y="2282008"/>
              <a:ext cx="569676" cy="380612"/>
              <a:chOff x="8341543" y="2282008"/>
              <a:chExt cx="569676" cy="380612"/>
            </a:xfrm>
          </p:grpSpPr>
          <p:sp>
            <p:nvSpPr>
              <p:cNvPr id="1092" name="Google Shape;1092;p1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93" name="Google Shape;1093;p1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94" name="Google Shape;1094;p1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095" name="Google Shape;1095;p15"/>
            <p:cNvGrpSpPr/>
            <p:nvPr/>
          </p:nvGrpSpPr>
          <p:grpSpPr>
            <a:xfrm>
              <a:off x="8341543" y="1721094"/>
              <a:ext cx="569676" cy="380612"/>
              <a:chOff x="8341543" y="1721094"/>
              <a:chExt cx="569676" cy="380612"/>
            </a:xfrm>
          </p:grpSpPr>
          <p:sp>
            <p:nvSpPr>
              <p:cNvPr id="1096" name="Google Shape;1096;p1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97" name="Google Shape;1097;p1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98" name="Google Shape;1098;p15"/>
            <p:cNvGrpSpPr/>
            <p:nvPr/>
          </p:nvGrpSpPr>
          <p:grpSpPr>
            <a:xfrm>
              <a:off x="8346273" y="1183592"/>
              <a:ext cx="568486" cy="388014"/>
              <a:chOff x="8346273" y="1183592"/>
              <a:chExt cx="568486" cy="388014"/>
            </a:xfrm>
          </p:grpSpPr>
          <p:sp>
            <p:nvSpPr>
              <p:cNvPr id="1099" name="Google Shape;1099;p1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00" name="Google Shape;1100;p1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101" name="Google Shape;1101;p15"/>
            <p:cNvGrpSpPr/>
            <p:nvPr/>
          </p:nvGrpSpPr>
          <p:grpSpPr>
            <a:xfrm>
              <a:off x="8341543" y="606635"/>
              <a:ext cx="569676" cy="388014"/>
              <a:chOff x="8341543" y="606635"/>
              <a:chExt cx="569676" cy="388014"/>
            </a:xfrm>
          </p:grpSpPr>
          <p:sp>
            <p:nvSpPr>
              <p:cNvPr id="1102" name="Google Shape;1102;p1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03" name="Google Shape;1103;p1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104" name="Google Shape;1104;p15"/>
            <p:cNvGrpSpPr/>
            <p:nvPr/>
          </p:nvGrpSpPr>
          <p:grpSpPr>
            <a:xfrm>
              <a:off x="8341543" y="2842933"/>
              <a:ext cx="569676" cy="380612"/>
              <a:chOff x="8341543" y="2282008"/>
              <a:chExt cx="569676" cy="380612"/>
            </a:xfrm>
          </p:grpSpPr>
          <p:sp>
            <p:nvSpPr>
              <p:cNvPr id="1105" name="Google Shape;1105;p1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06" name="Google Shape;1106;p1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107" name="Google Shape;1107;p15"/>
            <p:cNvGrpSpPr/>
            <p:nvPr/>
          </p:nvGrpSpPr>
          <p:grpSpPr>
            <a:xfrm>
              <a:off x="8341543" y="3403858"/>
              <a:ext cx="569676" cy="380612"/>
              <a:chOff x="8341543" y="2282008"/>
              <a:chExt cx="569676" cy="380612"/>
            </a:xfrm>
          </p:grpSpPr>
          <p:sp>
            <p:nvSpPr>
              <p:cNvPr id="1108" name="Google Shape;1108;p1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09" name="Google Shape;1109;p1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110" name="Google Shape;1110;p1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11" name="Google Shape;1111;p1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112" name="Google Shape;1112;p15"/>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grpSp>
        <p:nvGrpSpPr>
          <p:cNvPr id="1113" name="Google Shape;1113;p15"/>
          <p:cNvGrpSpPr/>
          <p:nvPr/>
        </p:nvGrpSpPr>
        <p:grpSpPr>
          <a:xfrm>
            <a:off x="672118" y="425434"/>
            <a:ext cx="592367" cy="531367"/>
            <a:chOff x="2495125" y="2142250"/>
            <a:chExt cx="444275" cy="398525"/>
          </a:xfrm>
        </p:grpSpPr>
        <p:sp>
          <p:nvSpPr>
            <p:cNvPr id="1114" name="Google Shape;1114;p15"/>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15" name="Google Shape;1115;p15"/>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116" name="Google Shape;1116;p15"/>
          <p:cNvGrpSpPr/>
          <p:nvPr/>
        </p:nvGrpSpPr>
        <p:grpSpPr>
          <a:xfrm>
            <a:off x="10589718" y="5951685"/>
            <a:ext cx="388500" cy="375167"/>
            <a:chOff x="3243875" y="2372825"/>
            <a:chExt cx="291375" cy="281375"/>
          </a:xfrm>
        </p:grpSpPr>
        <p:sp>
          <p:nvSpPr>
            <p:cNvPr id="1117" name="Google Shape;1117;p15"/>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18" name="Google Shape;1118;p15"/>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19" name="Google Shape;1119;p15"/>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20" name="Google Shape;1120;p15"/>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21" name="Google Shape;1121;p15"/>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22" name="Google Shape;1122;p15"/>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23" name="Google Shape;1123;p15"/>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24" name="Google Shape;1124;p15"/>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25" name="Google Shape;1125;p15"/>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26" name="Google Shape;1126;p15"/>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127" name="Google Shape;1127;p15"/>
          <p:cNvGrpSpPr/>
          <p:nvPr/>
        </p:nvGrpSpPr>
        <p:grpSpPr>
          <a:xfrm>
            <a:off x="1648334" y="425418"/>
            <a:ext cx="222233" cy="224767"/>
            <a:chOff x="4954425" y="2036375"/>
            <a:chExt cx="166675" cy="168575"/>
          </a:xfrm>
        </p:grpSpPr>
        <p:sp>
          <p:nvSpPr>
            <p:cNvPr id="1128" name="Google Shape;1128;p15"/>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29" name="Google Shape;1129;p15"/>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130" name="Google Shape;1130;p15"/>
          <p:cNvSpPr/>
          <p:nvPr/>
        </p:nvSpPr>
        <p:spPr>
          <a:xfrm>
            <a:off x="10704568" y="483684"/>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31" name="Google Shape;1131;p15"/>
          <p:cNvSpPr/>
          <p:nvPr/>
        </p:nvSpPr>
        <p:spPr>
          <a:xfrm>
            <a:off x="10865817" y="5591967"/>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132" name="Google Shape;1132;p15"/>
          <p:cNvGrpSpPr/>
          <p:nvPr/>
        </p:nvGrpSpPr>
        <p:grpSpPr>
          <a:xfrm>
            <a:off x="9923034" y="6202167"/>
            <a:ext cx="222233" cy="224767"/>
            <a:chOff x="4954425" y="2036375"/>
            <a:chExt cx="166675" cy="168575"/>
          </a:xfrm>
        </p:grpSpPr>
        <p:sp>
          <p:nvSpPr>
            <p:cNvPr id="1133" name="Google Shape;1133;p15"/>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34" name="Google Shape;1134;p15"/>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135" name="Google Shape;1135;p15"/>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36" name="Google Shape;1136;p15"/>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37" name="Google Shape;1137;p15"/>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38" name="Google Shape;1138;p15"/>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39" name="Google Shape;1139;p15"/>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40" name="Google Shape;1140;p15"/>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41" name="Google Shape;1141;p15"/>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42" name="Google Shape;1142;p15"/>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43" name="Google Shape;1143;p15"/>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44" name="Google Shape;1144;p15"/>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45" name="Google Shape;1145;p15"/>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46" name="Google Shape;1146;p15"/>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47" name="Google Shape;1147;p15"/>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48" name="Google Shape;1148;p15"/>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49" name="Google Shape;1149;p15"/>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50" name="Google Shape;1150;p15"/>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51" name="Google Shape;1151;p15"/>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52" name="Google Shape;1152;p15"/>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53" name="Google Shape;1153;p15"/>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54" name="Google Shape;1154;p15"/>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55" name="Google Shape;1155;p15"/>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56" name="Google Shape;1156;p15"/>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57" name="Google Shape;1157;p15"/>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58" name="Google Shape;1158;p15"/>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59" name="Google Shape;1159;p15"/>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60" name="Google Shape;1160;p15"/>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61" name="Google Shape;1161;p15"/>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62" name="Google Shape;1162;p15"/>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63" name="Google Shape;1163;p15"/>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64" name="Google Shape;1164;p15"/>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65" name="Google Shape;1165;p15"/>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66" name="Google Shape;1166;p15"/>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67" name="Google Shape;1167;p15"/>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68" name="Google Shape;1168;p15"/>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69" name="Google Shape;1169;p15"/>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70" name="Google Shape;1170;p15"/>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71" name="Google Shape;1171;p15"/>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72" name="Google Shape;1172;p15"/>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73" name="Google Shape;1173;p15"/>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74" name="Google Shape;1174;p15"/>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75" name="Google Shape;1175;p15"/>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76" name="Google Shape;1176;p15"/>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77" name="Google Shape;1177;p15"/>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78" name="Google Shape;1178;p15"/>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79" name="Google Shape;1179;p15"/>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80" name="Google Shape;1180;p15"/>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81" name="Google Shape;1181;p15"/>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82" name="Google Shape;1182;p15"/>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83" name="Google Shape;1183;p15"/>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84" name="Google Shape;1184;p15"/>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8367735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275"/>
        <p:cNvGrpSpPr/>
        <p:nvPr/>
      </p:nvGrpSpPr>
      <p:grpSpPr>
        <a:xfrm>
          <a:off x="0" y="0"/>
          <a:ext cx="0" cy="0"/>
          <a:chOff x="0" y="0"/>
          <a:chExt cx="0" cy="0"/>
        </a:xfrm>
      </p:grpSpPr>
      <p:grpSp>
        <p:nvGrpSpPr>
          <p:cNvPr id="1276" name="Google Shape;1276;p17"/>
          <p:cNvGrpSpPr/>
          <p:nvPr/>
        </p:nvGrpSpPr>
        <p:grpSpPr>
          <a:xfrm>
            <a:off x="527859" y="292693"/>
            <a:ext cx="11358487" cy="6384375"/>
            <a:chOff x="395894" y="219519"/>
            <a:chExt cx="8518865" cy="4788281"/>
          </a:xfrm>
        </p:grpSpPr>
        <p:sp>
          <p:nvSpPr>
            <p:cNvPr id="1277" name="Google Shape;1277;p1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278" name="Google Shape;1278;p17"/>
            <p:cNvGrpSpPr/>
            <p:nvPr/>
          </p:nvGrpSpPr>
          <p:grpSpPr>
            <a:xfrm>
              <a:off x="8341543" y="2282008"/>
              <a:ext cx="569676" cy="380612"/>
              <a:chOff x="8341543" y="2282008"/>
              <a:chExt cx="569676" cy="380612"/>
            </a:xfrm>
          </p:grpSpPr>
          <p:sp>
            <p:nvSpPr>
              <p:cNvPr id="1279" name="Google Shape;1279;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0" name="Google Shape;1280;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81" name="Google Shape;1281;p1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282" name="Google Shape;1282;p17"/>
            <p:cNvGrpSpPr/>
            <p:nvPr/>
          </p:nvGrpSpPr>
          <p:grpSpPr>
            <a:xfrm>
              <a:off x="8341543" y="1721094"/>
              <a:ext cx="569676" cy="380612"/>
              <a:chOff x="8341543" y="1721094"/>
              <a:chExt cx="569676" cy="380612"/>
            </a:xfrm>
          </p:grpSpPr>
          <p:sp>
            <p:nvSpPr>
              <p:cNvPr id="1283" name="Google Shape;1283;p1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4" name="Google Shape;1284;p1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85" name="Google Shape;1285;p17"/>
            <p:cNvGrpSpPr/>
            <p:nvPr/>
          </p:nvGrpSpPr>
          <p:grpSpPr>
            <a:xfrm>
              <a:off x="8346273" y="1183592"/>
              <a:ext cx="568486" cy="388014"/>
              <a:chOff x="8346273" y="1183592"/>
              <a:chExt cx="568486" cy="388014"/>
            </a:xfrm>
          </p:grpSpPr>
          <p:sp>
            <p:nvSpPr>
              <p:cNvPr id="1286" name="Google Shape;1286;p1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7" name="Google Shape;1287;p1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88" name="Google Shape;1288;p17"/>
            <p:cNvGrpSpPr/>
            <p:nvPr/>
          </p:nvGrpSpPr>
          <p:grpSpPr>
            <a:xfrm>
              <a:off x="8341543" y="606635"/>
              <a:ext cx="569676" cy="388014"/>
              <a:chOff x="8341543" y="606635"/>
              <a:chExt cx="569676" cy="388014"/>
            </a:xfrm>
          </p:grpSpPr>
          <p:sp>
            <p:nvSpPr>
              <p:cNvPr id="1289" name="Google Shape;1289;p1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0" name="Google Shape;1290;p1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91" name="Google Shape;1291;p17"/>
            <p:cNvGrpSpPr/>
            <p:nvPr/>
          </p:nvGrpSpPr>
          <p:grpSpPr>
            <a:xfrm>
              <a:off x="8341543" y="2842933"/>
              <a:ext cx="569676" cy="380612"/>
              <a:chOff x="8341543" y="2282008"/>
              <a:chExt cx="569676" cy="380612"/>
            </a:xfrm>
          </p:grpSpPr>
          <p:sp>
            <p:nvSpPr>
              <p:cNvPr id="1292" name="Google Shape;1292;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3" name="Google Shape;1293;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294" name="Google Shape;1294;p17"/>
            <p:cNvGrpSpPr/>
            <p:nvPr/>
          </p:nvGrpSpPr>
          <p:grpSpPr>
            <a:xfrm>
              <a:off x="8341543" y="3403858"/>
              <a:ext cx="569676" cy="380612"/>
              <a:chOff x="8341543" y="2282008"/>
              <a:chExt cx="569676" cy="380612"/>
            </a:xfrm>
          </p:grpSpPr>
          <p:sp>
            <p:nvSpPr>
              <p:cNvPr id="1295" name="Google Shape;1295;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6" name="Google Shape;1296;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97" name="Google Shape;1297;p1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98" name="Google Shape;1298;p1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99" name="Google Shape;1299;p17"/>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0" name="Google Shape;1300;p17"/>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1" name="Google Shape;1301;p17"/>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2" name="Google Shape;1302;p17"/>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3" name="Google Shape;1303;p17"/>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4" name="Google Shape;1304;p17"/>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5" name="Google Shape;1305;p17"/>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6" name="Google Shape;1306;p17"/>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7" name="Google Shape;1307;p17"/>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8" name="Google Shape;1308;p17"/>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09" name="Google Shape;1309;p17"/>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0" name="Google Shape;1310;p17"/>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1" name="Google Shape;1311;p17"/>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2" name="Google Shape;1312;p17"/>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3" name="Google Shape;1313;p17"/>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4" name="Google Shape;1314;p17"/>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5" name="Google Shape;1315;p17"/>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6" name="Google Shape;1316;p17"/>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7" name="Google Shape;1317;p17"/>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8" name="Google Shape;1318;p17"/>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19" name="Google Shape;1319;p17"/>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0" name="Google Shape;1320;p17"/>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1" name="Google Shape;1321;p17"/>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2" name="Google Shape;1322;p17"/>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3" name="Google Shape;1323;p17"/>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4" name="Google Shape;1324;p17"/>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5" name="Google Shape;1325;p17"/>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6" name="Google Shape;1326;p17"/>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7" name="Google Shape;1327;p17"/>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8" name="Google Shape;1328;p17"/>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29" name="Google Shape;1329;p17"/>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0" name="Google Shape;1330;p17"/>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1" name="Google Shape;1331;p17"/>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2" name="Google Shape;1332;p17"/>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3" name="Google Shape;1333;p17"/>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4" name="Google Shape;1334;p17"/>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5" name="Google Shape;1335;p17"/>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6" name="Google Shape;1336;p17"/>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7" name="Google Shape;1337;p17"/>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8" name="Google Shape;1338;p17"/>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39" name="Google Shape;1339;p17"/>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0" name="Google Shape;1340;p17"/>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1" name="Google Shape;1341;p17"/>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2" name="Google Shape;1342;p17"/>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3" name="Google Shape;1343;p17"/>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4" name="Google Shape;1344;p17"/>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5" name="Google Shape;1345;p17"/>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6" name="Google Shape;1346;p17"/>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7" name="Google Shape;1347;p17"/>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48" name="Google Shape;1348;p17"/>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49" name="Google Shape;1349;p17"/>
          <p:cNvGrpSpPr/>
          <p:nvPr/>
        </p:nvGrpSpPr>
        <p:grpSpPr>
          <a:xfrm>
            <a:off x="672118" y="425434"/>
            <a:ext cx="592367" cy="531367"/>
            <a:chOff x="2495125" y="2142250"/>
            <a:chExt cx="444275" cy="398525"/>
          </a:xfrm>
        </p:grpSpPr>
        <p:sp>
          <p:nvSpPr>
            <p:cNvPr id="1350" name="Google Shape;1350;p17"/>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1" name="Google Shape;1351;p17"/>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52" name="Google Shape;1352;p17"/>
          <p:cNvGrpSpPr/>
          <p:nvPr/>
        </p:nvGrpSpPr>
        <p:grpSpPr>
          <a:xfrm>
            <a:off x="10589718" y="5951685"/>
            <a:ext cx="388500" cy="375167"/>
            <a:chOff x="3243875" y="2372825"/>
            <a:chExt cx="291375" cy="281375"/>
          </a:xfrm>
        </p:grpSpPr>
        <p:sp>
          <p:nvSpPr>
            <p:cNvPr id="1353" name="Google Shape;1353;p17"/>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4" name="Google Shape;1354;p17"/>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5" name="Google Shape;1355;p17"/>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6" name="Google Shape;1356;p17"/>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7" name="Google Shape;1357;p17"/>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8" name="Google Shape;1358;p17"/>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59" name="Google Shape;1359;p17"/>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0" name="Google Shape;1360;p17"/>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1" name="Google Shape;1361;p17"/>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2" name="Google Shape;1362;p17"/>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363" name="Google Shape;1363;p17"/>
          <p:cNvGrpSpPr/>
          <p:nvPr/>
        </p:nvGrpSpPr>
        <p:grpSpPr>
          <a:xfrm>
            <a:off x="1648334" y="425418"/>
            <a:ext cx="222233" cy="224767"/>
            <a:chOff x="4954425" y="2036375"/>
            <a:chExt cx="166675" cy="168575"/>
          </a:xfrm>
        </p:grpSpPr>
        <p:sp>
          <p:nvSpPr>
            <p:cNvPr id="1364" name="Google Shape;1364;p1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5" name="Google Shape;1365;p1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366" name="Google Shape;1366;p17"/>
          <p:cNvSpPr/>
          <p:nvPr/>
        </p:nvSpPr>
        <p:spPr>
          <a:xfrm>
            <a:off x="10704568" y="483684"/>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67" name="Google Shape;1367;p17"/>
          <p:cNvSpPr/>
          <p:nvPr/>
        </p:nvSpPr>
        <p:spPr>
          <a:xfrm>
            <a:off x="10865817" y="5591967"/>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368" name="Google Shape;1368;p17"/>
          <p:cNvGrpSpPr/>
          <p:nvPr/>
        </p:nvGrpSpPr>
        <p:grpSpPr>
          <a:xfrm>
            <a:off x="9923034" y="6202167"/>
            <a:ext cx="222233" cy="224767"/>
            <a:chOff x="4954425" y="2036375"/>
            <a:chExt cx="166675" cy="168575"/>
          </a:xfrm>
        </p:grpSpPr>
        <p:sp>
          <p:nvSpPr>
            <p:cNvPr id="1369" name="Google Shape;1369;p1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70" name="Google Shape;1370;p1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335397590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592"/>
        <p:cNvGrpSpPr/>
        <p:nvPr/>
      </p:nvGrpSpPr>
      <p:grpSpPr>
        <a:xfrm>
          <a:off x="0" y="0"/>
          <a:ext cx="0" cy="0"/>
          <a:chOff x="0" y="0"/>
          <a:chExt cx="0" cy="0"/>
        </a:xfrm>
      </p:grpSpPr>
      <p:grpSp>
        <p:nvGrpSpPr>
          <p:cNvPr id="1593" name="Google Shape;1593;p20"/>
          <p:cNvGrpSpPr/>
          <p:nvPr/>
        </p:nvGrpSpPr>
        <p:grpSpPr>
          <a:xfrm>
            <a:off x="527859" y="292693"/>
            <a:ext cx="11358487" cy="6384375"/>
            <a:chOff x="395894" y="219519"/>
            <a:chExt cx="8518865" cy="4788281"/>
          </a:xfrm>
        </p:grpSpPr>
        <p:sp>
          <p:nvSpPr>
            <p:cNvPr id="1594" name="Google Shape;1594;p20"/>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595" name="Google Shape;1595;p20"/>
            <p:cNvGrpSpPr/>
            <p:nvPr/>
          </p:nvGrpSpPr>
          <p:grpSpPr>
            <a:xfrm>
              <a:off x="8341543" y="2282008"/>
              <a:ext cx="569676" cy="380612"/>
              <a:chOff x="8341543" y="2282008"/>
              <a:chExt cx="569676" cy="380612"/>
            </a:xfrm>
          </p:grpSpPr>
          <p:sp>
            <p:nvSpPr>
              <p:cNvPr id="1596" name="Google Shape;1596;p2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97" name="Google Shape;1597;p2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598" name="Google Shape;1598;p20"/>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599" name="Google Shape;1599;p20"/>
            <p:cNvGrpSpPr/>
            <p:nvPr/>
          </p:nvGrpSpPr>
          <p:grpSpPr>
            <a:xfrm>
              <a:off x="8341543" y="1721094"/>
              <a:ext cx="569676" cy="380612"/>
              <a:chOff x="8341543" y="1721094"/>
              <a:chExt cx="569676" cy="380612"/>
            </a:xfrm>
          </p:grpSpPr>
          <p:sp>
            <p:nvSpPr>
              <p:cNvPr id="1600" name="Google Shape;1600;p20"/>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01" name="Google Shape;1601;p20"/>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602" name="Google Shape;1602;p20"/>
            <p:cNvGrpSpPr/>
            <p:nvPr/>
          </p:nvGrpSpPr>
          <p:grpSpPr>
            <a:xfrm>
              <a:off x="8346273" y="1183592"/>
              <a:ext cx="568486" cy="388014"/>
              <a:chOff x="8346273" y="1183592"/>
              <a:chExt cx="568486" cy="388014"/>
            </a:xfrm>
          </p:grpSpPr>
          <p:sp>
            <p:nvSpPr>
              <p:cNvPr id="1603" name="Google Shape;1603;p20"/>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04" name="Google Shape;1604;p20"/>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605" name="Google Shape;1605;p20"/>
            <p:cNvGrpSpPr/>
            <p:nvPr/>
          </p:nvGrpSpPr>
          <p:grpSpPr>
            <a:xfrm>
              <a:off x="8341543" y="606635"/>
              <a:ext cx="569676" cy="388014"/>
              <a:chOff x="8341543" y="606635"/>
              <a:chExt cx="569676" cy="388014"/>
            </a:xfrm>
          </p:grpSpPr>
          <p:sp>
            <p:nvSpPr>
              <p:cNvPr id="1606" name="Google Shape;1606;p20"/>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07" name="Google Shape;1607;p20"/>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608" name="Google Shape;1608;p20"/>
            <p:cNvGrpSpPr/>
            <p:nvPr/>
          </p:nvGrpSpPr>
          <p:grpSpPr>
            <a:xfrm>
              <a:off x="8341543" y="2842933"/>
              <a:ext cx="569676" cy="380612"/>
              <a:chOff x="8341543" y="2282008"/>
              <a:chExt cx="569676" cy="380612"/>
            </a:xfrm>
          </p:grpSpPr>
          <p:sp>
            <p:nvSpPr>
              <p:cNvPr id="1609" name="Google Shape;1609;p2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0" name="Google Shape;1610;p2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611" name="Google Shape;1611;p20"/>
            <p:cNvGrpSpPr/>
            <p:nvPr/>
          </p:nvGrpSpPr>
          <p:grpSpPr>
            <a:xfrm>
              <a:off x="8341543" y="3403858"/>
              <a:ext cx="569676" cy="380612"/>
              <a:chOff x="8341543" y="2282008"/>
              <a:chExt cx="569676" cy="380612"/>
            </a:xfrm>
          </p:grpSpPr>
          <p:sp>
            <p:nvSpPr>
              <p:cNvPr id="1612" name="Google Shape;1612;p2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3" name="Google Shape;1613;p2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614" name="Google Shape;1614;p20"/>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5" name="Google Shape;1615;p20"/>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616" name="Google Shape;1616;p20"/>
          <p:cNvSpPr txBox="1">
            <a:spLocks noGrp="1"/>
          </p:cNvSpPr>
          <p:nvPr>
            <p:ph type="title"/>
          </p:nvPr>
        </p:nvSpPr>
        <p:spPr>
          <a:xfrm>
            <a:off x="3101267" y="527700"/>
            <a:ext cx="5990400" cy="1388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0800"/>
            </a:lvl1pPr>
            <a:lvl2pPr lvl="1" algn="ctr" rtl="0">
              <a:spcBef>
                <a:spcPts val="0"/>
              </a:spcBef>
              <a:spcAft>
                <a:spcPts val="0"/>
              </a:spcAft>
              <a:buNone/>
              <a:defRPr sz="10800"/>
            </a:lvl2pPr>
            <a:lvl3pPr lvl="2" algn="ctr" rtl="0">
              <a:spcBef>
                <a:spcPts val="0"/>
              </a:spcBef>
              <a:spcAft>
                <a:spcPts val="0"/>
              </a:spcAft>
              <a:buNone/>
              <a:defRPr sz="10800"/>
            </a:lvl3pPr>
            <a:lvl4pPr lvl="3" algn="ctr" rtl="0">
              <a:spcBef>
                <a:spcPts val="0"/>
              </a:spcBef>
              <a:spcAft>
                <a:spcPts val="0"/>
              </a:spcAft>
              <a:buNone/>
              <a:defRPr sz="10800"/>
            </a:lvl4pPr>
            <a:lvl5pPr lvl="4" algn="ctr" rtl="0">
              <a:spcBef>
                <a:spcPts val="0"/>
              </a:spcBef>
              <a:spcAft>
                <a:spcPts val="0"/>
              </a:spcAft>
              <a:buNone/>
              <a:defRPr sz="10800"/>
            </a:lvl5pPr>
            <a:lvl6pPr lvl="5" algn="ctr" rtl="0">
              <a:spcBef>
                <a:spcPts val="0"/>
              </a:spcBef>
              <a:spcAft>
                <a:spcPts val="0"/>
              </a:spcAft>
              <a:buNone/>
              <a:defRPr sz="10800"/>
            </a:lvl6pPr>
            <a:lvl7pPr lvl="6" algn="ctr" rtl="0">
              <a:spcBef>
                <a:spcPts val="0"/>
              </a:spcBef>
              <a:spcAft>
                <a:spcPts val="0"/>
              </a:spcAft>
              <a:buNone/>
              <a:defRPr sz="10800"/>
            </a:lvl7pPr>
            <a:lvl8pPr lvl="7" algn="ctr" rtl="0">
              <a:spcBef>
                <a:spcPts val="0"/>
              </a:spcBef>
              <a:spcAft>
                <a:spcPts val="0"/>
              </a:spcAft>
              <a:buNone/>
              <a:defRPr sz="10800"/>
            </a:lvl8pPr>
            <a:lvl9pPr lvl="8" algn="ctr" rtl="0">
              <a:spcBef>
                <a:spcPts val="0"/>
              </a:spcBef>
              <a:spcAft>
                <a:spcPts val="0"/>
              </a:spcAft>
              <a:buNone/>
              <a:defRPr sz="10800"/>
            </a:lvl9pPr>
          </a:lstStyle>
          <a:p>
            <a:endParaRPr/>
          </a:p>
        </p:txBody>
      </p:sp>
      <p:sp>
        <p:nvSpPr>
          <p:cNvPr id="1617" name="Google Shape;1617;p20"/>
          <p:cNvSpPr txBox="1">
            <a:spLocks noGrp="1"/>
          </p:cNvSpPr>
          <p:nvPr>
            <p:ph type="subTitle" idx="1"/>
          </p:nvPr>
        </p:nvSpPr>
        <p:spPr>
          <a:xfrm>
            <a:off x="3102721" y="2075201"/>
            <a:ext cx="5990400" cy="1946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1618" name="Google Shape;1618;p20"/>
          <p:cNvSpPr txBox="1"/>
          <p:nvPr/>
        </p:nvSpPr>
        <p:spPr>
          <a:xfrm>
            <a:off x="3414700" y="4698840"/>
            <a:ext cx="5366000" cy="888400"/>
          </a:xfrm>
          <a:prstGeom prst="rect">
            <a:avLst/>
          </a:prstGeom>
          <a:noFill/>
          <a:ln>
            <a:noFill/>
          </a:ln>
        </p:spPr>
        <p:txBody>
          <a:bodyPr spcFirstLastPara="1" wrap="square" lIns="121900" tIns="121900" rIns="121900" bIns="121900" anchor="t" anchorCtr="0">
            <a:noAutofit/>
          </a:bodyPr>
          <a:lstStyle/>
          <a:p>
            <a:pPr algn="ctr">
              <a:buClr>
                <a:srgbClr val="000000"/>
              </a:buClr>
              <a:buFont typeface="Arial"/>
              <a:buNone/>
            </a:pPr>
            <a:r>
              <a:rPr lang="en" sz="1600" b="1" kern="0">
                <a:solidFill>
                  <a:srgbClr val="A8BFE9"/>
                </a:solidFill>
                <a:latin typeface="Quicksand"/>
                <a:ea typeface="Quicksand"/>
                <a:cs typeface="Quicksand"/>
                <a:sym typeface="Quicksand"/>
              </a:rPr>
              <a:t>CREDITS:</a:t>
            </a:r>
            <a:r>
              <a:rPr lang="en" sz="1600" b="1" kern="0">
                <a:solidFill>
                  <a:srgbClr val="0E2A47"/>
                </a:solidFill>
                <a:latin typeface="Quicksand"/>
                <a:ea typeface="Quicksand"/>
                <a:cs typeface="Quicksand"/>
                <a:sym typeface="Quicksand"/>
              </a:rPr>
              <a:t> </a:t>
            </a:r>
            <a:r>
              <a:rPr lang="en" sz="1600" kern="0">
                <a:solidFill>
                  <a:srgbClr val="000000"/>
                </a:solidFill>
                <a:latin typeface="Quicksand Medium"/>
                <a:ea typeface="Quicksand Medium"/>
                <a:cs typeface="Quicksand Medium"/>
                <a:sym typeface="Quicksand Medium"/>
              </a:rPr>
              <a:t>This presentation template was created by </a:t>
            </a:r>
            <a:r>
              <a:rPr lang="en" sz="1600" b="1" kern="0">
                <a:solidFill>
                  <a:srgbClr val="A8BFE9"/>
                </a:solidFill>
                <a:uFill>
                  <a:noFill/>
                </a:uFill>
                <a:latin typeface="Quicksand"/>
                <a:ea typeface="Quicksand"/>
                <a:cs typeface="Quicksand"/>
                <a:sym typeface="Quicksand"/>
                <a:hlinkClick r:id="rId2">
                  <a:extLst>
                    <a:ext uri="{A12FA001-AC4F-418D-AE19-62706E023703}">
                      <ahyp:hlinkClr xmlns:ahyp="http://schemas.microsoft.com/office/drawing/2018/hyperlinkcolor" val="tx"/>
                    </a:ext>
                  </a:extLst>
                </a:hlinkClick>
              </a:rPr>
              <a:t>Slidesgo</a:t>
            </a:r>
            <a:r>
              <a:rPr lang="en" sz="1600" kern="0">
                <a:solidFill>
                  <a:srgbClr val="000000"/>
                </a:solidFill>
                <a:latin typeface="Quicksand Medium"/>
                <a:ea typeface="Quicksand Medium"/>
                <a:cs typeface="Quicksand Medium"/>
                <a:sym typeface="Quicksand Medium"/>
              </a:rPr>
              <a:t>, including icon by</a:t>
            </a:r>
            <a:r>
              <a:rPr lang="en" sz="1600" kern="0">
                <a:solidFill>
                  <a:srgbClr val="174A80"/>
                </a:solidFill>
                <a:latin typeface="Quicksand Medium"/>
                <a:ea typeface="Quicksand Medium"/>
                <a:cs typeface="Quicksand Medium"/>
                <a:sym typeface="Quicksand Medium"/>
              </a:rPr>
              <a:t> </a:t>
            </a:r>
            <a:r>
              <a:rPr lang="en" sz="1600" b="1" kern="0">
                <a:solidFill>
                  <a:srgbClr val="A8BFE9"/>
                </a:solidFill>
                <a:uFill>
                  <a:noFill/>
                </a:uFill>
                <a:latin typeface="Quicksand"/>
                <a:ea typeface="Quicksand"/>
                <a:cs typeface="Quicksand"/>
                <a:sym typeface="Quicksand"/>
                <a:hlinkClick r:id="rId3">
                  <a:extLst>
                    <a:ext uri="{A12FA001-AC4F-418D-AE19-62706E023703}">
                      <ahyp:hlinkClr xmlns:ahyp="http://schemas.microsoft.com/office/drawing/2018/hyperlinkcolor" val="tx"/>
                    </a:ext>
                  </a:extLst>
                </a:hlinkClick>
              </a:rPr>
              <a:t>Flaticon</a:t>
            </a:r>
            <a:r>
              <a:rPr lang="en" sz="1600" kern="0">
                <a:solidFill>
                  <a:srgbClr val="000000"/>
                </a:solidFill>
                <a:latin typeface="Quicksand Medium"/>
                <a:ea typeface="Quicksand Medium"/>
                <a:cs typeface="Quicksand Medium"/>
                <a:sym typeface="Quicksand Medium"/>
              </a:rPr>
              <a:t>, and infographics &amp; images from</a:t>
            </a:r>
            <a:r>
              <a:rPr lang="en" sz="1600" kern="0">
                <a:solidFill>
                  <a:srgbClr val="0E2A47"/>
                </a:solidFill>
                <a:latin typeface="Quicksand Medium"/>
                <a:ea typeface="Quicksand Medium"/>
                <a:cs typeface="Quicksand Medium"/>
                <a:sym typeface="Quicksand Medium"/>
              </a:rPr>
              <a:t> </a:t>
            </a:r>
            <a:r>
              <a:rPr lang="en" sz="1600" b="1" kern="0">
                <a:solidFill>
                  <a:srgbClr val="A8BFE9"/>
                </a:solidFill>
                <a:uFill>
                  <a:noFill/>
                </a:uFill>
                <a:latin typeface="Quicksand"/>
                <a:ea typeface="Quicksand"/>
                <a:cs typeface="Quicksand"/>
                <a:sym typeface="Quicksand"/>
                <a:hlinkClick r:id="rId4">
                  <a:extLst>
                    <a:ext uri="{A12FA001-AC4F-418D-AE19-62706E023703}">
                      <ahyp:hlinkClr xmlns:ahyp="http://schemas.microsoft.com/office/drawing/2018/hyperlinkcolor" val="tx"/>
                    </a:ext>
                  </a:extLst>
                </a:hlinkClick>
              </a:rPr>
              <a:t>Freepik</a:t>
            </a:r>
            <a:endParaRPr sz="1600" b="1" kern="0">
              <a:solidFill>
                <a:srgbClr val="A8BFE9"/>
              </a:solidFill>
              <a:latin typeface="Quicksand"/>
              <a:ea typeface="Quicksand"/>
              <a:cs typeface="Quicksand"/>
              <a:sym typeface="Quicksand"/>
            </a:endParaRPr>
          </a:p>
        </p:txBody>
      </p:sp>
      <p:sp>
        <p:nvSpPr>
          <p:cNvPr id="1619" name="Google Shape;1619;p20"/>
          <p:cNvSpPr/>
          <p:nvPr/>
        </p:nvSpPr>
        <p:spPr>
          <a:xfrm>
            <a:off x="728423" y="1255918"/>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0" name="Google Shape;1620;p20"/>
          <p:cNvSpPr/>
          <p:nvPr/>
        </p:nvSpPr>
        <p:spPr>
          <a:xfrm>
            <a:off x="374701" y="1288786"/>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1" name="Google Shape;1621;p20"/>
          <p:cNvSpPr/>
          <p:nvPr/>
        </p:nvSpPr>
        <p:spPr>
          <a:xfrm>
            <a:off x="406276" y="13989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2" name="Google Shape;1622;p20"/>
          <p:cNvSpPr/>
          <p:nvPr/>
        </p:nvSpPr>
        <p:spPr>
          <a:xfrm>
            <a:off x="807362" y="1343045"/>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3" name="Google Shape;1623;p20"/>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4" name="Google Shape;1624;p20"/>
          <p:cNvSpPr/>
          <p:nvPr/>
        </p:nvSpPr>
        <p:spPr>
          <a:xfrm>
            <a:off x="374701"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5" name="Google Shape;1625;p20"/>
          <p:cNvSpPr/>
          <p:nvPr/>
        </p:nvSpPr>
        <p:spPr>
          <a:xfrm>
            <a:off x="406276" y="18739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6" name="Google Shape;1626;p20"/>
          <p:cNvSpPr/>
          <p:nvPr/>
        </p:nvSpPr>
        <p:spPr>
          <a:xfrm>
            <a:off x="807362"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7" name="Google Shape;1627;p20"/>
          <p:cNvSpPr/>
          <p:nvPr/>
        </p:nvSpPr>
        <p:spPr>
          <a:xfrm>
            <a:off x="376289"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8" name="Google Shape;1628;p20"/>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9" name="Google Shape;1629;p20"/>
          <p:cNvSpPr/>
          <p:nvPr/>
        </p:nvSpPr>
        <p:spPr>
          <a:xfrm>
            <a:off x="374701" y="2240534"/>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0" name="Google Shape;1630;p20"/>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1" name="Google Shape;1631;p20"/>
          <p:cNvSpPr/>
          <p:nvPr/>
        </p:nvSpPr>
        <p:spPr>
          <a:xfrm>
            <a:off x="807362" y="22947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2" name="Google Shape;1632;p20"/>
          <p:cNvSpPr/>
          <p:nvPr/>
        </p:nvSpPr>
        <p:spPr>
          <a:xfrm>
            <a:off x="376289" y="2255317"/>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3" name="Google Shape;1633;p20"/>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4" name="Google Shape;1634;p20"/>
          <p:cNvSpPr/>
          <p:nvPr/>
        </p:nvSpPr>
        <p:spPr>
          <a:xfrm>
            <a:off x="374701" y="2717213"/>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5" name="Google Shape;1635;p20"/>
          <p:cNvSpPr/>
          <p:nvPr/>
        </p:nvSpPr>
        <p:spPr>
          <a:xfrm>
            <a:off x="406276" y="2825730"/>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6" name="Google Shape;1636;p20"/>
          <p:cNvSpPr/>
          <p:nvPr/>
        </p:nvSpPr>
        <p:spPr>
          <a:xfrm>
            <a:off x="807362"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7" name="Google Shape;1637;p20"/>
          <p:cNvSpPr/>
          <p:nvPr/>
        </p:nvSpPr>
        <p:spPr>
          <a:xfrm>
            <a:off x="376289"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8" name="Google Shape;1638;p20"/>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9" name="Google Shape;1639;p20"/>
          <p:cNvSpPr/>
          <p:nvPr/>
        </p:nvSpPr>
        <p:spPr>
          <a:xfrm>
            <a:off x="374701" y="3192282"/>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0" name="Google Shape;1640;p20"/>
          <p:cNvSpPr/>
          <p:nvPr/>
        </p:nvSpPr>
        <p:spPr>
          <a:xfrm>
            <a:off x="406276" y="3300757"/>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1" name="Google Shape;1641;p20"/>
          <p:cNvSpPr/>
          <p:nvPr/>
        </p:nvSpPr>
        <p:spPr>
          <a:xfrm>
            <a:off x="807362" y="3246497"/>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2" name="Google Shape;1642;p20"/>
          <p:cNvSpPr/>
          <p:nvPr/>
        </p:nvSpPr>
        <p:spPr>
          <a:xfrm>
            <a:off x="376289"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3" name="Google Shape;1643;p20"/>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4" name="Google Shape;1644;p20"/>
          <p:cNvSpPr/>
          <p:nvPr/>
        </p:nvSpPr>
        <p:spPr>
          <a:xfrm>
            <a:off x="374701"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5" name="Google Shape;1645;p20"/>
          <p:cNvSpPr/>
          <p:nvPr/>
        </p:nvSpPr>
        <p:spPr>
          <a:xfrm>
            <a:off x="406276" y="3777434"/>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6" name="Google Shape;1646;p20"/>
          <p:cNvSpPr/>
          <p:nvPr/>
        </p:nvSpPr>
        <p:spPr>
          <a:xfrm>
            <a:off x="807362"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7" name="Google Shape;1647;p20"/>
          <p:cNvSpPr/>
          <p:nvPr/>
        </p:nvSpPr>
        <p:spPr>
          <a:xfrm>
            <a:off x="376289" y="3682090"/>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8" name="Google Shape;1648;p20"/>
          <p:cNvSpPr/>
          <p:nvPr/>
        </p:nvSpPr>
        <p:spPr>
          <a:xfrm>
            <a:off x="728423" y="4111118"/>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9" name="Google Shape;1649;p20"/>
          <p:cNvSpPr/>
          <p:nvPr/>
        </p:nvSpPr>
        <p:spPr>
          <a:xfrm>
            <a:off x="374701" y="4143986"/>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0" name="Google Shape;1650;p20"/>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1" name="Google Shape;1651;p20"/>
          <p:cNvSpPr/>
          <p:nvPr/>
        </p:nvSpPr>
        <p:spPr>
          <a:xfrm>
            <a:off x="807362" y="4198245"/>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2" name="Google Shape;1652;p20"/>
          <p:cNvSpPr/>
          <p:nvPr/>
        </p:nvSpPr>
        <p:spPr>
          <a:xfrm>
            <a:off x="376289"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3" name="Google Shape;1653;p20"/>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4" name="Google Shape;1654;p20"/>
          <p:cNvSpPr/>
          <p:nvPr/>
        </p:nvSpPr>
        <p:spPr>
          <a:xfrm>
            <a:off x="374701" y="4620665"/>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5" name="Google Shape;1655;p20"/>
          <p:cNvSpPr/>
          <p:nvPr/>
        </p:nvSpPr>
        <p:spPr>
          <a:xfrm>
            <a:off x="406276" y="4729182"/>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6" name="Google Shape;1656;p20"/>
          <p:cNvSpPr/>
          <p:nvPr/>
        </p:nvSpPr>
        <p:spPr>
          <a:xfrm>
            <a:off x="807362"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7" name="Google Shape;1657;p20"/>
          <p:cNvSpPr/>
          <p:nvPr/>
        </p:nvSpPr>
        <p:spPr>
          <a:xfrm>
            <a:off x="376289" y="4633838"/>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8" name="Google Shape;1658;p20"/>
          <p:cNvSpPr/>
          <p:nvPr/>
        </p:nvSpPr>
        <p:spPr>
          <a:xfrm>
            <a:off x="728423" y="5061213"/>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9" name="Google Shape;1659;p20"/>
          <p:cNvSpPr/>
          <p:nvPr/>
        </p:nvSpPr>
        <p:spPr>
          <a:xfrm>
            <a:off x="374701" y="5095734"/>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0" name="Google Shape;1660;p20"/>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1" name="Google Shape;1661;p20"/>
          <p:cNvSpPr/>
          <p:nvPr/>
        </p:nvSpPr>
        <p:spPr>
          <a:xfrm>
            <a:off x="807362" y="5149993"/>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2" name="Google Shape;1662;p20"/>
          <p:cNvSpPr/>
          <p:nvPr/>
        </p:nvSpPr>
        <p:spPr>
          <a:xfrm>
            <a:off x="376289"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3" name="Google Shape;1663;p20"/>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4" name="Google Shape;1664;p20"/>
          <p:cNvSpPr/>
          <p:nvPr/>
        </p:nvSpPr>
        <p:spPr>
          <a:xfrm>
            <a:off x="374701" y="5570760"/>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5" name="Google Shape;1665;p20"/>
          <p:cNvSpPr/>
          <p:nvPr/>
        </p:nvSpPr>
        <p:spPr>
          <a:xfrm>
            <a:off x="406276" y="5680886"/>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6" name="Google Shape;1666;p20"/>
          <p:cNvSpPr/>
          <p:nvPr/>
        </p:nvSpPr>
        <p:spPr>
          <a:xfrm>
            <a:off x="807362" y="5625018"/>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7" name="Google Shape;1667;p20"/>
          <p:cNvSpPr/>
          <p:nvPr/>
        </p:nvSpPr>
        <p:spPr>
          <a:xfrm>
            <a:off x="376289"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8" name="Google Shape;1668;p20"/>
          <p:cNvSpPr/>
          <p:nvPr/>
        </p:nvSpPr>
        <p:spPr>
          <a:xfrm>
            <a:off x="376289"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669" name="Google Shape;1669;p20"/>
          <p:cNvGrpSpPr/>
          <p:nvPr/>
        </p:nvGrpSpPr>
        <p:grpSpPr>
          <a:xfrm>
            <a:off x="10211867" y="3932585"/>
            <a:ext cx="592367" cy="531367"/>
            <a:chOff x="2495125" y="2142250"/>
            <a:chExt cx="444275" cy="398525"/>
          </a:xfrm>
        </p:grpSpPr>
        <p:sp>
          <p:nvSpPr>
            <p:cNvPr id="1670" name="Google Shape;1670;p20"/>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1" name="Google Shape;1671;p20"/>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672" name="Google Shape;1672;p20"/>
          <p:cNvGrpSpPr/>
          <p:nvPr/>
        </p:nvGrpSpPr>
        <p:grpSpPr>
          <a:xfrm>
            <a:off x="1357401" y="2009301"/>
            <a:ext cx="388500" cy="375167"/>
            <a:chOff x="3243875" y="2372825"/>
            <a:chExt cx="291375" cy="281375"/>
          </a:xfrm>
        </p:grpSpPr>
        <p:sp>
          <p:nvSpPr>
            <p:cNvPr id="1673" name="Google Shape;1673;p20"/>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4" name="Google Shape;1674;p20"/>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5" name="Google Shape;1675;p20"/>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6" name="Google Shape;1676;p20"/>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7" name="Google Shape;1677;p20"/>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8" name="Google Shape;1678;p20"/>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9" name="Google Shape;1679;p20"/>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0" name="Google Shape;1680;p20"/>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1" name="Google Shape;1681;p20"/>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2" name="Google Shape;1682;p20"/>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683" name="Google Shape;1683;p20"/>
          <p:cNvGrpSpPr/>
          <p:nvPr/>
        </p:nvGrpSpPr>
        <p:grpSpPr>
          <a:xfrm>
            <a:off x="2761968" y="821285"/>
            <a:ext cx="222233" cy="224767"/>
            <a:chOff x="4954425" y="2036375"/>
            <a:chExt cx="166675" cy="168575"/>
          </a:xfrm>
        </p:grpSpPr>
        <p:sp>
          <p:nvSpPr>
            <p:cNvPr id="1684" name="Google Shape;1684;p20"/>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5" name="Google Shape;1685;p20"/>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686" name="Google Shape;1686;p20"/>
          <p:cNvSpPr/>
          <p:nvPr/>
        </p:nvSpPr>
        <p:spPr>
          <a:xfrm>
            <a:off x="9342634" y="879533"/>
            <a:ext cx="158833" cy="108267"/>
          </a:xfrm>
          <a:custGeom>
            <a:avLst/>
            <a:gdLst/>
            <a:ahLst/>
            <a:cxnLst/>
            <a:rect l="l" t="t" r="r" b="b"/>
            <a:pathLst>
              <a:path w="4765" h="3248" extrusionOk="0">
                <a:moveTo>
                  <a:pt x="2253" y="0"/>
                </a:moveTo>
                <a:cubicBezTo>
                  <a:pt x="255" y="0"/>
                  <a:pt x="1" y="2834"/>
                  <a:pt x="2006" y="3221"/>
                </a:cubicBezTo>
                <a:cubicBezTo>
                  <a:pt x="2122" y="3239"/>
                  <a:pt x="2233" y="3247"/>
                  <a:pt x="2340" y="3247"/>
                </a:cubicBezTo>
                <a:cubicBezTo>
                  <a:pt x="4296" y="3247"/>
                  <a:pt x="4764" y="345"/>
                  <a:pt x="2483" y="12"/>
                </a:cubicBezTo>
                <a:cubicBezTo>
                  <a:pt x="2404" y="4"/>
                  <a:pt x="2327" y="0"/>
                  <a:pt x="2253" y="0"/>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7" name="Google Shape;1687;p20"/>
          <p:cNvSpPr/>
          <p:nvPr/>
        </p:nvSpPr>
        <p:spPr>
          <a:xfrm>
            <a:off x="2428168" y="17128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8" name="Google Shape;1688;p20"/>
          <p:cNvSpPr/>
          <p:nvPr/>
        </p:nvSpPr>
        <p:spPr>
          <a:xfrm>
            <a:off x="1357400" y="1334201"/>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9" name="Google Shape;1689;p20"/>
          <p:cNvSpPr/>
          <p:nvPr/>
        </p:nvSpPr>
        <p:spPr>
          <a:xfrm>
            <a:off x="10036933" y="5575885"/>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0" name="Google Shape;1690;p20"/>
          <p:cNvSpPr/>
          <p:nvPr/>
        </p:nvSpPr>
        <p:spPr>
          <a:xfrm>
            <a:off x="1472234" y="49454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691" name="Google Shape;1691;p20"/>
          <p:cNvGrpSpPr/>
          <p:nvPr/>
        </p:nvGrpSpPr>
        <p:grpSpPr>
          <a:xfrm>
            <a:off x="2039667" y="5713834"/>
            <a:ext cx="388500" cy="375167"/>
            <a:chOff x="3243875" y="2372825"/>
            <a:chExt cx="291375" cy="281375"/>
          </a:xfrm>
        </p:grpSpPr>
        <p:sp>
          <p:nvSpPr>
            <p:cNvPr id="1692" name="Google Shape;1692;p20"/>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3" name="Google Shape;1693;p20"/>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4" name="Google Shape;1694;p20"/>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5" name="Google Shape;1695;p20"/>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6" name="Google Shape;1696;p20"/>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7" name="Google Shape;1697;p20"/>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8" name="Google Shape;1698;p20"/>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9" name="Google Shape;1699;p20"/>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00" name="Google Shape;1700;p20"/>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01" name="Google Shape;1701;p20"/>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702" name="Google Shape;1702;p20"/>
          <p:cNvGrpSpPr/>
          <p:nvPr/>
        </p:nvGrpSpPr>
        <p:grpSpPr>
          <a:xfrm>
            <a:off x="1672318" y="3456701"/>
            <a:ext cx="592367" cy="531367"/>
            <a:chOff x="2495125" y="2142250"/>
            <a:chExt cx="444275" cy="398525"/>
          </a:xfrm>
        </p:grpSpPr>
        <p:sp>
          <p:nvSpPr>
            <p:cNvPr id="1703" name="Google Shape;1703;p20"/>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04" name="Google Shape;1704;p20"/>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705" name="Google Shape;1705;p20"/>
          <p:cNvGrpSpPr/>
          <p:nvPr/>
        </p:nvGrpSpPr>
        <p:grpSpPr>
          <a:xfrm>
            <a:off x="9301067" y="5825267"/>
            <a:ext cx="388500" cy="375167"/>
            <a:chOff x="3243875" y="2372825"/>
            <a:chExt cx="291375" cy="281375"/>
          </a:xfrm>
        </p:grpSpPr>
        <p:sp>
          <p:nvSpPr>
            <p:cNvPr id="1706" name="Google Shape;1706;p20"/>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07" name="Google Shape;1707;p20"/>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08" name="Google Shape;1708;p20"/>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09" name="Google Shape;1709;p20"/>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10" name="Google Shape;1710;p20"/>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11" name="Google Shape;1711;p20"/>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12" name="Google Shape;1712;p20"/>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13" name="Google Shape;1713;p20"/>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14" name="Google Shape;1714;p20"/>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15" name="Google Shape;1715;p20"/>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716" name="Google Shape;1716;p20"/>
          <p:cNvGrpSpPr/>
          <p:nvPr/>
        </p:nvGrpSpPr>
        <p:grpSpPr>
          <a:xfrm>
            <a:off x="9580334" y="2936201"/>
            <a:ext cx="222233" cy="224767"/>
            <a:chOff x="4954425" y="2036375"/>
            <a:chExt cx="166675" cy="168575"/>
          </a:xfrm>
        </p:grpSpPr>
        <p:sp>
          <p:nvSpPr>
            <p:cNvPr id="1717" name="Google Shape;1717;p20"/>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18" name="Google Shape;1718;p20"/>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719" name="Google Shape;1719;p20"/>
          <p:cNvGrpSpPr/>
          <p:nvPr/>
        </p:nvGrpSpPr>
        <p:grpSpPr>
          <a:xfrm>
            <a:off x="10211851" y="1501285"/>
            <a:ext cx="592367" cy="531367"/>
            <a:chOff x="2495125" y="2142250"/>
            <a:chExt cx="444275" cy="398525"/>
          </a:xfrm>
        </p:grpSpPr>
        <p:sp>
          <p:nvSpPr>
            <p:cNvPr id="1720" name="Google Shape;1720;p20"/>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21" name="Google Shape;1721;p20"/>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2805028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2"/>
        </a:solidFill>
        <a:effectLst/>
      </p:bgPr>
    </p:bg>
    <p:spTree>
      <p:nvGrpSpPr>
        <p:cNvPr id="1" name="Shape 921"/>
        <p:cNvGrpSpPr/>
        <p:nvPr/>
      </p:nvGrpSpPr>
      <p:grpSpPr>
        <a:xfrm>
          <a:off x="0" y="0"/>
          <a:ext cx="0" cy="0"/>
          <a:chOff x="0" y="0"/>
          <a:chExt cx="0" cy="0"/>
        </a:xfrm>
      </p:grpSpPr>
      <p:grpSp>
        <p:nvGrpSpPr>
          <p:cNvPr id="922" name="Google Shape;922;p37"/>
          <p:cNvGrpSpPr/>
          <p:nvPr/>
        </p:nvGrpSpPr>
        <p:grpSpPr>
          <a:xfrm rot="10800000">
            <a:off x="10" y="1061485"/>
            <a:ext cx="12192076" cy="4882291"/>
            <a:chOff x="240700" y="1004675"/>
            <a:chExt cx="2132675" cy="854025"/>
          </a:xfrm>
        </p:grpSpPr>
        <p:sp>
          <p:nvSpPr>
            <p:cNvPr id="923" name="Google Shape;923;p37"/>
            <p:cNvSpPr/>
            <p:nvPr/>
          </p:nvSpPr>
          <p:spPr>
            <a:xfrm>
              <a:off x="240700" y="1004675"/>
              <a:ext cx="2132675" cy="149800"/>
            </a:xfrm>
            <a:custGeom>
              <a:avLst/>
              <a:gdLst/>
              <a:ahLst/>
              <a:cxnLst/>
              <a:rect l="l" t="t" r="r" b="b"/>
              <a:pathLst>
                <a:path w="85307" h="5992" extrusionOk="0">
                  <a:moveTo>
                    <a:pt x="85307" y="3140"/>
                  </a:moveTo>
                  <a:cubicBezTo>
                    <a:pt x="81532" y="3140"/>
                    <a:pt x="77784" y="3787"/>
                    <a:pt x="74010" y="4433"/>
                  </a:cubicBezTo>
                  <a:cubicBezTo>
                    <a:pt x="73131" y="4536"/>
                    <a:pt x="72278" y="4640"/>
                    <a:pt x="71528" y="4872"/>
                  </a:cubicBezTo>
                  <a:cubicBezTo>
                    <a:pt x="72278" y="4769"/>
                    <a:pt x="73131" y="4640"/>
                    <a:pt x="74010" y="4536"/>
                  </a:cubicBezTo>
                  <a:cubicBezTo>
                    <a:pt x="77784" y="3890"/>
                    <a:pt x="81662" y="3244"/>
                    <a:pt x="85307" y="3244"/>
                  </a:cubicBezTo>
                  <a:lnTo>
                    <a:pt x="85307" y="3140"/>
                  </a:lnTo>
                  <a:close/>
                  <a:moveTo>
                    <a:pt x="29858" y="0"/>
                  </a:moveTo>
                  <a:cubicBezTo>
                    <a:pt x="25081" y="0"/>
                    <a:pt x="20259" y="1284"/>
                    <a:pt x="15614" y="2494"/>
                  </a:cubicBezTo>
                  <a:cubicBezTo>
                    <a:pt x="15097" y="2598"/>
                    <a:pt x="14554" y="2830"/>
                    <a:pt x="14011" y="2934"/>
                  </a:cubicBezTo>
                  <a:cubicBezTo>
                    <a:pt x="10081" y="3943"/>
                    <a:pt x="5984" y="4860"/>
                    <a:pt x="2067" y="4860"/>
                  </a:cubicBezTo>
                  <a:cubicBezTo>
                    <a:pt x="1372" y="4860"/>
                    <a:pt x="682" y="4831"/>
                    <a:pt x="0" y="4769"/>
                  </a:cubicBezTo>
                  <a:lnTo>
                    <a:pt x="0" y="4872"/>
                  </a:lnTo>
                  <a:cubicBezTo>
                    <a:pt x="682" y="4935"/>
                    <a:pt x="1372" y="4964"/>
                    <a:pt x="2067" y="4964"/>
                  </a:cubicBezTo>
                  <a:cubicBezTo>
                    <a:pt x="5984" y="4964"/>
                    <a:pt x="10081" y="4047"/>
                    <a:pt x="14011" y="3037"/>
                  </a:cubicBezTo>
                  <a:cubicBezTo>
                    <a:pt x="14554" y="2934"/>
                    <a:pt x="15097" y="2701"/>
                    <a:pt x="15614" y="2598"/>
                  </a:cubicBezTo>
                  <a:cubicBezTo>
                    <a:pt x="20337" y="1387"/>
                    <a:pt x="25120" y="104"/>
                    <a:pt x="29872" y="104"/>
                  </a:cubicBezTo>
                  <a:cubicBezTo>
                    <a:pt x="31414" y="104"/>
                    <a:pt x="32952" y="239"/>
                    <a:pt x="34485" y="555"/>
                  </a:cubicBezTo>
                  <a:cubicBezTo>
                    <a:pt x="36527" y="995"/>
                    <a:pt x="38569" y="1744"/>
                    <a:pt x="40508" y="2494"/>
                  </a:cubicBezTo>
                  <a:cubicBezTo>
                    <a:pt x="41594" y="2934"/>
                    <a:pt x="42654" y="3347"/>
                    <a:pt x="43636" y="3683"/>
                  </a:cubicBezTo>
                  <a:cubicBezTo>
                    <a:pt x="48226" y="5213"/>
                    <a:pt x="53268" y="5992"/>
                    <a:pt x="58919" y="5992"/>
                  </a:cubicBezTo>
                  <a:cubicBezTo>
                    <a:pt x="62816" y="5992"/>
                    <a:pt x="67002" y="5621"/>
                    <a:pt x="71528" y="4872"/>
                  </a:cubicBezTo>
                  <a:lnTo>
                    <a:pt x="71528" y="4872"/>
                  </a:lnTo>
                  <a:cubicBezTo>
                    <a:pt x="67002" y="5569"/>
                    <a:pt x="62816" y="5929"/>
                    <a:pt x="58927" y="5929"/>
                  </a:cubicBezTo>
                  <a:cubicBezTo>
                    <a:pt x="53286" y="5929"/>
                    <a:pt x="48268" y="5171"/>
                    <a:pt x="43739" y="3580"/>
                  </a:cubicBezTo>
                  <a:cubicBezTo>
                    <a:pt x="42654" y="3244"/>
                    <a:pt x="41594" y="2830"/>
                    <a:pt x="40611" y="2494"/>
                  </a:cubicBezTo>
                  <a:cubicBezTo>
                    <a:pt x="38569" y="1641"/>
                    <a:pt x="36527" y="891"/>
                    <a:pt x="34485" y="452"/>
                  </a:cubicBezTo>
                  <a:cubicBezTo>
                    <a:pt x="32952" y="135"/>
                    <a:pt x="31408" y="0"/>
                    <a:pt x="29858" y="0"/>
                  </a:cubicBezTo>
                  <a:close/>
                </a:path>
              </a:pathLst>
            </a:custGeom>
            <a:solidFill>
              <a:srgbClr val="FEFEFE"/>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4" name="Google Shape;924;p37"/>
            <p:cNvSpPr/>
            <p:nvPr/>
          </p:nvSpPr>
          <p:spPr>
            <a:xfrm>
              <a:off x="240700" y="1057675"/>
              <a:ext cx="2132675" cy="243950"/>
            </a:xfrm>
            <a:custGeom>
              <a:avLst/>
              <a:gdLst/>
              <a:ahLst/>
              <a:cxnLst/>
              <a:rect l="l" t="t" r="r" b="b"/>
              <a:pathLst>
                <a:path w="85307" h="9758" extrusionOk="0">
                  <a:moveTo>
                    <a:pt x="28644" y="0"/>
                  </a:moveTo>
                  <a:cubicBezTo>
                    <a:pt x="27891" y="0"/>
                    <a:pt x="27133" y="78"/>
                    <a:pt x="26394" y="271"/>
                  </a:cubicBezTo>
                  <a:cubicBezTo>
                    <a:pt x="27056" y="126"/>
                    <a:pt x="27734" y="66"/>
                    <a:pt x="28407" y="66"/>
                  </a:cubicBezTo>
                  <a:cubicBezTo>
                    <a:pt x="30257" y="66"/>
                    <a:pt x="32081" y="519"/>
                    <a:pt x="33502" y="917"/>
                  </a:cubicBezTo>
                  <a:cubicBezTo>
                    <a:pt x="36734" y="1873"/>
                    <a:pt x="39862" y="3166"/>
                    <a:pt x="42886" y="4458"/>
                  </a:cubicBezTo>
                  <a:cubicBezTo>
                    <a:pt x="44592" y="5234"/>
                    <a:pt x="46324" y="5984"/>
                    <a:pt x="48056" y="6630"/>
                  </a:cubicBezTo>
                  <a:cubicBezTo>
                    <a:pt x="52654" y="8395"/>
                    <a:pt x="56539" y="9273"/>
                    <a:pt x="60049" y="9273"/>
                  </a:cubicBezTo>
                  <a:cubicBezTo>
                    <a:pt x="61216" y="9273"/>
                    <a:pt x="62341" y="9176"/>
                    <a:pt x="63437" y="8982"/>
                  </a:cubicBezTo>
                  <a:cubicBezTo>
                    <a:pt x="65376" y="8672"/>
                    <a:pt x="67211" y="8026"/>
                    <a:pt x="68943" y="7483"/>
                  </a:cubicBezTo>
                  <a:cubicBezTo>
                    <a:pt x="70236" y="7043"/>
                    <a:pt x="71632" y="6526"/>
                    <a:pt x="73028" y="6190"/>
                  </a:cubicBezTo>
                  <a:cubicBezTo>
                    <a:pt x="74974" y="5738"/>
                    <a:pt x="77007" y="5497"/>
                    <a:pt x="79035" y="5497"/>
                  </a:cubicBezTo>
                  <a:cubicBezTo>
                    <a:pt x="80833" y="5497"/>
                    <a:pt x="82626" y="5686"/>
                    <a:pt x="84350" y="6087"/>
                  </a:cubicBezTo>
                  <a:cubicBezTo>
                    <a:pt x="84660" y="6087"/>
                    <a:pt x="84996" y="6190"/>
                    <a:pt x="85307" y="6294"/>
                  </a:cubicBezTo>
                  <a:lnTo>
                    <a:pt x="85307" y="6190"/>
                  </a:lnTo>
                  <a:cubicBezTo>
                    <a:pt x="84996" y="6087"/>
                    <a:pt x="84660" y="5984"/>
                    <a:pt x="84350" y="5984"/>
                  </a:cubicBezTo>
                  <a:cubicBezTo>
                    <a:pt x="82637" y="5574"/>
                    <a:pt x="80857" y="5383"/>
                    <a:pt x="79062" y="5383"/>
                  </a:cubicBezTo>
                  <a:cubicBezTo>
                    <a:pt x="77009" y="5383"/>
                    <a:pt x="74937" y="5632"/>
                    <a:pt x="72924" y="6087"/>
                  </a:cubicBezTo>
                  <a:cubicBezTo>
                    <a:pt x="71632" y="6397"/>
                    <a:pt x="70236" y="6940"/>
                    <a:pt x="68943" y="7380"/>
                  </a:cubicBezTo>
                  <a:cubicBezTo>
                    <a:pt x="67108" y="7922"/>
                    <a:pt x="65273" y="8569"/>
                    <a:pt x="63437" y="8879"/>
                  </a:cubicBezTo>
                  <a:cubicBezTo>
                    <a:pt x="62339" y="9066"/>
                    <a:pt x="61211" y="9160"/>
                    <a:pt x="60043" y="9160"/>
                  </a:cubicBezTo>
                  <a:cubicBezTo>
                    <a:pt x="56540" y="9160"/>
                    <a:pt x="52677" y="8317"/>
                    <a:pt x="48160" y="6630"/>
                  </a:cubicBezTo>
                  <a:cubicBezTo>
                    <a:pt x="46324" y="5880"/>
                    <a:pt x="44592" y="5105"/>
                    <a:pt x="42886" y="4355"/>
                  </a:cubicBezTo>
                  <a:cubicBezTo>
                    <a:pt x="39965" y="3063"/>
                    <a:pt x="36837" y="1770"/>
                    <a:pt x="33606" y="814"/>
                  </a:cubicBezTo>
                  <a:cubicBezTo>
                    <a:pt x="32172" y="432"/>
                    <a:pt x="30420" y="0"/>
                    <a:pt x="28644" y="0"/>
                  </a:cubicBezTo>
                  <a:close/>
                  <a:moveTo>
                    <a:pt x="26394" y="271"/>
                  </a:moveTo>
                  <a:lnTo>
                    <a:pt x="26394" y="271"/>
                  </a:lnTo>
                  <a:cubicBezTo>
                    <a:pt x="23912" y="710"/>
                    <a:pt x="21973" y="2209"/>
                    <a:pt x="20034" y="3605"/>
                  </a:cubicBezTo>
                  <a:cubicBezTo>
                    <a:pt x="19388" y="4045"/>
                    <a:pt x="18845" y="4458"/>
                    <a:pt x="18199" y="4898"/>
                  </a:cubicBezTo>
                  <a:cubicBezTo>
                    <a:pt x="13494" y="8081"/>
                    <a:pt x="7760" y="9700"/>
                    <a:pt x="2063" y="9700"/>
                  </a:cubicBezTo>
                  <a:cubicBezTo>
                    <a:pt x="1374" y="9700"/>
                    <a:pt x="686" y="9676"/>
                    <a:pt x="0" y="9629"/>
                  </a:cubicBezTo>
                  <a:lnTo>
                    <a:pt x="0" y="9758"/>
                  </a:lnTo>
                  <a:lnTo>
                    <a:pt x="2172" y="9758"/>
                  </a:lnTo>
                  <a:cubicBezTo>
                    <a:pt x="7859" y="9758"/>
                    <a:pt x="13572" y="8129"/>
                    <a:pt x="18199" y="5001"/>
                  </a:cubicBezTo>
                  <a:cubicBezTo>
                    <a:pt x="18845" y="4588"/>
                    <a:pt x="19492" y="4148"/>
                    <a:pt x="20034" y="3709"/>
                  </a:cubicBezTo>
                  <a:cubicBezTo>
                    <a:pt x="21973" y="2313"/>
                    <a:pt x="24015" y="814"/>
                    <a:pt x="26394" y="271"/>
                  </a:cubicBezTo>
                  <a:close/>
                </a:path>
              </a:pathLst>
            </a:custGeom>
            <a:solidFill>
              <a:srgbClr val="FEFEFE"/>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5" name="Google Shape;925;p37"/>
            <p:cNvSpPr/>
            <p:nvPr/>
          </p:nvSpPr>
          <p:spPr>
            <a:xfrm>
              <a:off x="240700" y="1379950"/>
              <a:ext cx="2132675" cy="150450"/>
            </a:xfrm>
            <a:custGeom>
              <a:avLst/>
              <a:gdLst/>
              <a:ahLst/>
              <a:cxnLst/>
              <a:rect l="l" t="t" r="r" b="b"/>
              <a:pathLst>
                <a:path w="85307" h="6018" extrusionOk="0">
                  <a:moveTo>
                    <a:pt x="57008" y="1"/>
                  </a:moveTo>
                  <a:cubicBezTo>
                    <a:pt x="53132" y="1"/>
                    <a:pt x="49201" y="556"/>
                    <a:pt x="45471" y="1597"/>
                  </a:cubicBezTo>
                  <a:cubicBezTo>
                    <a:pt x="44489" y="1908"/>
                    <a:pt x="43636" y="2244"/>
                    <a:pt x="42757" y="2554"/>
                  </a:cubicBezTo>
                  <a:cubicBezTo>
                    <a:pt x="41051" y="3097"/>
                    <a:pt x="39422" y="3640"/>
                    <a:pt x="37716" y="4079"/>
                  </a:cubicBezTo>
                  <a:cubicBezTo>
                    <a:pt x="36592" y="4319"/>
                    <a:pt x="35500" y="4438"/>
                    <a:pt x="34465" y="4438"/>
                  </a:cubicBezTo>
                  <a:cubicBezTo>
                    <a:pt x="32716" y="4438"/>
                    <a:pt x="31131" y="4099"/>
                    <a:pt x="29832" y="3433"/>
                  </a:cubicBezTo>
                  <a:cubicBezTo>
                    <a:pt x="29185" y="3097"/>
                    <a:pt x="28668" y="2787"/>
                    <a:pt x="28126" y="2347"/>
                  </a:cubicBezTo>
                  <a:cubicBezTo>
                    <a:pt x="27376" y="1804"/>
                    <a:pt x="26497" y="1261"/>
                    <a:pt x="25541" y="951"/>
                  </a:cubicBezTo>
                  <a:cubicBezTo>
                    <a:pt x="24975" y="787"/>
                    <a:pt x="24409" y="716"/>
                    <a:pt x="23843" y="716"/>
                  </a:cubicBezTo>
                  <a:cubicBezTo>
                    <a:pt x="21824" y="716"/>
                    <a:pt x="19805" y="1623"/>
                    <a:pt x="17785" y="2450"/>
                  </a:cubicBezTo>
                  <a:cubicBezTo>
                    <a:pt x="17449" y="2683"/>
                    <a:pt x="17243" y="2787"/>
                    <a:pt x="16907" y="2890"/>
                  </a:cubicBezTo>
                  <a:cubicBezTo>
                    <a:pt x="13675" y="4389"/>
                    <a:pt x="10237" y="5268"/>
                    <a:pt x="6696" y="5682"/>
                  </a:cubicBezTo>
                  <a:cubicBezTo>
                    <a:pt x="5700" y="5817"/>
                    <a:pt x="4737" y="5881"/>
                    <a:pt x="3816" y="5881"/>
                  </a:cubicBezTo>
                  <a:cubicBezTo>
                    <a:pt x="2442" y="5881"/>
                    <a:pt x="1161" y="5738"/>
                    <a:pt x="0" y="5475"/>
                  </a:cubicBezTo>
                  <a:lnTo>
                    <a:pt x="0" y="5578"/>
                  </a:lnTo>
                  <a:cubicBezTo>
                    <a:pt x="1190" y="5914"/>
                    <a:pt x="2379" y="6018"/>
                    <a:pt x="3775" y="6018"/>
                  </a:cubicBezTo>
                  <a:cubicBezTo>
                    <a:pt x="4757" y="6018"/>
                    <a:pt x="5713" y="5914"/>
                    <a:pt x="6696" y="5785"/>
                  </a:cubicBezTo>
                  <a:cubicBezTo>
                    <a:pt x="10237" y="5372"/>
                    <a:pt x="13675" y="4389"/>
                    <a:pt x="16907" y="2993"/>
                  </a:cubicBezTo>
                  <a:cubicBezTo>
                    <a:pt x="17243" y="2890"/>
                    <a:pt x="17553" y="2683"/>
                    <a:pt x="17785" y="2554"/>
                  </a:cubicBezTo>
                  <a:cubicBezTo>
                    <a:pt x="19782" y="1735"/>
                    <a:pt x="21779" y="777"/>
                    <a:pt x="23729" y="777"/>
                  </a:cubicBezTo>
                  <a:cubicBezTo>
                    <a:pt x="24303" y="777"/>
                    <a:pt x="24873" y="860"/>
                    <a:pt x="25437" y="1055"/>
                  </a:cubicBezTo>
                  <a:cubicBezTo>
                    <a:pt x="26394" y="1391"/>
                    <a:pt x="27247" y="1908"/>
                    <a:pt x="28126" y="2450"/>
                  </a:cubicBezTo>
                  <a:cubicBezTo>
                    <a:pt x="28668" y="2787"/>
                    <a:pt x="29185" y="3200"/>
                    <a:pt x="29728" y="3433"/>
                  </a:cubicBezTo>
                  <a:cubicBezTo>
                    <a:pt x="31152" y="4127"/>
                    <a:pt x="32841" y="4511"/>
                    <a:pt x="34688" y="4511"/>
                  </a:cubicBezTo>
                  <a:cubicBezTo>
                    <a:pt x="35659" y="4511"/>
                    <a:pt x="36674" y="4405"/>
                    <a:pt x="37716" y="4182"/>
                  </a:cubicBezTo>
                  <a:cubicBezTo>
                    <a:pt x="39422" y="3743"/>
                    <a:pt x="41154" y="3200"/>
                    <a:pt x="42757" y="2683"/>
                  </a:cubicBezTo>
                  <a:cubicBezTo>
                    <a:pt x="43636" y="2347"/>
                    <a:pt x="44592" y="2037"/>
                    <a:pt x="45471" y="1701"/>
                  </a:cubicBezTo>
                  <a:cubicBezTo>
                    <a:pt x="49120" y="600"/>
                    <a:pt x="52962" y="94"/>
                    <a:pt x="56755" y="94"/>
                  </a:cubicBezTo>
                  <a:cubicBezTo>
                    <a:pt x="57773" y="94"/>
                    <a:pt x="58787" y="130"/>
                    <a:pt x="59792" y="201"/>
                  </a:cubicBezTo>
                  <a:cubicBezTo>
                    <a:pt x="62145" y="408"/>
                    <a:pt x="64523" y="848"/>
                    <a:pt x="66901" y="1261"/>
                  </a:cubicBezTo>
                  <a:cubicBezTo>
                    <a:pt x="69254" y="1701"/>
                    <a:pt x="71632" y="2140"/>
                    <a:pt x="74113" y="2347"/>
                  </a:cubicBezTo>
                  <a:cubicBezTo>
                    <a:pt x="74828" y="2393"/>
                    <a:pt x="75596" y="2423"/>
                    <a:pt x="76398" y="2423"/>
                  </a:cubicBezTo>
                  <a:cubicBezTo>
                    <a:pt x="79222" y="2423"/>
                    <a:pt x="82468" y="2044"/>
                    <a:pt x="85307" y="615"/>
                  </a:cubicBezTo>
                  <a:lnTo>
                    <a:pt x="85307" y="512"/>
                  </a:lnTo>
                  <a:cubicBezTo>
                    <a:pt x="82468" y="1941"/>
                    <a:pt x="79222" y="2320"/>
                    <a:pt x="76398" y="2320"/>
                  </a:cubicBezTo>
                  <a:cubicBezTo>
                    <a:pt x="75596" y="2320"/>
                    <a:pt x="74828" y="2289"/>
                    <a:pt x="74113" y="2244"/>
                  </a:cubicBezTo>
                  <a:cubicBezTo>
                    <a:pt x="71632" y="2037"/>
                    <a:pt x="69254" y="1597"/>
                    <a:pt x="66901" y="1158"/>
                  </a:cubicBezTo>
                  <a:cubicBezTo>
                    <a:pt x="64626" y="744"/>
                    <a:pt x="62145" y="305"/>
                    <a:pt x="59792" y="98"/>
                  </a:cubicBezTo>
                  <a:cubicBezTo>
                    <a:pt x="58870" y="33"/>
                    <a:pt x="57941" y="1"/>
                    <a:pt x="57008" y="1"/>
                  </a:cubicBezTo>
                  <a:close/>
                </a:path>
              </a:pathLst>
            </a:custGeom>
            <a:solidFill>
              <a:srgbClr val="FEFEFE"/>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6" name="Google Shape;926;p37"/>
            <p:cNvSpPr/>
            <p:nvPr/>
          </p:nvSpPr>
          <p:spPr>
            <a:xfrm>
              <a:off x="240700" y="1560300"/>
              <a:ext cx="2132675" cy="151250"/>
            </a:xfrm>
            <a:custGeom>
              <a:avLst/>
              <a:gdLst/>
              <a:ahLst/>
              <a:cxnLst/>
              <a:rect l="l" t="t" r="r" b="b"/>
              <a:pathLst>
                <a:path w="85307" h="6050" extrusionOk="0">
                  <a:moveTo>
                    <a:pt x="27630" y="0"/>
                  </a:moveTo>
                  <a:cubicBezTo>
                    <a:pt x="23164" y="0"/>
                    <a:pt x="18650" y="1289"/>
                    <a:pt x="14322" y="2578"/>
                  </a:cubicBezTo>
                  <a:cubicBezTo>
                    <a:pt x="13805" y="2681"/>
                    <a:pt x="13262" y="2785"/>
                    <a:pt x="12822" y="2992"/>
                  </a:cubicBezTo>
                  <a:cubicBezTo>
                    <a:pt x="9089" y="4020"/>
                    <a:pt x="5374" y="4894"/>
                    <a:pt x="1713" y="4894"/>
                  </a:cubicBezTo>
                  <a:cubicBezTo>
                    <a:pt x="1141" y="4894"/>
                    <a:pt x="570" y="4872"/>
                    <a:pt x="0" y="4827"/>
                  </a:cubicBezTo>
                  <a:lnTo>
                    <a:pt x="0" y="4930"/>
                  </a:lnTo>
                  <a:cubicBezTo>
                    <a:pt x="570" y="4976"/>
                    <a:pt x="1143" y="4997"/>
                    <a:pt x="1719" y="4997"/>
                  </a:cubicBezTo>
                  <a:cubicBezTo>
                    <a:pt x="5405" y="4997"/>
                    <a:pt x="9200" y="4123"/>
                    <a:pt x="12822" y="3095"/>
                  </a:cubicBezTo>
                  <a:cubicBezTo>
                    <a:pt x="13365" y="2888"/>
                    <a:pt x="13805" y="2785"/>
                    <a:pt x="14322" y="2681"/>
                  </a:cubicBezTo>
                  <a:cubicBezTo>
                    <a:pt x="18632" y="1398"/>
                    <a:pt x="23127" y="114"/>
                    <a:pt x="27575" y="114"/>
                  </a:cubicBezTo>
                  <a:cubicBezTo>
                    <a:pt x="29129" y="114"/>
                    <a:pt x="30677" y="271"/>
                    <a:pt x="32210" y="639"/>
                  </a:cubicBezTo>
                  <a:cubicBezTo>
                    <a:pt x="34149" y="1053"/>
                    <a:pt x="36088" y="1802"/>
                    <a:pt x="37923" y="2578"/>
                  </a:cubicBezTo>
                  <a:cubicBezTo>
                    <a:pt x="38879" y="2992"/>
                    <a:pt x="39965" y="3431"/>
                    <a:pt x="40947" y="3741"/>
                  </a:cubicBezTo>
                  <a:cubicBezTo>
                    <a:pt x="45277" y="5271"/>
                    <a:pt x="50060" y="6050"/>
                    <a:pt x="55408" y="6050"/>
                  </a:cubicBezTo>
                  <a:cubicBezTo>
                    <a:pt x="59096" y="6050"/>
                    <a:pt x="63052" y="5679"/>
                    <a:pt x="67315" y="4930"/>
                  </a:cubicBezTo>
                  <a:cubicBezTo>
                    <a:pt x="68090" y="4827"/>
                    <a:pt x="68840" y="4724"/>
                    <a:pt x="69693" y="4517"/>
                  </a:cubicBezTo>
                  <a:cubicBezTo>
                    <a:pt x="73199" y="3932"/>
                    <a:pt x="76761" y="3268"/>
                    <a:pt x="80206" y="3268"/>
                  </a:cubicBezTo>
                  <a:cubicBezTo>
                    <a:pt x="81944" y="3268"/>
                    <a:pt x="83651" y="3437"/>
                    <a:pt x="85307" y="3870"/>
                  </a:cubicBezTo>
                  <a:cubicBezTo>
                    <a:pt x="83594" y="3422"/>
                    <a:pt x="81814" y="3244"/>
                    <a:pt x="79998" y="3244"/>
                  </a:cubicBezTo>
                  <a:cubicBezTo>
                    <a:pt x="76578" y="3244"/>
                    <a:pt x="73034" y="3875"/>
                    <a:pt x="69590" y="4517"/>
                  </a:cubicBezTo>
                  <a:cubicBezTo>
                    <a:pt x="68840" y="4620"/>
                    <a:pt x="68090" y="4724"/>
                    <a:pt x="67315" y="4827"/>
                  </a:cubicBezTo>
                  <a:cubicBezTo>
                    <a:pt x="63052" y="5576"/>
                    <a:pt x="59096" y="5946"/>
                    <a:pt x="55408" y="5946"/>
                  </a:cubicBezTo>
                  <a:cubicBezTo>
                    <a:pt x="50060" y="5946"/>
                    <a:pt x="45277" y="5168"/>
                    <a:pt x="40947" y="3638"/>
                  </a:cubicBezTo>
                  <a:cubicBezTo>
                    <a:pt x="39965" y="3328"/>
                    <a:pt x="39009" y="2888"/>
                    <a:pt x="38026" y="2449"/>
                  </a:cubicBezTo>
                  <a:cubicBezTo>
                    <a:pt x="36088" y="1699"/>
                    <a:pt x="34149" y="949"/>
                    <a:pt x="32210" y="510"/>
                  </a:cubicBezTo>
                  <a:cubicBezTo>
                    <a:pt x="30695" y="153"/>
                    <a:pt x="29165" y="0"/>
                    <a:pt x="27630" y="0"/>
                  </a:cubicBezTo>
                  <a:close/>
                </a:path>
              </a:pathLst>
            </a:custGeom>
            <a:solidFill>
              <a:srgbClr val="FEFEFE"/>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7" name="Google Shape;927;p37"/>
            <p:cNvSpPr/>
            <p:nvPr/>
          </p:nvSpPr>
          <p:spPr>
            <a:xfrm>
              <a:off x="240700" y="1613350"/>
              <a:ext cx="2132675" cy="245350"/>
            </a:xfrm>
            <a:custGeom>
              <a:avLst/>
              <a:gdLst/>
              <a:ahLst/>
              <a:cxnLst/>
              <a:rect l="l" t="t" r="r" b="b"/>
              <a:pathLst>
                <a:path w="85307" h="9814" extrusionOk="0">
                  <a:moveTo>
                    <a:pt x="79490" y="6040"/>
                  </a:moveTo>
                  <a:cubicBezTo>
                    <a:pt x="79930" y="6143"/>
                    <a:pt x="80240" y="6272"/>
                    <a:pt x="80576" y="6376"/>
                  </a:cubicBezTo>
                  <a:cubicBezTo>
                    <a:pt x="81762" y="6703"/>
                    <a:pt x="83028" y="6981"/>
                    <a:pt x="84247" y="6981"/>
                  </a:cubicBezTo>
                  <a:cubicBezTo>
                    <a:pt x="84570" y="6981"/>
                    <a:pt x="84890" y="6962"/>
                    <a:pt x="85203" y="6919"/>
                  </a:cubicBezTo>
                  <a:lnTo>
                    <a:pt x="85307" y="6919"/>
                  </a:lnTo>
                  <a:lnTo>
                    <a:pt x="85307" y="6789"/>
                  </a:lnTo>
                  <a:lnTo>
                    <a:pt x="85203" y="6789"/>
                  </a:lnTo>
                  <a:cubicBezTo>
                    <a:pt x="84863" y="6842"/>
                    <a:pt x="84522" y="6866"/>
                    <a:pt x="84180" y="6866"/>
                  </a:cubicBezTo>
                  <a:cubicBezTo>
                    <a:pt x="83014" y="6866"/>
                    <a:pt x="81839" y="6592"/>
                    <a:pt x="80679" y="6272"/>
                  </a:cubicBezTo>
                  <a:cubicBezTo>
                    <a:pt x="80240" y="6143"/>
                    <a:pt x="79930" y="6040"/>
                    <a:pt x="79490" y="6040"/>
                  </a:cubicBezTo>
                  <a:close/>
                  <a:moveTo>
                    <a:pt x="26581" y="1"/>
                  </a:moveTo>
                  <a:cubicBezTo>
                    <a:pt x="25881" y="1"/>
                    <a:pt x="25168" y="67"/>
                    <a:pt x="24455" y="223"/>
                  </a:cubicBezTo>
                  <a:cubicBezTo>
                    <a:pt x="22206" y="766"/>
                    <a:pt x="20370" y="2265"/>
                    <a:pt x="18535" y="3687"/>
                  </a:cubicBezTo>
                  <a:cubicBezTo>
                    <a:pt x="17889" y="4101"/>
                    <a:pt x="17346" y="4540"/>
                    <a:pt x="16803" y="4980"/>
                  </a:cubicBezTo>
                  <a:cubicBezTo>
                    <a:pt x="17346" y="4644"/>
                    <a:pt x="17992" y="4204"/>
                    <a:pt x="18535" y="3791"/>
                  </a:cubicBezTo>
                  <a:cubicBezTo>
                    <a:pt x="20370" y="2395"/>
                    <a:pt x="22309" y="870"/>
                    <a:pt x="24455" y="327"/>
                  </a:cubicBezTo>
                  <a:cubicBezTo>
                    <a:pt x="25164" y="179"/>
                    <a:pt x="25873" y="116"/>
                    <a:pt x="26569" y="116"/>
                  </a:cubicBezTo>
                  <a:cubicBezTo>
                    <a:pt x="28310" y="116"/>
                    <a:pt x="29972" y="511"/>
                    <a:pt x="31357" y="973"/>
                  </a:cubicBezTo>
                  <a:cubicBezTo>
                    <a:pt x="34356" y="1852"/>
                    <a:pt x="37277" y="3248"/>
                    <a:pt x="40172" y="4540"/>
                  </a:cubicBezTo>
                  <a:cubicBezTo>
                    <a:pt x="41800" y="5290"/>
                    <a:pt x="43403" y="6040"/>
                    <a:pt x="45135" y="6686"/>
                  </a:cubicBezTo>
                  <a:cubicBezTo>
                    <a:pt x="49435" y="8476"/>
                    <a:pt x="53120" y="9343"/>
                    <a:pt x="56476" y="9343"/>
                  </a:cubicBezTo>
                  <a:cubicBezTo>
                    <a:pt x="57579" y="9343"/>
                    <a:pt x="58647" y="9250"/>
                    <a:pt x="59689" y="9064"/>
                  </a:cubicBezTo>
                  <a:cubicBezTo>
                    <a:pt x="61498" y="8728"/>
                    <a:pt x="63230" y="8082"/>
                    <a:pt x="64962" y="7436"/>
                  </a:cubicBezTo>
                  <a:cubicBezTo>
                    <a:pt x="66152" y="7022"/>
                    <a:pt x="67444" y="6582"/>
                    <a:pt x="68737" y="6272"/>
                  </a:cubicBezTo>
                  <a:cubicBezTo>
                    <a:pt x="70627" y="5748"/>
                    <a:pt x="72554" y="5504"/>
                    <a:pt x="74478" y="5504"/>
                  </a:cubicBezTo>
                  <a:cubicBezTo>
                    <a:pt x="76160" y="5504"/>
                    <a:pt x="77839" y="5690"/>
                    <a:pt x="79490" y="6040"/>
                  </a:cubicBezTo>
                  <a:cubicBezTo>
                    <a:pt x="77770" y="5625"/>
                    <a:pt x="75995" y="5412"/>
                    <a:pt x="74230" y="5412"/>
                  </a:cubicBezTo>
                  <a:cubicBezTo>
                    <a:pt x="72362" y="5412"/>
                    <a:pt x="70505" y="5651"/>
                    <a:pt x="68737" y="6143"/>
                  </a:cubicBezTo>
                  <a:cubicBezTo>
                    <a:pt x="67444" y="6479"/>
                    <a:pt x="66152" y="6919"/>
                    <a:pt x="64859" y="7436"/>
                  </a:cubicBezTo>
                  <a:cubicBezTo>
                    <a:pt x="63230" y="7978"/>
                    <a:pt x="61395" y="8625"/>
                    <a:pt x="59689" y="8961"/>
                  </a:cubicBezTo>
                  <a:cubicBezTo>
                    <a:pt x="58647" y="9146"/>
                    <a:pt x="57579" y="9240"/>
                    <a:pt x="56476" y="9240"/>
                  </a:cubicBezTo>
                  <a:cubicBezTo>
                    <a:pt x="53120" y="9240"/>
                    <a:pt x="49435" y="8372"/>
                    <a:pt x="45135" y="6582"/>
                  </a:cubicBezTo>
                  <a:cubicBezTo>
                    <a:pt x="43532" y="5936"/>
                    <a:pt x="41800" y="5187"/>
                    <a:pt x="40172" y="4437"/>
                  </a:cubicBezTo>
                  <a:cubicBezTo>
                    <a:pt x="37380" y="3144"/>
                    <a:pt x="34356" y="1748"/>
                    <a:pt x="31357" y="870"/>
                  </a:cubicBezTo>
                  <a:cubicBezTo>
                    <a:pt x="29975" y="409"/>
                    <a:pt x="28318" y="1"/>
                    <a:pt x="26581" y="1"/>
                  </a:cubicBezTo>
                  <a:close/>
                  <a:moveTo>
                    <a:pt x="16803" y="4980"/>
                  </a:moveTo>
                  <a:lnTo>
                    <a:pt x="16803" y="4980"/>
                  </a:lnTo>
                  <a:cubicBezTo>
                    <a:pt x="12267" y="8139"/>
                    <a:pt x="6879" y="9748"/>
                    <a:pt x="1443" y="9748"/>
                  </a:cubicBezTo>
                  <a:cubicBezTo>
                    <a:pt x="962" y="9748"/>
                    <a:pt x="481" y="9736"/>
                    <a:pt x="0" y="9710"/>
                  </a:cubicBezTo>
                  <a:lnTo>
                    <a:pt x="0" y="9814"/>
                  </a:lnTo>
                  <a:lnTo>
                    <a:pt x="1629" y="9814"/>
                  </a:lnTo>
                  <a:cubicBezTo>
                    <a:pt x="7006" y="9814"/>
                    <a:pt x="12383" y="8211"/>
                    <a:pt x="16803" y="4980"/>
                  </a:cubicBezTo>
                  <a:close/>
                </a:path>
              </a:pathLst>
            </a:custGeom>
            <a:solidFill>
              <a:srgbClr val="FEFEFE"/>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928" name="Google Shape;928;p37"/>
          <p:cNvSpPr/>
          <p:nvPr/>
        </p:nvSpPr>
        <p:spPr>
          <a:xfrm flipH="1">
            <a:off x="3153081" y="675615"/>
            <a:ext cx="2667904" cy="559607"/>
          </a:xfrm>
          <a:custGeom>
            <a:avLst/>
            <a:gdLst/>
            <a:ahLst/>
            <a:cxnLst/>
            <a:rect l="l" t="t" r="r" b="b"/>
            <a:pathLst>
              <a:path w="20784" h="4360" extrusionOk="0">
                <a:moveTo>
                  <a:pt x="11974" y="1"/>
                </a:moveTo>
                <a:cubicBezTo>
                  <a:pt x="11023" y="1"/>
                  <a:pt x="10033" y="214"/>
                  <a:pt x="9151" y="585"/>
                </a:cubicBezTo>
                <a:cubicBezTo>
                  <a:pt x="7962" y="1231"/>
                  <a:pt x="6799" y="2084"/>
                  <a:pt x="5920" y="3273"/>
                </a:cubicBezTo>
                <a:cubicBezTo>
                  <a:pt x="5328" y="2682"/>
                  <a:pt x="4607" y="2348"/>
                  <a:pt x="3847" y="2348"/>
                </a:cubicBezTo>
                <a:cubicBezTo>
                  <a:pt x="3644" y="2348"/>
                  <a:pt x="3438" y="2371"/>
                  <a:pt x="3231" y="2420"/>
                </a:cubicBezTo>
                <a:cubicBezTo>
                  <a:pt x="2585" y="2524"/>
                  <a:pt x="1939" y="2834"/>
                  <a:pt x="1396" y="3170"/>
                </a:cubicBezTo>
                <a:cubicBezTo>
                  <a:pt x="853" y="3480"/>
                  <a:pt x="440" y="3920"/>
                  <a:pt x="0" y="4359"/>
                </a:cubicBezTo>
                <a:lnTo>
                  <a:pt x="20784" y="4359"/>
                </a:lnTo>
                <a:cubicBezTo>
                  <a:pt x="20680" y="3609"/>
                  <a:pt x="20034" y="2834"/>
                  <a:pt x="19285" y="2524"/>
                </a:cubicBezTo>
                <a:cubicBezTo>
                  <a:pt x="18984" y="2431"/>
                  <a:pt x="18676" y="2389"/>
                  <a:pt x="18370" y="2389"/>
                </a:cubicBezTo>
                <a:cubicBezTo>
                  <a:pt x="17567" y="2389"/>
                  <a:pt x="16774" y="2674"/>
                  <a:pt x="16157" y="3067"/>
                </a:cubicBezTo>
                <a:cubicBezTo>
                  <a:pt x="15846" y="1671"/>
                  <a:pt x="14657" y="585"/>
                  <a:pt x="13261" y="145"/>
                </a:cubicBezTo>
                <a:cubicBezTo>
                  <a:pt x="12851" y="47"/>
                  <a:pt x="12417" y="1"/>
                  <a:pt x="11974"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9" name="Google Shape;929;p37"/>
          <p:cNvSpPr/>
          <p:nvPr/>
        </p:nvSpPr>
        <p:spPr>
          <a:xfrm flipH="1">
            <a:off x="632748" y="1369767"/>
            <a:ext cx="1376077" cy="396251"/>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accent6"/>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0" name="Google Shape;930;p37"/>
          <p:cNvSpPr/>
          <p:nvPr/>
        </p:nvSpPr>
        <p:spPr>
          <a:xfrm flipH="1">
            <a:off x="2758077" y="2622400"/>
            <a:ext cx="1729849" cy="498123"/>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931" name="Google Shape;931;p37"/>
          <p:cNvGrpSpPr/>
          <p:nvPr/>
        </p:nvGrpSpPr>
        <p:grpSpPr>
          <a:xfrm flipH="1">
            <a:off x="9360565" y="5404496"/>
            <a:ext cx="2540223" cy="1450712"/>
            <a:chOff x="-3763673" y="2607529"/>
            <a:chExt cx="2515736" cy="1436728"/>
          </a:xfrm>
        </p:grpSpPr>
        <p:sp>
          <p:nvSpPr>
            <p:cNvPr id="932" name="Google Shape;932;p37"/>
            <p:cNvSpPr/>
            <p:nvPr/>
          </p:nvSpPr>
          <p:spPr>
            <a:xfrm rot="1123467">
              <a:off x="-3443702" y="3119945"/>
              <a:ext cx="555367" cy="829916"/>
            </a:xfrm>
            <a:custGeom>
              <a:avLst/>
              <a:gdLst/>
              <a:ahLst/>
              <a:cxnLst/>
              <a:rect l="l" t="t" r="r" b="b"/>
              <a:pathLst>
                <a:path w="4758" h="7110" extrusionOk="0">
                  <a:moveTo>
                    <a:pt x="440" y="1"/>
                  </a:moveTo>
                  <a:lnTo>
                    <a:pt x="1" y="337"/>
                  </a:lnTo>
                  <a:cubicBezTo>
                    <a:pt x="1733" y="2379"/>
                    <a:pt x="3232" y="4628"/>
                    <a:pt x="4318" y="7110"/>
                  </a:cubicBezTo>
                  <a:lnTo>
                    <a:pt x="4757" y="6903"/>
                  </a:lnTo>
                  <a:cubicBezTo>
                    <a:pt x="3671" y="4421"/>
                    <a:pt x="2172" y="2172"/>
                    <a:pt x="44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3" name="Google Shape;933;p37"/>
            <p:cNvSpPr/>
            <p:nvPr/>
          </p:nvSpPr>
          <p:spPr>
            <a:xfrm rot="1123467">
              <a:off x="-3697826" y="2708360"/>
              <a:ext cx="715277" cy="528181"/>
            </a:xfrm>
            <a:custGeom>
              <a:avLst/>
              <a:gdLst/>
              <a:ahLst/>
              <a:cxnLst/>
              <a:rect l="l" t="t" r="r" b="b"/>
              <a:pathLst>
                <a:path w="6128" h="4525" extrusionOk="0">
                  <a:moveTo>
                    <a:pt x="5274" y="1"/>
                  </a:moveTo>
                  <a:cubicBezTo>
                    <a:pt x="5042" y="104"/>
                    <a:pt x="4835" y="208"/>
                    <a:pt x="4731" y="311"/>
                  </a:cubicBezTo>
                  <a:cubicBezTo>
                    <a:pt x="4395" y="544"/>
                    <a:pt x="4292" y="854"/>
                    <a:pt x="4085" y="1190"/>
                  </a:cubicBezTo>
                  <a:cubicBezTo>
                    <a:pt x="4085" y="957"/>
                    <a:pt x="3982" y="751"/>
                    <a:pt x="3749" y="647"/>
                  </a:cubicBezTo>
                  <a:cubicBezTo>
                    <a:pt x="3646" y="440"/>
                    <a:pt x="3542" y="208"/>
                    <a:pt x="3335" y="104"/>
                  </a:cubicBezTo>
                  <a:cubicBezTo>
                    <a:pt x="3239" y="61"/>
                    <a:pt x="3129" y="36"/>
                    <a:pt x="3027" y="36"/>
                  </a:cubicBezTo>
                  <a:cubicBezTo>
                    <a:pt x="2881" y="36"/>
                    <a:pt x="2750" y="87"/>
                    <a:pt x="2689" y="208"/>
                  </a:cubicBezTo>
                  <a:cubicBezTo>
                    <a:pt x="2457" y="311"/>
                    <a:pt x="2457" y="440"/>
                    <a:pt x="2457" y="647"/>
                  </a:cubicBezTo>
                  <a:cubicBezTo>
                    <a:pt x="2353" y="957"/>
                    <a:pt x="2353" y="1293"/>
                    <a:pt x="2457" y="1604"/>
                  </a:cubicBezTo>
                  <a:cubicBezTo>
                    <a:pt x="2250" y="1293"/>
                    <a:pt x="1810" y="1190"/>
                    <a:pt x="1500" y="1087"/>
                  </a:cubicBezTo>
                  <a:cubicBezTo>
                    <a:pt x="1293" y="1087"/>
                    <a:pt x="957" y="1087"/>
                    <a:pt x="854" y="1293"/>
                  </a:cubicBezTo>
                  <a:cubicBezTo>
                    <a:pt x="647" y="1397"/>
                    <a:pt x="750" y="1733"/>
                    <a:pt x="750" y="1940"/>
                  </a:cubicBezTo>
                  <a:cubicBezTo>
                    <a:pt x="854" y="2146"/>
                    <a:pt x="957" y="2483"/>
                    <a:pt x="1061" y="2586"/>
                  </a:cubicBezTo>
                  <a:cubicBezTo>
                    <a:pt x="750" y="2586"/>
                    <a:pt x="311" y="2793"/>
                    <a:pt x="104" y="3129"/>
                  </a:cubicBezTo>
                  <a:cubicBezTo>
                    <a:pt x="1" y="3232"/>
                    <a:pt x="1" y="3439"/>
                    <a:pt x="1" y="3542"/>
                  </a:cubicBezTo>
                  <a:cubicBezTo>
                    <a:pt x="104" y="3775"/>
                    <a:pt x="311" y="3775"/>
                    <a:pt x="518" y="3775"/>
                  </a:cubicBezTo>
                  <a:lnTo>
                    <a:pt x="2896" y="3775"/>
                  </a:lnTo>
                  <a:cubicBezTo>
                    <a:pt x="3646" y="3878"/>
                    <a:pt x="4395" y="4085"/>
                    <a:pt x="5042" y="4525"/>
                  </a:cubicBezTo>
                  <a:cubicBezTo>
                    <a:pt x="5274" y="3336"/>
                    <a:pt x="5481" y="2250"/>
                    <a:pt x="5920" y="1190"/>
                  </a:cubicBezTo>
                  <a:cubicBezTo>
                    <a:pt x="6024" y="854"/>
                    <a:pt x="6127" y="544"/>
                    <a:pt x="5920" y="208"/>
                  </a:cubicBezTo>
                  <a:cubicBezTo>
                    <a:pt x="5817" y="104"/>
                    <a:pt x="5481" y="1"/>
                    <a:pt x="5274" y="1"/>
                  </a:cubicBezTo>
                  <a:close/>
                </a:path>
              </a:pathLst>
            </a:cu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4" name="Google Shape;934;p37"/>
            <p:cNvSpPr/>
            <p:nvPr/>
          </p:nvSpPr>
          <p:spPr>
            <a:xfrm rot="1123467">
              <a:off x="-3331976" y="3119372"/>
              <a:ext cx="190141" cy="187227"/>
            </a:xfrm>
            <a:custGeom>
              <a:avLst/>
              <a:gdLst/>
              <a:ahLst/>
              <a:cxnLst/>
              <a:rect l="l" t="t" r="r" b="b"/>
              <a:pathLst>
                <a:path w="1629" h="1604" extrusionOk="0">
                  <a:moveTo>
                    <a:pt x="1629" y="1"/>
                  </a:moveTo>
                  <a:cubicBezTo>
                    <a:pt x="1422" y="1"/>
                    <a:pt x="1293" y="104"/>
                    <a:pt x="1189" y="208"/>
                  </a:cubicBezTo>
                  <a:cubicBezTo>
                    <a:pt x="1086" y="311"/>
                    <a:pt x="1086" y="311"/>
                    <a:pt x="982" y="414"/>
                  </a:cubicBezTo>
                  <a:lnTo>
                    <a:pt x="982" y="750"/>
                  </a:lnTo>
                  <a:cubicBezTo>
                    <a:pt x="776" y="647"/>
                    <a:pt x="646" y="647"/>
                    <a:pt x="440" y="647"/>
                  </a:cubicBezTo>
                  <a:cubicBezTo>
                    <a:pt x="336" y="647"/>
                    <a:pt x="129" y="750"/>
                    <a:pt x="0" y="854"/>
                  </a:cubicBezTo>
                  <a:cubicBezTo>
                    <a:pt x="543" y="1061"/>
                    <a:pt x="1086" y="1293"/>
                    <a:pt x="1525" y="1604"/>
                  </a:cubicBezTo>
                  <a:cubicBezTo>
                    <a:pt x="1525" y="1061"/>
                    <a:pt x="1422" y="544"/>
                    <a:pt x="1629" y="1"/>
                  </a:cubicBezTo>
                  <a:close/>
                </a:path>
              </a:pathLst>
            </a:custGeom>
            <a:solidFill>
              <a:srgbClr val="4F1F3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5" name="Google Shape;935;p37"/>
            <p:cNvSpPr/>
            <p:nvPr/>
          </p:nvSpPr>
          <p:spPr>
            <a:xfrm rot="1123467">
              <a:off x="-3445145" y="3515586"/>
              <a:ext cx="452651" cy="350175"/>
            </a:xfrm>
            <a:custGeom>
              <a:avLst/>
              <a:gdLst/>
              <a:ahLst/>
              <a:cxnLst/>
              <a:rect l="l" t="t" r="r" b="b"/>
              <a:pathLst>
                <a:path w="3878" h="3000" extrusionOk="0">
                  <a:moveTo>
                    <a:pt x="0" y="1"/>
                  </a:moveTo>
                  <a:lnTo>
                    <a:pt x="0" y="1"/>
                  </a:lnTo>
                  <a:cubicBezTo>
                    <a:pt x="104" y="854"/>
                    <a:pt x="646" y="1707"/>
                    <a:pt x="1396" y="2250"/>
                  </a:cubicBezTo>
                  <a:cubicBezTo>
                    <a:pt x="2042" y="2689"/>
                    <a:pt x="3025" y="2999"/>
                    <a:pt x="3878" y="2999"/>
                  </a:cubicBezTo>
                  <a:cubicBezTo>
                    <a:pt x="3128" y="1500"/>
                    <a:pt x="1603" y="414"/>
                    <a:pt x="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6" name="Google Shape;936;p37"/>
            <p:cNvSpPr/>
            <p:nvPr/>
          </p:nvSpPr>
          <p:spPr>
            <a:xfrm rot="-1032839">
              <a:off x="-1976397" y="3286274"/>
              <a:ext cx="452644" cy="678993"/>
            </a:xfrm>
            <a:custGeom>
              <a:avLst/>
              <a:gdLst/>
              <a:ahLst/>
              <a:cxnLst/>
              <a:rect l="l" t="t" r="r" b="b"/>
              <a:pathLst>
                <a:path w="3878" h="5817" extrusionOk="0">
                  <a:moveTo>
                    <a:pt x="3567" y="1"/>
                  </a:moveTo>
                  <a:cubicBezTo>
                    <a:pt x="2172" y="1733"/>
                    <a:pt x="982" y="3671"/>
                    <a:pt x="0" y="5610"/>
                  </a:cubicBezTo>
                  <a:lnTo>
                    <a:pt x="336" y="5817"/>
                  </a:lnTo>
                  <a:cubicBezTo>
                    <a:pt x="1293" y="3775"/>
                    <a:pt x="2482" y="1939"/>
                    <a:pt x="3878" y="233"/>
                  </a:cubicBezTo>
                  <a:lnTo>
                    <a:pt x="356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7" name="Google Shape;937;p37"/>
            <p:cNvSpPr/>
            <p:nvPr/>
          </p:nvSpPr>
          <p:spPr>
            <a:xfrm rot="-1032839">
              <a:off x="-1877897" y="2955400"/>
              <a:ext cx="579519" cy="428617"/>
            </a:xfrm>
            <a:custGeom>
              <a:avLst/>
              <a:gdLst/>
              <a:ahLst/>
              <a:cxnLst/>
              <a:rect l="l" t="t" r="r" b="b"/>
              <a:pathLst>
                <a:path w="4965" h="3672" extrusionOk="0">
                  <a:moveTo>
                    <a:pt x="647" y="1"/>
                  </a:moveTo>
                  <a:cubicBezTo>
                    <a:pt x="440" y="1"/>
                    <a:pt x="234" y="1"/>
                    <a:pt x="104" y="207"/>
                  </a:cubicBezTo>
                  <a:cubicBezTo>
                    <a:pt x="1" y="440"/>
                    <a:pt x="104" y="647"/>
                    <a:pt x="104" y="957"/>
                  </a:cubicBezTo>
                  <a:cubicBezTo>
                    <a:pt x="440" y="1836"/>
                    <a:pt x="647" y="2689"/>
                    <a:pt x="880" y="3671"/>
                  </a:cubicBezTo>
                  <a:cubicBezTo>
                    <a:pt x="1397" y="3232"/>
                    <a:pt x="1940" y="3129"/>
                    <a:pt x="2586" y="3129"/>
                  </a:cubicBezTo>
                  <a:cubicBezTo>
                    <a:pt x="2801" y="3094"/>
                    <a:pt x="3017" y="3083"/>
                    <a:pt x="3232" y="3083"/>
                  </a:cubicBezTo>
                  <a:cubicBezTo>
                    <a:pt x="3663" y="3083"/>
                    <a:pt x="4094" y="3129"/>
                    <a:pt x="4525" y="3129"/>
                  </a:cubicBezTo>
                  <a:cubicBezTo>
                    <a:pt x="4628" y="3129"/>
                    <a:pt x="4861" y="3025"/>
                    <a:pt x="4964" y="2896"/>
                  </a:cubicBezTo>
                  <a:cubicBezTo>
                    <a:pt x="4964" y="2793"/>
                    <a:pt x="4964" y="2586"/>
                    <a:pt x="4861" y="2482"/>
                  </a:cubicBezTo>
                  <a:cubicBezTo>
                    <a:pt x="4628" y="2250"/>
                    <a:pt x="4318" y="2146"/>
                    <a:pt x="4111" y="2146"/>
                  </a:cubicBezTo>
                  <a:cubicBezTo>
                    <a:pt x="4215" y="1939"/>
                    <a:pt x="4318" y="1733"/>
                    <a:pt x="4318" y="1603"/>
                  </a:cubicBezTo>
                  <a:cubicBezTo>
                    <a:pt x="4421" y="1397"/>
                    <a:pt x="4421" y="1190"/>
                    <a:pt x="4318" y="957"/>
                  </a:cubicBezTo>
                  <a:cubicBezTo>
                    <a:pt x="4111" y="854"/>
                    <a:pt x="3982" y="854"/>
                    <a:pt x="3775" y="854"/>
                  </a:cubicBezTo>
                  <a:cubicBezTo>
                    <a:pt x="3465" y="957"/>
                    <a:pt x="3129" y="1086"/>
                    <a:pt x="2922" y="1293"/>
                  </a:cubicBezTo>
                  <a:cubicBezTo>
                    <a:pt x="3025" y="957"/>
                    <a:pt x="3025" y="750"/>
                    <a:pt x="3025" y="544"/>
                  </a:cubicBezTo>
                  <a:cubicBezTo>
                    <a:pt x="2922" y="311"/>
                    <a:pt x="2922" y="207"/>
                    <a:pt x="2819" y="104"/>
                  </a:cubicBezTo>
                  <a:cubicBezTo>
                    <a:pt x="2754" y="52"/>
                    <a:pt x="2670" y="27"/>
                    <a:pt x="2576" y="27"/>
                  </a:cubicBezTo>
                  <a:cubicBezTo>
                    <a:pt x="2483" y="27"/>
                    <a:pt x="2379" y="52"/>
                    <a:pt x="2276" y="104"/>
                  </a:cubicBezTo>
                  <a:cubicBezTo>
                    <a:pt x="2043" y="104"/>
                    <a:pt x="1940" y="311"/>
                    <a:pt x="1836" y="440"/>
                  </a:cubicBezTo>
                  <a:cubicBezTo>
                    <a:pt x="1733" y="647"/>
                    <a:pt x="1629" y="750"/>
                    <a:pt x="1629" y="957"/>
                  </a:cubicBezTo>
                  <a:cubicBezTo>
                    <a:pt x="1526" y="647"/>
                    <a:pt x="1293" y="440"/>
                    <a:pt x="1087" y="207"/>
                  </a:cubicBezTo>
                  <a:cubicBezTo>
                    <a:pt x="983" y="104"/>
                    <a:pt x="880" y="1"/>
                    <a:pt x="647" y="1"/>
                  </a:cubicBezTo>
                  <a:close/>
                </a:path>
              </a:pathLst>
            </a:custGeom>
            <a:solidFill>
              <a:schemeClr val="lt2"/>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8" name="Google Shape;938;p37"/>
            <p:cNvSpPr/>
            <p:nvPr/>
          </p:nvSpPr>
          <p:spPr>
            <a:xfrm rot="-1032839">
              <a:off x="-1759531" y="3294488"/>
              <a:ext cx="151037" cy="151043"/>
            </a:xfrm>
            <a:custGeom>
              <a:avLst/>
              <a:gdLst/>
              <a:ahLst/>
              <a:cxnLst/>
              <a:rect l="l" t="t" r="r" b="b"/>
              <a:pathLst>
                <a:path w="1294" h="1294" extrusionOk="0">
                  <a:moveTo>
                    <a:pt x="1" y="1"/>
                  </a:moveTo>
                  <a:cubicBezTo>
                    <a:pt x="104" y="440"/>
                    <a:pt x="104" y="854"/>
                    <a:pt x="104" y="1293"/>
                  </a:cubicBezTo>
                  <a:cubicBezTo>
                    <a:pt x="440" y="957"/>
                    <a:pt x="854" y="854"/>
                    <a:pt x="1293" y="647"/>
                  </a:cubicBezTo>
                  <a:cubicBezTo>
                    <a:pt x="1293" y="544"/>
                    <a:pt x="1086" y="440"/>
                    <a:pt x="983" y="440"/>
                  </a:cubicBezTo>
                  <a:cubicBezTo>
                    <a:pt x="854" y="440"/>
                    <a:pt x="647" y="440"/>
                    <a:pt x="544" y="544"/>
                  </a:cubicBezTo>
                  <a:lnTo>
                    <a:pt x="544" y="311"/>
                  </a:lnTo>
                  <a:cubicBezTo>
                    <a:pt x="544" y="208"/>
                    <a:pt x="440" y="208"/>
                    <a:pt x="337" y="104"/>
                  </a:cubicBezTo>
                  <a:cubicBezTo>
                    <a:pt x="337" y="1"/>
                    <a:pt x="104" y="1"/>
                    <a:pt x="1"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39" name="Google Shape;939;p37"/>
            <p:cNvSpPr/>
            <p:nvPr/>
          </p:nvSpPr>
          <p:spPr>
            <a:xfrm rot="-1032839">
              <a:off x="-1885745" y="3606969"/>
              <a:ext cx="365220" cy="289713"/>
            </a:xfrm>
            <a:custGeom>
              <a:avLst/>
              <a:gdLst/>
              <a:ahLst/>
              <a:cxnLst/>
              <a:rect l="l" t="t" r="r" b="b"/>
              <a:pathLst>
                <a:path w="3129" h="2482" extrusionOk="0">
                  <a:moveTo>
                    <a:pt x="3128" y="0"/>
                  </a:moveTo>
                  <a:cubicBezTo>
                    <a:pt x="1836" y="414"/>
                    <a:pt x="543" y="1293"/>
                    <a:pt x="1" y="2482"/>
                  </a:cubicBezTo>
                  <a:cubicBezTo>
                    <a:pt x="647" y="2482"/>
                    <a:pt x="1396" y="2249"/>
                    <a:pt x="1939" y="1836"/>
                  </a:cubicBezTo>
                  <a:cubicBezTo>
                    <a:pt x="2586" y="1396"/>
                    <a:pt x="3025" y="750"/>
                    <a:pt x="3128"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0" name="Google Shape;940;p37"/>
            <p:cNvSpPr/>
            <p:nvPr/>
          </p:nvSpPr>
          <p:spPr>
            <a:xfrm>
              <a:off x="-3714225" y="3650887"/>
              <a:ext cx="1599215" cy="393363"/>
            </a:xfrm>
            <a:custGeom>
              <a:avLst/>
              <a:gdLst/>
              <a:ahLst/>
              <a:cxnLst/>
              <a:rect l="l" t="t" r="r" b="b"/>
              <a:pathLst>
                <a:path w="13701" h="3370" extrusionOk="0">
                  <a:moveTo>
                    <a:pt x="7414" y="0"/>
                  </a:moveTo>
                  <a:cubicBezTo>
                    <a:pt x="7278" y="0"/>
                    <a:pt x="7141" y="12"/>
                    <a:pt x="7006" y="35"/>
                  </a:cubicBezTo>
                  <a:cubicBezTo>
                    <a:pt x="5713" y="138"/>
                    <a:pt x="4653" y="1198"/>
                    <a:pt x="3878" y="2387"/>
                  </a:cubicBezTo>
                  <a:cubicBezTo>
                    <a:pt x="3394" y="2187"/>
                    <a:pt x="2910" y="2073"/>
                    <a:pt x="2426" y="2073"/>
                  </a:cubicBezTo>
                  <a:cubicBezTo>
                    <a:pt x="2160" y="2073"/>
                    <a:pt x="1894" y="2107"/>
                    <a:pt x="1629" y="2181"/>
                  </a:cubicBezTo>
                  <a:cubicBezTo>
                    <a:pt x="983" y="2387"/>
                    <a:pt x="440" y="2827"/>
                    <a:pt x="0" y="3370"/>
                  </a:cubicBezTo>
                  <a:lnTo>
                    <a:pt x="13701" y="3370"/>
                  </a:lnTo>
                  <a:cubicBezTo>
                    <a:pt x="13468" y="3034"/>
                    <a:pt x="13055" y="2723"/>
                    <a:pt x="12719" y="2491"/>
                  </a:cubicBezTo>
                  <a:cubicBezTo>
                    <a:pt x="12408" y="2387"/>
                    <a:pt x="12072" y="2284"/>
                    <a:pt x="11866" y="2181"/>
                  </a:cubicBezTo>
                  <a:cubicBezTo>
                    <a:pt x="11530" y="2181"/>
                    <a:pt x="11219" y="2181"/>
                    <a:pt x="10883" y="2284"/>
                  </a:cubicBezTo>
                  <a:cubicBezTo>
                    <a:pt x="10676" y="2284"/>
                    <a:pt x="10470" y="2387"/>
                    <a:pt x="10134" y="2491"/>
                  </a:cubicBezTo>
                  <a:cubicBezTo>
                    <a:pt x="10030" y="1741"/>
                    <a:pt x="9694" y="1095"/>
                    <a:pt x="9177" y="681"/>
                  </a:cubicBezTo>
                  <a:cubicBezTo>
                    <a:pt x="8648" y="237"/>
                    <a:pt x="8032" y="0"/>
                    <a:pt x="7414"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1" name="Google Shape;941;p37"/>
            <p:cNvSpPr/>
            <p:nvPr/>
          </p:nvSpPr>
          <p:spPr>
            <a:xfrm>
              <a:off x="-2190501" y="3873021"/>
              <a:ext cx="739437" cy="171236"/>
            </a:xfrm>
            <a:custGeom>
              <a:avLst/>
              <a:gdLst/>
              <a:ahLst/>
              <a:cxnLst/>
              <a:rect l="l" t="t" r="r" b="b"/>
              <a:pathLst>
                <a:path w="6335" h="1467" extrusionOk="0">
                  <a:moveTo>
                    <a:pt x="4520" y="0"/>
                  </a:moveTo>
                  <a:cubicBezTo>
                    <a:pt x="3937" y="0"/>
                    <a:pt x="3338" y="257"/>
                    <a:pt x="2793" y="588"/>
                  </a:cubicBezTo>
                  <a:cubicBezTo>
                    <a:pt x="2689" y="588"/>
                    <a:pt x="2586" y="484"/>
                    <a:pt x="2457" y="381"/>
                  </a:cubicBezTo>
                  <a:cubicBezTo>
                    <a:pt x="2250" y="278"/>
                    <a:pt x="2146" y="278"/>
                    <a:pt x="1940" y="278"/>
                  </a:cubicBezTo>
                  <a:cubicBezTo>
                    <a:pt x="1867" y="269"/>
                    <a:pt x="1796" y="265"/>
                    <a:pt x="1725" y="265"/>
                  </a:cubicBezTo>
                  <a:cubicBezTo>
                    <a:pt x="940" y="265"/>
                    <a:pt x="285" y="779"/>
                    <a:pt x="1" y="1467"/>
                  </a:cubicBezTo>
                  <a:lnTo>
                    <a:pt x="6334" y="1467"/>
                  </a:lnTo>
                  <a:cubicBezTo>
                    <a:pt x="6231" y="1027"/>
                    <a:pt x="5920" y="588"/>
                    <a:pt x="5481" y="278"/>
                  </a:cubicBezTo>
                  <a:cubicBezTo>
                    <a:pt x="5174" y="82"/>
                    <a:pt x="4849" y="0"/>
                    <a:pt x="4520" y="0"/>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4112095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2"/>
        </a:solidFill>
        <a:effectLst/>
      </p:bgPr>
    </p:bg>
    <p:spTree>
      <p:nvGrpSpPr>
        <p:cNvPr id="1" name="Shape 942"/>
        <p:cNvGrpSpPr/>
        <p:nvPr/>
      </p:nvGrpSpPr>
      <p:grpSpPr>
        <a:xfrm>
          <a:off x="0" y="0"/>
          <a:ext cx="0" cy="0"/>
          <a:chOff x="0" y="0"/>
          <a:chExt cx="0" cy="0"/>
        </a:xfrm>
      </p:grpSpPr>
      <p:grpSp>
        <p:nvGrpSpPr>
          <p:cNvPr id="943" name="Google Shape;943;p38"/>
          <p:cNvGrpSpPr/>
          <p:nvPr/>
        </p:nvGrpSpPr>
        <p:grpSpPr>
          <a:xfrm>
            <a:off x="-25" y="1057919"/>
            <a:ext cx="12192076" cy="4727221"/>
            <a:chOff x="240700" y="2458750"/>
            <a:chExt cx="2132675" cy="826900"/>
          </a:xfrm>
        </p:grpSpPr>
        <p:sp>
          <p:nvSpPr>
            <p:cNvPr id="944" name="Google Shape;944;p38"/>
            <p:cNvSpPr/>
            <p:nvPr/>
          </p:nvSpPr>
          <p:spPr>
            <a:xfrm>
              <a:off x="240700" y="2761575"/>
              <a:ext cx="2132675" cy="151100"/>
            </a:xfrm>
            <a:custGeom>
              <a:avLst/>
              <a:gdLst/>
              <a:ahLst/>
              <a:cxnLst/>
              <a:rect l="l" t="t" r="r" b="b"/>
              <a:pathLst>
                <a:path w="85307" h="6044" extrusionOk="0">
                  <a:moveTo>
                    <a:pt x="29610" y="1"/>
                  </a:moveTo>
                  <a:cubicBezTo>
                    <a:pt x="24915" y="1"/>
                    <a:pt x="20179" y="1272"/>
                    <a:pt x="15614" y="2557"/>
                  </a:cubicBezTo>
                  <a:cubicBezTo>
                    <a:pt x="15097" y="2660"/>
                    <a:pt x="14554" y="2764"/>
                    <a:pt x="14011" y="2996"/>
                  </a:cubicBezTo>
                  <a:cubicBezTo>
                    <a:pt x="10010" y="4002"/>
                    <a:pt x="5836" y="4873"/>
                    <a:pt x="1854" y="4873"/>
                  </a:cubicBezTo>
                  <a:cubicBezTo>
                    <a:pt x="1231" y="4873"/>
                    <a:pt x="613" y="4851"/>
                    <a:pt x="0" y="4806"/>
                  </a:cubicBezTo>
                  <a:lnTo>
                    <a:pt x="0" y="4935"/>
                  </a:lnTo>
                  <a:cubicBezTo>
                    <a:pt x="585" y="4975"/>
                    <a:pt x="1176" y="4994"/>
                    <a:pt x="1770" y="4994"/>
                  </a:cubicBezTo>
                  <a:cubicBezTo>
                    <a:pt x="5777" y="4994"/>
                    <a:pt x="9982" y="4135"/>
                    <a:pt x="14011" y="3100"/>
                  </a:cubicBezTo>
                  <a:cubicBezTo>
                    <a:pt x="14554" y="2867"/>
                    <a:pt x="15097" y="2764"/>
                    <a:pt x="15614" y="2660"/>
                  </a:cubicBezTo>
                  <a:cubicBezTo>
                    <a:pt x="20335" y="1353"/>
                    <a:pt x="25115" y="61"/>
                    <a:pt x="29864" y="61"/>
                  </a:cubicBezTo>
                  <a:cubicBezTo>
                    <a:pt x="31409" y="61"/>
                    <a:pt x="32950" y="198"/>
                    <a:pt x="34485" y="515"/>
                  </a:cubicBezTo>
                  <a:cubicBezTo>
                    <a:pt x="32871" y="155"/>
                    <a:pt x="31243" y="1"/>
                    <a:pt x="29610" y="1"/>
                  </a:cubicBezTo>
                  <a:close/>
                  <a:moveTo>
                    <a:pt x="34485" y="515"/>
                  </a:moveTo>
                  <a:lnTo>
                    <a:pt x="34485" y="515"/>
                  </a:lnTo>
                  <a:cubicBezTo>
                    <a:pt x="36527" y="1058"/>
                    <a:pt x="38569" y="1807"/>
                    <a:pt x="40508" y="2557"/>
                  </a:cubicBezTo>
                  <a:cubicBezTo>
                    <a:pt x="41594" y="2996"/>
                    <a:pt x="42654" y="3410"/>
                    <a:pt x="43636" y="3746"/>
                  </a:cubicBezTo>
                  <a:cubicBezTo>
                    <a:pt x="48220" y="5274"/>
                    <a:pt x="53255" y="6043"/>
                    <a:pt x="58897" y="6043"/>
                  </a:cubicBezTo>
                  <a:cubicBezTo>
                    <a:pt x="62800" y="6043"/>
                    <a:pt x="66994" y="5675"/>
                    <a:pt x="71528" y="4935"/>
                  </a:cubicBezTo>
                  <a:cubicBezTo>
                    <a:pt x="72278" y="4806"/>
                    <a:pt x="73131" y="4702"/>
                    <a:pt x="74010" y="4496"/>
                  </a:cubicBezTo>
                  <a:cubicBezTo>
                    <a:pt x="77514" y="3896"/>
                    <a:pt x="81108" y="3296"/>
                    <a:pt x="84521" y="3296"/>
                  </a:cubicBezTo>
                  <a:cubicBezTo>
                    <a:pt x="84784" y="3296"/>
                    <a:pt x="85046" y="3299"/>
                    <a:pt x="85307" y="3307"/>
                  </a:cubicBezTo>
                  <a:lnTo>
                    <a:pt x="85307" y="3203"/>
                  </a:lnTo>
                  <a:cubicBezTo>
                    <a:pt x="85037" y="3196"/>
                    <a:pt x="84767" y="3192"/>
                    <a:pt x="84497" y="3192"/>
                  </a:cubicBezTo>
                  <a:cubicBezTo>
                    <a:pt x="80996" y="3192"/>
                    <a:pt x="77514" y="3792"/>
                    <a:pt x="74010" y="4392"/>
                  </a:cubicBezTo>
                  <a:cubicBezTo>
                    <a:pt x="73131" y="4599"/>
                    <a:pt x="72278" y="4702"/>
                    <a:pt x="71528" y="4806"/>
                  </a:cubicBezTo>
                  <a:cubicBezTo>
                    <a:pt x="66971" y="5560"/>
                    <a:pt x="62758" y="5935"/>
                    <a:pt x="58846" y="5935"/>
                  </a:cubicBezTo>
                  <a:cubicBezTo>
                    <a:pt x="53238" y="5935"/>
                    <a:pt x="48246" y="5165"/>
                    <a:pt x="43739" y="3643"/>
                  </a:cubicBezTo>
                  <a:cubicBezTo>
                    <a:pt x="42654" y="3307"/>
                    <a:pt x="41594" y="2867"/>
                    <a:pt x="40611" y="2454"/>
                  </a:cubicBezTo>
                  <a:cubicBezTo>
                    <a:pt x="38569" y="1704"/>
                    <a:pt x="36527" y="928"/>
                    <a:pt x="34485" y="515"/>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5" name="Google Shape;945;p38"/>
            <p:cNvSpPr/>
            <p:nvPr/>
          </p:nvSpPr>
          <p:spPr>
            <a:xfrm>
              <a:off x="240700" y="2868067"/>
              <a:ext cx="2132675" cy="244700"/>
            </a:xfrm>
            <a:custGeom>
              <a:avLst/>
              <a:gdLst/>
              <a:ahLst/>
              <a:cxnLst/>
              <a:rect l="l" t="t" r="r" b="b"/>
              <a:pathLst>
                <a:path w="85307" h="9788" extrusionOk="0">
                  <a:moveTo>
                    <a:pt x="20034" y="3661"/>
                  </a:moveTo>
                  <a:lnTo>
                    <a:pt x="20034" y="3661"/>
                  </a:lnTo>
                  <a:cubicBezTo>
                    <a:pt x="19388" y="4101"/>
                    <a:pt x="18845" y="4514"/>
                    <a:pt x="18199" y="4954"/>
                  </a:cubicBezTo>
                  <a:cubicBezTo>
                    <a:pt x="18845" y="4618"/>
                    <a:pt x="19492" y="4101"/>
                    <a:pt x="20034" y="3661"/>
                  </a:cubicBezTo>
                  <a:close/>
                  <a:moveTo>
                    <a:pt x="28564" y="1"/>
                  </a:moveTo>
                  <a:cubicBezTo>
                    <a:pt x="27837" y="1"/>
                    <a:pt x="27107" y="67"/>
                    <a:pt x="26394" y="223"/>
                  </a:cubicBezTo>
                  <a:cubicBezTo>
                    <a:pt x="23912" y="740"/>
                    <a:pt x="21973" y="2265"/>
                    <a:pt x="20034" y="3661"/>
                  </a:cubicBezTo>
                  <a:cubicBezTo>
                    <a:pt x="21973" y="2265"/>
                    <a:pt x="24015" y="869"/>
                    <a:pt x="26394" y="327"/>
                  </a:cubicBezTo>
                  <a:cubicBezTo>
                    <a:pt x="27107" y="171"/>
                    <a:pt x="27837" y="104"/>
                    <a:pt x="28561" y="104"/>
                  </a:cubicBezTo>
                  <a:cubicBezTo>
                    <a:pt x="30358" y="104"/>
                    <a:pt x="32121" y="512"/>
                    <a:pt x="33502" y="973"/>
                  </a:cubicBezTo>
                  <a:cubicBezTo>
                    <a:pt x="36734" y="1826"/>
                    <a:pt x="39862" y="3222"/>
                    <a:pt x="42886" y="4514"/>
                  </a:cubicBezTo>
                  <a:cubicBezTo>
                    <a:pt x="44592" y="5264"/>
                    <a:pt x="46324" y="6039"/>
                    <a:pt x="48056" y="6686"/>
                  </a:cubicBezTo>
                  <a:cubicBezTo>
                    <a:pt x="52664" y="8455"/>
                    <a:pt x="56555" y="9318"/>
                    <a:pt x="60071" y="9318"/>
                  </a:cubicBezTo>
                  <a:cubicBezTo>
                    <a:pt x="61230" y="9318"/>
                    <a:pt x="62348" y="9224"/>
                    <a:pt x="63437" y="9038"/>
                  </a:cubicBezTo>
                  <a:cubicBezTo>
                    <a:pt x="65376" y="8728"/>
                    <a:pt x="67211" y="8082"/>
                    <a:pt x="68943" y="7435"/>
                  </a:cubicBezTo>
                  <a:cubicBezTo>
                    <a:pt x="70236" y="6996"/>
                    <a:pt x="71632" y="6556"/>
                    <a:pt x="73028" y="6246"/>
                  </a:cubicBezTo>
                  <a:cubicBezTo>
                    <a:pt x="74971" y="5726"/>
                    <a:pt x="77002" y="5481"/>
                    <a:pt x="79028" y="5481"/>
                  </a:cubicBezTo>
                  <a:cubicBezTo>
                    <a:pt x="80827" y="5481"/>
                    <a:pt x="82623" y="5675"/>
                    <a:pt x="84350" y="6039"/>
                  </a:cubicBezTo>
                  <a:cubicBezTo>
                    <a:pt x="84660" y="6143"/>
                    <a:pt x="84996" y="6246"/>
                    <a:pt x="85307" y="6246"/>
                  </a:cubicBezTo>
                  <a:lnTo>
                    <a:pt x="85307" y="6143"/>
                  </a:lnTo>
                  <a:cubicBezTo>
                    <a:pt x="84996" y="6143"/>
                    <a:pt x="84660" y="6039"/>
                    <a:pt x="84350" y="5910"/>
                  </a:cubicBezTo>
                  <a:cubicBezTo>
                    <a:pt x="82639" y="5561"/>
                    <a:pt x="80860" y="5374"/>
                    <a:pt x="79066" y="5374"/>
                  </a:cubicBezTo>
                  <a:cubicBezTo>
                    <a:pt x="77012" y="5374"/>
                    <a:pt x="74939" y="5619"/>
                    <a:pt x="72924" y="6143"/>
                  </a:cubicBezTo>
                  <a:cubicBezTo>
                    <a:pt x="71632" y="6453"/>
                    <a:pt x="70236" y="6892"/>
                    <a:pt x="68943" y="7332"/>
                  </a:cubicBezTo>
                  <a:cubicBezTo>
                    <a:pt x="67108" y="7978"/>
                    <a:pt x="65273" y="8624"/>
                    <a:pt x="63437" y="8935"/>
                  </a:cubicBezTo>
                  <a:cubicBezTo>
                    <a:pt x="62350" y="9120"/>
                    <a:pt x="61235" y="9214"/>
                    <a:pt x="60080" y="9214"/>
                  </a:cubicBezTo>
                  <a:cubicBezTo>
                    <a:pt x="56567" y="9214"/>
                    <a:pt x="52693" y="8346"/>
                    <a:pt x="48160" y="6556"/>
                  </a:cubicBezTo>
                  <a:cubicBezTo>
                    <a:pt x="46324" y="5910"/>
                    <a:pt x="44592" y="5161"/>
                    <a:pt x="42886" y="4411"/>
                  </a:cubicBezTo>
                  <a:cubicBezTo>
                    <a:pt x="39965" y="3118"/>
                    <a:pt x="36837" y="1722"/>
                    <a:pt x="33606" y="869"/>
                  </a:cubicBezTo>
                  <a:cubicBezTo>
                    <a:pt x="32151" y="409"/>
                    <a:pt x="30367" y="1"/>
                    <a:pt x="28564" y="1"/>
                  </a:cubicBezTo>
                  <a:close/>
                  <a:moveTo>
                    <a:pt x="18199" y="4954"/>
                  </a:moveTo>
                  <a:lnTo>
                    <a:pt x="18199" y="4954"/>
                  </a:lnTo>
                  <a:cubicBezTo>
                    <a:pt x="13564" y="7975"/>
                    <a:pt x="7932" y="9679"/>
                    <a:pt x="2318" y="9679"/>
                  </a:cubicBezTo>
                  <a:cubicBezTo>
                    <a:pt x="1544" y="9679"/>
                    <a:pt x="771" y="9647"/>
                    <a:pt x="0" y="9581"/>
                  </a:cubicBezTo>
                  <a:lnTo>
                    <a:pt x="0" y="9684"/>
                  </a:lnTo>
                  <a:cubicBezTo>
                    <a:pt x="750" y="9788"/>
                    <a:pt x="1526" y="9788"/>
                    <a:pt x="2172" y="9788"/>
                  </a:cubicBezTo>
                  <a:cubicBezTo>
                    <a:pt x="7859" y="9788"/>
                    <a:pt x="13572" y="8185"/>
                    <a:pt x="18199" y="4954"/>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6" name="Google Shape;946;p38"/>
            <p:cNvSpPr/>
            <p:nvPr/>
          </p:nvSpPr>
          <p:spPr>
            <a:xfrm rot="10800000">
              <a:off x="240700" y="3136825"/>
              <a:ext cx="2132675" cy="148825"/>
            </a:xfrm>
            <a:custGeom>
              <a:avLst/>
              <a:gdLst/>
              <a:ahLst/>
              <a:cxnLst/>
              <a:rect l="l" t="t" r="r" b="b"/>
              <a:pathLst>
                <a:path w="85307" h="5953" extrusionOk="0">
                  <a:moveTo>
                    <a:pt x="85307" y="575"/>
                  </a:moveTo>
                  <a:cubicBezTo>
                    <a:pt x="82468" y="2005"/>
                    <a:pt x="79222" y="2384"/>
                    <a:pt x="76398" y="2384"/>
                  </a:cubicBezTo>
                  <a:cubicBezTo>
                    <a:pt x="75596" y="2384"/>
                    <a:pt x="74828" y="2353"/>
                    <a:pt x="74113" y="2307"/>
                  </a:cubicBezTo>
                  <a:lnTo>
                    <a:pt x="74113" y="2307"/>
                  </a:lnTo>
                  <a:cubicBezTo>
                    <a:pt x="74966" y="2389"/>
                    <a:pt x="75895" y="2442"/>
                    <a:pt x="76867" y="2442"/>
                  </a:cubicBezTo>
                  <a:cubicBezTo>
                    <a:pt x="79577" y="2442"/>
                    <a:pt x="82624" y="2030"/>
                    <a:pt x="85307" y="679"/>
                  </a:cubicBezTo>
                  <a:lnTo>
                    <a:pt x="85307" y="575"/>
                  </a:lnTo>
                  <a:close/>
                  <a:moveTo>
                    <a:pt x="56649" y="1"/>
                  </a:moveTo>
                  <a:cubicBezTo>
                    <a:pt x="52890" y="1"/>
                    <a:pt x="49086" y="571"/>
                    <a:pt x="45471" y="1661"/>
                  </a:cubicBezTo>
                  <a:cubicBezTo>
                    <a:pt x="44489" y="1971"/>
                    <a:pt x="43636" y="2307"/>
                    <a:pt x="42757" y="2514"/>
                  </a:cubicBezTo>
                  <a:cubicBezTo>
                    <a:pt x="41051" y="3161"/>
                    <a:pt x="39422" y="3703"/>
                    <a:pt x="37716" y="4014"/>
                  </a:cubicBezTo>
                  <a:cubicBezTo>
                    <a:pt x="36577" y="4257"/>
                    <a:pt x="35471" y="4379"/>
                    <a:pt x="34424" y="4379"/>
                  </a:cubicBezTo>
                  <a:cubicBezTo>
                    <a:pt x="32691" y="4379"/>
                    <a:pt x="31121" y="4044"/>
                    <a:pt x="29832" y="3367"/>
                  </a:cubicBezTo>
                  <a:cubicBezTo>
                    <a:pt x="29185" y="3161"/>
                    <a:pt x="28668" y="2721"/>
                    <a:pt x="28126" y="2411"/>
                  </a:cubicBezTo>
                  <a:cubicBezTo>
                    <a:pt x="27376" y="1868"/>
                    <a:pt x="26497" y="1222"/>
                    <a:pt x="25541" y="1015"/>
                  </a:cubicBezTo>
                  <a:cubicBezTo>
                    <a:pt x="24916" y="803"/>
                    <a:pt x="24291" y="711"/>
                    <a:pt x="23666" y="711"/>
                  </a:cubicBezTo>
                  <a:cubicBezTo>
                    <a:pt x="21706" y="711"/>
                    <a:pt x="19746" y="1613"/>
                    <a:pt x="17785" y="2514"/>
                  </a:cubicBezTo>
                  <a:cubicBezTo>
                    <a:pt x="17449" y="2618"/>
                    <a:pt x="17243" y="2850"/>
                    <a:pt x="16907" y="2954"/>
                  </a:cubicBezTo>
                  <a:cubicBezTo>
                    <a:pt x="13675" y="4350"/>
                    <a:pt x="10237" y="5306"/>
                    <a:pt x="6696" y="5746"/>
                  </a:cubicBezTo>
                  <a:cubicBezTo>
                    <a:pt x="5726" y="5877"/>
                    <a:pt x="4788" y="5937"/>
                    <a:pt x="3889" y="5937"/>
                  </a:cubicBezTo>
                  <a:cubicBezTo>
                    <a:pt x="2487" y="5937"/>
                    <a:pt x="1181" y="5791"/>
                    <a:pt x="0" y="5539"/>
                  </a:cubicBezTo>
                  <a:lnTo>
                    <a:pt x="0" y="5642"/>
                  </a:lnTo>
                  <a:cubicBezTo>
                    <a:pt x="1190" y="5849"/>
                    <a:pt x="2379" y="5952"/>
                    <a:pt x="3775" y="5952"/>
                  </a:cubicBezTo>
                  <a:cubicBezTo>
                    <a:pt x="4757" y="5952"/>
                    <a:pt x="5713" y="5952"/>
                    <a:pt x="6696" y="5849"/>
                  </a:cubicBezTo>
                  <a:cubicBezTo>
                    <a:pt x="10237" y="5435"/>
                    <a:pt x="13675" y="4453"/>
                    <a:pt x="16907" y="3057"/>
                  </a:cubicBezTo>
                  <a:cubicBezTo>
                    <a:pt x="17243" y="2850"/>
                    <a:pt x="17553" y="2721"/>
                    <a:pt x="17785" y="2618"/>
                  </a:cubicBezTo>
                  <a:cubicBezTo>
                    <a:pt x="19802" y="1690"/>
                    <a:pt x="21819" y="778"/>
                    <a:pt x="23787" y="778"/>
                  </a:cubicBezTo>
                  <a:cubicBezTo>
                    <a:pt x="24341" y="778"/>
                    <a:pt x="24892" y="850"/>
                    <a:pt x="25437" y="1015"/>
                  </a:cubicBezTo>
                  <a:cubicBezTo>
                    <a:pt x="26394" y="1325"/>
                    <a:pt x="27247" y="1868"/>
                    <a:pt x="28126" y="2514"/>
                  </a:cubicBezTo>
                  <a:lnTo>
                    <a:pt x="29728" y="3497"/>
                  </a:lnTo>
                  <a:cubicBezTo>
                    <a:pt x="31093" y="4162"/>
                    <a:pt x="32702" y="4502"/>
                    <a:pt x="34460" y="4502"/>
                  </a:cubicBezTo>
                  <a:cubicBezTo>
                    <a:pt x="35500" y="4502"/>
                    <a:pt x="36592" y="4383"/>
                    <a:pt x="37716" y="4143"/>
                  </a:cubicBezTo>
                  <a:cubicBezTo>
                    <a:pt x="39422" y="3807"/>
                    <a:pt x="41154" y="3264"/>
                    <a:pt x="42757" y="2618"/>
                  </a:cubicBezTo>
                  <a:cubicBezTo>
                    <a:pt x="43636" y="2307"/>
                    <a:pt x="44592" y="2075"/>
                    <a:pt x="45471" y="1765"/>
                  </a:cubicBezTo>
                  <a:cubicBezTo>
                    <a:pt x="49048" y="686"/>
                    <a:pt x="52809" y="116"/>
                    <a:pt x="56530" y="116"/>
                  </a:cubicBezTo>
                  <a:cubicBezTo>
                    <a:pt x="57623" y="116"/>
                    <a:pt x="58712" y="165"/>
                    <a:pt x="59792" y="265"/>
                  </a:cubicBezTo>
                  <a:cubicBezTo>
                    <a:pt x="62145" y="472"/>
                    <a:pt x="64523" y="912"/>
                    <a:pt x="66901" y="1325"/>
                  </a:cubicBezTo>
                  <a:cubicBezTo>
                    <a:pt x="69254" y="1765"/>
                    <a:pt x="71632" y="2204"/>
                    <a:pt x="74113" y="2307"/>
                  </a:cubicBezTo>
                  <a:cubicBezTo>
                    <a:pt x="71632" y="2075"/>
                    <a:pt x="69254" y="1661"/>
                    <a:pt x="66901" y="1222"/>
                  </a:cubicBezTo>
                  <a:cubicBezTo>
                    <a:pt x="64626" y="782"/>
                    <a:pt x="62145" y="369"/>
                    <a:pt x="59792" y="136"/>
                  </a:cubicBezTo>
                  <a:cubicBezTo>
                    <a:pt x="58752" y="46"/>
                    <a:pt x="57702" y="1"/>
                    <a:pt x="56649"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7" name="Google Shape;947;p38"/>
            <p:cNvSpPr/>
            <p:nvPr/>
          </p:nvSpPr>
          <p:spPr>
            <a:xfrm>
              <a:off x="240700" y="2458750"/>
              <a:ext cx="2132675" cy="149800"/>
            </a:xfrm>
            <a:custGeom>
              <a:avLst/>
              <a:gdLst/>
              <a:ahLst/>
              <a:cxnLst/>
              <a:rect l="l" t="t" r="r" b="b"/>
              <a:pathLst>
                <a:path w="85307" h="5992" extrusionOk="0">
                  <a:moveTo>
                    <a:pt x="80044" y="3167"/>
                  </a:moveTo>
                  <a:cubicBezTo>
                    <a:pt x="76610" y="3167"/>
                    <a:pt x="73050" y="3806"/>
                    <a:pt x="69590" y="4433"/>
                  </a:cubicBezTo>
                  <a:cubicBezTo>
                    <a:pt x="68840" y="4537"/>
                    <a:pt x="68090" y="4640"/>
                    <a:pt x="67315" y="4873"/>
                  </a:cubicBezTo>
                  <a:cubicBezTo>
                    <a:pt x="68090" y="4769"/>
                    <a:pt x="68840" y="4640"/>
                    <a:pt x="69693" y="4537"/>
                  </a:cubicBezTo>
                  <a:cubicBezTo>
                    <a:pt x="73153" y="3909"/>
                    <a:pt x="76669" y="3270"/>
                    <a:pt x="80072" y="3270"/>
                  </a:cubicBezTo>
                  <a:cubicBezTo>
                    <a:pt x="81856" y="3270"/>
                    <a:pt x="83609" y="3446"/>
                    <a:pt x="85307" y="3890"/>
                  </a:cubicBezTo>
                  <a:lnTo>
                    <a:pt x="85307" y="3787"/>
                  </a:lnTo>
                  <a:cubicBezTo>
                    <a:pt x="83609" y="3342"/>
                    <a:pt x="81843" y="3167"/>
                    <a:pt x="80044" y="3167"/>
                  </a:cubicBezTo>
                  <a:close/>
                  <a:moveTo>
                    <a:pt x="27826" y="0"/>
                  </a:moveTo>
                  <a:cubicBezTo>
                    <a:pt x="23296" y="0"/>
                    <a:pt x="18713" y="1284"/>
                    <a:pt x="14322" y="2494"/>
                  </a:cubicBezTo>
                  <a:cubicBezTo>
                    <a:pt x="13805" y="2598"/>
                    <a:pt x="13262" y="2830"/>
                    <a:pt x="12822" y="2934"/>
                  </a:cubicBezTo>
                  <a:cubicBezTo>
                    <a:pt x="9063" y="3969"/>
                    <a:pt x="5324" y="4828"/>
                    <a:pt x="1638" y="4828"/>
                  </a:cubicBezTo>
                  <a:cubicBezTo>
                    <a:pt x="1091" y="4828"/>
                    <a:pt x="545" y="4809"/>
                    <a:pt x="0" y="4769"/>
                  </a:cubicBezTo>
                  <a:lnTo>
                    <a:pt x="0" y="4873"/>
                  </a:lnTo>
                  <a:cubicBezTo>
                    <a:pt x="545" y="4913"/>
                    <a:pt x="1093" y="4932"/>
                    <a:pt x="1644" y="4932"/>
                  </a:cubicBezTo>
                  <a:cubicBezTo>
                    <a:pt x="5353" y="4932"/>
                    <a:pt x="9176" y="4073"/>
                    <a:pt x="12822" y="3037"/>
                  </a:cubicBezTo>
                  <a:cubicBezTo>
                    <a:pt x="13365" y="2830"/>
                    <a:pt x="13805" y="2701"/>
                    <a:pt x="14322" y="2598"/>
                  </a:cubicBezTo>
                  <a:cubicBezTo>
                    <a:pt x="18671" y="1322"/>
                    <a:pt x="23208" y="89"/>
                    <a:pt x="27696" y="89"/>
                  </a:cubicBezTo>
                  <a:cubicBezTo>
                    <a:pt x="29209" y="89"/>
                    <a:pt x="30717" y="230"/>
                    <a:pt x="32210" y="556"/>
                  </a:cubicBezTo>
                  <a:cubicBezTo>
                    <a:pt x="34149" y="995"/>
                    <a:pt x="36088" y="1745"/>
                    <a:pt x="37923" y="2494"/>
                  </a:cubicBezTo>
                  <a:cubicBezTo>
                    <a:pt x="38879" y="2934"/>
                    <a:pt x="39965" y="3347"/>
                    <a:pt x="40947" y="3684"/>
                  </a:cubicBezTo>
                  <a:cubicBezTo>
                    <a:pt x="45277" y="5213"/>
                    <a:pt x="50060" y="5992"/>
                    <a:pt x="55408" y="5992"/>
                  </a:cubicBezTo>
                  <a:cubicBezTo>
                    <a:pt x="59096" y="5992"/>
                    <a:pt x="63052" y="5622"/>
                    <a:pt x="67315" y="4873"/>
                  </a:cubicBezTo>
                  <a:lnTo>
                    <a:pt x="67315" y="4873"/>
                  </a:lnTo>
                  <a:cubicBezTo>
                    <a:pt x="63132" y="5556"/>
                    <a:pt x="59244" y="5899"/>
                    <a:pt x="55616" y="5899"/>
                  </a:cubicBezTo>
                  <a:cubicBezTo>
                    <a:pt x="50184" y="5899"/>
                    <a:pt x="45333" y="5130"/>
                    <a:pt x="40947" y="3580"/>
                  </a:cubicBezTo>
                  <a:cubicBezTo>
                    <a:pt x="39965" y="3244"/>
                    <a:pt x="39009" y="2830"/>
                    <a:pt x="38026" y="2391"/>
                  </a:cubicBezTo>
                  <a:cubicBezTo>
                    <a:pt x="36088" y="1641"/>
                    <a:pt x="34149" y="892"/>
                    <a:pt x="32210" y="452"/>
                  </a:cubicBezTo>
                  <a:cubicBezTo>
                    <a:pt x="30760" y="136"/>
                    <a:pt x="29296" y="0"/>
                    <a:pt x="2782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48" name="Google Shape;948;p38"/>
            <p:cNvSpPr/>
            <p:nvPr/>
          </p:nvSpPr>
          <p:spPr>
            <a:xfrm>
              <a:off x="240700" y="2510800"/>
              <a:ext cx="2132675" cy="244925"/>
            </a:xfrm>
            <a:custGeom>
              <a:avLst/>
              <a:gdLst/>
              <a:ahLst/>
              <a:cxnLst/>
              <a:rect l="l" t="t" r="r" b="b"/>
              <a:pathLst>
                <a:path w="85307" h="9797" extrusionOk="0">
                  <a:moveTo>
                    <a:pt x="74439" y="5421"/>
                  </a:moveTo>
                  <a:cubicBezTo>
                    <a:pt x="72500" y="5421"/>
                    <a:pt x="70570" y="5670"/>
                    <a:pt x="68737" y="6125"/>
                  </a:cubicBezTo>
                  <a:cubicBezTo>
                    <a:pt x="67444" y="6436"/>
                    <a:pt x="66152" y="6978"/>
                    <a:pt x="64859" y="7418"/>
                  </a:cubicBezTo>
                  <a:cubicBezTo>
                    <a:pt x="63230" y="7961"/>
                    <a:pt x="61395" y="8607"/>
                    <a:pt x="59689" y="8917"/>
                  </a:cubicBezTo>
                  <a:cubicBezTo>
                    <a:pt x="58636" y="9105"/>
                    <a:pt x="57556" y="9198"/>
                    <a:pt x="56441" y="9198"/>
                  </a:cubicBezTo>
                  <a:cubicBezTo>
                    <a:pt x="53094" y="9198"/>
                    <a:pt x="49420" y="8355"/>
                    <a:pt x="45135" y="6668"/>
                  </a:cubicBezTo>
                  <a:lnTo>
                    <a:pt x="45135" y="6668"/>
                  </a:lnTo>
                  <a:cubicBezTo>
                    <a:pt x="49423" y="8434"/>
                    <a:pt x="53099" y="9311"/>
                    <a:pt x="56448" y="9311"/>
                  </a:cubicBezTo>
                  <a:cubicBezTo>
                    <a:pt x="57561" y="9311"/>
                    <a:pt x="58638" y="9214"/>
                    <a:pt x="59689" y="9021"/>
                  </a:cubicBezTo>
                  <a:cubicBezTo>
                    <a:pt x="61498" y="8710"/>
                    <a:pt x="63230" y="8064"/>
                    <a:pt x="64962" y="7521"/>
                  </a:cubicBezTo>
                  <a:cubicBezTo>
                    <a:pt x="66152" y="6978"/>
                    <a:pt x="67444" y="6565"/>
                    <a:pt x="68737" y="6229"/>
                  </a:cubicBezTo>
                  <a:cubicBezTo>
                    <a:pt x="70614" y="5776"/>
                    <a:pt x="72528" y="5535"/>
                    <a:pt x="74440" y="5535"/>
                  </a:cubicBezTo>
                  <a:cubicBezTo>
                    <a:pt x="76134" y="5535"/>
                    <a:pt x="77826" y="5725"/>
                    <a:pt x="79490" y="6125"/>
                  </a:cubicBezTo>
                  <a:cubicBezTo>
                    <a:pt x="79930" y="6125"/>
                    <a:pt x="80240" y="6229"/>
                    <a:pt x="80576" y="6332"/>
                  </a:cubicBezTo>
                  <a:cubicBezTo>
                    <a:pt x="81749" y="6676"/>
                    <a:pt x="83001" y="6941"/>
                    <a:pt x="84208" y="6941"/>
                  </a:cubicBezTo>
                  <a:cubicBezTo>
                    <a:pt x="84544" y="6941"/>
                    <a:pt x="84877" y="6920"/>
                    <a:pt x="85203" y="6875"/>
                  </a:cubicBezTo>
                  <a:lnTo>
                    <a:pt x="85307" y="6875"/>
                  </a:lnTo>
                  <a:lnTo>
                    <a:pt x="85307" y="6772"/>
                  </a:lnTo>
                  <a:lnTo>
                    <a:pt x="85203" y="6772"/>
                  </a:lnTo>
                  <a:cubicBezTo>
                    <a:pt x="84877" y="6817"/>
                    <a:pt x="84549" y="6837"/>
                    <a:pt x="84220" y="6837"/>
                  </a:cubicBezTo>
                  <a:cubicBezTo>
                    <a:pt x="83041" y="6837"/>
                    <a:pt x="81852" y="6572"/>
                    <a:pt x="80679" y="6229"/>
                  </a:cubicBezTo>
                  <a:cubicBezTo>
                    <a:pt x="80240" y="6125"/>
                    <a:pt x="79930" y="6022"/>
                    <a:pt x="79490" y="6022"/>
                  </a:cubicBezTo>
                  <a:cubicBezTo>
                    <a:pt x="77838" y="5612"/>
                    <a:pt x="76135" y="5421"/>
                    <a:pt x="74439" y="5421"/>
                  </a:cubicBezTo>
                  <a:close/>
                  <a:moveTo>
                    <a:pt x="26432" y="0"/>
                  </a:moveTo>
                  <a:cubicBezTo>
                    <a:pt x="25780" y="0"/>
                    <a:pt x="25117" y="61"/>
                    <a:pt x="24455" y="206"/>
                  </a:cubicBezTo>
                  <a:cubicBezTo>
                    <a:pt x="22206" y="748"/>
                    <a:pt x="20370" y="2248"/>
                    <a:pt x="18535" y="3644"/>
                  </a:cubicBezTo>
                  <a:cubicBezTo>
                    <a:pt x="17889" y="4083"/>
                    <a:pt x="17346" y="4497"/>
                    <a:pt x="16803" y="4936"/>
                  </a:cubicBezTo>
                  <a:cubicBezTo>
                    <a:pt x="12289" y="8079"/>
                    <a:pt x="6933" y="9710"/>
                    <a:pt x="1524" y="9710"/>
                  </a:cubicBezTo>
                  <a:cubicBezTo>
                    <a:pt x="1017" y="9710"/>
                    <a:pt x="508" y="9696"/>
                    <a:pt x="0" y="9667"/>
                  </a:cubicBezTo>
                  <a:lnTo>
                    <a:pt x="0" y="9796"/>
                  </a:lnTo>
                  <a:lnTo>
                    <a:pt x="1629" y="9796"/>
                  </a:lnTo>
                  <a:cubicBezTo>
                    <a:pt x="7006" y="9796"/>
                    <a:pt x="12383" y="8168"/>
                    <a:pt x="16803" y="5040"/>
                  </a:cubicBezTo>
                  <a:cubicBezTo>
                    <a:pt x="17346" y="4626"/>
                    <a:pt x="17992" y="4187"/>
                    <a:pt x="18535" y="3747"/>
                  </a:cubicBezTo>
                  <a:cubicBezTo>
                    <a:pt x="20370" y="2351"/>
                    <a:pt x="22309" y="852"/>
                    <a:pt x="24455" y="309"/>
                  </a:cubicBezTo>
                  <a:cubicBezTo>
                    <a:pt x="25168" y="153"/>
                    <a:pt x="25881" y="87"/>
                    <a:pt x="26581" y="87"/>
                  </a:cubicBezTo>
                  <a:cubicBezTo>
                    <a:pt x="28318" y="87"/>
                    <a:pt x="29975" y="495"/>
                    <a:pt x="31357" y="955"/>
                  </a:cubicBezTo>
                  <a:cubicBezTo>
                    <a:pt x="34356" y="1808"/>
                    <a:pt x="37277" y="3204"/>
                    <a:pt x="40172" y="4497"/>
                  </a:cubicBezTo>
                  <a:cubicBezTo>
                    <a:pt x="41800" y="5272"/>
                    <a:pt x="43403" y="6022"/>
                    <a:pt x="45135" y="6668"/>
                  </a:cubicBezTo>
                  <a:cubicBezTo>
                    <a:pt x="43532" y="5919"/>
                    <a:pt x="41800" y="5143"/>
                    <a:pt x="40172" y="4393"/>
                  </a:cubicBezTo>
                  <a:cubicBezTo>
                    <a:pt x="37380" y="3101"/>
                    <a:pt x="34356" y="1808"/>
                    <a:pt x="31357" y="852"/>
                  </a:cubicBezTo>
                  <a:cubicBezTo>
                    <a:pt x="29936" y="454"/>
                    <a:pt x="28223" y="0"/>
                    <a:pt x="2643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49" name="Google Shape;949;p38"/>
          <p:cNvGrpSpPr/>
          <p:nvPr/>
        </p:nvGrpSpPr>
        <p:grpSpPr>
          <a:xfrm flipH="1">
            <a:off x="536353" y="2413563"/>
            <a:ext cx="11032447" cy="1191765"/>
            <a:chOff x="-624307" y="1816938"/>
            <a:chExt cx="9603452" cy="1037401"/>
          </a:xfrm>
        </p:grpSpPr>
        <p:sp>
          <p:nvSpPr>
            <p:cNvPr id="950" name="Google Shape;950;p38"/>
            <p:cNvSpPr/>
            <p:nvPr/>
          </p:nvSpPr>
          <p:spPr>
            <a:xfrm>
              <a:off x="7947087" y="2557150"/>
              <a:ext cx="1032058" cy="297188"/>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1" name="Google Shape;951;p38"/>
            <p:cNvSpPr/>
            <p:nvPr/>
          </p:nvSpPr>
          <p:spPr>
            <a:xfrm flipH="1">
              <a:off x="6861573" y="1816938"/>
              <a:ext cx="1807340" cy="520459"/>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2" name="Google Shape;952;p38"/>
            <p:cNvSpPr/>
            <p:nvPr/>
          </p:nvSpPr>
          <p:spPr>
            <a:xfrm>
              <a:off x="-624307" y="1942454"/>
              <a:ext cx="2589338" cy="745664"/>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53" name="Google Shape;953;p38"/>
          <p:cNvGrpSpPr/>
          <p:nvPr/>
        </p:nvGrpSpPr>
        <p:grpSpPr>
          <a:xfrm flipH="1">
            <a:off x="336685" y="127193"/>
            <a:ext cx="11573121" cy="1683920"/>
            <a:chOff x="215334" y="102170"/>
            <a:chExt cx="8679841" cy="1262940"/>
          </a:xfrm>
        </p:grpSpPr>
        <p:grpSp>
          <p:nvGrpSpPr>
            <p:cNvPr id="954" name="Google Shape;954;p38"/>
            <p:cNvGrpSpPr/>
            <p:nvPr/>
          </p:nvGrpSpPr>
          <p:grpSpPr>
            <a:xfrm flipH="1">
              <a:off x="215334" y="619425"/>
              <a:ext cx="744991" cy="745685"/>
              <a:chOff x="215334" y="619425"/>
              <a:chExt cx="744991" cy="745685"/>
            </a:xfrm>
          </p:grpSpPr>
          <p:sp>
            <p:nvSpPr>
              <p:cNvPr id="955" name="Google Shape;955;p38"/>
              <p:cNvSpPr/>
              <p:nvPr/>
            </p:nvSpPr>
            <p:spPr>
              <a:xfrm>
                <a:off x="215334" y="657285"/>
                <a:ext cx="623680" cy="707825"/>
              </a:xfrm>
              <a:custGeom>
                <a:avLst/>
                <a:gdLst/>
                <a:ahLst/>
                <a:cxnLst/>
                <a:rect l="l" t="t" r="r" b="b"/>
                <a:pathLst>
                  <a:path w="2483" h="2818" extrusionOk="0">
                    <a:moveTo>
                      <a:pt x="440" y="0"/>
                    </a:moveTo>
                    <a:lnTo>
                      <a:pt x="983" y="1189"/>
                    </a:lnTo>
                    <a:lnTo>
                      <a:pt x="1" y="1836"/>
                    </a:lnTo>
                    <a:lnTo>
                      <a:pt x="983" y="1732"/>
                    </a:lnTo>
                    <a:lnTo>
                      <a:pt x="1086" y="2818"/>
                    </a:lnTo>
                    <a:lnTo>
                      <a:pt x="1422" y="1629"/>
                    </a:lnTo>
                    <a:lnTo>
                      <a:pt x="2482" y="2068"/>
                    </a:lnTo>
                    <a:lnTo>
                      <a:pt x="2482" y="2068"/>
                    </a:lnTo>
                    <a:lnTo>
                      <a:pt x="1733" y="1189"/>
                    </a:lnTo>
                    <a:lnTo>
                      <a:pt x="2275" y="336"/>
                    </a:lnTo>
                    <a:lnTo>
                      <a:pt x="2275" y="336"/>
                    </a:lnTo>
                    <a:lnTo>
                      <a:pt x="1293" y="983"/>
                    </a:lnTo>
                    <a:lnTo>
                      <a:pt x="440" y="0"/>
                    </a:ln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6" name="Google Shape;956;p38"/>
              <p:cNvSpPr/>
              <p:nvPr/>
            </p:nvSpPr>
            <p:spPr>
              <a:xfrm>
                <a:off x="544950" y="619425"/>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7" name="Google Shape;957;p38"/>
              <p:cNvSpPr/>
              <p:nvPr/>
            </p:nvSpPr>
            <p:spPr>
              <a:xfrm>
                <a:off x="859225" y="619425"/>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58" name="Google Shape;958;p38"/>
            <p:cNvGrpSpPr/>
            <p:nvPr/>
          </p:nvGrpSpPr>
          <p:grpSpPr>
            <a:xfrm>
              <a:off x="8091068" y="102170"/>
              <a:ext cx="804107" cy="701546"/>
              <a:chOff x="8091068" y="102170"/>
              <a:chExt cx="804107" cy="701546"/>
            </a:xfrm>
          </p:grpSpPr>
          <p:sp>
            <p:nvSpPr>
              <p:cNvPr id="959" name="Google Shape;959;p38"/>
              <p:cNvSpPr/>
              <p:nvPr/>
            </p:nvSpPr>
            <p:spPr>
              <a:xfrm flipH="1">
                <a:off x="8219501" y="102170"/>
                <a:ext cx="675674" cy="701546"/>
              </a:xfrm>
              <a:custGeom>
                <a:avLst/>
                <a:gdLst/>
                <a:ahLst/>
                <a:cxnLst/>
                <a:rect l="l" t="t" r="r" b="b"/>
                <a:pathLst>
                  <a:path w="2690" h="2793" extrusionOk="0">
                    <a:moveTo>
                      <a:pt x="983" y="0"/>
                    </a:moveTo>
                    <a:lnTo>
                      <a:pt x="1190" y="1293"/>
                    </a:lnTo>
                    <a:lnTo>
                      <a:pt x="1" y="1603"/>
                    </a:lnTo>
                    <a:lnTo>
                      <a:pt x="1086" y="1732"/>
                    </a:lnTo>
                    <a:lnTo>
                      <a:pt x="750" y="2792"/>
                    </a:lnTo>
                    <a:lnTo>
                      <a:pt x="1526" y="1732"/>
                    </a:lnTo>
                    <a:lnTo>
                      <a:pt x="2379" y="2482"/>
                    </a:lnTo>
                    <a:lnTo>
                      <a:pt x="1939" y="1500"/>
                    </a:lnTo>
                    <a:lnTo>
                      <a:pt x="2689" y="854"/>
                    </a:lnTo>
                    <a:lnTo>
                      <a:pt x="2689" y="854"/>
                    </a:lnTo>
                    <a:lnTo>
                      <a:pt x="1629" y="1190"/>
                    </a:lnTo>
                    <a:lnTo>
                      <a:pt x="983" y="0"/>
                    </a:ln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0" name="Google Shape;960;p38"/>
              <p:cNvSpPr/>
              <p:nvPr/>
            </p:nvSpPr>
            <p:spPr>
              <a:xfrm flipH="1">
                <a:off x="8794068" y="619425"/>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1" name="Google Shape;961;p38"/>
              <p:cNvSpPr/>
              <p:nvPr/>
            </p:nvSpPr>
            <p:spPr>
              <a:xfrm flipH="1">
                <a:off x="8091068" y="680825"/>
                <a:ext cx="101100" cy="101100"/>
              </a:xfrm>
              <a:prstGeom prst="ellipse">
                <a:avLst/>
              </a:pr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grpSp>
        <p:nvGrpSpPr>
          <p:cNvPr id="962" name="Google Shape;962;p38"/>
          <p:cNvGrpSpPr/>
          <p:nvPr/>
        </p:nvGrpSpPr>
        <p:grpSpPr>
          <a:xfrm>
            <a:off x="4782479" y="5404496"/>
            <a:ext cx="2540223" cy="1450712"/>
            <a:chOff x="-3763673" y="2607529"/>
            <a:chExt cx="2515736" cy="1436728"/>
          </a:xfrm>
        </p:grpSpPr>
        <p:sp>
          <p:nvSpPr>
            <p:cNvPr id="963" name="Google Shape;963;p38"/>
            <p:cNvSpPr/>
            <p:nvPr/>
          </p:nvSpPr>
          <p:spPr>
            <a:xfrm rot="1123467">
              <a:off x="-3443702" y="3119945"/>
              <a:ext cx="555367" cy="829916"/>
            </a:xfrm>
            <a:custGeom>
              <a:avLst/>
              <a:gdLst/>
              <a:ahLst/>
              <a:cxnLst/>
              <a:rect l="l" t="t" r="r" b="b"/>
              <a:pathLst>
                <a:path w="4758" h="7110" extrusionOk="0">
                  <a:moveTo>
                    <a:pt x="440" y="1"/>
                  </a:moveTo>
                  <a:lnTo>
                    <a:pt x="1" y="337"/>
                  </a:lnTo>
                  <a:cubicBezTo>
                    <a:pt x="1733" y="2379"/>
                    <a:pt x="3232" y="4628"/>
                    <a:pt x="4318" y="7110"/>
                  </a:cubicBezTo>
                  <a:lnTo>
                    <a:pt x="4757" y="6903"/>
                  </a:lnTo>
                  <a:cubicBezTo>
                    <a:pt x="3671" y="4421"/>
                    <a:pt x="2172" y="2172"/>
                    <a:pt x="44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4" name="Google Shape;964;p38"/>
            <p:cNvSpPr/>
            <p:nvPr/>
          </p:nvSpPr>
          <p:spPr>
            <a:xfrm rot="1123467">
              <a:off x="-3697826" y="2708360"/>
              <a:ext cx="715277" cy="528181"/>
            </a:xfrm>
            <a:custGeom>
              <a:avLst/>
              <a:gdLst/>
              <a:ahLst/>
              <a:cxnLst/>
              <a:rect l="l" t="t" r="r" b="b"/>
              <a:pathLst>
                <a:path w="6128" h="4525" extrusionOk="0">
                  <a:moveTo>
                    <a:pt x="5274" y="1"/>
                  </a:moveTo>
                  <a:cubicBezTo>
                    <a:pt x="5042" y="104"/>
                    <a:pt x="4835" y="208"/>
                    <a:pt x="4731" y="311"/>
                  </a:cubicBezTo>
                  <a:cubicBezTo>
                    <a:pt x="4395" y="544"/>
                    <a:pt x="4292" y="854"/>
                    <a:pt x="4085" y="1190"/>
                  </a:cubicBezTo>
                  <a:cubicBezTo>
                    <a:pt x="4085" y="957"/>
                    <a:pt x="3982" y="751"/>
                    <a:pt x="3749" y="647"/>
                  </a:cubicBezTo>
                  <a:cubicBezTo>
                    <a:pt x="3646" y="440"/>
                    <a:pt x="3542" y="208"/>
                    <a:pt x="3335" y="104"/>
                  </a:cubicBezTo>
                  <a:cubicBezTo>
                    <a:pt x="3239" y="61"/>
                    <a:pt x="3129" y="36"/>
                    <a:pt x="3027" y="36"/>
                  </a:cubicBezTo>
                  <a:cubicBezTo>
                    <a:pt x="2881" y="36"/>
                    <a:pt x="2750" y="87"/>
                    <a:pt x="2689" y="208"/>
                  </a:cubicBezTo>
                  <a:cubicBezTo>
                    <a:pt x="2457" y="311"/>
                    <a:pt x="2457" y="440"/>
                    <a:pt x="2457" y="647"/>
                  </a:cubicBezTo>
                  <a:cubicBezTo>
                    <a:pt x="2353" y="957"/>
                    <a:pt x="2353" y="1293"/>
                    <a:pt x="2457" y="1604"/>
                  </a:cubicBezTo>
                  <a:cubicBezTo>
                    <a:pt x="2250" y="1293"/>
                    <a:pt x="1810" y="1190"/>
                    <a:pt x="1500" y="1087"/>
                  </a:cubicBezTo>
                  <a:cubicBezTo>
                    <a:pt x="1293" y="1087"/>
                    <a:pt x="957" y="1087"/>
                    <a:pt x="854" y="1293"/>
                  </a:cubicBezTo>
                  <a:cubicBezTo>
                    <a:pt x="647" y="1397"/>
                    <a:pt x="750" y="1733"/>
                    <a:pt x="750" y="1940"/>
                  </a:cubicBezTo>
                  <a:cubicBezTo>
                    <a:pt x="854" y="2146"/>
                    <a:pt x="957" y="2483"/>
                    <a:pt x="1061" y="2586"/>
                  </a:cubicBezTo>
                  <a:cubicBezTo>
                    <a:pt x="750" y="2586"/>
                    <a:pt x="311" y="2793"/>
                    <a:pt x="104" y="3129"/>
                  </a:cubicBezTo>
                  <a:cubicBezTo>
                    <a:pt x="1" y="3232"/>
                    <a:pt x="1" y="3439"/>
                    <a:pt x="1" y="3542"/>
                  </a:cubicBezTo>
                  <a:cubicBezTo>
                    <a:pt x="104" y="3775"/>
                    <a:pt x="311" y="3775"/>
                    <a:pt x="518" y="3775"/>
                  </a:cubicBezTo>
                  <a:lnTo>
                    <a:pt x="2896" y="3775"/>
                  </a:lnTo>
                  <a:cubicBezTo>
                    <a:pt x="3646" y="3878"/>
                    <a:pt x="4395" y="4085"/>
                    <a:pt x="5042" y="4525"/>
                  </a:cubicBezTo>
                  <a:cubicBezTo>
                    <a:pt x="5274" y="3336"/>
                    <a:pt x="5481" y="2250"/>
                    <a:pt x="5920" y="1190"/>
                  </a:cubicBezTo>
                  <a:cubicBezTo>
                    <a:pt x="6024" y="854"/>
                    <a:pt x="6127" y="544"/>
                    <a:pt x="5920" y="208"/>
                  </a:cubicBezTo>
                  <a:cubicBezTo>
                    <a:pt x="5817" y="104"/>
                    <a:pt x="5481" y="1"/>
                    <a:pt x="5274" y="1"/>
                  </a:cubicBezTo>
                  <a:close/>
                </a:path>
              </a:pathLst>
            </a:custGeom>
            <a:solidFill>
              <a:schemeClr val="accent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5" name="Google Shape;965;p38"/>
            <p:cNvSpPr/>
            <p:nvPr/>
          </p:nvSpPr>
          <p:spPr>
            <a:xfrm rot="1123467">
              <a:off x="-3331976" y="3119372"/>
              <a:ext cx="190141" cy="187227"/>
            </a:xfrm>
            <a:custGeom>
              <a:avLst/>
              <a:gdLst/>
              <a:ahLst/>
              <a:cxnLst/>
              <a:rect l="l" t="t" r="r" b="b"/>
              <a:pathLst>
                <a:path w="1629" h="1604" extrusionOk="0">
                  <a:moveTo>
                    <a:pt x="1629" y="1"/>
                  </a:moveTo>
                  <a:cubicBezTo>
                    <a:pt x="1422" y="1"/>
                    <a:pt x="1293" y="104"/>
                    <a:pt x="1189" y="208"/>
                  </a:cubicBezTo>
                  <a:cubicBezTo>
                    <a:pt x="1086" y="311"/>
                    <a:pt x="1086" y="311"/>
                    <a:pt x="982" y="414"/>
                  </a:cubicBezTo>
                  <a:lnTo>
                    <a:pt x="982" y="750"/>
                  </a:lnTo>
                  <a:cubicBezTo>
                    <a:pt x="776" y="647"/>
                    <a:pt x="646" y="647"/>
                    <a:pt x="440" y="647"/>
                  </a:cubicBezTo>
                  <a:cubicBezTo>
                    <a:pt x="336" y="647"/>
                    <a:pt x="129" y="750"/>
                    <a:pt x="0" y="854"/>
                  </a:cubicBezTo>
                  <a:cubicBezTo>
                    <a:pt x="543" y="1061"/>
                    <a:pt x="1086" y="1293"/>
                    <a:pt x="1525" y="1604"/>
                  </a:cubicBezTo>
                  <a:cubicBezTo>
                    <a:pt x="1525" y="1061"/>
                    <a:pt x="1422" y="544"/>
                    <a:pt x="1629" y="1"/>
                  </a:cubicBezTo>
                  <a:close/>
                </a:path>
              </a:pathLst>
            </a:custGeom>
            <a:solidFill>
              <a:srgbClr val="4F1F37"/>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6" name="Google Shape;966;p38"/>
            <p:cNvSpPr/>
            <p:nvPr/>
          </p:nvSpPr>
          <p:spPr>
            <a:xfrm rot="1123467">
              <a:off x="-3445145" y="3515586"/>
              <a:ext cx="452651" cy="350175"/>
            </a:xfrm>
            <a:custGeom>
              <a:avLst/>
              <a:gdLst/>
              <a:ahLst/>
              <a:cxnLst/>
              <a:rect l="l" t="t" r="r" b="b"/>
              <a:pathLst>
                <a:path w="3878" h="3000" extrusionOk="0">
                  <a:moveTo>
                    <a:pt x="0" y="1"/>
                  </a:moveTo>
                  <a:lnTo>
                    <a:pt x="0" y="1"/>
                  </a:lnTo>
                  <a:cubicBezTo>
                    <a:pt x="104" y="854"/>
                    <a:pt x="646" y="1707"/>
                    <a:pt x="1396" y="2250"/>
                  </a:cubicBezTo>
                  <a:cubicBezTo>
                    <a:pt x="2042" y="2689"/>
                    <a:pt x="3025" y="2999"/>
                    <a:pt x="3878" y="2999"/>
                  </a:cubicBezTo>
                  <a:cubicBezTo>
                    <a:pt x="3128" y="1500"/>
                    <a:pt x="1603" y="414"/>
                    <a:pt x="0"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7" name="Google Shape;967;p38"/>
            <p:cNvSpPr/>
            <p:nvPr/>
          </p:nvSpPr>
          <p:spPr>
            <a:xfrm rot="-1032839">
              <a:off x="-1976397" y="3286274"/>
              <a:ext cx="452644" cy="678993"/>
            </a:xfrm>
            <a:custGeom>
              <a:avLst/>
              <a:gdLst/>
              <a:ahLst/>
              <a:cxnLst/>
              <a:rect l="l" t="t" r="r" b="b"/>
              <a:pathLst>
                <a:path w="3878" h="5817" extrusionOk="0">
                  <a:moveTo>
                    <a:pt x="3567" y="1"/>
                  </a:moveTo>
                  <a:cubicBezTo>
                    <a:pt x="2172" y="1733"/>
                    <a:pt x="982" y="3671"/>
                    <a:pt x="0" y="5610"/>
                  </a:cubicBezTo>
                  <a:lnTo>
                    <a:pt x="336" y="5817"/>
                  </a:lnTo>
                  <a:cubicBezTo>
                    <a:pt x="1293" y="3775"/>
                    <a:pt x="2482" y="1939"/>
                    <a:pt x="3878" y="233"/>
                  </a:cubicBezTo>
                  <a:lnTo>
                    <a:pt x="3567" y="1"/>
                  </a:ln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8" name="Google Shape;968;p38"/>
            <p:cNvSpPr/>
            <p:nvPr/>
          </p:nvSpPr>
          <p:spPr>
            <a:xfrm rot="-1032839">
              <a:off x="-1877897" y="2955400"/>
              <a:ext cx="579519" cy="428617"/>
            </a:xfrm>
            <a:custGeom>
              <a:avLst/>
              <a:gdLst/>
              <a:ahLst/>
              <a:cxnLst/>
              <a:rect l="l" t="t" r="r" b="b"/>
              <a:pathLst>
                <a:path w="4965" h="3672" extrusionOk="0">
                  <a:moveTo>
                    <a:pt x="647" y="1"/>
                  </a:moveTo>
                  <a:cubicBezTo>
                    <a:pt x="440" y="1"/>
                    <a:pt x="234" y="1"/>
                    <a:pt x="104" y="207"/>
                  </a:cubicBezTo>
                  <a:cubicBezTo>
                    <a:pt x="1" y="440"/>
                    <a:pt x="104" y="647"/>
                    <a:pt x="104" y="957"/>
                  </a:cubicBezTo>
                  <a:cubicBezTo>
                    <a:pt x="440" y="1836"/>
                    <a:pt x="647" y="2689"/>
                    <a:pt x="880" y="3671"/>
                  </a:cubicBezTo>
                  <a:cubicBezTo>
                    <a:pt x="1397" y="3232"/>
                    <a:pt x="1940" y="3129"/>
                    <a:pt x="2586" y="3129"/>
                  </a:cubicBezTo>
                  <a:cubicBezTo>
                    <a:pt x="2801" y="3094"/>
                    <a:pt x="3017" y="3083"/>
                    <a:pt x="3232" y="3083"/>
                  </a:cubicBezTo>
                  <a:cubicBezTo>
                    <a:pt x="3663" y="3083"/>
                    <a:pt x="4094" y="3129"/>
                    <a:pt x="4525" y="3129"/>
                  </a:cubicBezTo>
                  <a:cubicBezTo>
                    <a:pt x="4628" y="3129"/>
                    <a:pt x="4861" y="3025"/>
                    <a:pt x="4964" y="2896"/>
                  </a:cubicBezTo>
                  <a:cubicBezTo>
                    <a:pt x="4964" y="2793"/>
                    <a:pt x="4964" y="2586"/>
                    <a:pt x="4861" y="2482"/>
                  </a:cubicBezTo>
                  <a:cubicBezTo>
                    <a:pt x="4628" y="2250"/>
                    <a:pt x="4318" y="2146"/>
                    <a:pt x="4111" y="2146"/>
                  </a:cubicBezTo>
                  <a:cubicBezTo>
                    <a:pt x="4215" y="1939"/>
                    <a:pt x="4318" y="1733"/>
                    <a:pt x="4318" y="1603"/>
                  </a:cubicBezTo>
                  <a:cubicBezTo>
                    <a:pt x="4421" y="1397"/>
                    <a:pt x="4421" y="1190"/>
                    <a:pt x="4318" y="957"/>
                  </a:cubicBezTo>
                  <a:cubicBezTo>
                    <a:pt x="4111" y="854"/>
                    <a:pt x="3982" y="854"/>
                    <a:pt x="3775" y="854"/>
                  </a:cubicBezTo>
                  <a:cubicBezTo>
                    <a:pt x="3465" y="957"/>
                    <a:pt x="3129" y="1086"/>
                    <a:pt x="2922" y="1293"/>
                  </a:cubicBezTo>
                  <a:cubicBezTo>
                    <a:pt x="3025" y="957"/>
                    <a:pt x="3025" y="750"/>
                    <a:pt x="3025" y="544"/>
                  </a:cubicBezTo>
                  <a:cubicBezTo>
                    <a:pt x="2922" y="311"/>
                    <a:pt x="2922" y="207"/>
                    <a:pt x="2819" y="104"/>
                  </a:cubicBezTo>
                  <a:cubicBezTo>
                    <a:pt x="2754" y="52"/>
                    <a:pt x="2670" y="27"/>
                    <a:pt x="2576" y="27"/>
                  </a:cubicBezTo>
                  <a:cubicBezTo>
                    <a:pt x="2483" y="27"/>
                    <a:pt x="2379" y="52"/>
                    <a:pt x="2276" y="104"/>
                  </a:cubicBezTo>
                  <a:cubicBezTo>
                    <a:pt x="2043" y="104"/>
                    <a:pt x="1940" y="311"/>
                    <a:pt x="1836" y="440"/>
                  </a:cubicBezTo>
                  <a:cubicBezTo>
                    <a:pt x="1733" y="647"/>
                    <a:pt x="1629" y="750"/>
                    <a:pt x="1629" y="957"/>
                  </a:cubicBezTo>
                  <a:cubicBezTo>
                    <a:pt x="1526" y="647"/>
                    <a:pt x="1293" y="440"/>
                    <a:pt x="1087" y="207"/>
                  </a:cubicBezTo>
                  <a:cubicBezTo>
                    <a:pt x="983" y="104"/>
                    <a:pt x="880" y="1"/>
                    <a:pt x="647" y="1"/>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9" name="Google Shape;969;p38"/>
            <p:cNvSpPr/>
            <p:nvPr/>
          </p:nvSpPr>
          <p:spPr>
            <a:xfrm rot="-1032839">
              <a:off x="-1759531" y="3294488"/>
              <a:ext cx="151037" cy="151043"/>
            </a:xfrm>
            <a:custGeom>
              <a:avLst/>
              <a:gdLst/>
              <a:ahLst/>
              <a:cxnLst/>
              <a:rect l="l" t="t" r="r" b="b"/>
              <a:pathLst>
                <a:path w="1294" h="1294" extrusionOk="0">
                  <a:moveTo>
                    <a:pt x="1" y="1"/>
                  </a:moveTo>
                  <a:cubicBezTo>
                    <a:pt x="104" y="440"/>
                    <a:pt x="104" y="854"/>
                    <a:pt x="104" y="1293"/>
                  </a:cubicBezTo>
                  <a:cubicBezTo>
                    <a:pt x="440" y="957"/>
                    <a:pt x="854" y="854"/>
                    <a:pt x="1293" y="647"/>
                  </a:cubicBezTo>
                  <a:cubicBezTo>
                    <a:pt x="1293" y="544"/>
                    <a:pt x="1086" y="440"/>
                    <a:pt x="983" y="440"/>
                  </a:cubicBezTo>
                  <a:cubicBezTo>
                    <a:pt x="854" y="440"/>
                    <a:pt x="647" y="440"/>
                    <a:pt x="544" y="544"/>
                  </a:cubicBezTo>
                  <a:lnTo>
                    <a:pt x="544" y="311"/>
                  </a:lnTo>
                  <a:cubicBezTo>
                    <a:pt x="544" y="208"/>
                    <a:pt x="440" y="208"/>
                    <a:pt x="337" y="104"/>
                  </a:cubicBezTo>
                  <a:cubicBezTo>
                    <a:pt x="337" y="1"/>
                    <a:pt x="104" y="1"/>
                    <a:pt x="1" y="1"/>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0" name="Google Shape;970;p38"/>
            <p:cNvSpPr/>
            <p:nvPr/>
          </p:nvSpPr>
          <p:spPr>
            <a:xfrm rot="-1032839">
              <a:off x="-1885745" y="3606969"/>
              <a:ext cx="365220" cy="289713"/>
            </a:xfrm>
            <a:custGeom>
              <a:avLst/>
              <a:gdLst/>
              <a:ahLst/>
              <a:cxnLst/>
              <a:rect l="l" t="t" r="r" b="b"/>
              <a:pathLst>
                <a:path w="3129" h="2482" extrusionOk="0">
                  <a:moveTo>
                    <a:pt x="3128" y="0"/>
                  </a:moveTo>
                  <a:cubicBezTo>
                    <a:pt x="1836" y="414"/>
                    <a:pt x="543" y="1293"/>
                    <a:pt x="1" y="2482"/>
                  </a:cubicBezTo>
                  <a:cubicBezTo>
                    <a:pt x="647" y="2482"/>
                    <a:pt x="1396" y="2249"/>
                    <a:pt x="1939" y="1836"/>
                  </a:cubicBezTo>
                  <a:cubicBezTo>
                    <a:pt x="2586" y="1396"/>
                    <a:pt x="3025" y="750"/>
                    <a:pt x="3128" y="0"/>
                  </a:cubicBezTo>
                  <a:close/>
                </a:path>
              </a:pathLst>
            </a:custGeom>
            <a:solidFill>
              <a:schemeClr val="lt1"/>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1" name="Google Shape;971;p38"/>
            <p:cNvSpPr/>
            <p:nvPr/>
          </p:nvSpPr>
          <p:spPr>
            <a:xfrm>
              <a:off x="-3714225" y="3650887"/>
              <a:ext cx="1599215" cy="393363"/>
            </a:xfrm>
            <a:custGeom>
              <a:avLst/>
              <a:gdLst/>
              <a:ahLst/>
              <a:cxnLst/>
              <a:rect l="l" t="t" r="r" b="b"/>
              <a:pathLst>
                <a:path w="13701" h="3370" extrusionOk="0">
                  <a:moveTo>
                    <a:pt x="7414" y="0"/>
                  </a:moveTo>
                  <a:cubicBezTo>
                    <a:pt x="7278" y="0"/>
                    <a:pt x="7141" y="12"/>
                    <a:pt x="7006" y="35"/>
                  </a:cubicBezTo>
                  <a:cubicBezTo>
                    <a:pt x="5713" y="138"/>
                    <a:pt x="4653" y="1198"/>
                    <a:pt x="3878" y="2387"/>
                  </a:cubicBezTo>
                  <a:cubicBezTo>
                    <a:pt x="3394" y="2187"/>
                    <a:pt x="2910" y="2073"/>
                    <a:pt x="2426" y="2073"/>
                  </a:cubicBezTo>
                  <a:cubicBezTo>
                    <a:pt x="2160" y="2073"/>
                    <a:pt x="1894" y="2107"/>
                    <a:pt x="1629" y="2181"/>
                  </a:cubicBezTo>
                  <a:cubicBezTo>
                    <a:pt x="983" y="2387"/>
                    <a:pt x="440" y="2827"/>
                    <a:pt x="0" y="3370"/>
                  </a:cubicBezTo>
                  <a:lnTo>
                    <a:pt x="13701" y="3370"/>
                  </a:lnTo>
                  <a:cubicBezTo>
                    <a:pt x="13468" y="3034"/>
                    <a:pt x="13055" y="2723"/>
                    <a:pt x="12719" y="2491"/>
                  </a:cubicBezTo>
                  <a:cubicBezTo>
                    <a:pt x="12408" y="2387"/>
                    <a:pt x="12072" y="2284"/>
                    <a:pt x="11866" y="2181"/>
                  </a:cubicBezTo>
                  <a:cubicBezTo>
                    <a:pt x="11530" y="2181"/>
                    <a:pt x="11219" y="2181"/>
                    <a:pt x="10883" y="2284"/>
                  </a:cubicBezTo>
                  <a:cubicBezTo>
                    <a:pt x="10676" y="2284"/>
                    <a:pt x="10470" y="2387"/>
                    <a:pt x="10134" y="2491"/>
                  </a:cubicBezTo>
                  <a:cubicBezTo>
                    <a:pt x="10030" y="1741"/>
                    <a:pt x="9694" y="1095"/>
                    <a:pt x="9177" y="681"/>
                  </a:cubicBezTo>
                  <a:cubicBezTo>
                    <a:pt x="8648" y="237"/>
                    <a:pt x="8032" y="0"/>
                    <a:pt x="7414" y="0"/>
                  </a:cubicBezTo>
                  <a:close/>
                </a:path>
              </a:pathLst>
            </a:custGeom>
            <a:solidFill>
              <a:schemeClr val="accent3"/>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72" name="Google Shape;972;p38"/>
            <p:cNvSpPr/>
            <p:nvPr/>
          </p:nvSpPr>
          <p:spPr>
            <a:xfrm>
              <a:off x="-2190501" y="3873021"/>
              <a:ext cx="739437" cy="171236"/>
            </a:xfrm>
            <a:custGeom>
              <a:avLst/>
              <a:gdLst/>
              <a:ahLst/>
              <a:cxnLst/>
              <a:rect l="l" t="t" r="r" b="b"/>
              <a:pathLst>
                <a:path w="6335" h="1467" extrusionOk="0">
                  <a:moveTo>
                    <a:pt x="4520" y="0"/>
                  </a:moveTo>
                  <a:cubicBezTo>
                    <a:pt x="3937" y="0"/>
                    <a:pt x="3338" y="257"/>
                    <a:pt x="2793" y="588"/>
                  </a:cubicBezTo>
                  <a:cubicBezTo>
                    <a:pt x="2689" y="588"/>
                    <a:pt x="2586" y="484"/>
                    <a:pt x="2457" y="381"/>
                  </a:cubicBezTo>
                  <a:cubicBezTo>
                    <a:pt x="2250" y="278"/>
                    <a:pt x="2146" y="278"/>
                    <a:pt x="1940" y="278"/>
                  </a:cubicBezTo>
                  <a:cubicBezTo>
                    <a:pt x="1867" y="269"/>
                    <a:pt x="1796" y="265"/>
                    <a:pt x="1725" y="265"/>
                  </a:cubicBezTo>
                  <a:cubicBezTo>
                    <a:pt x="940" y="265"/>
                    <a:pt x="285" y="779"/>
                    <a:pt x="1" y="1467"/>
                  </a:cubicBezTo>
                  <a:lnTo>
                    <a:pt x="6334" y="1467"/>
                  </a:lnTo>
                  <a:cubicBezTo>
                    <a:pt x="6231" y="1027"/>
                    <a:pt x="5920" y="588"/>
                    <a:pt x="5481" y="278"/>
                  </a:cubicBezTo>
                  <a:cubicBezTo>
                    <a:pt x="5174" y="82"/>
                    <a:pt x="4849" y="0"/>
                    <a:pt x="4520" y="0"/>
                  </a:cubicBezTo>
                  <a:close/>
                </a:path>
              </a:pathLst>
            </a:custGeom>
            <a:solidFill>
              <a:schemeClr val="accent4"/>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166563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pPr>
              <a:buClr>
                <a:srgbClr val="000000"/>
              </a:buClr>
              <a:buFont typeface="Arial"/>
              <a:buNone/>
            </a:pPr>
            <a:fld id="{B1CF2E77-4E87-4338-A6B2-93E833A84A3C}" type="datetimeFigureOut">
              <a:rPr lang="en-US" sz="1867" kern="0">
                <a:solidFill>
                  <a:prstClr val="black">
                    <a:tint val="75000"/>
                  </a:prstClr>
                </a:solidFill>
                <a:cs typeface="Arial"/>
                <a:sym typeface="Arial"/>
              </a:rPr>
              <a:pPr>
                <a:buClr>
                  <a:srgbClr val="000000"/>
                </a:buClr>
                <a:buFont typeface="Arial"/>
                <a:buNone/>
              </a:pPr>
              <a:t>13/9/2022</a:t>
            </a:fld>
            <a:endParaRPr lang="en-US" sz="1867" kern="0">
              <a:solidFill>
                <a:prstClr val="black">
                  <a:tint val="75000"/>
                </a:prstClr>
              </a:solidFill>
              <a:cs typeface="Arial"/>
              <a:sym typeface="Arial"/>
            </a:endParaRPr>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pPr>
              <a:buClr>
                <a:srgbClr val="000000"/>
              </a:buClr>
              <a:buFont typeface="Arial"/>
              <a:buNone/>
            </a:pPr>
            <a:endParaRPr lang="en-US" sz="1867" kern="0">
              <a:solidFill>
                <a:prstClr val="black">
                  <a:tint val="75000"/>
                </a:prstClr>
              </a:solidFill>
              <a:cs typeface="Arial"/>
              <a:sym typeface="Arial"/>
            </a:endParaRPr>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pPr>
              <a:buClr>
                <a:srgbClr val="000000"/>
              </a:buClr>
              <a:buFont typeface="Arial"/>
              <a:buNone/>
            </a:pPr>
            <a:fld id="{796E19DA-92E0-4635-8627-DEB5FDE3EBA8}" type="slidenum">
              <a:rPr lang="en-US" sz="1867" kern="0">
                <a:solidFill>
                  <a:prstClr val="black">
                    <a:tint val="75000"/>
                  </a:prstClr>
                </a:solidFill>
                <a:cs typeface="Arial"/>
                <a:sym typeface="Arial"/>
              </a:rPr>
              <a:pPr>
                <a:buClr>
                  <a:srgbClr val="000000"/>
                </a:buClr>
                <a:buFont typeface="Arial"/>
                <a:buNone/>
              </a:pPr>
              <a:t>‹#›</a:t>
            </a:fld>
            <a:endParaRPr lang="en-US" sz="1867" kern="0">
              <a:solidFill>
                <a:prstClr val="black">
                  <a:tint val="75000"/>
                </a:prstClr>
              </a:solidFill>
              <a:cs typeface="Arial"/>
              <a:sym typeface="Arial"/>
            </a:endParaRPr>
          </a:p>
        </p:txBody>
      </p:sp>
    </p:spTree>
    <p:extLst>
      <p:ext uri="{BB962C8B-B14F-4D97-AF65-F5344CB8AC3E}">
        <p14:creationId xmlns:p14="http://schemas.microsoft.com/office/powerpoint/2010/main" val="3161670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189467" y="-64267"/>
            <a:ext cx="12566000" cy="7012400"/>
            <a:chOff x="-142100" y="-48200"/>
            <a:chExt cx="9424500" cy="5259300"/>
          </a:xfrm>
        </p:grpSpPr>
        <p:cxnSp>
          <p:nvCxnSpPr>
            <p:cNvPr id="10" name="Google Shape;10;p2"/>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 name="Google Shape;11;p2"/>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 name="Google Shape;12;p2"/>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 name="Google Shape;13;p2"/>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 name="Google Shape;14;p2"/>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 name="Google Shape;15;p2"/>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 name="Google Shape;16;p2"/>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 name="Google Shape;17;p2"/>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 name="Google Shape;18;p2"/>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 name="Google Shape;19;p2"/>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0" name="Google Shape;20;p2"/>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1" name="Google Shape;21;p2"/>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2" name="Google Shape;22;p2"/>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3" name="Google Shape;23;p2"/>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4" name="Google Shape;24;p2"/>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5" name="Google Shape;25;p2"/>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6" name="Google Shape;26;p2"/>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7" name="Google Shape;27;p2"/>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8" name="Google Shape;28;p2"/>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9" name="Google Shape;29;p2"/>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0" name="Google Shape;30;p2"/>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1" name="Google Shape;31;p2"/>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 name="Google Shape;32;p2"/>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 name="Google Shape;33;p2"/>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 name="Google Shape;34;p2"/>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5" name="Google Shape;35;p2"/>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6" name="Google Shape;36;p2"/>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7" name="Google Shape;37;p2"/>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 name="Google Shape;38;p2"/>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 name="Google Shape;39;p2"/>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0" name="Google Shape;40;p2"/>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 name="Google Shape;41;p2"/>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2" name="Google Shape;42;p2"/>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3" name="Google Shape;43;p2"/>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4" name="Google Shape;44;p2"/>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5" name="Google Shape;45;p2"/>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6" name="Google Shape;46;p2"/>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7" name="Google Shape;47;p2"/>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8" name="Google Shape;48;p2"/>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9" name="Google Shape;49;p2"/>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0" name="Google Shape;50;p2"/>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1" name="Google Shape;51;p2"/>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2" name="Google Shape;52;p2"/>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3" name="Google Shape;53;p2"/>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54" name="Google Shape;54;p2"/>
          <p:cNvSpPr/>
          <p:nvPr/>
        </p:nvSpPr>
        <p:spPr>
          <a:xfrm rot="-30003" flipH="1">
            <a:off x="1329465" y="868633"/>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5" name="Google Shape;55;p2"/>
          <p:cNvSpPr txBox="1">
            <a:spLocks noGrp="1"/>
          </p:cNvSpPr>
          <p:nvPr>
            <p:ph type="ctrTitle"/>
          </p:nvPr>
        </p:nvSpPr>
        <p:spPr>
          <a:xfrm rot="268">
            <a:off x="959999" y="2209867"/>
            <a:ext cx="10272000" cy="2682400"/>
          </a:xfrm>
          <a:prstGeom prst="rect">
            <a:avLst/>
          </a:prstGeom>
          <a:solidFill>
            <a:schemeClr val="lt2"/>
          </a:solidFill>
        </p:spPr>
        <p:txBody>
          <a:bodyPr spcFirstLastPara="1" wrap="square" lIns="91425" tIns="91425" rIns="91425" bIns="91425" anchor="ctr" anchorCtr="0">
            <a:noAutofit/>
          </a:bodyPr>
          <a:lstStyle>
            <a:lvl1pPr lvl="0" algn="ctr">
              <a:spcBef>
                <a:spcPts val="0"/>
              </a:spcBef>
              <a:spcAft>
                <a:spcPts val="0"/>
              </a:spcAft>
              <a:buClr>
                <a:srgbClr val="191919"/>
              </a:buClr>
              <a:buSzPts val="5200"/>
              <a:buNone/>
              <a:defRPr sz="7733">
                <a:solidFill>
                  <a:srgbClr val="191919"/>
                </a:solidFill>
              </a:defRPr>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56" name="Google Shape;56;p2"/>
          <p:cNvSpPr txBox="1">
            <a:spLocks noGrp="1"/>
          </p:cNvSpPr>
          <p:nvPr>
            <p:ph type="subTitle" idx="1"/>
          </p:nvPr>
        </p:nvSpPr>
        <p:spPr>
          <a:xfrm rot="-59909">
            <a:off x="3551470" y="4670432"/>
            <a:ext cx="5486033" cy="609289"/>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1400"/>
              <a:buNone/>
              <a:defRPr sz="2133">
                <a:solidFill>
                  <a:schemeClr val="lt1"/>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grpSp>
        <p:nvGrpSpPr>
          <p:cNvPr id="57" name="Google Shape;57;p2"/>
          <p:cNvGrpSpPr/>
          <p:nvPr/>
        </p:nvGrpSpPr>
        <p:grpSpPr>
          <a:xfrm>
            <a:off x="652370" y="5386378"/>
            <a:ext cx="1782303" cy="841249"/>
            <a:chOff x="157977" y="4219508"/>
            <a:chExt cx="1336727" cy="630937"/>
          </a:xfrm>
        </p:grpSpPr>
        <p:sp>
          <p:nvSpPr>
            <p:cNvPr id="58" name="Google Shape;58;p2"/>
            <p:cNvSpPr/>
            <p:nvPr/>
          </p:nvSpPr>
          <p:spPr>
            <a:xfrm>
              <a:off x="1268232" y="44587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59" name="Google Shape;59;p2"/>
            <p:cNvSpPr/>
            <p:nvPr/>
          </p:nvSpPr>
          <p:spPr>
            <a:xfrm>
              <a:off x="1320834" y="45556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0" name="Google Shape;60;p2"/>
            <p:cNvSpPr/>
            <p:nvPr/>
          </p:nvSpPr>
          <p:spPr>
            <a:xfrm>
              <a:off x="488008" y="42241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1" name="Google Shape;61;p2"/>
            <p:cNvSpPr/>
            <p:nvPr/>
          </p:nvSpPr>
          <p:spPr>
            <a:xfrm>
              <a:off x="504410" y="42195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 name="Google Shape;62;p2"/>
            <p:cNvSpPr/>
            <p:nvPr/>
          </p:nvSpPr>
          <p:spPr>
            <a:xfrm>
              <a:off x="157977" y="44346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3" name="Google Shape;63;p2"/>
            <p:cNvSpPr/>
            <p:nvPr/>
          </p:nvSpPr>
          <p:spPr>
            <a:xfrm>
              <a:off x="1007592" y="45452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 name="Google Shape;64;p2"/>
            <p:cNvSpPr/>
            <p:nvPr/>
          </p:nvSpPr>
          <p:spPr>
            <a:xfrm>
              <a:off x="233851" y="45779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65" name="Google Shape;65;p2"/>
          <p:cNvGrpSpPr/>
          <p:nvPr/>
        </p:nvGrpSpPr>
        <p:grpSpPr>
          <a:xfrm rot="500999">
            <a:off x="9674367" y="5350753"/>
            <a:ext cx="1824965" cy="912497"/>
            <a:chOff x="6697867" y="-312822"/>
            <a:chExt cx="786877" cy="390023"/>
          </a:xfrm>
        </p:grpSpPr>
        <p:sp>
          <p:nvSpPr>
            <p:cNvPr id="66" name="Google Shape;66;p2"/>
            <p:cNvSpPr/>
            <p:nvPr/>
          </p:nvSpPr>
          <p:spPr>
            <a:xfrm>
              <a:off x="6835110" y="-192459"/>
              <a:ext cx="162228" cy="148026"/>
            </a:xfrm>
            <a:custGeom>
              <a:avLst/>
              <a:gdLst/>
              <a:ahLst/>
              <a:cxnLst/>
              <a:rect l="l" t="t" r="r" b="b"/>
              <a:pathLst>
                <a:path w="2013" h="1846" extrusionOk="0">
                  <a:moveTo>
                    <a:pt x="322" y="119"/>
                  </a:moveTo>
                  <a:lnTo>
                    <a:pt x="322" y="119"/>
                  </a:lnTo>
                  <a:cubicBezTo>
                    <a:pt x="810" y="238"/>
                    <a:pt x="1798" y="560"/>
                    <a:pt x="1917" y="655"/>
                  </a:cubicBezTo>
                  <a:cubicBezTo>
                    <a:pt x="1870" y="715"/>
                    <a:pt x="1667" y="798"/>
                    <a:pt x="1512" y="834"/>
                  </a:cubicBezTo>
                  <a:cubicBezTo>
                    <a:pt x="1215" y="655"/>
                    <a:pt x="655" y="310"/>
                    <a:pt x="322" y="119"/>
                  </a:cubicBezTo>
                  <a:close/>
                  <a:moveTo>
                    <a:pt x="155" y="214"/>
                  </a:moveTo>
                  <a:cubicBezTo>
                    <a:pt x="298" y="357"/>
                    <a:pt x="584" y="619"/>
                    <a:pt x="1155" y="1119"/>
                  </a:cubicBezTo>
                  <a:cubicBezTo>
                    <a:pt x="1096" y="1381"/>
                    <a:pt x="1000" y="1679"/>
                    <a:pt x="953" y="1750"/>
                  </a:cubicBezTo>
                  <a:cubicBezTo>
                    <a:pt x="834" y="1607"/>
                    <a:pt x="322" y="619"/>
                    <a:pt x="155" y="214"/>
                  </a:cubicBezTo>
                  <a:close/>
                  <a:moveTo>
                    <a:pt x="84" y="0"/>
                  </a:moveTo>
                  <a:cubicBezTo>
                    <a:pt x="72" y="0"/>
                    <a:pt x="60" y="0"/>
                    <a:pt x="48" y="12"/>
                  </a:cubicBezTo>
                  <a:lnTo>
                    <a:pt x="36" y="12"/>
                  </a:lnTo>
                  <a:cubicBezTo>
                    <a:pt x="36" y="12"/>
                    <a:pt x="36" y="24"/>
                    <a:pt x="36" y="24"/>
                  </a:cubicBezTo>
                  <a:cubicBezTo>
                    <a:pt x="12" y="48"/>
                    <a:pt x="0" y="72"/>
                    <a:pt x="107" y="310"/>
                  </a:cubicBezTo>
                  <a:cubicBezTo>
                    <a:pt x="215" y="560"/>
                    <a:pt x="834" y="1846"/>
                    <a:pt x="953" y="1846"/>
                  </a:cubicBezTo>
                  <a:cubicBezTo>
                    <a:pt x="989" y="1846"/>
                    <a:pt x="1084" y="1846"/>
                    <a:pt x="1239" y="1107"/>
                  </a:cubicBezTo>
                  <a:cubicBezTo>
                    <a:pt x="1239" y="1096"/>
                    <a:pt x="1239" y="1084"/>
                    <a:pt x="1227" y="1072"/>
                  </a:cubicBezTo>
                  <a:cubicBezTo>
                    <a:pt x="917" y="798"/>
                    <a:pt x="453" y="381"/>
                    <a:pt x="227" y="167"/>
                  </a:cubicBezTo>
                  <a:lnTo>
                    <a:pt x="227" y="167"/>
                  </a:lnTo>
                  <a:cubicBezTo>
                    <a:pt x="512" y="322"/>
                    <a:pt x="1096" y="679"/>
                    <a:pt x="1489" y="917"/>
                  </a:cubicBezTo>
                  <a:cubicBezTo>
                    <a:pt x="1501" y="929"/>
                    <a:pt x="1512" y="929"/>
                    <a:pt x="1524" y="929"/>
                  </a:cubicBezTo>
                  <a:cubicBezTo>
                    <a:pt x="1596" y="905"/>
                    <a:pt x="1953" y="798"/>
                    <a:pt x="2001" y="667"/>
                  </a:cubicBezTo>
                  <a:cubicBezTo>
                    <a:pt x="2001" y="667"/>
                    <a:pt x="2012" y="643"/>
                    <a:pt x="1989" y="619"/>
                  </a:cubicBezTo>
                  <a:cubicBezTo>
                    <a:pt x="1893" y="464"/>
                    <a:pt x="298" y="0"/>
                    <a:pt x="84"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7" name="Google Shape;67;p2"/>
            <p:cNvSpPr/>
            <p:nvPr/>
          </p:nvSpPr>
          <p:spPr>
            <a:xfrm>
              <a:off x="6923355" y="-123737"/>
              <a:ext cx="36588" cy="59259"/>
            </a:xfrm>
            <a:custGeom>
              <a:avLst/>
              <a:gdLst/>
              <a:ahLst/>
              <a:cxnLst/>
              <a:rect l="l" t="t" r="r" b="b"/>
              <a:pathLst>
                <a:path w="454" h="739" extrusionOk="0">
                  <a:moveTo>
                    <a:pt x="417" y="0"/>
                  </a:moveTo>
                  <a:cubicBezTo>
                    <a:pt x="394" y="0"/>
                    <a:pt x="370" y="12"/>
                    <a:pt x="370" y="36"/>
                  </a:cubicBezTo>
                  <a:cubicBezTo>
                    <a:pt x="346" y="298"/>
                    <a:pt x="310" y="596"/>
                    <a:pt x="286" y="655"/>
                  </a:cubicBezTo>
                  <a:cubicBezTo>
                    <a:pt x="251" y="631"/>
                    <a:pt x="155" y="548"/>
                    <a:pt x="84" y="453"/>
                  </a:cubicBezTo>
                  <a:cubicBezTo>
                    <a:pt x="70" y="446"/>
                    <a:pt x="57" y="439"/>
                    <a:pt x="45" y="439"/>
                  </a:cubicBezTo>
                  <a:cubicBezTo>
                    <a:pt x="37" y="439"/>
                    <a:pt x="30" y="443"/>
                    <a:pt x="25" y="453"/>
                  </a:cubicBezTo>
                  <a:cubicBezTo>
                    <a:pt x="1" y="465"/>
                    <a:pt x="1" y="489"/>
                    <a:pt x="13" y="512"/>
                  </a:cubicBezTo>
                  <a:cubicBezTo>
                    <a:pt x="72" y="572"/>
                    <a:pt x="203" y="727"/>
                    <a:pt x="286" y="739"/>
                  </a:cubicBezTo>
                  <a:cubicBezTo>
                    <a:pt x="310" y="739"/>
                    <a:pt x="322" y="727"/>
                    <a:pt x="334" y="715"/>
                  </a:cubicBezTo>
                  <a:cubicBezTo>
                    <a:pt x="394" y="679"/>
                    <a:pt x="429" y="322"/>
                    <a:pt x="453" y="48"/>
                  </a:cubicBezTo>
                  <a:cubicBezTo>
                    <a:pt x="453" y="24"/>
                    <a:pt x="441" y="0"/>
                    <a:pt x="417"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 name="Google Shape;68;p2"/>
            <p:cNvSpPr/>
            <p:nvPr/>
          </p:nvSpPr>
          <p:spPr>
            <a:xfrm>
              <a:off x="7073734" y="-309534"/>
              <a:ext cx="264013" cy="149630"/>
            </a:xfrm>
            <a:custGeom>
              <a:avLst/>
              <a:gdLst/>
              <a:ahLst/>
              <a:cxnLst/>
              <a:rect l="l" t="t" r="r" b="b"/>
              <a:pathLst>
                <a:path w="3276" h="1866" extrusionOk="0">
                  <a:moveTo>
                    <a:pt x="1994" y="0"/>
                  </a:moveTo>
                  <a:cubicBezTo>
                    <a:pt x="1841" y="0"/>
                    <a:pt x="1704" y="87"/>
                    <a:pt x="1612" y="201"/>
                  </a:cubicBezTo>
                  <a:lnTo>
                    <a:pt x="1612" y="201"/>
                  </a:lnTo>
                  <a:cubicBezTo>
                    <a:pt x="1549" y="149"/>
                    <a:pt x="1467" y="103"/>
                    <a:pt x="1361" y="67"/>
                  </a:cubicBezTo>
                  <a:cubicBezTo>
                    <a:pt x="1274" y="37"/>
                    <a:pt x="1201" y="24"/>
                    <a:pt x="1140" y="24"/>
                  </a:cubicBezTo>
                  <a:cubicBezTo>
                    <a:pt x="764" y="24"/>
                    <a:pt x="826" y="508"/>
                    <a:pt x="826" y="508"/>
                  </a:cubicBezTo>
                  <a:cubicBezTo>
                    <a:pt x="786" y="484"/>
                    <a:pt x="744" y="473"/>
                    <a:pt x="701" y="473"/>
                  </a:cubicBezTo>
                  <a:cubicBezTo>
                    <a:pt x="378" y="473"/>
                    <a:pt x="0" y="1085"/>
                    <a:pt x="421" y="1401"/>
                  </a:cubicBezTo>
                  <a:cubicBezTo>
                    <a:pt x="555" y="1502"/>
                    <a:pt x="684" y="1546"/>
                    <a:pt x="794" y="1552"/>
                  </a:cubicBezTo>
                  <a:lnTo>
                    <a:pt x="794" y="1552"/>
                  </a:lnTo>
                  <a:cubicBezTo>
                    <a:pt x="830" y="1717"/>
                    <a:pt x="946" y="1861"/>
                    <a:pt x="1195" y="1865"/>
                  </a:cubicBezTo>
                  <a:cubicBezTo>
                    <a:pt x="1208" y="1865"/>
                    <a:pt x="1221" y="1865"/>
                    <a:pt x="1234" y="1865"/>
                  </a:cubicBezTo>
                  <a:cubicBezTo>
                    <a:pt x="1564" y="1865"/>
                    <a:pt x="1788" y="1790"/>
                    <a:pt x="1916" y="1677"/>
                  </a:cubicBezTo>
                  <a:lnTo>
                    <a:pt x="1916" y="1677"/>
                  </a:lnTo>
                  <a:cubicBezTo>
                    <a:pt x="1942" y="1713"/>
                    <a:pt x="1975" y="1749"/>
                    <a:pt x="2016" y="1782"/>
                  </a:cubicBezTo>
                  <a:cubicBezTo>
                    <a:pt x="2072" y="1825"/>
                    <a:pt x="2139" y="1844"/>
                    <a:pt x="2212" y="1844"/>
                  </a:cubicBezTo>
                  <a:cubicBezTo>
                    <a:pt x="2642" y="1844"/>
                    <a:pt x="3275" y="1180"/>
                    <a:pt x="2909" y="793"/>
                  </a:cubicBezTo>
                  <a:cubicBezTo>
                    <a:pt x="2808" y="686"/>
                    <a:pt x="2700" y="646"/>
                    <a:pt x="2599" y="646"/>
                  </a:cubicBezTo>
                  <a:cubicBezTo>
                    <a:pt x="2587" y="646"/>
                    <a:pt x="2575" y="647"/>
                    <a:pt x="2564" y="648"/>
                  </a:cubicBezTo>
                  <a:lnTo>
                    <a:pt x="2564" y="648"/>
                  </a:lnTo>
                  <a:cubicBezTo>
                    <a:pt x="2571" y="455"/>
                    <a:pt x="2478" y="232"/>
                    <a:pt x="2242" y="79"/>
                  </a:cubicBezTo>
                  <a:cubicBezTo>
                    <a:pt x="2157" y="24"/>
                    <a:pt x="2073" y="0"/>
                    <a:pt x="19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 name="Google Shape;69;p2"/>
            <p:cNvSpPr/>
            <p:nvPr/>
          </p:nvSpPr>
          <p:spPr>
            <a:xfrm>
              <a:off x="7084533" y="-312822"/>
              <a:ext cx="238063" cy="155724"/>
            </a:xfrm>
            <a:custGeom>
              <a:avLst/>
              <a:gdLst/>
              <a:ahLst/>
              <a:cxnLst/>
              <a:rect l="l" t="t" r="r" b="b"/>
              <a:pathLst>
                <a:path w="2954" h="1942" extrusionOk="0">
                  <a:moveTo>
                    <a:pt x="1489" y="299"/>
                  </a:moveTo>
                  <a:cubicBezTo>
                    <a:pt x="1608" y="418"/>
                    <a:pt x="1620" y="549"/>
                    <a:pt x="1596" y="632"/>
                  </a:cubicBezTo>
                  <a:cubicBezTo>
                    <a:pt x="1574" y="683"/>
                    <a:pt x="1543" y="707"/>
                    <a:pt x="1509" y="707"/>
                  </a:cubicBezTo>
                  <a:cubicBezTo>
                    <a:pt x="1487" y="707"/>
                    <a:pt x="1465" y="698"/>
                    <a:pt x="1442" y="680"/>
                  </a:cubicBezTo>
                  <a:cubicBezTo>
                    <a:pt x="1358" y="608"/>
                    <a:pt x="1382" y="441"/>
                    <a:pt x="1489" y="299"/>
                  </a:cubicBezTo>
                  <a:close/>
                  <a:moveTo>
                    <a:pt x="2382" y="739"/>
                  </a:moveTo>
                  <a:lnTo>
                    <a:pt x="2382" y="739"/>
                  </a:lnTo>
                  <a:cubicBezTo>
                    <a:pt x="2358" y="894"/>
                    <a:pt x="2263" y="1013"/>
                    <a:pt x="2132" y="1025"/>
                  </a:cubicBezTo>
                  <a:cubicBezTo>
                    <a:pt x="2132" y="1037"/>
                    <a:pt x="2120" y="1037"/>
                    <a:pt x="2108" y="1037"/>
                  </a:cubicBezTo>
                  <a:cubicBezTo>
                    <a:pt x="2073" y="1037"/>
                    <a:pt x="2073" y="1025"/>
                    <a:pt x="2073" y="1013"/>
                  </a:cubicBezTo>
                  <a:cubicBezTo>
                    <a:pt x="2073" y="942"/>
                    <a:pt x="2204" y="775"/>
                    <a:pt x="2382" y="739"/>
                  </a:cubicBezTo>
                  <a:close/>
                  <a:moveTo>
                    <a:pt x="834" y="1132"/>
                  </a:moveTo>
                  <a:cubicBezTo>
                    <a:pt x="858" y="1132"/>
                    <a:pt x="870" y="1156"/>
                    <a:pt x="894" y="1180"/>
                  </a:cubicBezTo>
                  <a:cubicBezTo>
                    <a:pt x="953" y="1263"/>
                    <a:pt x="965" y="1346"/>
                    <a:pt x="930" y="1418"/>
                  </a:cubicBezTo>
                  <a:cubicBezTo>
                    <a:pt x="894" y="1501"/>
                    <a:pt x="799" y="1549"/>
                    <a:pt x="692" y="1549"/>
                  </a:cubicBezTo>
                  <a:cubicBezTo>
                    <a:pt x="668" y="1406"/>
                    <a:pt x="715" y="1251"/>
                    <a:pt x="763" y="1180"/>
                  </a:cubicBezTo>
                  <a:cubicBezTo>
                    <a:pt x="787" y="1156"/>
                    <a:pt x="811" y="1132"/>
                    <a:pt x="834" y="1132"/>
                  </a:cubicBezTo>
                  <a:close/>
                  <a:moveTo>
                    <a:pt x="1811" y="1263"/>
                  </a:moveTo>
                  <a:cubicBezTo>
                    <a:pt x="1823" y="1263"/>
                    <a:pt x="1835" y="1287"/>
                    <a:pt x="1846" y="1323"/>
                  </a:cubicBezTo>
                  <a:cubicBezTo>
                    <a:pt x="1882" y="1442"/>
                    <a:pt x="1858" y="1561"/>
                    <a:pt x="1787" y="1644"/>
                  </a:cubicBezTo>
                  <a:cubicBezTo>
                    <a:pt x="1715" y="1525"/>
                    <a:pt x="1727" y="1394"/>
                    <a:pt x="1763" y="1311"/>
                  </a:cubicBezTo>
                  <a:cubicBezTo>
                    <a:pt x="1787" y="1275"/>
                    <a:pt x="1799" y="1263"/>
                    <a:pt x="1811" y="1263"/>
                  </a:cubicBezTo>
                  <a:close/>
                  <a:moveTo>
                    <a:pt x="1857" y="85"/>
                  </a:moveTo>
                  <a:cubicBezTo>
                    <a:pt x="1935" y="85"/>
                    <a:pt x="2013" y="108"/>
                    <a:pt x="2085" y="156"/>
                  </a:cubicBezTo>
                  <a:cubicBezTo>
                    <a:pt x="2275" y="263"/>
                    <a:pt x="2382" y="453"/>
                    <a:pt x="2394" y="644"/>
                  </a:cubicBezTo>
                  <a:cubicBezTo>
                    <a:pt x="2168" y="680"/>
                    <a:pt x="1989" y="882"/>
                    <a:pt x="1989" y="1013"/>
                  </a:cubicBezTo>
                  <a:cubicBezTo>
                    <a:pt x="1989" y="1061"/>
                    <a:pt x="2025" y="1108"/>
                    <a:pt x="2108" y="1108"/>
                  </a:cubicBezTo>
                  <a:lnTo>
                    <a:pt x="2144" y="1108"/>
                  </a:lnTo>
                  <a:cubicBezTo>
                    <a:pt x="2323" y="1084"/>
                    <a:pt x="2454" y="930"/>
                    <a:pt x="2466" y="715"/>
                  </a:cubicBezTo>
                  <a:cubicBezTo>
                    <a:pt x="2573" y="727"/>
                    <a:pt x="2656" y="775"/>
                    <a:pt x="2739" y="858"/>
                  </a:cubicBezTo>
                  <a:cubicBezTo>
                    <a:pt x="2882" y="1001"/>
                    <a:pt x="2847" y="1180"/>
                    <a:pt x="2799" y="1299"/>
                  </a:cubicBezTo>
                  <a:cubicBezTo>
                    <a:pt x="2668" y="1584"/>
                    <a:pt x="2335" y="1835"/>
                    <a:pt x="2085" y="1835"/>
                  </a:cubicBezTo>
                  <a:cubicBezTo>
                    <a:pt x="2013" y="1835"/>
                    <a:pt x="1954" y="1823"/>
                    <a:pt x="1906" y="1787"/>
                  </a:cubicBezTo>
                  <a:cubicBezTo>
                    <a:pt x="1882" y="1763"/>
                    <a:pt x="1858" y="1739"/>
                    <a:pt x="1835" y="1715"/>
                  </a:cubicBezTo>
                  <a:cubicBezTo>
                    <a:pt x="1942" y="1596"/>
                    <a:pt x="1977" y="1454"/>
                    <a:pt x="1930" y="1299"/>
                  </a:cubicBezTo>
                  <a:cubicBezTo>
                    <a:pt x="1894" y="1192"/>
                    <a:pt x="1846" y="1180"/>
                    <a:pt x="1811" y="1180"/>
                  </a:cubicBezTo>
                  <a:cubicBezTo>
                    <a:pt x="1763" y="1180"/>
                    <a:pt x="1715" y="1215"/>
                    <a:pt x="1692" y="1275"/>
                  </a:cubicBezTo>
                  <a:cubicBezTo>
                    <a:pt x="1632" y="1382"/>
                    <a:pt x="1620" y="1549"/>
                    <a:pt x="1727" y="1704"/>
                  </a:cubicBezTo>
                  <a:cubicBezTo>
                    <a:pt x="1620" y="1775"/>
                    <a:pt x="1442" y="1858"/>
                    <a:pt x="1096" y="1858"/>
                  </a:cubicBezTo>
                  <a:lnTo>
                    <a:pt x="1061" y="1858"/>
                  </a:lnTo>
                  <a:cubicBezTo>
                    <a:pt x="846" y="1858"/>
                    <a:pt x="751" y="1739"/>
                    <a:pt x="715" y="1632"/>
                  </a:cubicBezTo>
                  <a:cubicBezTo>
                    <a:pt x="846" y="1632"/>
                    <a:pt x="953" y="1561"/>
                    <a:pt x="1013" y="1454"/>
                  </a:cubicBezTo>
                  <a:cubicBezTo>
                    <a:pt x="1061" y="1346"/>
                    <a:pt x="1037" y="1227"/>
                    <a:pt x="953" y="1120"/>
                  </a:cubicBezTo>
                  <a:cubicBezTo>
                    <a:pt x="918" y="1061"/>
                    <a:pt x="870" y="1049"/>
                    <a:pt x="834" y="1049"/>
                  </a:cubicBezTo>
                  <a:cubicBezTo>
                    <a:pt x="787" y="1049"/>
                    <a:pt x="739" y="1073"/>
                    <a:pt x="703" y="1120"/>
                  </a:cubicBezTo>
                  <a:cubicBezTo>
                    <a:pt x="632" y="1215"/>
                    <a:pt x="596" y="1382"/>
                    <a:pt x="608" y="1537"/>
                  </a:cubicBezTo>
                  <a:cubicBezTo>
                    <a:pt x="513" y="1513"/>
                    <a:pt x="418" y="1477"/>
                    <a:pt x="311" y="1394"/>
                  </a:cubicBezTo>
                  <a:cubicBezTo>
                    <a:pt x="156" y="1287"/>
                    <a:pt x="108" y="1108"/>
                    <a:pt x="168" y="906"/>
                  </a:cubicBezTo>
                  <a:cubicBezTo>
                    <a:pt x="239" y="715"/>
                    <a:pt x="418" y="549"/>
                    <a:pt x="572" y="549"/>
                  </a:cubicBezTo>
                  <a:cubicBezTo>
                    <a:pt x="608" y="549"/>
                    <a:pt x="644" y="561"/>
                    <a:pt x="668" y="572"/>
                  </a:cubicBezTo>
                  <a:cubicBezTo>
                    <a:pt x="674" y="578"/>
                    <a:pt x="683" y="581"/>
                    <a:pt x="692" y="581"/>
                  </a:cubicBezTo>
                  <a:cubicBezTo>
                    <a:pt x="700" y="581"/>
                    <a:pt x="709" y="578"/>
                    <a:pt x="715" y="572"/>
                  </a:cubicBezTo>
                  <a:cubicBezTo>
                    <a:pt x="727" y="561"/>
                    <a:pt x="739" y="549"/>
                    <a:pt x="739" y="537"/>
                  </a:cubicBezTo>
                  <a:cubicBezTo>
                    <a:pt x="739" y="537"/>
                    <a:pt x="703" y="299"/>
                    <a:pt x="811" y="180"/>
                  </a:cubicBezTo>
                  <a:cubicBezTo>
                    <a:pt x="858" y="125"/>
                    <a:pt x="925" y="98"/>
                    <a:pt x="1010" y="98"/>
                  </a:cubicBezTo>
                  <a:cubicBezTo>
                    <a:pt x="1073" y="98"/>
                    <a:pt x="1146" y="113"/>
                    <a:pt x="1227" y="144"/>
                  </a:cubicBezTo>
                  <a:cubicBezTo>
                    <a:pt x="1299" y="168"/>
                    <a:pt x="1370" y="203"/>
                    <a:pt x="1418" y="239"/>
                  </a:cubicBezTo>
                  <a:cubicBezTo>
                    <a:pt x="1299" y="406"/>
                    <a:pt x="1263" y="620"/>
                    <a:pt x="1394" y="739"/>
                  </a:cubicBezTo>
                  <a:cubicBezTo>
                    <a:pt x="1433" y="769"/>
                    <a:pt x="1475" y="784"/>
                    <a:pt x="1515" y="784"/>
                  </a:cubicBezTo>
                  <a:cubicBezTo>
                    <a:pt x="1585" y="784"/>
                    <a:pt x="1649" y="739"/>
                    <a:pt x="1680" y="656"/>
                  </a:cubicBezTo>
                  <a:cubicBezTo>
                    <a:pt x="1715" y="537"/>
                    <a:pt x="1692" y="370"/>
                    <a:pt x="1537" y="227"/>
                  </a:cubicBezTo>
                  <a:cubicBezTo>
                    <a:pt x="1629" y="135"/>
                    <a:pt x="1743" y="85"/>
                    <a:pt x="1857" y="85"/>
                  </a:cubicBezTo>
                  <a:close/>
                  <a:moveTo>
                    <a:pt x="1858" y="1"/>
                  </a:moveTo>
                  <a:cubicBezTo>
                    <a:pt x="1715" y="1"/>
                    <a:pt x="1573" y="61"/>
                    <a:pt x="1465" y="180"/>
                  </a:cubicBezTo>
                  <a:cubicBezTo>
                    <a:pt x="1406" y="132"/>
                    <a:pt x="1334" y="96"/>
                    <a:pt x="1239" y="61"/>
                  </a:cubicBezTo>
                  <a:cubicBezTo>
                    <a:pt x="1154" y="34"/>
                    <a:pt x="1078" y="20"/>
                    <a:pt x="1010" y="20"/>
                  </a:cubicBezTo>
                  <a:cubicBezTo>
                    <a:pt x="896" y="20"/>
                    <a:pt x="806" y="58"/>
                    <a:pt x="739" y="132"/>
                  </a:cubicBezTo>
                  <a:cubicBezTo>
                    <a:pt x="656" y="239"/>
                    <a:pt x="644" y="394"/>
                    <a:pt x="644" y="477"/>
                  </a:cubicBezTo>
                  <a:cubicBezTo>
                    <a:pt x="620" y="477"/>
                    <a:pt x="584" y="465"/>
                    <a:pt x="561" y="465"/>
                  </a:cubicBezTo>
                  <a:cubicBezTo>
                    <a:pt x="370" y="465"/>
                    <a:pt x="168" y="656"/>
                    <a:pt x="84" y="894"/>
                  </a:cubicBezTo>
                  <a:cubicBezTo>
                    <a:pt x="1" y="1120"/>
                    <a:pt x="72" y="1334"/>
                    <a:pt x="263" y="1477"/>
                  </a:cubicBezTo>
                  <a:cubicBezTo>
                    <a:pt x="382" y="1561"/>
                    <a:pt x="501" y="1620"/>
                    <a:pt x="620" y="1632"/>
                  </a:cubicBezTo>
                  <a:cubicBezTo>
                    <a:pt x="680" y="1835"/>
                    <a:pt x="834" y="1942"/>
                    <a:pt x="1049" y="1942"/>
                  </a:cubicBezTo>
                  <a:lnTo>
                    <a:pt x="1096" y="1942"/>
                  </a:lnTo>
                  <a:cubicBezTo>
                    <a:pt x="1394" y="1942"/>
                    <a:pt x="1620" y="1882"/>
                    <a:pt x="1775" y="1775"/>
                  </a:cubicBezTo>
                  <a:cubicBezTo>
                    <a:pt x="1799" y="1799"/>
                    <a:pt x="1823" y="1823"/>
                    <a:pt x="1858" y="1846"/>
                  </a:cubicBezTo>
                  <a:cubicBezTo>
                    <a:pt x="1918" y="1906"/>
                    <a:pt x="1989" y="1930"/>
                    <a:pt x="2085" y="1930"/>
                  </a:cubicBezTo>
                  <a:cubicBezTo>
                    <a:pt x="2370" y="1930"/>
                    <a:pt x="2739" y="1656"/>
                    <a:pt x="2870" y="1346"/>
                  </a:cubicBezTo>
                  <a:cubicBezTo>
                    <a:pt x="2954" y="1132"/>
                    <a:pt x="2930" y="942"/>
                    <a:pt x="2799" y="799"/>
                  </a:cubicBezTo>
                  <a:cubicBezTo>
                    <a:pt x="2704" y="703"/>
                    <a:pt x="2597" y="644"/>
                    <a:pt x="2466" y="644"/>
                  </a:cubicBezTo>
                  <a:cubicBezTo>
                    <a:pt x="2454" y="418"/>
                    <a:pt x="2335" y="215"/>
                    <a:pt x="2120" y="84"/>
                  </a:cubicBezTo>
                  <a:cubicBezTo>
                    <a:pt x="2037" y="25"/>
                    <a:pt x="1942" y="1"/>
                    <a:pt x="1858" y="1"/>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0" name="Google Shape;70;p2"/>
            <p:cNvSpPr/>
            <p:nvPr/>
          </p:nvSpPr>
          <p:spPr>
            <a:xfrm>
              <a:off x="6697867" y="-79794"/>
              <a:ext cx="67293" cy="67839"/>
            </a:xfrm>
            <a:custGeom>
              <a:avLst/>
              <a:gdLst/>
              <a:ahLst/>
              <a:cxnLst/>
              <a:rect l="l" t="t" r="r" b="b"/>
              <a:pathLst>
                <a:path w="835" h="846" extrusionOk="0">
                  <a:moveTo>
                    <a:pt x="441" y="131"/>
                  </a:moveTo>
                  <a:cubicBezTo>
                    <a:pt x="453" y="167"/>
                    <a:pt x="465" y="202"/>
                    <a:pt x="477" y="226"/>
                  </a:cubicBezTo>
                  <a:cubicBezTo>
                    <a:pt x="489" y="310"/>
                    <a:pt x="501" y="333"/>
                    <a:pt x="513" y="345"/>
                  </a:cubicBezTo>
                  <a:cubicBezTo>
                    <a:pt x="513" y="357"/>
                    <a:pt x="537" y="369"/>
                    <a:pt x="620" y="393"/>
                  </a:cubicBezTo>
                  <a:cubicBezTo>
                    <a:pt x="644" y="405"/>
                    <a:pt x="679" y="417"/>
                    <a:pt x="703" y="429"/>
                  </a:cubicBezTo>
                  <a:cubicBezTo>
                    <a:pt x="656" y="453"/>
                    <a:pt x="596" y="476"/>
                    <a:pt x="537" y="500"/>
                  </a:cubicBezTo>
                  <a:cubicBezTo>
                    <a:pt x="525" y="500"/>
                    <a:pt x="513" y="512"/>
                    <a:pt x="513" y="524"/>
                  </a:cubicBezTo>
                  <a:cubicBezTo>
                    <a:pt x="477" y="595"/>
                    <a:pt x="441" y="667"/>
                    <a:pt x="417" y="714"/>
                  </a:cubicBezTo>
                  <a:cubicBezTo>
                    <a:pt x="394" y="667"/>
                    <a:pt x="370" y="583"/>
                    <a:pt x="358" y="512"/>
                  </a:cubicBezTo>
                  <a:cubicBezTo>
                    <a:pt x="358" y="488"/>
                    <a:pt x="334" y="476"/>
                    <a:pt x="322" y="476"/>
                  </a:cubicBezTo>
                  <a:cubicBezTo>
                    <a:pt x="251" y="464"/>
                    <a:pt x="167" y="453"/>
                    <a:pt x="120" y="441"/>
                  </a:cubicBezTo>
                  <a:cubicBezTo>
                    <a:pt x="179" y="405"/>
                    <a:pt x="263" y="369"/>
                    <a:pt x="346" y="333"/>
                  </a:cubicBezTo>
                  <a:cubicBezTo>
                    <a:pt x="358" y="333"/>
                    <a:pt x="370" y="322"/>
                    <a:pt x="370" y="310"/>
                  </a:cubicBezTo>
                  <a:cubicBezTo>
                    <a:pt x="394" y="250"/>
                    <a:pt x="417" y="179"/>
                    <a:pt x="441" y="131"/>
                  </a:cubicBezTo>
                  <a:close/>
                  <a:moveTo>
                    <a:pt x="453" y="0"/>
                  </a:moveTo>
                  <a:cubicBezTo>
                    <a:pt x="429" y="0"/>
                    <a:pt x="394" y="0"/>
                    <a:pt x="298" y="262"/>
                  </a:cubicBezTo>
                  <a:cubicBezTo>
                    <a:pt x="25" y="381"/>
                    <a:pt x="13" y="417"/>
                    <a:pt x="1" y="429"/>
                  </a:cubicBezTo>
                  <a:cubicBezTo>
                    <a:pt x="1" y="441"/>
                    <a:pt x="1" y="464"/>
                    <a:pt x="13" y="476"/>
                  </a:cubicBezTo>
                  <a:cubicBezTo>
                    <a:pt x="25" y="488"/>
                    <a:pt x="36" y="512"/>
                    <a:pt x="286" y="560"/>
                  </a:cubicBezTo>
                  <a:cubicBezTo>
                    <a:pt x="358" y="845"/>
                    <a:pt x="382" y="845"/>
                    <a:pt x="406" y="845"/>
                  </a:cubicBezTo>
                  <a:cubicBezTo>
                    <a:pt x="406" y="845"/>
                    <a:pt x="406" y="845"/>
                    <a:pt x="417" y="834"/>
                  </a:cubicBezTo>
                  <a:cubicBezTo>
                    <a:pt x="441" y="834"/>
                    <a:pt x="465" y="834"/>
                    <a:pt x="584" y="572"/>
                  </a:cubicBezTo>
                  <a:cubicBezTo>
                    <a:pt x="656" y="548"/>
                    <a:pt x="787" y="500"/>
                    <a:pt x="822" y="464"/>
                  </a:cubicBezTo>
                  <a:cubicBezTo>
                    <a:pt x="822" y="464"/>
                    <a:pt x="834" y="441"/>
                    <a:pt x="834" y="429"/>
                  </a:cubicBezTo>
                  <a:cubicBezTo>
                    <a:pt x="822" y="393"/>
                    <a:pt x="787" y="369"/>
                    <a:pt x="644" y="322"/>
                  </a:cubicBezTo>
                  <a:cubicBezTo>
                    <a:pt x="620" y="310"/>
                    <a:pt x="584" y="298"/>
                    <a:pt x="572" y="298"/>
                  </a:cubicBezTo>
                  <a:cubicBezTo>
                    <a:pt x="572" y="274"/>
                    <a:pt x="560" y="238"/>
                    <a:pt x="548" y="214"/>
                  </a:cubicBezTo>
                  <a:cubicBezTo>
                    <a:pt x="525" y="95"/>
                    <a:pt x="513" y="48"/>
                    <a:pt x="489" y="24"/>
                  </a:cubicBezTo>
                  <a:cubicBezTo>
                    <a:pt x="489" y="12"/>
                    <a:pt x="465" y="0"/>
                    <a:pt x="453"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1" name="Google Shape;71;p2"/>
            <p:cNvSpPr/>
            <p:nvPr/>
          </p:nvSpPr>
          <p:spPr>
            <a:xfrm>
              <a:off x="7388324" y="27485"/>
              <a:ext cx="49966" cy="49716"/>
            </a:xfrm>
            <a:custGeom>
              <a:avLst/>
              <a:gdLst/>
              <a:ahLst/>
              <a:cxnLst/>
              <a:rect l="l" t="t" r="r" b="b"/>
              <a:pathLst>
                <a:path w="620" h="620" extrusionOk="0">
                  <a:moveTo>
                    <a:pt x="310" y="95"/>
                  </a:moveTo>
                  <a:cubicBezTo>
                    <a:pt x="441" y="95"/>
                    <a:pt x="536" y="191"/>
                    <a:pt x="536" y="310"/>
                  </a:cubicBezTo>
                  <a:cubicBezTo>
                    <a:pt x="536" y="441"/>
                    <a:pt x="429" y="536"/>
                    <a:pt x="310" y="536"/>
                  </a:cubicBezTo>
                  <a:cubicBezTo>
                    <a:pt x="251" y="536"/>
                    <a:pt x="191" y="512"/>
                    <a:pt x="155" y="464"/>
                  </a:cubicBezTo>
                  <a:cubicBezTo>
                    <a:pt x="108" y="429"/>
                    <a:pt x="96" y="369"/>
                    <a:pt x="96" y="310"/>
                  </a:cubicBezTo>
                  <a:cubicBezTo>
                    <a:pt x="96" y="191"/>
                    <a:pt x="191" y="95"/>
                    <a:pt x="310" y="95"/>
                  </a:cubicBezTo>
                  <a:close/>
                  <a:moveTo>
                    <a:pt x="310" y="0"/>
                  </a:moveTo>
                  <a:cubicBezTo>
                    <a:pt x="144" y="0"/>
                    <a:pt x="1" y="143"/>
                    <a:pt x="1" y="310"/>
                  </a:cubicBezTo>
                  <a:cubicBezTo>
                    <a:pt x="1" y="393"/>
                    <a:pt x="36" y="464"/>
                    <a:pt x="96" y="524"/>
                  </a:cubicBezTo>
                  <a:cubicBezTo>
                    <a:pt x="155" y="583"/>
                    <a:pt x="227" y="619"/>
                    <a:pt x="310" y="619"/>
                  </a:cubicBezTo>
                  <a:cubicBezTo>
                    <a:pt x="477" y="619"/>
                    <a:pt x="620" y="488"/>
                    <a:pt x="620" y="310"/>
                  </a:cubicBezTo>
                  <a:cubicBezTo>
                    <a:pt x="620" y="143"/>
                    <a:pt x="477" y="0"/>
                    <a:pt x="310" y="0"/>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2" name="Google Shape;72;p2"/>
            <p:cNvSpPr/>
            <p:nvPr/>
          </p:nvSpPr>
          <p:spPr>
            <a:xfrm>
              <a:off x="7004911" y="-110346"/>
              <a:ext cx="479833" cy="130866"/>
            </a:xfrm>
            <a:custGeom>
              <a:avLst/>
              <a:gdLst/>
              <a:ahLst/>
              <a:cxnLst/>
              <a:rect l="l" t="t" r="r" b="b"/>
              <a:pathLst>
                <a:path w="5954" h="1632" extrusionOk="0">
                  <a:moveTo>
                    <a:pt x="4918" y="0"/>
                  </a:moveTo>
                  <a:cubicBezTo>
                    <a:pt x="4894" y="0"/>
                    <a:pt x="4870" y="12"/>
                    <a:pt x="4870" y="36"/>
                  </a:cubicBezTo>
                  <a:cubicBezTo>
                    <a:pt x="4858" y="60"/>
                    <a:pt x="4882" y="83"/>
                    <a:pt x="4906" y="83"/>
                  </a:cubicBezTo>
                  <a:cubicBezTo>
                    <a:pt x="4954" y="95"/>
                    <a:pt x="5001" y="107"/>
                    <a:pt x="5061" y="119"/>
                  </a:cubicBezTo>
                  <a:lnTo>
                    <a:pt x="5073" y="119"/>
                  </a:lnTo>
                  <a:cubicBezTo>
                    <a:pt x="5085" y="119"/>
                    <a:pt x="5109" y="107"/>
                    <a:pt x="5109" y="95"/>
                  </a:cubicBezTo>
                  <a:cubicBezTo>
                    <a:pt x="5120" y="72"/>
                    <a:pt x="5109" y="48"/>
                    <a:pt x="5085" y="36"/>
                  </a:cubicBezTo>
                  <a:cubicBezTo>
                    <a:pt x="5025" y="24"/>
                    <a:pt x="4966" y="0"/>
                    <a:pt x="4918" y="0"/>
                  </a:cubicBezTo>
                  <a:close/>
                  <a:moveTo>
                    <a:pt x="4728" y="0"/>
                  </a:moveTo>
                  <a:cubicBezTo>
                    <a:pt x="4668" y="12"/>
                    <a:pt x="4620" y="24"/>
                    <a:pt x="4561" y="48"/>
                  </a:cubicBezTo>
                  <a:cubicBezTo>
                    <a:pt x="4537" y="60"/>
                    <a:pt x="4525" y="83"/>
                    <a:pt x="4537" y="107"/>
                  </a:cubicBezTo>
                  <a:cubicBezTo>
                    <a:pt x="4549" y="119"/>
                    <a:pt x="4561" y="131"/>
                    <a:pt x="4573" y="131"/>
                  </a:cubicBezTo>
                  <a:lnTo>
                    <a:pt x="4597" y="131"/>
                  </a:lnTo>
                  <a:cubicBezTo>
                    <a:pt x="4644" y="107"/>
                    <a:pt x="4692" y="95"/>
                    <a:pt x="4739" y="83"/>
                  </a:cubicBezTo>
                  <a:cubicBezTo>
                    <a:pt x="4763" y="83"/>
                    <a:pt x="4787" y="60"/>
                    <a:pt x="4775" y="36"/>
                  </a:cubicBezTo>
                  <a:cubicBezTo>
                    <a:pt x="4775" y="12"/>
                    <a:pt x="4751" y="0"/>
                    <a:pt x="4728" y="0"/>
                  </a:cubicBezTo>
                  <a:close/>
                  <a:moveTo>
                    <a:pt x="5232" y="103"/>
                  </a:moveTo>
                  <a:cubicBezTo>
                    <a:pt x="5216" y="103"/>
                    <a:pt x="5201" y="114"/>
                    <a:pt x="5192" y="131"/>
                  </a:cubicBezTo>
                  <a:cubicBezTo>
                    <a:pt x="5180" y="143"/>
                    <a:pt x="5192" y="167"/>
                    <a:pt x="5204" y="179"/>
                  </a:cubicBezTo>
                  <a:cubicBezTo>
                    <a:pt x="5251" y="202"/>
                    <a:pt x="5299" y="226"/>
                    <a:pt x="5359" y="262"/>
                  </a:cubicBezTo>
                  <a:lnTo>
                    <a:pt x="5370" y="262"/>
                  </a:lnTo>
                  <a:cubicBezTo>
                    <a:pt x="5394" y="262"/>
                    <a:pt x="5406" y="262"/>
                    <a:pt x="5406" y="250"/>
                  </a:cubicBezTo>
                  <a:cubicBezTo>
                    <a:pt x="5418" y="226"/>
                    <a:pt x="5418" y="202"/>
                    <a:pt x="5394" y="191"/>
                  </a:cubicBezTo>
                  <a:cubicBezTo>
                    <a:pt x="5347" y="155"/>
                    <a:pt x="5299" y="131"/>
                    <a:pt x="5251" y="107"/>
                  </a:cubicBezTo>
                  <a:cubicBezTo>
                    <a:pt x="5245" y="104"/>
                    <a:pt x="5239" y="103"/>
                    <a:pt x="5232" y="103"/>
                  </a:cubicBezTo>
                  <a:close/>
                  <a:moveTo>
                    <a:pt x="4430" y="135"/>
                  </a:moveTo>
                  <a:cubicBezTo>
                    <a:pt x="4420" y="135"/>
                    <a:pt x="4411" y="138"/>
                    <a:pt x="4406" y="143"/>
                  </a:cubicBezTo>
                  <a:cubicBezTo>
                    <a:pt x="4358" y="179"/>
                    <a:pt x="4323" y="214"/>
                    <a:pt x="4275" y="262"/>
                  </a:cubicBezTo>
                  <a:cubicBezTo>
                    <a:pt x="4251" y="274"/>
                    <a:pt x="4251" y="298"/>
                    <a:pt x="4275" y="322"/>
                  </a:cubicBezTo>
                  <a:cubicBezTo>
                    <a:pt x="4287" y="322"/>
                    <a:pt x="4287" y="333"/>
                    <a:pt x="4299" y="333"/>
                  </a:cubicBezTo>
                  <a:cubicBezTo>
                    <a:pt x="4311" y="333"/>
                    <a:pt x="4323" y="322"/>
                    <a:pt x="4335" y="322"/>
                  </a:cubicBezTo>
                  <a:cubicBezTo>
                    <a:pt x="4370" y="274"/>
                    <a:pt x="4418" y="238"/>
                    <a:pt x="4454" y="214"/>
                  </a:cubicBezTo>
                  <a:cubicBezTo>
                    <a:pt x="4477" y="191"/>
                    <a:pt x="4477" y="167"/>
                    <a:pt x="4466" y="155"/>
                  </a:cubicBezTo>
                  <a:cubicBezTo>
                    <a:pt x="4459" y="141"/>
                    <a:pt x="4443" y="135"/>
                    <a:pt x="4430" y="135"/>
                  </a:cubicBezTo>
                  <a:close/>
                  <a:moveTo>
                    <a:pt x="5513" y="278"/>
                  </a:moveTo>
                  <a:cubicBezTo>
                    <a:pt x="5500" y="278"/>
                    <a:pt x="5485" y="284"/>
                    <a:pt x="5478" y="298"/>
                  </a:cubicBezTo>
                  <a:cubicBezTo>
                    <a:pt x="5466" y="310"/>
                    <a:pt x="5466" y="345"/>
                    <a:pt x="5490" y="357"/>
                  </a:cubicBezTo>
                  <a:cubicBezTo>
                    <a:pt x="5537" y="381"/>
                    <a:pt x="5573" y="417"/>
                    <a:pt x="5620" y="453"/>
                  </a:cubicBezTo>
                  <a:cubicBezTo>
                    <a:pt x="5632" y="464"/>
                    <a:pt x="5644" y="464"/>
                    <a:pt x="5656" y="464"/>
                  </a:cubicBezTo>
                  <a:cubicBezTo>
                    <a:pt x="5668" y="464"/>
                    <a:pt x="5680" y="464"/>
                    <a:pt x="5680" y="453"/>
                  </a:cubicBezTo>
                  <a:cubicBezTo>
                    <a:pt x="5704" y="429"/>
                    <a:pt x="5692" y="405"/>
                    <a:pt x="5680" y="393"/>
                  </a:cubicBezTo>
                  <a:cubicBezTo>
                    <a:pt x="5632" y="357"/>
                    <a:pt x="5585" y="322"/>
                    <a:pt x="5537" y="286"/>
                  </a:cubicBezTo>
                  <a:cubicBezTo>
                    <a:pt x="5532" y="281"/>
                    <a:pt x="5523" y="278"/>
                    <a:pt x="5513" y="278"/>
                  </a:cubicBezTo>
                  <a:close/>
                  <a:moveTo>
                    <a:pt x="245" y="313"/>
                  </a:moveTo>
                  <a:cubicBezTo>
                    <a:pt x="233" y="313"/>
                    <a:pt x="221" y="316"/>
                    <a:pt x="215" y="322"/>
                  </a:cubicBezTo>
                  <a:cubicBezTo>
                    <a:pt x="215" y="322"/>
                    <a:pt x="156" y="381"/>
                    <a:pt x="96" y="464"/>
                  </a:cubicBezTo>
                  <a:cubicBezTo>
                    <a:pt x="84" y="488"/>
                    <a:pt x="96" y="512"/>
                    <a:pt x="108" y="524"/>
                  </a:cubicBezTo>
                  <a:lnTo>
                    <a:pt x="132" y="524"/>
                  </a:lnTo>
                  <a:cubicBezTo>
                    <a:pt x="144" y="524"/>
                    <a:pt x="167" y="524"/>
                    <a:pt x="167" y="512"/>
                  </a:cubicBezTo>
                  <a:cubicBezTo>
                    <a:pt x="215" y="429"/>
                    <a:pt x="275" y="381"/>
                    <a:pt x="275" y="381"/>
                  </a:cubicBezTo>
                  <a:cubicBezTo>
                    <a:pt x="286" y="369"/>
                    <a:pt x="286" y="345"/>
                    <a:pt x="275" y="322"/>
                  </a:cubicBezTo>
                  <a:cubicBezTo>
                    <a:pt x="269" y="316"/>
                    <a:pt x="257" y="313"/>
                    <a:pt x="245" y="313"/>
                  </a:cubicBezTo>
                  <a:close/>
                  <a:moveTo>
                    <a:pt x="2406" y="393"/>
                  </a:moveTo>
                  <a:cubicBezTo>
                    <a:pt x="2334" y="393"/>
                    <a:pt x="2263" y="417"/>
                    <a:pt x="2215" y="464"/>
                  </a:cubicBezTo>
                  <a:cubicBezTo>
                    <a:pt x="2203" y="488"/>
                    <a:pt x="2203" y="512"/>
                    <a:pt x="2215" y="524"/>
                  </a:cubicBezTo>
                  <a:cubicBezTo>
                    <a:pt x="2227" y="536"/>
                    <a:pt x="2239" y="536"/>
                    <a:pt x="2251" y="536"/>
                  </a:cubicBezTo>
                  <a:cubicBezTo>
                    <a:pt x="2251" y="536"/>
                    <a:pt x="2263" y="536"/>
                    <a:pt x="2275" y="524"/>
                  </a:cubicBezTo>
                  <a:cubicBezTo>
                    <a:pt x="2311" y="500"/>
                    <a:pt x="2346" y="476"/>
                    <a:pt x="2382" y="476"/>
                  </a:cubicBezTo>
                  <a:lnTo>
                    <a:pt x="2394" y="476"/>
                  </a:lnTo>
                  <a:cubicBezTo>
                    <a:pt x="2418" y="476"/>
                    <a:pt x="2442" y="464"/>
                    <a:pt x="2442" y="441"/>
                  </a:cubicBezTo>
                  <a:cubicBezTo>
                    <a:pt x="2442" y="417"/>
                    <a:pt x="2430" y="393"/>
                    <a:pt x="2406" y="393"/>
                  </a:cubicBezTo>
                  <a:close/>
                  <a:moveTo>
                    <a:pt x="4186" y="372"/>
                  </a:moveTo>
                  <a:cubicBezTo>
                    <a:pt x="4174" y="372"/>
                    <a:pt x="4162" y="375"/>
                    <a:pt x="4156" y="381"/>
                  </a:cubicBezTo>
                  <a:cubicBezTo>
                    <a:pt x="4120" y="429"/>
                    <a:pt x="4085" y="476"/>
                    <a:pt x="4049" y="524"/>
                  </a:cubicBezTo>
                  <a:cubicBezTo>
                    <a:pt x="4037" y="536"/>
                    <a:pt x="4037" y="572"/>
                    <a:pt x="4061" y="583"/>
                  </a:cubicBezTo>
                  <a:lnTo>
                    <a:pt x="4085" y="583"/>
                  </a:lnTo>
                  <a:cubicBezTo>
                    <a:pt x="4096" y="583"/>
                    <a:pt x="4108" y="583"/>
                    <a:pt x="4120" y="572"/>
                  </a:cubicBezTo>
                  <a:cubicBezTo>
                    <a:pt x="4156" y="524"/>
                    <a:pt x="4192" y="476"/>
                    <a:pt x="4227" y="441"/>
                  </a:cubicBezTo>
                  <a:cubicBezTo>
                    <a:pt x="4239" y="417"/>
                    <a:pt x="4239" y="393"/>
                    <a:pt x="4216" y="381"/>
                  </a:cubicBezTo>
                  <a:cubicBezTo>
                    <a:pt x="4210" y="375"/>
                    <a:pt x="4198" y="372"/>
                    <a:pt x="4186" y="372"/>
                  </a:cubicBezTo>
                  <a:close/>
                  <a:moveTo>
                    <a:pt x="2556" y="457"/>
                  </a:moveTo>
                  <a:cubicBezTo>
                    <a:pt x="2543" y="457"/>
                    <a:pt x="2532" y="462"/>
                    <a:pt x="2525" y="476"/>
                  </a:cubicBezTo>
                  <a:cubicBezTo>
                    <a:pt x="2501" y="488"/>
                    <a:pt x="2513" y="524"/>
                    <a:pt x="2525" y="536"/>
                  </a:cubicBezTo>
                  <a:cubicBezTo>
                    <a:pt x="2572" y="560"/>
                    <a:pt x="2596" y="595"/>
                    <a:pt x="2596" y="643"/>
                  </a:cubicBezTo>
                  <a:cubicBezTo>
                    <a:pt x="2608" y="667"/>
                    <a:pt x="2620" y="679"/>
                    <a:pt x="2644" y="679"/>
                  </a:cubicBezTo>
                  <a:lnTo>
                    <a:pt x="2656" y="679"/>
                  </a:lnTo>
                  <a:cubicBezTo>
                    <a:pt x="2680" y="679"/>
                    <a:pt x="2692" y="655"/>
                    <a:pt x="2692" y="631"/>
                  </a:cubicBezTo>
                  <a:cubicBezTo>
                    <a:pt x="2680" y="560"/>
                    <a:pt x="2644" y="512"/>
                    <a:pt x="2584" y="464"/>
                  </a:cubicBezTo>
                  <a:cubicBezTo>
                    <a:pt x="2575" y="460"/>
                    <a:pt x="2565" y="457"/>
                    <a:pt x="2556" y="457"/>
                  </a:cubicBezTo>
                  <a:close/>
                  <a:moveTo>
                    <a:pt x="5782" y="492"/>
                  </a:moveTo>
                  <a:cubicBezTo>
                    <a:pt x="5769" y="492"/>
                    <a:pt x="5758" y="498"/>
                    <a:pt x="5751" y="512"/>
                  </a:cubicBezTo>
                  <a:cubicBezTo>
                    <a:pt x="5728" y="524"/>
                    <a:pt x="5740" y="548"/>
                    <a:pt x="5751" y="560"/>
                  </a:cubicBezTo>
                  <a:cubicBezTo>
                    <a:pt x="5787" y="595"/>
                    <a:pt x="5835" y="643"/>
                    <a:pt x="5871" y="679"/>
                  </a:cubicBezTo>
                  <a:cubicBezTo>
                    <a:pt x="5882" y="691"/>
                    <a:pt x="5894" y="691"/>
                    <a:pt x="5906" y="691"/>
                  </a:cubicBezTo>
                  <a:cubicBezTo>
                    <a:pt x="5918" y="691"/>
                    <a:pt x="5930" y="691"/>
                    <a:pt x="5930" y="679"/>
                  </a:cubicBezTo>
                  <a:cubicBezTo>
                    <a:pt x="5954" y="655"/>
                    <a:pt x="5954" y="631"/>
                    <a:pt x="5930" y="619"/>
                  </a:cubicBezTo>
                  <a:cubicBezTo>
                    <a:pt x="5894" y="572"/>
                    <a:pt x="5847" y="536"/>
                    <a:pt x="5811" y="500"/>
                  </a:cubicBezTo>
                  <a:cubicBezTo>
                    <a:pt x="5801" y="495"/>
                    <a:pt x="5791" y="492"/>
                    <a:pt x="5782" y="492"/>
                  </a:cubicBezTo>
                  <a:close/>
                  <a:moveTo>
                    <a:pt x="72" y="595"/>
                  </a:moveTo>
                  <a:cubicBezTo>
                    <a:pt x="60" y="595"/>
                    <a:pt x="36" y="607"/>
                    <a:pt x="25" y="631"/>
                  </a:cubicBezTo>
                  <a:cubicBezTo>
                    <a:pt x="13" y="679"/>
                    <a:pt x="1" y="726"/>
                    <a:pt x="1" y="774"/>
                  </a:cubicBezTo>
                  <a:cubicBezTo>
                    <a:pt x="1" y="786"/>
                    <a:pt x="1" y="798"/>
                    <a:pt x="1" y="810"/>
                  </a:cubicBezTo>
                  <a:cubicBezTo>
                    <a:pt x="1" y="834"/>
                    <a:pt x="25" y="845"/>
                    <a:pt x="48" y="845"/>
                  </a:cubicBezTo>
                  <a:cubicBezTo>
                    <a:pt x="72" y="845"/>
                    <a:pt x="84" y="822"/>
                    <a:pt x="84" y="798"/>
                  </a:cubicBezTo>
                  <a:cubicBezTo>
                    <a:pt x="84" y="786"/>
                    <a:pt x="84" y="786"/>
                    <a:pt x="84" y="774"/>
                  </a:cubicBezTo>
                  <a:cubicBezTo>
                    <a:pt x="84" y="738"/>
                    <a:pt x="96" y="691"/>
                    <a:pt x="108" y="655"/>
                  </a:cubicBezTo>
                  <a:cubicBezTo>
                    <a:pt x="108" y="631"/>
                    <a:pt x="96" y="607"/>
                    <a:pt x="72" y="595"/>
                  </a:cubicBezTo>
                  <a:close/>
                  <a:moveTo>
                    <a:pt x="2180" y="595"/>
                  </a:moveTo>
                  <a:cubicBezTo>
                    <a:pt x="2156" y="595"/>
                    <a:pt x="2132" y="607"/>
                    <a:pt x="2120" y="631"/>
                  </a:cubicBezTo>
                  <a:cubicBezTo>
                    <a:pt x="2108" y="679"/>
                    <a:pt x="2096" y="738"/>
                    <a:pt x="2096" y="810"/>
                  </a:cubicBezTo>
                  <a:cubicBezTo>
                    <a:pt x="2096" y="834"/>
                    <a:pt x="2108" y="845"/>
                    <a:pt x="2132" y="857"/>
                  </a:cubicBezTo>
                  <a:cubicBezTo>
                    <a:pt x="2156" y="857"/>
                    <a:pt x="2180" y="834"/>
                    <a:pt x="2180" y="810"/>
                  </a:cubicBezTo>
                  <a:cubicBezTo>
                    <a:pt x="2180" y="750"/>
                    <a:pt x="2191" y="703"/>
                    <a:pt x="2203" y="655"/>
                  </a:cubicBezTo>
                  <a:cubicBezTo>
                    <a:pt x="2215" y="631"/>
                    <a:pt x="2203" y="607"/>
                    <a:pt x="2180" y="595"/>
                  </a:cubicBezTo>
                  <a:close/>
                  <a:moveTo>
                    <a:pt x="3984" y="641"/>
                  </a:moveTo>
                  <a:cubicBezTo>
                    <a:pt x="3971" y="641"/>
                    <a:pt x="3960" y="648"/>
                    <a:pt x="3954" y="655"/>
                  </a:cubicBezTo>
                  <a:lnTo>
                    <a:pt x="3858" y="798"/>
                  </a:lnTo>
                  <a:cubicBezTo>
                    <a:pt x="3835" y="822"/>
                    <a:pt x="3846" y="845"/>
                    <a:pt x="3858" y="857"/>
                  </a:cubicBezTo>
                  <a:cubicBezTo>
                    <a:pt x="3870" y="857"/>
                    <a:pt x="3882" y="869"/>
                    <a:pt x="3894" y="869"/>
                  </a:cubicBezTo>
                  <a:cubicBezTo>
                    <a:pt x="3906" y="869"/>
                    <a:pt x="3918" y="857"/>
                    <a:pt x="3918" y="845"/>
                  </a:cubicBezTo>
                  <a:lnTo>
                    <a:pt x="4025" y="714"/>
                  </a:lnTo>
                  <a:cubicBezTo>
                    <a:pt x="4037" y="691"/>
                    <a:pt x="4025" y="667"/>
                    <a:pt x="4013" y="655"/>
                  </a:cubicBezTo>
                  <a:cubicBezTo>
                    <a:pt x="4003" y="645"/>
                    <a:pt x="3993" y="641"/>
                    <a:pt x="3984" y="641"/>
                  </a:cubicBezTo>
                  <a:close/>
                  <a:moveTo>
                    <a:pt x="2613" y="757"/>
                  </a:moveTo>
                  <a:cubicBezTo>
                    <a:pt x="2596" y="757"/>
                    <a:pt x="2581" y="768"/>
                    <a:pt x="2572" y="786"/>
                  </a:cubicBezTo>
                  <a:cubicBezTo>
                    <a:pt x="2549" y="822"/>
                    <a:pt x="2525" y="869"/>
                    <a:pt x="2489" y="917"/>
                  </a:cubicBezTo>
                  <a:cubicBezTo>
                    <a:pt x="2465" y="929"/>
                    <a:pt x="2465" y="953"/>
                    <a:pt x="2489" y="976"/>
                  </a:cubicBezTo>
                  <a:cubicBezTo>
                    <a:pt x="2501" y="976"/>
                    <a:pt x="2501" y="988"/>
                    <a:pt x="2513" y="988"/>
                  </a:cubicBezTo>
                  <a:cubicBezTo>
                    <a:pt x="2525" y="988"/>
                    <a:pt x="2537" y="976"/>
                    <a:pt x="2549" y="964"/>
                  </a:cubicBezTo>
                  <a:cubicBezTo>
                    <a:pt x="2596" y="917"/>
                    <a:pt x="2620" y="869"/>
                    <a:pt x="2644" y="822"/>
                  </a:cubicBezTo>
                  <a:cubicBezTo>
                    <a:pt x="2656" y="798"/>
                    <a:pt x="2644" y="774"/>
                    <a:pt x="2632" y="762"/>
                  </a:cubicBezTo>
                  <a:cubicBezTo>
                    <a:pt x="2626" y="759"/>
                    <a:pt x="2619" y="757"/>
                    <a:pt x="2613" y="757"/>
                  </a:cubicBezTo>
                  <a:close/>
                  <a:moveTo>
                    <a:pt x="3787" y="921"/>
                  </a:moveTo>
                  <a:cubicBezTo>
                    <a:pt x="3773" y="921"/>
                    <a:pt x="3758" y="927"/>
                    <a:pt x="3751" y="941"/>
                  </a:cubicBezTo>
                  <a:cubicBezTo>
                    <a:pt x="3715" y="976"/>
                    <a:pt x="3692" y="1024"/>
                    <a:pt x="3656" y="1060"/>
                  </a:cubicBezTo>
                  <a:cubicBezTo>
                    <a:pt x="3632" y="1084"/>
                    <a:pt x="3644" y="1107"/>
                    <a:pt x="3656" y="1119"/>
                  </a:cubicBezTo>
                  <a:cubicBezTo>
                    <a:pt x="3668" y="1131"/>
                    <a:pt x="3668" y="1131"/>
                    <a:pt x="3680" y="1131"/>
                  </a:cubicBezTo>
                  <a:cubicBezTo>
                    <a:pt x="3692" y="1131"/>
                    <a:pt x="3704" y="1131"/>
                    <a:pt x="3715" y="1119"/>
                  </a:cubicBezTo>
                  <a:cubicBezTo>
                    <a:pt x="3751" y="1072"/>
                    <a:pt x="3787" y="1036"/>
                    <a:pt x="3823" y="988"/>
                  </a:cubicBezTo>
                  <a:cubicBezTo>
                    <a:pt x="3835" y="964"/>
                    <a:pt x="3835" y="941"/>
                    <a:pt x="3811" y="929"/>
                  </a:cubicBezTo>
                  <a:cubicBezTo>
                    <a:pt x="3806" y="924"/>
                    <a:pt x="3797" y="921"/>
                    <a:pt x="3787" y="921"/>
                  </a:cubicBezTo>
                  <a:close/>
                  <a:moveTo>
                    <a:pt x="93" y="924"/>
                  </a:moveTo>
                  <a:cubicBezTo>
                    <a:pt x="86" y="924"/>
                    <a:pt x="79" y="925"/>
                    <a:pt x="72" y="929"/>
                  </a:cubicBezTo>
                  <a:cubicBezTo>
                    <a:pt x="48" y="941"/>
                    <a:pt x="36" y="964"/>
                    <a:pt x="48" y="988"/>
                  </a:cubicBezTo>
                  <a:cubicBezTo>
                    <a:pt x="84" y="1036"/>
                    <a:pt x="120" y="1084"/>
                    <a:pt x="167" y="1131"/>
                  </a:cubicBezTo>
                  <a:cubicBezTo>
                    <a:pt x="179" y="1143"/>
                    <a:pt x="191" y="1143"/>
                    <a:pt x="191" y="1143"/>
                  </a:cubicBezTo>
                  <a:cubicBezTo>
                    <a:pt x="203" y="1143"/>
                    <a:pt x="215" y="1143"/>
                    <a:pt x="227" y="1131"/>
                  </a:cubicBezTo>
                  <a:cubicBezTo>
                    <a:pt x="239" y="1107"/>
                    <a:pt x="239" y="1084"/>
                    <a:pt x="227" y="1072"/>
                  </a:cubicBezTo>
                  <a:cubicBezTo>
                    <a:pt x="179" y="1024"/>
                    <a:pt x="156" y="988"/>
                    <a:pt x="132" y="941"/>
                  </a:cubicBezTo>
                  <a:cubicBezTo>
                    <a:pt x="123" y="932"/>
                    <a:pt x="109" y="924"/>
                    <a:pt x="93" y="924"/>
                  </a:cubicBezTo>
                  <a:close/>
                  <a:moveTo>
                    <a:pt x="2145" y="938"/>
                  </a:moveTo>
                  <a:cubicBezTo>
                    <a:pt x="2141" y="938"/>
                    <a:pt x="2136" y="938"/>
                    <a:pt x="2132" y="941"/>
                  </a:cubicBezTo>
                  <a:cubicBezTo>
                    <a:pt x="2108" y="941"/>
                    <a:pt x="2096" y="964"/>
                    <a:pt x="2096" y="988"/>
                  </a:cubicBezTo>
                  <a:cubicBezTo>
                    <a:pt x="2108" y="1048"/>
                    <a:pt x="2120" y="1107"/>
                    <a:pt x="2144" y="1155"/>
                  </a:cubicBezTo>
                  <a:cubicBezTo>
                    <a:pt x="2153" y="1172"/>
                    <a:pt x="2161" y="1183"/>
                    <a:pt x="2175" y="1183"/>
                  </a:cubicBezTo>
                  <a:cubicBezTo>
                    <a:pt x="2180" y="1183"/>
                    <a:pt x="2185" y="1182"/>
                    <a:pt x="2191" y="1179"/>
                  </a:cubicBezTo>
                  <a:cubicBezTo>
                    <a:pt x="2203" y="1179"/>
                    <a:pt x="2215" y="1179"/>
                    <a:pt x="2215" y="1167"/>
                  </a:cubicBezTo>
                  <a:cubicBezTo>
                    <a:pt x="2215" y="1167"/>
                    <a:pt x="2215" y="1179"/>
                    <a:pt x="2227" y="1179"/>
                  </a:cubicBezTo>
                  <a:cubicBezTo>
                    <a:pt x="2227" y="1191"/>
                    <a:pt x="2251" y="1203"/>
                    <a:pt x="2263" y="1203"/>
                  </a:cubicBezTo>
                  <a:cubicBezTo>
                    <a:pt x="2263" y="1203"/>
                    <a:pt x="2275" y="1203"/>
                    <a:pt x="2287" y="1191"/>
                  </a:cubicBezTo>
                  <a:cubicBezTo>
                    <a:pt x="2334" y="1155"/>
                    <a:pt x="2382" y="1131"/>
                    <a:pt x="2418" y="1095"/>
                  </a:cubicBezTo>
                  <a:cubicBezTo>
                    <a:pt x="2442" y="1072"/>
                    <a:pt x="2442" y="1048"/>
                    <a:pt x="2430" y="1036"/>
                  </a:cubicBezTo>
                  <a:cubicBezTo>
                    <a:pt x="2423" y="1022"/>
                    <a:pt x="2407" y="1016"/>
                    <a:pt x="2394" y="1016"/>
                  </a:cubicBezTo>
                  <a:cubicBezTo>
                    <a:pt x="2384" y="1016"/>
                    <a:pt x="2375" y="1019"/>
                    <a:pt x="2370" y="1024"/>
                  </a:cubicBezTo>
                  <a:cubicBezTo>
                    <a:pt x="2322" y="1060"/>
                    <a:pt x="2287" y="1095"/>
                    <a:pt x="2239" y="1119"/>
                  </a:cubicBezTo>
                  <a:cubicBezTo>
                    <a:pt x="2227" y="1131"/>
                    <a:pt x="2227" y="1131"/>
                    <a:pt x="2227" y="1131"/>
                  </a:cubicBezTo>
                  <a:cubicBezTo>
                    <a:pt x="2203" y="1084"/>
                    <a:pt x="2191" y="1024"/>
                    <a:pt x="2180" y="976"/>
                  </a:cubicBezTo>
                  <a:cubicBezTo>
                    <a:pt x="2180" y="957"/>
                    <a:pt x="2164" y="938"/>
                    <a:pt x="2145" y="938"/>
                  </a:cubicBezTo>
                  <a:close/>
                  <a:moveTo>
                    <a:pt x="329" y="1159"/>
                  </a:moveTo>
                  <a:cubicBezTo>
                    <a:pt x="316" y="1159"/>
                    <a:pt x="305" y="1165"/>
                    <a:pt x="298" y="1179"/>
                  </a:cubicBezTo>
                  <a:cubicBezTo>
                    <a:pt x="286" y="1203"/>
                    <a:pt x="286" y="1226"/>
                    <a:pt x="310" y="1238"/>
                  </a:cubicBezTo>
                  <a:cubicBezTo>
                    <a:pt x="358" y="1274"/>
                    <a:pt x="406" y="1298"/>
                    <a:pt x="465" y="1322"/>
                  </a:cubicBezTo>
                  <a:lnTo>
                    <a:pt x="477" y="1322"/>
                  </a:lnTo>
                  <a:cubicBezTo>
                    <a:pt x="501" y="1322"/>
                    <a:pt x="513" y="1322"/>
                    <a:pt x="513" y="1298"/>
                  </a:cubicBezTo>
                  <a:cubicBezTo>
                    <a:pt x="525" y="1286"/>
                    <a:pt x="513" y="1250"/>
                    <a:pt x="501" y="1250"/>
                  </a:cubicBezTo>
                  <a:cubicBezTo>
                    <a:pt x="441" y="1215"/>
                    <a:pt x="394" y="1191"/>
                    <a:pt x="358" y="1167"/>
                  </a:cubicBezTo>
                  <a:cubicBezTo>
                    <a:pt x="348" y="1162"/>
                    <a:pt x="338" y="1159"/>
                    <a:pt x="329" y="1159"/>
                  </a:cubicBezTo>
                  <a:close/>
                  <a:moveTo>
                    <a:pt x="2115" y="1198"/>
                  </a:moveTo>
                  <a:cubicBezTo>
                    <a:pt x="2109" y="1198"/>
                    <a:pt x="2103" y="1199"/>
                    <a:pt x="2096" y="1203"/>
                  </a:cubicBezTo>
                  <a:cubicBezTo>
                    <a:pt x="2049" y="1238"/>
                    <a:pt x="1989" y="1262"/>
                    <a:pt x="1941" y="1274"/>
                  </a:cubicBezTo>
                  <a:cubicBezTo>
                    <a:pt x="1918" y="1286"/>
                    <a:pt x="1906" y="1310"/>
                    <a:pt x="1918" y="1334"/>
                  </a:cubicBezTo>
                  <a:cubicBezTo>
                    <a:pt x="1930" y="1345"/>
                    <a:pt x="1941" y="1357"/>
                    <a:pt x="1953" y="1357"/>
                  </a:cubicBezTo>
                  <a:lnTo>
                    <a:pt x="1977" y="1357"/>
                  </a:lnTo>
                  <a:cubicBezTo>
                    <a:pt x="2025" y="1334"/>
                    <a:pt x="2084" y="1310"/>
                    <a:pt x="2132" y="1286"/>
                  </a:cubicBezTo>
                  <a:cubicBezTo>
                    <a:pt x="2156" y="1274"/>
                    <a:pt x="2156" y="1250"/>
                    <a:pt x="2156" y="1226"/>
                  </a:cubicBezTo>
                  <a:cubicBezTo>
                    <a:pt x="2147" y="1209"/>
                    <a:pt x="2132" y="1198"/>
                    <a:pt x="2115" y="1198"/>
                  </a:cubicBezTo>
                  <a:close/>
                  <a:moveTo>
                    <a:pt x="3571" y="1182"/>
                  </a:moveTo>
                  <a:cubicBezTo>
                    <a:pt x="3561" y="1182"/>
                    <a:pt x="3549" y="1185"/>
                    <a:pt x="3537" y="1191"/>
                  </a:cubicBezTo>
                  <a:cubicBezTo>
                    <a:pt x="3501" y="1226"/>
                    <a:pt x="3465" y="1274"/>
                    <a:pt x="3418" y="1298"/>
                  </a:cubicBezTo>
                  <a:cubicBezTo>
                    <a:pt x="3406" y="1322"/>
                    <a:pt x="3394" y="1345"/>
                    <a:pt x="3418" y="1357"/>
                  </a:cubicBezTo>
                  <a:cubicBezTo>
                    <a:pt x="3418" y="1369"/>
                    <a:pt x="3430" y="1381"/>
                    <a:pt x="3442" y="1381"/>
                  </a:cubicBezTo>
                  <a:cubicBezTo>
                    <a:pt x="3454" y="1381"/>
                    <a:pt x="3465" y="1369"/>
                    <a:pt x="3477" y="1369"/>
                  </a:cubicBezTo>
                  <a:cubicBezTo>
                    <a:pt x="3513" y="1334"/>
                    <a:pt x="3561" y="1286"/>
                    <a:pt x="3596" y="1250"/>
                  </a:cubicBezTo>
                  <a:cubicBezTo>
                    <a:pt x="3620" y="1238"/>
                    <a:pt x="3620" y="1203"/>
                    <a:pt x="3596" y="1191"/>
                  </a:cubicBezTo>
                  <a:cubicBezTo>
                    <a:pt x="3590" y="1185"/>
                    <a:pt x="3582" y="1182"/>
                    <a:pt x="3571" y="1182"/>
                  </a:cubicBezTo>
                  <a:close/>
                  <a:moveTo>
                    <a:pt x="632" y="1305"/>
                  </a:moveTo>
                  <a:cubicBezTo>
                    <a:pt x="620" y="1305"/>
                    <a:pt x="605" y="1316"/>
                    <a:pt x="596" y="1334"/>
                  </a:cubicBezTo>
                  <a:cubicBezTo>
                    <a:pt x="584" y="1357"/>
                    <a:pt x="596" y="1381"/>
                    <a:pt x="620" y="1393"/>
                  </a:cubicBezTo>
                  <a:cubicBezTo>
                    <a:pt x="644" y="1393"/>
                    <a:pt x="656" y="1405"/>
                    <a:pt x="679" y="1417"/>
                  </a:cubicBezTo>
                  <a:cubicBezTo>
                    <a:pt x="715" y="1429"/>
                    <a:pt x="751" y="1441"/>
                    <a:pt x="787" y="1441"/>
                  </a:cubicBezTo>
                  <a:cubicBezTo>
                    <a:pt x="787" y="1453"/>
                    <a:pt x="787" y="1453"/>
                    <a:pt x="798" y="1453"/>
                  </a:cubicBezTo>
                  <a:cubicBezTo>
                    <a:pt x="810" y="1453"/>
                    <a:pt x="834" y="1441"/>
                    <a:pt x="834" y="1417"/>
                  </a:cubicBezTo>
                  <a:cubicBezTo>
                    <a:pt x="846" y="1393"/>
                    <a:pt x="834" y="1369"/>
                    <a:pt x="810" y="1357"/>
                  </a:cubicBezTo>
                  <a:cubicBezTo>
                    <a:pt x="775" y="1357"/>
                    <a:pt x="739" y="1345"/>
                    <a:pt x="703" y="1334"/>
                  </a:cubicBezTo>
                  <a:cubicBezTo>
                    <a:pt x="691" y="1322"/>
                    <a:pt x="667" y="1322"/>
                    <a:pt x="644" y="1310"/>
                  </a:cubicBezTo>
                  <a:cubicBezTo>
                    <a:pt x="640" y="1307"/>
                    <a:pt x="636" y="1305"/>
                    <a:pt x="632" y="1305"/>
                  </a:cubicBezTo>
                  <a:close/>
                  <a:moveTo>
                    <a:pt x="1800" y="1330"/>
                  </a:moveTo>
                  <a:cubicBezTo>
                    <a:pt x="1796" y="1330"/>
                    <a:pt x="1791" y="1331"/>
                    <a:pt x="1787" y="1334"/>
                  </a:cubicBezTo>
                  <a:cubicBezTo>
                    <a:pt x="1739" y="1345"/>
                    <a:pt x="1680" y="1369"/>
                    <a:pt x="1632" y="1381"/>
                  </a:cubicBezTo>
                  <a:cubicBezTo>
                    <a:pt x="1608" y="1381"/>
                    <a:pt x="1584" y="1405"/>
                    <a:pt x="1596" y="1429"/>
                  </a:cubicBezTo>
                  <a:cubicBezTo>
                    <a:pt x="1596" y="1453"/>
                    <a:pt x="1620" y="1465"/>
                    <a:pt x="1632" y="1465"/>
                  </a:cubicBezTo>
                  <a:lnTo>
                    <a:pt x="1644" y="1465"/>
                  </a:lnTo>
                  <a:cubicBezTo>
                    <a:pt x="1703" y="1453"/>
                    <a:pt x="1751" y="1429"/>
                    <a:pt x="1810" y="1417"/>
                  </a:cubicBezTo>
                  <a:cubicBezTo>
                    <a:pt x="1834" y="1405"/>
                    <a:pt x="1846" y="1381"/>
                    <a:pt x="1834" y="1357"/>
                  </a:cubicBezTo>
                  <a:cubicBezTo>
                    <a:pt x="1834" y="1348"/>
                    <a:pt x="1819" y="1330"/>
                    <a:pt x="1800" y="1330"/>
                  </a:cubicBezTo>
                  <a:close/>
                  <a:moveTo>
                    <a:pt x="2256" y="1254"/>
                  </a:moveTo>
                  <a:cubicBezTo>
                    <a:pt x="2247" y="1254"/>
                    <a:pt x="2237" y="1257"/>
                    <a:pt x="2227" y="1262"/>
                  </a:cubicBezTo>
                  <a:cubicBezTo>
                    <a:pt x="2215" y="1274"/>
                    <a:pt x="2203" y="1298"/>
                    <a:pt x="2215" y="1322"/>
                  </a:cubicBezTo>
                  <a:cubicBezTo>
                    <a:pt x="2251" y="1369"/>
                    <a:pt x="2287" y="1417"/>
                    <a:pt x="2334" y="1453"/>
                  </a:cubicBezTo>
                  <a:cubicBezTo>
                    <a:pt x="2346" y="1465"/>
                    <a:pt x="2346" y="1465"/>
                    <a:pt x="2358" y="1465"/>
                  </a:cubicBezTo>
                  <a:cubicBezTo>
                    <a:pt x="2370" y="1465"/>
                    <a:pt x="2382" y="1465"/>
                    <a:pt x="2394" y="1453"/>
                  </a:cubicBezTo>
                  <a:cubicBezTo>
                    <a:pt x="2406" y="1441"/>
                    <a:pt x="2406" y="1417"/>
                    <a:pt x="2394" y="1393"/>
                  </a:cubicBezTo>
                  <a:cubicBezTo>
                    <a:pt x="2358" y="1357"/>
                    <a:pt x="2322" y="1322"/>
                    <a:pt x="2287" y="1274"/>
                  </a:cubicBezTo>
                  <a:cubicBezTo>
                    <a:pt x="2280" y="1260"/>
                    <a:pt x="2269" y="1254"/>
                    <a:pt x="2256" y="1254"/>
                  </a:cubicBezTo>
                  <a:close/>
                  <a:moveTo>
                    <a:pt x="948" y="1400"/>
                  </a:moveTo>
                  <a:cubicBezTo>
                    <a:pt x="935" y="1400"/>
                    <a:pt x="926" y="1411"/>
                    <a:pt x="918" y="1429"/>
                  </a:cubicBezTo>
                  <a:cubicBezTo>
                    <a:pt x="918" y="1453"/>
                    <a:pt x="929" y="1476"/>
                    <a:pt x="953" y="1488"/>
                  </a:cubicBezTo>
                  <a:cubicBezTo>
                    <a:pt x="1013" y="1488"/>
                    <a:pt x="1072" y="1500"/>
                    <a:pt x="1132" y="1500"/>
                  </a:cubicBezTo>
                  <a:cubicBezTo>
                    <a:pt x="1156" y="1500"/>
                    <a:pt x="1168" y="1488"/>
                    <a:pt x="1168" y="1465"/>
                  </a:cubicBezTo>
                  <a:cubicBezTo>
                    <a:pt x="1168" y="1441"/>
                    <a:pt x="1156" y="1417"/>
                    <a:pt x="1132" y="1417"/>
                  </a:cubicBezTo>
                  <a:cubicBezTo>
                    <a:pt x="1072" y="1417"/>
                    <a:pt x="1025" y="1405"/>
                    <a:pt x="965" y="1405"/>
                  </a:cubicBezTo>
                  <a:cubicBezTo>
                    <a:pt x="959" y="1402"/>
                    <a:pt x="953" y="1400"/>
                    <a:pt x="948" y="1400"/>
                  </a:cubicBezTo>
                  <a:close/>
                  <a:moveTo>
                    <a:pt x="1465" y="1405"/>
                  </a:moveTo>
                  <a:cubicBezTo>
                    <a:pt x="1406" y="1417"/>
                    <a:pt x="1346" y="1417"/>
                    <a:pt x="1299" y="1417"/>
                  </a:cubicBezTo>
                  <a:cubicBezTo>
                    <a:pt x="1275" y="1417"/>
                    <a:pt x="1251" y="1441"/>
                    <a:pt x="1251" y="1465"/>
                  </a:cubicBezTo>
                  <a:cubicBezTo>
                    <a:pt x="1263" y="1488"/>
                    <a:pt x="1275" y="1500"/>
                    <a:pt x="1299" y="1500"/>
                  </a:cubicBezTo>
                  <a:cubicBezTo>
                    <a:pt x="1299" y="1500"/>
                    <a:pt x="1299" y="1500"/>
                    <a:pt x="1299" y="1512"/>
                  </a:cubicBezTo>
                  <a:cubicBezTo>
                    <a:pt x="1358" y="1500"/>
                    <a:pt x="1418" y="1500"/>
                    <a:pt x="1465" y="1488"/>
                  </a:cubicBezTo>
                  <a:cubicBezTo>
                    <a:pt x="1501" y="1488"/>
                    <a:pt x="1513" y="1465"/>
                    <a:pt x="1513" y="1441"/>
                  </a:cubicBezTo>
                  <a:cubicBezTo>
                    <a:pt x="1501" y="1417"/>
                    <a:pt x="1477" y="1405"/>
                    <a:pt x="1465" y="1405"/>
                  </a:cubicBezTo>
                  <a:close/>
                  <a:moveTo>
                    <a:pt x="3307" y="1388"/>
                  </a:moveTo>
                  <a:cubicBezTo>
                    <a:pt x="3301" y="1388"/>
                    <a:pt x="3294" y="1390"/>
                    <a:pt x="3287" y="1393"/>
                  </a:cubicBezTo>
                  <a:cubicBezTo>
                    <a:pt x="3239" y="1429"/>
                    <a:pt x="3192" y="1453"/>
                    <a:pt x="3144" y="1476"/>
                  </a:cubicBezTo>
                  <a:cubicBezTo>
                    <a:pt x="3120" y="1476"/>
                    <a:pt x="3108" y="1500"/>
                    <a:pt x="3120" y="1524"/>
                  </a:cubicBezTo>
                  <a:cubicBezTo>
                    <a:pt x="3132" y="1548"/>
                    <a:pt x="3144" y="1548"/>
                    <a:pt x="3156" y="1548"/>
                  </a:cubicBezTo>
                  <a:lnTo>
                    <a:pt x="3180" y="1548"/>
                  </a:lnTo>
                  <a:cubicBezTo>
                    <a:pt x="3227" y="1524"/>
                    <a:pt x="3287" y="1500"/>
                    <a:pt x="3334" y="1465"/>
                  </a:cubicBezTo>
                  <a:cubicBezTo>
                    <a:pt x="3358" y="1453"/>
                    <a:pt x="3358" y="1429"/>
                    <a:pt x="3346" y="1405"/>
                  </a:cubicBezTo>
                  <a:cubicBezTo>
                    <a:pt x="3338" y="1397"/>
                    <a:pt x="3324" y="1388"/>
                    <a:pt x="3307" y="1388"/>
                  </a:cubicBezTo>
                  <a:close/>
                  <a:moveTo>
                    <a:pt x="2506" y="1484"/>
                  </a:moveTo>
                  <a:cubicBezTo>
                    <a:pt x="2489" y="1484"/>
                    <a:pt x="2474" y="1495"/>
                    <a:pt x="2465" y="1512"/>
                  </a:cubicBezTo>
                  <a:cubicBezTo>
                    <a:pt x="2453" y="1524"/>
                    <a:pt x="2465" y="1548"/>
                    <a:pt x="2477" y="1560"/>
                  </a:cubicBezTo>
                  <a:cubicBezTo>
                    <a:pt x="2537" y="1584"/>
                    <a:pt x="2596" y="1607"/>
                    <a:pt x="2656" y="1619"/>
                  </a:cubicBezTo>
                  <a:cubicBezTo>
                    <a:pt x="2680" y="1619"/>
                    <a:pt x="2703" y="1607"/>
                    <a:pt x="2703" y="1584"/>
                  </a:cubicBezTo>
                  <a:cubicBezTo>
                    <a:pt x="2703" y="1560"/>
                    <a:pt x="2692" y="1536"/>
                    <a:pt x="2668" y="1536"/>
                  </a:cubicBezTo>
                  <a:cubicBezTo>
                    <a:pt x="2620" y="1524"/>
                    <a:pt x="2561" y="1512"/>
                    <a:pt x="2525" y="1488"/>
                  </a:cubicBezTo>
                  <a:cubicBezTo>
                    <a:pt x="2518" y="1485"/>
                    <a:pt x="2512" y="1484"/>
                    <a:pt x="2506" y="1484"/>
                  </a:cubicBezTo>
                  <a:close/>
                  <a:moveTo>
                    <a:pt x="3008" y="1519"/>
                  </a:moveTo>
                  <a:cubicBezTo>
                    <a:pt x="3002" y="1519"/>
                    <a:pt x="2996" y="1521"/>
                    <a:pt x="2989" y="1524"/>
                  </a:cubicBezTo>
                  <a:cubicBezTo>
                    <a:pt x="2930" y="1536"/>
                    <a:pt x="2882" y="1536"/>
                    <a:pt x="2834" y="1548"/>
                  </a:cubicBezTo>
                  <a:cubicBezTo>
                    <a:pt x="2811" y="1548"/>
                    <a:pt x="2787" y="1560"/>
                    <a:pt x="2787" y="1584"/>
                  </a:cubicBezTo>
                  <a:cubicBezTo>
                    <a:pt x="2787" y="1607"/>
                    <a:pt x="2811" y="1631"/>
                    <a:pt x="2834" y="1631"/>
                  </a:cubicBezTo>
                  <a:cubicBezTo>
                    <a:pt x="2894" y="1619"/>
                    <a:pt x="2942" y="1619"/>
                    <a:pt x="3013" y="1607"/>
                  </a:cubicBezTo>
                  <a:cubicBezTo>
                    <a:pt x="3037" y="1596"/>
                    <a:pt x="3049" y="1572"/>
                    <a:pt x="3037" y="1548"/>
                  </a:cubicBezTo>
                  <a:cubicBezTo>
                    <a:pt x="3037" y="1530"/>
                    <a:pt x="3024" y="1519"/>
                    <a:pt x="3008" y="1519"/>
                  </a:cubicBezTo>
                  <a:close/>
                </a:path>
              </a:pathLst>
            </a:custGeom>
            <a:solidFill>
              <a:srgbClr val="241726"/>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2244179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3"/>
        <p:cNvGrpSpPr/>
        <p:nvPr/>
      </p:nvGrpSpPr>
      <p:grpSpPr>
        <a:xfrm>
          <a:off x="0" y="0"/>
          <a:ext cx="0" cy="0"/>
          <a:chOff x="0" y="0"/>
          <a:chExt cx="0" cy="0"/>
        </a:xfrm>
      </p:grpSpPr>
      <p:grpSp>
        <p:nvGrpSpPr>
          <p:cNvPr id="74" name="Google Shape;74;p3"/>
          <p:cNvGrpSpPr/>
          <p:nvPr/>
        </p:nvGrpSpPr>
        <p:grpSpPr>
          <a:xfrm>
            <a:off x="-189467" y="-64267"/>
            <a:ext cx="12566000" cy="7012400"/>
            <a:chOff x="-142100" y="-48200"/>
            <a:chExt cx="9424500" cy="5259300"/>
          </a:xfrm>
        </p:grpSpPr>
        <p:cxnSp>
          <p:nvCxnSpPr>
            <p:cNvPr id="75" name="Google Shape;75;p3"/>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 name="Google Shape;76;p3"/>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 name="Google Shape;77;p3"/>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8" name="Google Shape;78;p3"/>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9" name="Google Shape;79;p3"/>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0" name="Google Shape;80;p3"/>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 name="Google Shape;81;p3"/>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 name="Google Shape;82;p3"/>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 name="Google Shape;83;p3"/>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4" name="Google Shape;84;p3"/>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5" name="Google Shape;85;p3"/>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6" name="Google Shape;86;p3"/>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7" name="Google Shape;87;p3"/>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 name="Google Shape;88;p3"/>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 name="Google Shape;89;p3"/>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 name="Google Shape;90;p3"/>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1" name="Google Shape;91;p3"/>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2" name="Google Shape;92;p3"/>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3" name="Google Shape;93;p3"/>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4" name="Google Shape;94;p3"/>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5" name="Google Shape;95;p3"/>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6" name="Google Shape;96;p3"/>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7" name="Google Shape;97;p3"/>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 name="Google Shape;98;p3"/>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 name="Google Shape;99;p3"/>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 name="Google Shape;100;p3"/>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1" name="Google Shape;101;p3"/>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2" name="Google Shape;102;p3"/>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 name="Google Shape;103;p3"/>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 name="Google Shape;104;p3"/>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5" name="Google Shape;105;p3"/>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 name="Google Shape;106;p3"/>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7" name="Google Shape;107;p3"/>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8" name="Google Shape;108;p3"/>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9" name="Google Shape;109;p3"/>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0" name="Google Shape;110;p3"/>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 name="Google Shape;111;p3"/>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2" name="Google Shape;112;p3"/>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3" name="Google Shape;113;p3"/>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4" name="Google Shape;114;p3"/>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5" name="Google Shape;115;p3"/>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 name="Google Shape;116;p3"/>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7" name="Google Shape;117;p3"/>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8" name="Google Shape;118;p3"/>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19" name="Google Shape;119;p3"/>
          <p:cNvSpPr/>
          <p:nvPr/>
        </p:nvSpPr>
        <p:spPr>
          <a:xfrm rot="-30003" flipH="1">
            <a:off x="1329465" y="899635"/>
            <a:ext cx="9533163" cy="5065799"/>
          </a:xfrm>
          <a:prstGeom prst="rect">
            <a:avLst/>
          </a:pr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0" name="Google Shape;120;p3"/>
          <p:cNvSpPr txBox="1">
            <a:spLocks noGrp="1"/>
          </p:cNvSpPr>
          <p:nvPr>
            <p:ph type="title"/>
          </p:nvPr>
        </p:nvSpPr>
        <p:spPr>
          <a:xfrm rot="-1339">
            <a:off x="960001" y="2332361"/>
            <a:ext cx="10272001" cy="1828800"/>
          </a:xfrm>
          <a:prstGeom prst="rect">
            <a:avLst/>
          </a:prstGeom>
          <a:solidFill>
            <a:schemeClr val="accent1"/>
          </a:solidFill>
        </p:spPr>
        <p:txBody>
          <a:bodyPr spcFirstLastPara="1" wrap="square" lIns="91425" tIns="91425" rIns="91425" bIns="91425" anchor="ctr" anchorCtr="0">
            <a:noAutofit/>
          </a:bodyPr>
          <a:lstStyle>
            <a:lvl1pPr lvl="0" algn="ctr">
              <a:spcBef>
                <a:spcPts val="0"/>
              </a:spcBef>
              <a:spcAft>
                <a:spcPts val="0"/>
              </a:spcAft>
              <a:buClr>
                <a:schemeClr val="lt1"/>
              </a:buClr>
              <a:buSzPts val="3600"/>
              <a:buNone/>
              <a:defRPr sz="6667">
                <a:solidFill>
                  <a:schemeClr val="lt1"/>
                </a:solidFill>
              </a:defRPr>
            </a:lvl1pPr>
            <a:lvl2pPr lvl="1" algn="ctr">
              <a:spcBef>
                <a:spcPts val="0"/>
              </a:spcBef>
              <a:spcAft>
                <a:spcPts val="0"/>
              </a:spcAft>
              <a:buClr>
                <a:schemeClr val="lt1"/>
              </a:buClr>
              <a:buSzPts val="3600"/>
              <a:buNone/>
              <a:defRPr sz="4800">
                <a:solidFill>
                  <a:schemeClr val="lt1"/>
                </a:solidFill>
              </a:defRPr>
            </a:lvl2pPr>
            <a:lvl3pPr lvl="2" algn="ctr">
              <a:spcBef>
                <a:spcPts val="0"/>
              </a:spcBef>
              <a:spcAft>
                <a:spcPts val="0"/>
              </a:spcAft>
              <a:buClr>
                <a:schemeClr val="lt1"/>
              </a:buClr>
              <a:buSzPts val="3600"/>
              <a:buNone/>
              <a:defRPr sz="4800">
                <a:solidFill>
                  <a:schemeClr val="lt1"/>
                </a:solidFill>
              </a:defRPr>
            </a:lvl3pPr>
            <a:lvl4pPr lvl="3" algn="ctr">
              <a:spcBef>
                <a:spcPts val="0"/>
              </a:spcBef>
              <a:spcAft>
                <a:spcPts val="0"/>
              </a:spcAft>
              <a:buClr>
                <a:schemeClr val="lt1"/>
              </a:buClr>
              <a:buSzPts val="3600"/>
              <a:buNone/>
              <a:defRPr sz="4800">
                <a:solidFill>
                  <a:schemeClr val="lt1"/>
                </a:solidFill>
              </a:defRPr>
            </a:lvl4pPr>
            <a:lvl5pPr lvl="4" algn="ctr">
              <a:spcBef>
                <a:spcPts val="0"/>
              </a:spcBef>
              <a:spcAft>
                <a:spcPts val="0"/>
              </a:spcAft>
              <a:buClr>
                <a:schemeClr val="lt1"/>
              </a:buClr>
              <a:buSzPts val="3600"/>
              <a:buNone/>
              <a:defRPr sz="4800">
                <a:solidFill>
                  <a:schemeClr val="lt1"/>
                </a:solidFill>
              </a:defRPr>
            </a:lvl5pPr>
            <a:lvl6pPr lvl="5" algn="ctr">
              <a:spcBef>
                <a:spcPts val="0"/>
              </a:spcBef>
              <a:spcAft>
                <a:spcPts val="0"/>
              </a:spcAft>
              <a:buClr>
                <a:schemeClr val="lt1"/>
              </a:buClr>
              <a:buSzPts val="3600"/>
              <a:buNone/>
              <a:defRPr sz="4800">
                <a:solidFill>
                  <a:schemeClr val="lt1"/>
                </a:solidFill>
              </a:defRPr>
            </a:lvl6pPr>
            <a:lvl7pPr lvl="6" algn="ctr">
              <a:spcBef>
                <a:spcPts val="0"/>
              </a:spcBef>
              <a:spcAft>
                <a:spcPts val="0"/>
              </a:spcAft>
              <a:buClr>
                <a:schemeClr val="lt1"/>
              </a:buClr>
              <a:buSzPts val="3600"/>
              <a:buNone/>
              <a:defRPr sz="4800">
                <a:solidFill>
                  <a:schemeClr val="lt1"/>
                </a:solidFill>
              </a:defRPr>
            </a:lvl7pPr>
            <a:lvl8pPr lvl="7" algn="ctr">
              <a:spcBef>
                <a:spcPts val="0"/>
              </a:spcBef>
              <a:spcAft>
                <a:spcPts val="0"/>
              </a:spcAft>
              <a:buClr>
                <a:schemeClr val="lt1"/>
              </a:buClr>
              <a:buSzPts val="3600"/>
              <a:buNone/>
              <a:defRPr sz="4800">
                <a:solidFill>
                  <a:schemeClr val="lt1"/>
                </a:solidFill>
              </a:defRPr>
            </a:lvl8pPr>
            <a:lvl9pPr lvl="8" algn="ctr">
              <a:spcBef>
                <a:spcPts val="0"/>
              </a:spcBef>
              <a:spcAft>
                <a:spcPts val="0"/>
              </a:spcAft>
              <a:buClr>
                <a:schemeClr val="lt1"/>
              </a:buClr>
              <a:buSzPts val="3600"/>
              <a:buNone/>
              <a:defRPr sz="4800">
                <a:solidFill>
                  <a:schemeClr val="lt1"/>
                </a:solidFill>
              </a:defRPr>
            </a:lvl9pPr>
          </a:lstStyle>
          <a:p>
            <a:endParaRPr/>
          </a:p>
        </p:txBody>
      </p:sp>
      <p:sp>
        <p:nvSpPr>
          <p:cNvPr id="121" name="Google Shape;121;p3"/>
          <p:cNvSpPr txBox="1">
            <a:spLocks noGrp="1"/>
          </p:cNvSpPr>
          <p:nvPr>
            <p:ph type="title" idx="2" hasCustomPrompt="1"/>
          </p:nvPr>
        </p:nvSpPr>
        <p:spPr>
          <a:xfrm rot="-27490">
            <a:off x="5120571" y="727829"/>
            <a:ext cx="1950863" cy="195087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000"/>
              <a:buNone/>
              <a:defRPr sz="10666"/>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22" name="Google Shape;122;p3"/>
          <p:cNvSpPr txBox="1">
            <a:spLocks noGrp="1"/>
          </p:cNvSpPr>
          <p:nvPr>
            <p:ph type="subTitle" idx="1"/>
          </p:nvPr>
        </p:nvSpPr>
        <p:spPr>
          <a:xfrm rot="-29827">
            <a:off x="3352899" y="3894236"/>
            <a:ext cx="5486207" cy="609625"/>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314172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26" Type="http://schemas.openxmlformats.org/officeDocument/2006/relationships/theme" Target="../theme/theme2.xml"/><Relationship Id="rId3" Type="http://schemas.openxmlformats.org/officeDocument/2006/relationships/slideLayout" Target="../slideLayouts/slideLayout10.xml"/><Relationship Id="rId21" Type="http://schemas.openxmlformats.org/officeDocument/2006/relationships/slideLayout" Target="../slideLayouts/slideLayout28.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6" Type="http://schemas.openxmlformats.org/officeDocument/2006/relationships/theme" Target="../theme/theme3.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46367" y="593367"/>
            <a:ext cx="108992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Life Savers ExtraBold"/>
              <a:buNone/>
              <a:defRPr sz="3000">
                <a:solidFill>
                  <a:schemeClr val="dk1"/>
                </a:solidFill>
                <a:latin typeface="Life Savers ExtraBold"/>
                <a:ea typeface="Life Savers ExtraBold"/>
                <a:cs typeface="Life Savers ExtraBold"/>
                <a:sym typeface="Life Savers ExtraBold"/>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646367" y="1536633"/>
            <a:ext cx="108992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2"/>
              </a:buClr>
              <a:buSzPts val="1400"/>
              <a:buFont typeface="Quicksand"/>
              <a:buChar char="●"/>
              <a:defRPr>
                <a:solidFill>
                  <a:schemeClr val="dk1"/>
                </a:solidFill>
                <a:latin typeface="Quicksand"/>
                <a:ea typeface="Quicksand"/>
                <a:cs typeface="Quicksand"/>
                <a:sym typeface="Quicksand"/>
              </a:defRPr>
            </a:lvl1pPr>
            <a:lvl2pPr marL="914400" lvl="1"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2pPr>
            <a:lvl3pPr marL="1371600" lvl="2"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3pPr>
            <a:lvl4pPr marL="1828800" lvl="3"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4pPr>
            <a:lvl5pPr marL="2286000" lvl="4"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5pPr>
            <a:lvl6pPr marL="2743200" lvl="5"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6pPr>
            <a:lvl7pPr marL="3200400" lvl="6"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7pPr>
            <a:lvl8pPr marL="3657600" lvl="7"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8pPr>
            <a:lvl9pPr marL="4114800" lvl="8" indent="-317500">
              <a:lnSpc>
                <a:spcPct val="100000"/>
              </a:lnSpc>
              <a:spcBef>
                <a:spcPts val="1600"/>
              </a:spcBef>
              <a:spcAft>
                <a:spcPts val="1600"/>
              </a:spcAft>
              <a:buClr>
                <a:schemeClr val="dk1"/>
              </a:buClr>
              <a:buSzPts val="1400"/>
              <a:buFont typeface="Quicksand"/>
              <a:buChar char="■"/>
              <a:defRPr>
                <a:solidFill>
                  <a:schemeClr val="dk1"/>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233261430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593367"/>
            <a:ext cx="10272000" cy="7636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1pPr>
            <a:lvl2pPr lvl="1"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2pPr>
            <a:lvl3pPr lvl="2"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3pPr>
            <a:lvl4pPr lvl="3"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4pPr>
            <a:lvl5pPr lvl="4"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5pPr>
            <a:lvl6pPr lvl="5"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6pPr>
            <a:lvl7pPr lvl="6"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7pPr>
            <a:lvl8pPr lvl="7"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8pPr>
            <a:lvl9pPr lvl="8"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960000" y="1536633"/>
            <a:ext cx="102720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1pPr>
            <a:lvl2pPr marL="914400" lvl="1"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00000"/>
              </a:lnSpc>
              <a:spcBef>
                <a:spcPts val="160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Tree>
    <p:extLst>
      <p:ext uri="{BB962C8B-B14F-4D97-AF65-F5344CB8AC3E}">
        <p14:creationId xmlns:p14="http://schemas.microsoft.com/office/powerpoint/2010/main" val="1876699741"/>
      </p:ext>
    </p:extLst>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8300" y="588467"/>
            <a:ext cx="10255200" cy="763600"/>
          </a:xfrm>
          <a:prstGeom prst="rect">
            <a:avLst/>
          </a:prstGeom>
          <a:noFill/>
          <a:ln>
            <a:noFill/>
          </a:ln>
        </p:spPr>
        <p:txBody>
          <a:bodyPr spcFirstLastPara="1" wrap="square" lIns="91425" tIns="91425" rIns="91425" bIns="91425" anchor="t" anchorCtr="0">
            <a:noAutofit/>
          </a:bodyPr>
          <a:lstStyle>
            <a:lvl1pPr lvl="0"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1pPr>
            <a:lvl2pPr lvl="1"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2pPr>
            <a:lvl3pPr lvl="2"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3pPr>
            <a:lvl4pPr lvl="3"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4pPr>
            <a:lvl5pPr lvl="4"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5pPr>
            <a:lvl6pPr lvl="5"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6pPr>
            <a:lvl7pPr lvl="6"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7pPr>
            <a:lvl8pPr lvl="7"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8pPr>
            <a:lvl9pPr lvl="8" algn="ctr">
              <a:lnSpc>
                <a:spcPct val="80000"/>
              </a:lnSpc>
              <a:spcBef>
                <a:spcPts val="0"/>
              </a:spcBef>
              <a:spcAft>
                <a:spcPts val="0"/>
              </a:spcAft>
              <a:buClr>
                <a:schemeClr val="accent6"/>
              </a:buClr>
              <a:buSzPts val="2800"/>
              <a:buFont typeface="Jua"/>
              <a:buNone/>
              <a:defRPr sz="2800" b="1">
                <a:solidFill>
                  <a:schemeClr val="accent6"/>
                </a:solidFill>
                <a:latin typeface="Jua"/>
                <a:ea typeface="Jua"/>
                <a:cs typeface="Jua"/>
                <a:sym typeface="Jua"/>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ctr" anchorCtr="0">
            <a:noAutofit/>
          </a:bodyPr>
          <a:lstStyle>
            <a:lvl1pPr marL="457200" lvl="0"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1pPr>
            <a:lvl2pPr marL="914400" lvl="1"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2pPr>
            <a:lvl3pPr marL="1371600" lvl="2"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3pPr>
            <a:lvl4pPr marL="1828800" lvl="3"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4pPr>
            <a:lvl5pPr marL="2286000" lvl="4"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5pPr>
            <a:lvl6pPr marL="2743200" lvl="5"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6pPr>
            <a:lvl7pPr marL="3200400" lvl="6"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7pPr>
            <a:lvl8pPr marL="3657600" lvl="7"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8pPr>
            <a:lvl9pPr marL="4114800" lvl="8" indent="-330200">
              <a:lnSpc>
                <a:spcPct val="100000"/>
              </a:lnSpc>
              <a:spcBef>
                <a:spcPts val="0"/>
              </a:spcBef>
              <a:spcAft>
                <a:spcPts val="0"/>
              </a:spcAft>
              <a:buClr>
                <a:srgbClr val="174A80"/>
              </a:buClr>
              <a:buSzPts val="1600"/>
              <a:buFont typeface="Quicksand Medium"/>
              <a:buChar char="■"/>
              <a:defRPr sz="1600">
                <a:solidFill>
                  <a:srgbClr val="174A80"/>
                </a:solidFill>
                <a:latin typeface="Quicksand Medium"/>
                <a:ea typeface="Quicksand Medium"/>
                <a:cs typeface="Quicksand Medium"/>
                <a:sym typeface="Quicksand Medium"/>
              </a:defRPr>
            </a:lvl9pPr>
          </a:lstStyle>
          <a:p>
            <a:endParaRPr/>
          </a:p>
        </p:txBody>
      </p:sp>
    </p:spTree>
    <p:extLst>
      <p:ext uri="{BB962C8B-B14F-4D97-AF65-F5344CB8AC3E}">
        <p14:creationId xmlns:p14="http://schemas.microsoft.com/office/powerpoint/2010/main" val="3535713843"/>
      </p:ext>
    </p:extLst>
  </p:cSld>
  <p:clrMap bg1="lt1" tx1="dk1" bg2="dk2" tx2="lt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5" r:id="rId9"/>
    <p:sldLayoutId id="2147483706" r:id="rId10"/>
    <p:sldLayoutId id="2147483707" r:id="rId11"/>
    <p:sldLayoutId id="2147483708" r:id="rId12"/>
    <p:sldLayoutId id="2147483709" r:id="rId13"/>
    <p:sldLayoutId id="2147483711" r:id="rId14"/>
    <p:sldLayoutId id="2147483714"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hdphoto" Target="../media/hdphoto3.wdp"/><Relationship Id="rId18" Type="http://schemas.openxmlformats.org/officeDocument/2006/relationships/image" Target="../media/image8.png"/><Relationship Id="rId26" Type="http://schemas.openxmlformats.org/officeDocument/2006/relationships/image" Target="../media/image12.png"/><Relationship Id="rId39" Type="http://schemas.openxmlformats.org/officeDocument/2006/relationships/image" Target="../media/image20.png"/><Relationship Id="rId3" Type="http://schemas.openxmlformats.org/officeDocument/2006/relationships/audio" Target="../media/media1.mp3"/><Relationship Id="rId21" Type="http://schemas.microsoft.com/office/2007/relationships/hdphoto" Target="../media/hdphoto7.wdp"/><Relationship Id="rId34" Type="http://schemas.openxmlformats.org/officeDocument/2006/relationships/image" Target="../media/image16.png"/><Relationship Id="rId42" Type="http://schemas.openxmlformats.org/officeDocument/2006/relationships/image" Target="../media/image22.png"/><Relationship Id="rId7" Type="http://schemas.openxmlformats.org/officeDocument/2006/relationships/image" Target="../media/image2.png"/><Relationship Id="rId12" Type="http://schemas.openxmlformats.org/officeDocument/2006/relationships/image" Target="../media/image5.png"/><Relationship Id="rId17" Type="http://schemas.microsoft.com/office/2007/relationships/hdphoto" Target="../media/hdphoto5.wdp"/><Relationship Id="rId25" Type="http://schemas.microsoft.com/office/2007/relationships/hdphoto" Target="../media/hdphoto9.wdp"/><Relationship Id="rId33" Type="http://schemas.microsoft.com/office/2007/relationships/hdphoto" Target="../media/hdphoto13.wdp"/><Relationship Id="rId38" Type="http://schemas.openxmlformats.org/officeDocument/2006/relationships/image" Target="../media/image19.gif"/><Relationship Id="rId2" Type="http://schemas.microsoft.com/office/2007/relationships/media" Target="../media/media1.mp3"/><Relationship Id="rId16" Type="http://schemas.openxmlformats.org/officeDocument/2006/relationships/image" Target="../media/image7.png"/><Relationship Id="rId20" Type="http://schemas.openxmlformats.org/officeDocument/2006/relationships/image" Target="../media/image9.png"/><Relationship Id="rId29" Type="http://schemas.microsoft.com/office/2007/relationships/hdphoto" Target="../media/hdphoto11.wdp"/><Relationship Id="rId41" Type="http://schemas.openxmlformats.org/officeDocument/2006/relationships/image" Target="../media/image21.jpeg"/><Relationship Id="rId1" Type="http://schemas.openxmlformats.org/officeDocument/2006/relationships/tags" Target="../tags/tag2.xml"/><Relationship Id="rId6" Type="http://schemas.openxmlformats.org/officeDocument/2006/relationships/image" Target="../media/image1.png"/><Relationship Id="rId11" Type="http://schemas.microsoft.com/office/2007/relationships/hdphoto" Target="../media/hdphoto2.wdp"/><Relationship Id="rId24" Type="http://schemas.openxmlformats.org/officeDocument/2006/relationships/image" Target="../media/image11.png"/><Relationship Id="rId32" Type="http://schemas.openxmlformats.org/officeDocument/2006/relationships/image" Target="../media/image15.png"/><Relationship Id="rId37" Type="http://schemas.openxmlformats.org/officeDocument/2006/relationships/image" Target="../media/image18.png"/><Relationship Id="rId40" Type="http://schemas.microsoft.com/office/2007/relationships/hdphoto" Target="../media/hdphoto15.wdp"/><Relationship Id="rId5" Type="http://schemas.openxmlformats.org/officeDocument/2006/relationships/notesSlide" Target="../notesSlides/notesSlide1.xml"/><Relationship Id="rId15" Type="http://schemas.microsoft.com/office/2007/relationships/hdphoto" Target="../media/hdphoto4.wdp"/><Relationship Id="rId23" Type="http://schemas.microsoft.com/office/2007/relationships/hdphoto" Target="../media/hdphoto8.wdp"/><Relationship Id="rId28" Type="http://schemas.openxmlformats.org/officeDocument/2006/relationships/image" Target="../media/image13.png"/><Relationship Id="rId36" Type="http://schemas.openxmlformats.org/officeDocument/2006/relationships/image" Target="../media/image17.emf"/><Relationship Id="rId10" Type="http://schemas.openxmlformats.org/officeDocument/2006/relationships/image" Target="../media/image4.png"/><Relationship Id="rId19" Type="http://schemas.microsoft.com/office/2007/relationships/hdphoto" Target="../media/hdphoto6.wdp"/><Relationship Id="rId31" Type="http://schemas.microsoft.com/office/2007/relationships/hdphoto" Target="../media/hdphoto12.wdp"/><Relationship Id="rId4" Type="http://schemas.openxmlformats.org/officeDocument/2006/relationships/slideLayout" Target="../slideLayouts/slideLayout1.xml"/><Relationship Id="rId9" Type="http://schemas.openxmlformats.org/officeDocument/2006/relationships/image" Target="../media/image3.png"/><Relationship Id="rId14" Type="http://schemas.openxmlformats.org/officeDocument/2006/relationships/image" Target="../media/image6.png"/><Relationship Id="rId22" Type="http://schemas.openxmlformats.org/officeDocument/2006/relationships/image" Target="../media/image10.png"/><Relationship Id="rId27" Type="http://schemas.microsoft.com/office/2007/relationships/hdphoto" Target="../media/hdphoto10.wdp"/><Relationship Id="rId30" Type="http://schemas.openxmlformats.org/officeDocument/2006/relationships/image" Target="../media/image14.png"/><Relationship Id="rId35" Type="http://schemas.microsoft.com/office/2007/relationships/hdphoto" Target="../media/hdphoto14.wdp"/></Relationships>
</file>

<file path=ppt/slides/_rels/slide10.xml.rels><?xml version="1.0" encoding="UTF-8" standalone="yes"?>
<Relationships xmlns="http://schemas.openxmlformats.org/package/2006/relationships"><Relationship Id="rId8" Type="http://schemas.openxmlformats.org/officeDocument/2006/relationships/image" Target="../media/image42.tiff"/><Relationship Id="rId3" Type="http://schemas.microsoft.com/office/2007/relationships/media" Target="../media/media2.wav"/><Relationship Id="rId7" Type="http://schemas.openxmlformats.org/officeDocument/2006/relationships/image" Target="../media/image41.emf"/><Relationship Id="rId2" Type="http://schemas.openxmlformats.org/officeDocument/2006/relationships/audio" Target="NULL" TargetMode="External"/><Relationship Id="rId1" Type="http://schemas.openxmlformats.org/officeDocument/2006/relationships/tags" Target="../tags/tag11.xml"/><Relationship Id="rId6" Type="http://schemas.openxmlformats.org/officeDocument/2006/relationships/image" Target="../media/image40.jpg"/><Relationship Id="rId11" Type="http://schemas.openxmlformats.org/officeDocument/2006/relationships/image" Target="../media/image23.png"/><Relationship Id="rId5" Type="http://schemas.openxmlformats.org/officeDocument/2006/relationships/notesSlide" Target="../notesSlides/notesSlide10.xml"/><Relationship Id="rId10" Type="http://schemas.openxmlformats.org/officeDocument/2006/relationships/image" Target="../media/image18.png"/><Relationship Id="rId4" Type="http://schemas.openxmlformats.org/officeDocument/2006/relationships/slideLayout" Target="../slideLayouts/slideLayout42.xml"/><Relationship Id="rId9" Type="http://schemas.openxmlformats.org/officeDocument/2006/relationships/image" Target="../media/image43.png"/></Relationships>
</file>

<file path=ppt/slides/_rels/slide11.xml.rels><?xml version="1.0" encoding="UTF-8" standalone="yes"?>
<Relationships xmlns="http://schemas.openxmlformats.org/package/2006/relationships"><Relationship Id="rId8" Type="http://schemas.openxmlformats.org/officeDocument/2006/relationships/image" Target="../media/image41.emf"/><Relationship Id="rId3" Type="http://schemas.microsoft.com/office/2007/relationships/media" Target="../media/media2.wav"/><Relationship Id="rId7" Type="http://schemas.openxmlformats.org/officeDocument/2006/relationships/image" Target="../media/image43.png"/><Relationship Id="rId2" Type="http://schemas.openxmlformats.org/officeDocument/2006/relationships/audio" Target="NULL" TargetMode="External"/><Relationship Id="rId1" Type="http://schemas.openxmlformats.org/officeDocument/2006/relationships/tags" Target="../tags/tag12.xml"/><Relationship Id="rId6" Type="http://schemas.openxmlformats.org/officeDocument/2006/relationships/image" Target="../media/image40.jpg"/><Relationship Id="rId11" Type="http://schemas.openxmlformats.org/officeDocument/2006/relationships/image" Target="../media/image23.png"/><Relationship Id="rId5" Type="http://schemas.openxmlformats.org/officeDocument/2006/relationships/notesSlide" Target="../notesSlides/notesSlide11.xml"/><Relationship Id="rId10" Type="http://schemas.openxmlformats.org/officeDocument/2006/relationships/image" Target="../media/image18.png"/><Relationship Id="rId4" Type="http://schemas.openxmlformats.org/officeDocument/2006/relationships/slideLayout" Target="../slideLayouts/slideLayout42.xml"/><Relationship Id="rId9" Type="http://schemas.openxmlformats.org/officeDocument/2006/relationships/image" Target="../media/image44.tif"/></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3" Type="http://schemas.microsoft.com/office/2007/relationships/media" Target="../media/media2.wav"/><Relationship Id="rId7" Type="http://schemas.openxmlformats.org/officeDocument/2006/relationships/image" Target="../media/image43.png"/><Relationship Id="rId2" Type="http://schemas.openxmlformats.org/officeDocument/2006/relationships/audio" Target="NULL" TargetMode="External"/><Relationship Id="rId1" Type="http://schemas.openxmlformats.org/officeDocument/2006/relationships/tags" Target="../tags/tag13.xml"/><Relationship Id="rId6" Type="http://schemas.openxmlformats.org/officeDocument/2006/relationships/image" Target="../media/image40.jpg"/><Relationship Id="rId11" Type="http://schemas.openxmlformats.org/officeDocument/2006/relationships/image" Target="../media/image18.png"/><Relationship Id="rId5" Type="http://schemas.openxmlformats.org/officeDocument/2006/relationships/notesSlide" Target="../notesSlides/notesSlide12.xml"/><Relationship Id="rId10" Type="http://schemas.openxmlformats.org/officeDocument/2006/relationships/image" Target="../media/image45.tif"/><Relationship Id="rId4" Type="http://schemas.openxmlformats.org/officeDocument/2006/relationships/slideLayout" Target="../slideLayouts/slideLayout42.xml"/><Relationship Id="rId9" Type="http://schemas.openxmlformats.org/officeDocument/2006/relationships/image" Target="../media/image41.emf"/></Relationships>
</file>

<file path=ppt/slides/_rels/slide13.xml.rels><?xml version="1.0" encoding="UTF-8" standalone="yes"?>
<Relationships xmlns="http://schemas.openxmlformats.org/package/2006/relationships"><Relationship Id="rId8" Type="http://schemas.openxmlformats.org/officeDocument/2006/relationships/image" Target="../media/image41.emf"/><Relationship Id="rId3" Type="http://schemas.microsoft.com/office/2007/relationships/media" Target="../media/media2.wav"/><Relationship Id="rId7" Type="http://schemas.openxmlformats.org/officeDocument/2006/relationships/image" Target="../media/image43.png"/><Relationship Id="rId2" Type="http://schemas.openxmlformats.org/officeDocument/2006/relationships/audio" Target="NULL" TargetMode="External"/><Relationship Id="rId1" Type="http://schemas.openxmlformats.org/officeDocument/2006/relationships/tags" Target="../tags/tag14.xml"/><Relationship Id="rId6" Type="http://schemas.openxmlformats.org/officeDocument/2006/relationships/image" Target="../media/image40.jpg"/><Relationship Id="rId11" Type="http://schemas.openxmlformats.org/officeDocument/2006/relationships/image" Target="../media/image23.png"/><Relationship Id="rId5" Type="http://schemas.openxmlformats.org/officeDocument/2006/relationships/notesSlide" Target="../notesSlides/notesSlide13.xml"/><Relationship Id="rId10" Type="http://schemas.openxmlformats.org/officeDocument/2006/relationships/image" Target="../media/image18.png"/><Relationship Id="rId4" Type="http://schemas.openxmlformats.org/officeDocument/2006/relationships/slideLayout" Target="../slideLayouts/slideLayout42.xml"/><Relationship Id="rId9" Type="http://schemas.openxmlformats.org/officeDocument/2006/relationships/image" Target="../media/image46.tif"/></Relationships>
</file>

<file path=ppt/slides/_rels/slide14.xml.rels><?xml version="1.0" encoding="UTF-8" standalone="yes"?>
<Relationships xmlns="http://schemas.openxmlformats.org/package/2006/relationships"><Relationship Id="rId8" Type="http://schemas.openxmlformats.org/officeDocument/2006/relationships/image" Target="../media/image41.emf"/><Relationship Id="rId3" Type="http://schemas.microsoft.com/office/2007/relationships/media" Target="../media/media2.wav"/><Relationship Id="rId7" Type="http://schemas.openxmlformats.org/officeDocument/2006/relationships/image" Target="../media/image43.png"/><Relationship Id="rId2" Type="http://schemas.openxmlformats.org/officeDocument/2006/relationships/audio" Target="NULL" TargetMode="External"/><Relationship Id="rId1" Type="http://schemas.openxmlformats.org/officeDocument/2006/relationships/tags" Target="../tags/tag15.xml"/><Relationship Id="rId6" Type="http://schemas.openxmlformats.org/officeDocument/2006/relationships/image" Target="../media/image40.jpg"/><Relationship Id="rId11" Type="http://schemas.openxmlformats.org/officeDocument/2006/relationships/image" Target="../media/image23.png"/><Relationship Id="rId5" Type="http://schemas.openxmlformats.org/officeDocument/2006/relationships/notesSlide" Target="../notesSlides/notesSlide14.xml"/><Relationship Id="rId10" Type="http://schemas.openxmlformats.org/officeDocument/2006/relationships/image" Target="../media/image18.png"/><Relationship Id="rId4" Type="http://schemas.openxmlformats.org/officeDocument/2006/relationships/slideLayout" Target="../slideLayouts/slideLayout42.xml"/><Relationship Id="rId9" Type="http://schemas.openxmlformats.org/officeDocument/2006/relationships/image" Target="../media/image47.tif"/></Relationships>
</file>

<file path=ppt/slides/_rels/slide15.xml.rels><?xml version="1.0" encoding="UTF-8" standalone="yes"?>
<Relationships xmlns="http://schemas.openxmlformats.org/package/2006/relationships"><Relationship Id="rId8" Type="http://schemas.openxmlformats.org/officeDocument/2006/relationships/image" Target="../media/image46.tif"/><Relationship Id="rId3" Type="http://schemas.openxmlformats.org/officeDocument/2006/relationships/audio" Target="../media/media2.wav"/><Relationship Id="rId7" Type="http://schemas.openxmlformats.org/officeDocument/2006/relationships/image" Target="../media/image45.tif"/><Relationship Id="rId12" Type="http://schemas.openxmlformats.org/officeDocument/2006/relationships/image" Target="../media/image23.png"/><Relationship Id="rId2" Type="http://schemas.microsoft.com/office/2007/relationships/media" Target="../media/media2.wav"/><Relationship Id="rId1" Type="http://schemas.openxmlformats.org/officeDocument/2006/relationships/tags" Target="../tags/tag16.xml"/><Relationship Id="rId6" Type="http://schemas.openxmlformats.org/officeDocument/2006/relationships/image" Target="../media/image47.tif"/><Relationship Id="rId11" Type="http://schemas.openxmlformats.org/officeDocument/2006/relationships/image" Target="../media/image18.png"/><Relationship Id="rId5" Type="http://schemas.openxmlformats.org/officeDocument/2006/relationships/notesSlide" Target="../notesSlides/notesSlide15.xml"/><Relationship Id="rId10" Type="http://schemas.openxmlformats.org/officeDocument/2006/relationships/image" Target="../media/image48.tif"/><Relationship Id="rId4" Type="http://schemas.openxmlformats.org/officeDocument/2006/relationships/slideLayout" Target="../slideLayouts/slideLayout32.xml"/><Relationship Id="rId9" Type="http://schemas.openxmlformats.org/officeDocument/2006/relationships/image" Target="../media/image44.tif"/></Relationships>
</file>

<file path=ppt/slides/_rels/slide16.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notesSlide" Target="../notesSlides/notesSlide16.xml"/><Relationship Id="rId7" Type="http://schemas.openxmlformats.org/officeDocument/2006/relationships/image" Target="../media/image51.png"/><Relationship Id="rId2" Type="http://schemas.openxmlformats.org/officeDocument/2006/relationships/slideLayout" Target="../slideLayouts/slideLayout42.xml"/><Relationship Id="rId1" Type="http://schemas.openxmlformats.org/officeDocument/2006/relationships/tags" Target="../tags/tag17.xml"/><Relationship Id="rId6" Type="http://schemas.microsoft.com/office/2007/relationships/hdphoto" Target="../media/hdphoto18.wdp"/><Relationship Id="rId5" Type="http://schemas.openxmlformats.org/officeDocument/2006/relationships/image" Target="../media/image50.png"/><Relationship Id="rId4" Type="http://schemas.openxmlformats.org/officeDocument/2006/relationships/image" Target="../media/image49.jpg"/><Relationship Id="rId9"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6.xml"/><Relationship Id="rId1" Type="http://schemas.openxmlformats.org/officeDocument/2006/relationships/tags" Target="../tags/tag18.xml"/><Relationship Id="rId5" Type="http://schemas.openxmlformats.org/officeDocument/2006/relationships/image" Target="../media/image23.png"/><Relationship Id="rId4" Type="http://schemas.openxmlformats.org/officeDocument/2006/relationships/image" Target="../media/image39.jpeg"/></Relationships>
</file>

<file path=ppt/slides/_rels/slide1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audio" Target="../media/media3.wav"/><Relationship Id="rId7" Type="http://schemas.openxmlformats.org/officeDocument/2006/relationships/image" Target="../media/image53.jpg"/><Relationship Id="rId2" Type="http://schemas.microsoft.com/office/2007/relationships/media" Target="../media/media3.wav"/><Relationship Id="rId1" Type="http://schemas.openxmlformats.org/officeDocument/2006/relationships/tags" Target="../tags/tag19.xml"/><Relationship Id="rId6" Type="http://schemas.openxmlformats.org/officeDocument/2006/relationships/notesSlide" Target="../notesSlides/notesSlide18.xml"/><Relationship Id="rId11" Type="http://schemas.openxmlformats.org/officeDocument/2006/relationships/image" Target="../media/image23.png"/><Relationship Id="rId5" Type="http://schemas.openxmlformats.org/officeDocument/2006/relationships/slideLayout" Target="../slideLayouts/slideLayout32.xml"/><Relationship Id="rId10" Type="http://schemas.openxmlformats.org/officeDocument/2006/relationships/image" Target="../media/image18.png"/><Relationship Id="rId4" Type="http://schemas.openxmlformats.org/officeDocument/2006/relationships/audio" Target="NULL" TargetMode="External"/><Relationship Id="rId9" Type="http://schemas.openxmlformats.org/officeDocument/2006/relationships/image" Target="../media/image55.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6.xml"/><Relationship Id="rId1" Type="http://schemas.openxmlformats.org/officeDocument/2006/relationships/tags" Target="../tags/tag20.xml"/><Relationship Id="rId6" Type="http://schemas.openxmlformats.org/officeDocument/2006/relationships/image" Target="../media/image23.png"/><Relationship Id="rId5" Type="http://schemas.openxmlformats.org/officeDocument/2006/relationships/image" Target="../media/image38.png"/><Relationship Id="rId4" Type="http://schemas.openxmlformats.org/officeDocument/2006/relationships/image" Target="../media/image56.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3.xml"/><Relationship Id="rId1" Type="http://schemas.openxmlformats.org/officeDocument/2006/relationships/tags" Target="../tags/tag3.xml"/><Relationship Id="rId4" Type="http://schemas.openxmlformats.org/officeDocument/2006/relationships/image" Target="../media/image23.png"/></Relationships>
</file>

<file path=ppt/slides/_rels/slide2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notesSlide" Target="../notesSlides/notesSlide20.xml"/><Relationship Id="rId7" Type="http://schemas.openxmlformats.org/officeDocument/2006/relationships/image" Target="../media/image47.tif"/><Relationship Id="rId2" Type="http://schemas.openxmlformats.org/officeDocument/2006/relationships/slideLayout" Target="../slideLayouts/slideLayout45.xml"/><Relationship Id="rId1" Type="http://schemas.openxmlformats.org/officeDocument/2006/relationships/tags" Target="../tags/tag21.xml"/><Relationship Id="rId6" Type="http://schemas.openxmlformats.org/officeDocument/2006/relationships/image" Target="../media/image46.tif"/><Relationship Id="rId5" Type="http://schemas.openxmlformats.org/officeDocument/2006/relationships/image" Target="../media/image45.tif"/><Relationship Id="rId4" Type="http://schemas.openxmlformats.org/officeDocument/2006/relationships/image" Target="../media/image44.tif"/><Relationship Id="rId9"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6.xml"/><Relationship Id="rId1" Type="http://schemas.openxmlformats.org/officeDocument/2006/relationships/tags" Target="../tags/tag22.xml"/><Relationship Id="rId6" Type="http://schemas.openxmlformats.org/officeDocument/2006/relationships/image" Target="../media/image23.png"/><Relationship Id="rId5" Type="http://schemas.openxmlformats.org/officeDocument/2006/relationships/image" Target="../media/image58.gif"/><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notesSlide" Target="../notesSlides/notesSlide22.xml"/><Relationship Id="rId7" Type="http://schemas.openxmlformats.org/officeDocument/2006/relationships/image" Target="../media/image62.jpg"/><Relationship Id="rId2" Type="http://schemas.openxmlformats.org/officeDocument/2006/relationships/slideLayout" Target="../slideLayouts/slideLayout46.xml"/><Relationship Id="rId1" Type="http://schemas.openxmlformats.org/officeDocument/2006/relationships/tags" Target="../tags/tag23.xml"/><Relationship Id="rId6" Type="http://schemas.openxmlformats.org/officeDocument/2006/relationships/image" Target="../media/image61.jpg"/><Relationship Id="rId5" Type="http://schemas.openxmlformats.org/officeDocument/2006/relationships/image" Target="../media/image60.png"/><Relationship Id="rId4" Type="http://schemas.openxmlformats.org/officeDocument/2006/relationships/image" Target="../media/image59.jpeg"/><Relationship Id="rId9" Type="http://schemas.openxmlformats.org/officeDocument/2006/relationships/image" Target="../media/image23.png"/></Relationships>
</file>

<file path=ppt/slides/_rels/slide23.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audio" Target="../media/media4.mp3"/><Relationship Id="rId7" Type="http://schemas.openxmlformats.org/officeDocument/2006/relationships/image" Target="../media/image65.png"/><Relationship Id="rId2" Type="http://schemas.microsoft.com/office/2007/relationships/media" Target="../media/media4.mp3"/><Relationship Id="rId1" Type="http://schemas.openxmlformats.org/officeDocument/2006/relationships/tags" Target="../tags/tag24.xml"/><Relationship Id="rId6" Type="http://schemas.openxmlformats.org/officeDocument/2006/relationships/image" Target="../media/image64.jpeg"/><Relationship Id="rId11" Type="http://schemas.openxmlformats.org/officeDocument/2006/relationships/image" Target="../media/image23.png"/><Relationship Id="rId5" Type="http://schemas.openxmlformats.org/officeDocument/2006/relationships/notesSlide" Target="../notesSlides/notesSlide23.xml"/><Relationship Id="rId10" Type="http://schemas.openxmlformats.org/officeDocument/2006/relationships/image" Target="../media/image18.png"/><Relationship Id="rId4" Type="http://schemas.openxmlformats.org/officeDocument/2006/relationships/slideLayout" Target="../slideLayouts/slideLayout32.xml"/><Relationship Id="rId9" Type="http://schemas.openxmlformats.org/officeDocument/2006/relationships/image" Target="../media/image67.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6.xml"/><Relationship Id="rId1" Type="http://schemas.openxmlformats.org/officeDocument/2006/relationships/tags" Target="../tags/tag4.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8" Type="http://schemas.microsoft.com/office/2007/relationships/hdphoto" Target="../media/hdphoto17.wdp"/><Relationship Id="rId13" Type="http://schemas.openxmlformats.org/officeDocument/2006/relationships/image" Target="../media/image27.png"/><Relationship Id="rId3" Type="http://schemas.openxmlformats.org/officeDocument/2006/relationships/notesSlide" Target="../notesSlides/notesSlide4.xml"/><Relationship Id="rId7" Type="http://schemas.openxmlformats.org/officeDocument/2006/relationships/image" Target="../media/image26.png"/><Relationship Id="rId12" Type="http://schemas.openxmlformats.org/officeDocument/2006/relationships/slide" Target="slide7.xml"/><Relationship Id="rId2" Type="http://schemas.openxmlformats.org/officeDocument/2006/relationships/slideLayout" Target="../slideLayouts/slideLayout31.xml"/><Relationship Id="rId16" Type="http://schemas.openxmlformats.org/officeDocument/2006/relationships/image" Target="../media/image23.png"/><Relationship Id="rId1" Type="http://schemas.openxmlformats.org/officeDocument/2006/relationships/tags" Target="../tags/tag5.xml"/><Relationship Id="rId6" Type="http://schemas.microsoft.com/office/2007/relationships/hdphoto" Target="../media/hdphoto16.wdp"/><Relationship Id="rId11" Type="http://schemas.openxmlformats.org/officeDocument/2006/relationships/slide" Target="slide8.xml"/><Relationship Id="rId5" Type="http://schemas.openxmlformats.org/officeDocument/2006/relationships/image" Target="../media/image25.png"/><Relationship Id="rId15" Type="http://schemas.openxmlformats.org/officeDocument/2006/relationships/slide" Target="slide9.xml"/><Relationship Id="rId10" Type="http://schemas.openxmlformats.org/officeDocument/2006/relationships/slide" Target="slide6.xml"/><Relationship Id="rId4" Type="http://schemas.openxmlformats.org/officeDocument/2006/relationships/image" Target="../media/image24.png"/><Relationship Id="rId9" Type="http://schemas.openxmlformats.org/officeDocument/2006/relationships/slide" Target="slide5.xml"/><Relationship Id="rId1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23.png"/><Relationship Id="rId2" Type="http://schemas.openxmlformats.org/officeDocument/2006/relationships/slideLayout" Target="../slideLayouts/slideLayout31.xml"/><Relationship Id="rId1" Type="http://schemas.openxmlformats.org/officeDocument/2006/relationships/tags" Target="../tags/tag6.xml"/><Relationship Id="rId6" Type="http://schemas.openxmlformats.org/officeDocument/2006/relationships/image" Target="../media/image30.png"/><Relationship Id="rId5" Type="http://schemas.openxmlformats.org/officeDocument/2006/relationships/slide" Target="slide4.xml"/><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23.png"/><Relationship Id="rId2" Type="http://schemas.openxmlformats.org/officeDocument/2006/relationships/slideLayout" Target="../slideLayouts/slideLayout31.xml"/><Relationship Id="rId1" Type="http://schemas.openxmlformats.org/officeDocument/2006/relationships/tags" Target="../tags/tag7.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slide" Target="slide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23.png"/><Relationship Id="rId2" Type="http://schemas.openxmlformats.org/officeDocument/2006/relationships/slideLayout" Target="../slideLayouts/slideLayout31.xml"/><Relationship Id="rId1" Type="http://schemas.openxmlformats.org/officeDocument/2006/relationships/tags" Target="../tags/tag8.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slide" Target="slide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23.png"/><Relationship Id="rId2" Type="http://schemas.openxmlformats.org/officeDocument/2006/relationships/slideLayout" Target="../slideLayouts/slideLayout31.xml"/><Relationship Id="rId1" Type="http://schemas.openxmlformats.org/officeDocument/2006/relationships/tags" Target="../tags/tag9.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slide" Target="slide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23.png"/><Relationship Id="rId2" Type="http://schemas.openxmlformats.org/officeDocument/2006/relationships/slideLayout" Target="../slideLayouts/slideLayout46.xml"/><Relationship Id="rId1" Type="http://schemas.openxmlformats.org/officeDocument/2006/relationships/tags" Target="../tags/tag10.xml"/><Relationship Id="rId6" Type="http://schemas.openxmlformats.org/officeDocument/2006/relationships/image" Target="../media/image39.jpeg"/><Relationship Id="rId5" Type="http://schemas.openxmlformats.org/officeDocument/2006/relationships/image" Target="../media/image38.png"/><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pic>
        <p:nvPicPr>
          <p:cNvPr id="148" name="Picture 4" descr="136 Viet nam Vector Images, Viet nam Illustrations | Depositphoto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90315" y="2110699"/>
            <a:ext cx="1158268" cy="11037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4" name="图片 38"/>
          <p:cNvPicPr>
            <a:picLocks noChangeAspect="1"/>
          </p:cNvPicPr>
          <p:nvPr/>
        </p:nvPicPr>
        <p:blipFill>
          <a:blip r:embed="rId7">
            <a:extLst>
              <a:ext uri="{BEBA8EAE-BF5A-486C-A8C5-ECC9F3942E4B}">
                <a14:imgProps xmlns:a14="http://schemas.microsoft.com/office/drawing/2010/main">
                  <a14:imgLayer r:embed="rId8">
                    <a14:imgEffect>
                      <a14:saturation sat="135000"/>
                    </a14:imgEffect>
                  </a14:imgLayer>
                </a14:imgProps>
              </a:ext>
              <a:ext uri="{28A0092B-C50C-407E-A947-70E740481C1C}">
                <a14:useLocalDpi xmlns:a14="http://schemas.microsoft.com/office/drawing/2010/main" val="0"/>
              </a:ext>
            </a:extLst>
          </a:blip>
          <a:stretch>
            <a:fillRect/>
          </a:stretch>
        </p:blipFill>
        <p:spPr>
          <a:xfrm>
            <a:off x="-699246" y="4901491"/>
            <a:ext cx="14284619" cy="2150860"/>
          </a:xfrm>
          <a:prstGeom prst="rect">
            <a:avLst/>
          </a:prstGeom>
        </p:spPr>
      </p:pic>
      <p:pic>
        <p:nvPicPr>
          <p:cNvPr id="93" name="图片 8">
            <a:extLst>
              <a:ext uri="{FF2B5EF4-FFF2-40B4-BE49-F238E27FC236}">
                <a16:creationId xmlns:a16="http://schemas.microsoft.com/office/drawing/2014/main" id="{A70BE0F2-6240-46DC-B88B-5F8E34652B82}"/>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10625565" y="4669465"/>
            <a:ext cx="1547892" cy="1992795"/>
          </a:xfrm>
          <a:prstGeom prst="rect">
            <a:avLst/>
          </a:prstGeom>
          <a:ln>
            <a:noFill/>
          </a:ln>
          <a:effectLst>
            <a:outerShdw blurRad="292100" dist="139700" dir="2700000" algn="tl" rotWithShape="0">
              <a:srgbClr val="333333">
                <a:alpha val="65000"/>
              </a:srgbClr>
            </a:outerShdw>
          </a:effectLst>
        </p:spPr>
      </p:pic>
      <p:sp>
        <p:nvSpPr>
          <p:cNvPr id="1057" name="Google Shape;1057;p41"/>
          <p:cNvSpPr/>
          <p:nvPr/>
        </p:nvSpPr>
        <p:spPr>
          <a:xfrm>
            <a:off x="10431309" y="483026"/>
            <a:ext cx="429503" cy="498143"/>
          </a:xfrm>
          <a:custGeom>
            <a:avLst/>
            <a:gdLst/>
            <a:ahLst/>
            <a:cxnLst/>
            <a:rect l="l" t="t" r="r" b="b"/>
            <a:pathLst>
              <a:path w="1940" h="2250" extrusionOk="0">
                <a:moveTo>
                  <a:pt x="440" y="0"/>
                </a:moveTo>
                <a:lnTo>
                  <a:pt x="880" y="957"/>
                </a:lnTo>
                <a:lnTo>
                  <a:pt x="1" y="1396"/>
                </a:lnTo>
                <a:lnTo>
                  <a:pt x="983" y="1293"/>
                </a:lnTo>
                <a:lnTo>
                  <a:pt x="1293" y="2249"/>
                </a:lnTo>
                <a:lnTo>
                  <a:pt x="1293" y="1293"/>
                </a:lnTo>
                <a:lnTo>
                  <a:pt x="1940" y="1500"/>
                </a:lnTo>
                <a:lnTo>
                  <a:pt x="1397" y="853"/>
                </a:lnTo>
                <a:lnTo>
                  <a:pt x="1836" y="104"/>
                </a:lnTo>
                <a:lnTo>
                  <a:pt x="1836" y="104"/>
                </a:lnTo>
                <a:lnTo>
                  <a:pt x="1086" y="647"/>
                </a:lnTo>
                <a:lnTo>
                  <a:pt x="440" y="0"/>
                </a:ln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pic>
        <p:nvPicPr>
          <p:cNvPr id="85" name="图片 37"/>
          <p:cNvPicPr>
            <a:picLocks noChangeAspect="1"/>
          </p:cNvPicPr>
          <p:nvPr/>
        </p:nvPicPr>
        <p:blipFill>
          <a:blip r:embed="rId10">
            <a:extLst>
              <a:ext uri="{BEBA8EAE-BF5A-486C-A8C5-ECC9F3942E4B}">
                <a14:imgProps xmlns:a14="http://schemas.microsoft.com/office/drawing/2010/main">
                  <a14:imgLayer r:embed="rId11">
                    <a14:imgEffect>
                      <a14:saturation sat="300000"/>
                    </a14:imgEffect>
                  </a14:imgLayer>
                </a14:imgProps>
              </a:ext>
              <a:ext uri="{28A0092B-C50C-407E-A947-70E740481C1C}">
                <a14:useLocalDpi xmlns:a14="http://schemas.microsoft.com/office/drawing/2010/main" val="0"/>
              </a:ext>
            </a:extLst>
          </a:blip>
          <a:stretch>
            <a:fillRect/>
          </a:stretch>
        </p:blipFill>
        <p:spPr>
          <a:xfrm>
            <a:off x="-2038908" y="4503088"/>
            <a:ext cx="8590048" cy="2009355"/>
          </a:xfrm>
          <a:prstGeom prst="rect">
            <a:avLst/>
          </a:prstGeom>
        </p:spPr>
      </p:pic>
      <p:pic>
        <p:nvPicPr>
          <p:cNvPr id="86" name="Picture 18" descr="School Building, School Clipart, School, Yellow PNG Transparent Clipart  Image and PSD File for Free Download"/>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10000" b="90000" l="0" r="99375">
                        <a14:foregroundMark x1="15937" y1="50781" x2="18438" y2="53906"/>
                      </a14:backgroundRemoval>
                    </a14:imgEffect>
                    <a14:imgEffect>
                      <a14:saturation sat="200000"/>
                    </a14:imgEffect>
                  </a14:imgLayer>
                </a14:imgProps>
              </a:ext>
              <a:ext uri="{28A0092B-C50C-407E-A947-70E740481C1C}">
                <a14:useLocalDpi xmlns:a14="http://schemas.microsoft.com/office/drawing/2010/main" val="0"/>
              </a:ext>
            </a:extLst>
          </a:blip>
          <a:srcRect t="10131" r="3136" b="32682"/>
          <a:stretch/>
        </p:blipFill>
        <p:spPr bwMode="auto">
          <a:xfrm flipH="1">
            <a:off x="-32618" y="2700140"/>
            <a:ext cx="3465897" cy="2046245"/>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20" descr="Cute Flower Cartoon. Flower and Grass Clipart Vector Illustration Stock  Vector - Illustration of flower, clipart: 223759667"/>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889" b="98222" l="9944" r="89916"/>
                    </a14:imgEffect>
                    <a14:imgEffect>
                      <a14:colorTemperature colorTemp="5300"/>
                    </a14:imgEffect>
                  </a14:imgLayer>
                </a14:imgProps>
              </a:ext>
              <a:ext uri="{28A0092B-C50C-407E-A947-70E740481C1C}">
                <a14:useLocalDpi xmlns:a14="http://schemas.microsoft.com/office/drawing/2010/main" val="0"/>
              </a:ext>
            </a:extLst>
          </a:blip>
          <a:srcRect/>
          <a:stretch>
            <a:fillRect/>
          </a:stretch>
        </p:blipFill>
        <p:spPr bwMode="auto">
          <a:xfrm>
            <a:off x="489262" y="5323927"/>
            <a:ext cx="910340" cy="1147488"/>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22" descr="Farm Cartoon Flowers Bouquet Decoration Background Stock Vector -  Illustration of botanical, invitation: 170046110"/>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6250" b="90000" l="10000" r="90000">
                        <a14:foregroundMark x1="43000" y1="24250" x2="61250" y2="27750"/>
                        <a14:foregroundMark x1="50750" y1="12750" x2="59500" y2="35000"/>
                        <a14:foregroundMark x1="42250" y1="20000" x2="54750" y2="33500"/>
                        <a14:foregroundMark x1="58500" y1="16500" x2="65500" y2="24500"/>
                        <a14:foregroundMark x1="28500" y1="34000" x2="36250" y2="35000"/>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12117" y="4542758"/>
            <a:ext cx="961796" cy="9617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8" descr="Vector Illustration Of School Children. Download a Free Preview or High  Quality Adobe Illustrator Ai, EPS, PDF and High Resolut… | Vector, Kids  clipart, Vector free"/>
          <p:cNvPicPr>
            <a:picLocks noChangeAspect="1" noChangeArrowheads="1"/>
          </p:cNvPicPr>
          <p:nvPr/>
        </p:nvPicPr>
        <p:blipFill>
          <a:blip r:embed="rId18" cstate="print">
            <a:extLst>
              <a:ext uri="{BEBA8EAE-BF5A-486C-A8C5-ECC9F3942E4B}">
                <a14:imgProps xmlns:a14="http://schemas.microsoft.com/office/drawing/2010/main">
                  <a14:imgLayer r:embed="rId19">
                    <a14:imgEffect>
                      <a14:backgroundRemoval t="1019" b="90000" l="2700" r="96400">
                        <a14:foregroundMark x1="15000" y1="9352" x2="27600" y2="32130"/>
                        <a14:foregroundMark x1="26400" y1="42315" x2="28000" y2="57778"/>
                        <a14:foregroundMark x1="20700" y1="64352" x2="19600" y2="76852"/>
                        <a14:foregroundMark x1="30100" y1="65370" x2="31900" y2="78333"/>
                        <a14:foregroundMark x1="12500" y1="83796" x2="15700" y2="85926"/>
                        <a14:foregroundMark x1="17300" y1="46944" x2="7900" y2="61389"/>
                        <a14:foregroundMark x1="18900" y1="40833" x2="34700" y2="45278"/>
                        <a14:foregroundMark x1="20500" y1="76389" x2="16600" y2="83426"/>
                        <a14:foregroundMark x1="63900" y1="24722" x2="79900" y2="28796"/>
                        <a14:foregroundMark x1="65300" y1="65185" x2="64400" y2="74259"/>
                        <a14:foregroundMark x1="55900" y1="86944" x2="59800" y2="84630"/>
                        <a14:foregroundMark x1="58700" y1="68981" x2="77600" y2="69444"/>
                        <a14:foregroundMark x1="73300" y1="75093" x2="74200" y2="76574"/>
                        <a14:foregroundMark x1="83600" y1="80463" x2="78500" y2="80000"/>
                        <a14:foregroundMark x1="69200" y1="43981" x2="78300" y2="46111"/>
                        <a14:foregroundMark x1="84500" y1="80833" x2="83300" y2="84259"/>
                        <a14:foregroundMark x1="67600" y1="32778" x2="72800" y2="34907"/>
                        <a14:foregroundMark x1="23700" y1="33611" x2="30300" y2="34537"/>
                        <a14:foregroundMark x1="66700" y1="34259" x2="68500" y2="36204"/>
                        <a14:foregroundMark x1="67000" y1="42130" x2="68200" y2="42593"/>
                        <a14:foregroundMark x1="62000" y1="80556" x2="59400" y2="85926"/>
                        <a14:backgroundMark x1="22200" y1="39537" x2="22900" y2="39259"/>
                        <a14:backgroundMark x1="23200" y1="39537" x2="24000" y2="39444"/>
                        <a14:backgroundMark x1="28500" y1="39537" x2="28500" y2="39537"/>
                      </a14:backgroundRemoval>
                    </a14:imgEffect>
                  </a14:imgLayer>
                </a14:imgProps>
              </a:ext>
              <a:ext uri="{28A0092B-C50C-407E-A947-70E740481C1C}">
                <a14:useLocalDpi xmlns:a14="http://schemas.microsoft.com/office/drawing/2010/main" val="0"/>
              </a:ext>
            </a:extLst>
          </a:blip>
          <a:srcRect/>
          <a:stretch>
            <a:fillRect/>
          </a:stretch>
        </p:blipFill>
        <p:spPr bwMode="auto">
          <a:xfrm>
            <a:off x="7482223" y="3964867"/>
            <a:ext cx="2313109" cy="24981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3" name="Picture 12" descr="138 Preschool Children Sharing Illustrations &amp;amp; Clip Art - iStock"/>
          <p:cNvPicPr>
            <a:picLocks noChangeAspect="1" noChangeArrowheads="1"/>
          </p:cNvPicPr>
          <p:nvPr/>
        </p:nvPicPr>
        <p:blipFill rotWithShape="1">
          <a:blip r:embed="rId20" cstate="print">
            <a:extLst>
              <a:ext uri="{BEBA8EAE-BF5A-486C-A8C5-ECC9F3942E4B}">
                <a14:imgProps xmlns:a14="http://schemas.microsoft.com/office/drawing/2010/main">
                  <a14:imgLayer r:embed="rId21">
                    <a14:imgEffect>
                      <a14:backgroundRemoval t="9804" b="89706" l="3268" r="98366">
                        <a14:foregroundMark x1="69281" y1="22712" x2="84641" y2="54739"/>
                        <a14:foregroundMark x1="81863" y1="38235" x2="69935" y2="68954"/>
                        <a14:foregroundMark x1="67974" y1="39216" x2="91830" y2="31536"/>
                        <a14:foregroundMark x1="70098" y1="58824" x2="66176" y2="73529"/>
                        <a14:foregroundMark x1="75490" y1="78431" x2="75490" y2="74837"/>
                        <a14:foregroundMark x1="20425" y1="78105" x2="21732" y2="77288"/>
                        <a14:foregroundMark x1="17810" y1="42157" x2="33007" y2="39542"/>
                        <a14:foregroundMark x1="58170" y1="50000" x2="59314" y2="51144"/>
                        <a14:foregroundMark x1="76307" y1="75490" x2="76797" y2="77288"/>
                        <a14:foregroundMark x1="76634" y1="76797" x2="76634" y2="77778"/>
                        <a14:backgroundMark x1="30392" y1="76797" x2="30392" y2="76797"/>
                        <a14:backgroundMark x1="25817" y1="78105" x2="25817" y2="78105"/>
                        <a14:backgroundMark x1="68464" y1="78431" x2="68464" y2="78431"/>
                        <a14:backgroundMark x1="64542" y1="75817" x2="64542" y2="75817"/>
                        <a14:backgroundMark x1="69444" y1="77451" x2="69444" y2="77451"/>
                        <a14:backgroundMark x1="69444" y1="77451" x2="69444" y2="77451"/>
                        <a14:backgroundMark x1="69444" y1="77451" x2="69444" y2="77451"/>
                        <a14:backgroundMark x1="27451" y1="79085" x2="27451" y2="79085"/>
                        <a14:backgroundMark x1="23366" y1="55392" x2="23366" y2="55392"/>
                        <a14:backgroundMark x1="27941" y1="55065" x2="27941" y2="55065"/>
                      </a14:backgroundRemoval>
                    </a14:imgEffect>
                  </a14:imgLayer>
                </a14:imgProps>
              </a:ext>
              <a:ext uri="{28A0092B-C50C-407E-A947-70E740481C1C}">
                <a14:useLocalDpi xmlns:a14="http://schemas.microsoft.com/office/drawing/2010/main" val="0"/>
              </a:ext>
            </a:extLst>
          </a:blip>
          <a:srcRect b="15372"/>
          <a:stretch/>
        </p:blipFill>
        <p:spPr bwMode="auto">
          <a:xfrm>
            <a:off x="1519511" y="4613499"/>
            <a:ext cx="2531591" cy="21424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 name="Picture 16" descr="Red mushroom cartoon Royalty Free Vector Image"/>
          <p:cNvPicPr>
            <a:picLocks noChangeAspect="1" noChangeArrowheads="1"/>
          </p:cNvPicPr>
          <p:nvPr/>
        </p:nvPicPr>
        <p:blipFill>
          <a:blip r:embed="rId22" cstate="print">
            <a:extLst>
              <a:ext uri="{BEBA8EAE-BF5A-486C-A8C5-ECC9F3942E4B}">
                <a14:imgProps xmlns:a14="http://schemas.microsoft.com/office/drawing/2010/main">
                  <a14:imgLayer r:embed="rId23">
                    <a14:imgEffect>
                      <a14:backgroundRemoval t="3704" b="91852" l="5500" r="95400"/>
                    </a14:imgEffect>
                  </a14:imgLayer>
                </a14:imgProps>
              </a:ext>
              <a:ext uri="{28A0092B-C50C-407E-A947-70E740481C1C}">
                <a14:useLocalDpi xmlns:a14="http://schemas.microsoft.com/office/drawing/2010/main" val="0"/>
              </a:ext>
            </a:extLst>
          </a:blip>
          <a:srcRect/>
          <a:stretch>
            <a:fillRect/>
          </a:stretch>
        </p:blipFill>
        <p:spPr bwMode="auto">
          <a:xfrm>
            <a:off x="3147040" y="6251717"/>
            <a:ext cx="572481" cy="61828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8" descr="Carved autumn leaf. Nature bright leaves of trees. Cartoon style. 3015600  Vector Art at Vecteezy"/>
          <p:cNvPicPr>
            <a:picLocks noChangeAspect="1" noChangeArrowheads="1"/>
          </p:cNvPicPr>
          <p:nvPr/>
        </p:nvPicPr>
        <p:blipFill rotWithShape="1">
          <a:blip r:embed="rId24" cstate="print">
            <a:extLst>
              <a:ext uri="{BEBA8EAE-BF5A-486C-A8C5-ECC9F3942E4B}">
                <a14:imgProps xmlns:a14="http://schemas.microsoft.com/office/drawing/2010/main">
                  <a14:imgLayer r:embed="rId25">
                    <a14:imgEffect>
                      <a14:backgroundRemoval t="10000" b="98061" l="10000" r="90000"/>
                    </a14:imgEffect>
                  </a14:imgLayer>
                </a14:imgProps>
              </a:ext>
              <a:ext uri="{28A0092B-C50C-407E-A947-70E740481C1C}">
                <a14:useLocalDpi xmlns:a14="http://schemas.microsoft.com/office/drawing/2010/main" val="0"/>
              </a:ext>
            </a:extLst>
          </a:blip>
          <a:srcRect l="10523" r="9333"/>
          <a:stretch/>
        </p:blipFill>
        <p:spPr bwMode="auto">
          <a:xfrm>
            <a:off x="10744103" y="2338594"/>
            <a:ext cx="419851" cy="52386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0" descr="Carved autumn leaf. Nature bright leaves of trees. Cartoon style. 3218131  Vector Art at Vecteezy"/>
          <p:cNvPicPr>
            <a:picLocks noChangeAspect="1" noChangeArrowheads="1"/>
          </p:cNvPicPr>
          <p:nvPr/>
        </p:nvPicPr>
        <p:blipFill rotWithShape="1">
          <a:blip r:embed="rId26" cstate="print">
            <a:extLst>
              <a:ext uri="{BEBA8EAE-BF5A-486C-A8C5-ECC9F3942E4B}">
                <a14:imgProps xmlns:a14="http://schemas.microsoft.com/office/drawing/2010/main">
                  <a14:imgLayer r:embed="rId27">
                    <a14:imgEffect>
                      <a14:backgroundRemoval t="2755" b="96735" l="10000" r="90000"/>
                    </a14:imgEffect>
                  </a14:imgLayer>
                </a14:imgProps>
              </a:ext>
              <a:ext uri="{28A0092B-C50C-407E-A947-70E740481C1C}">
                <a14:useLocalDpi xmlns:a14="http://schemas.microsoft.com/office/drawing/2010/main" val="0"/>
              </a:ext>
            </a:extLst>
          </a:blip>
          <a:srcRect l="21191" r="19156"/>
          <a:stretch/>
        </p:blipFill>
        <p:spPr bwMode="auto">
          <a:xfrm rot="1402055">
            <a:off x="11593248" y="1968539"/>
            <a:ext cx="332189" cy="556869"/>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2" descr="Children Playing Park Stock Vector Image by ©yusufdemirci #318430298"/>
          <p:cNvPicPr>
            <a:picLocks noChangeAspect="1" noChangeArrowheads="1"/>
          </p:cNvPicPr>
          <p:nvPr/>
        </p:nvPicPr>
        <p:blipFill rotWithShape="1">
          <a:blip r:embed="rId28" cstate="print">
            <a:extLst>
              <a:ext uri="{BEBA8EAE-BF5A-486C-A8C5-ECC9F3942E4B}">
                <a14:imgProps xmlns:a14="http://schemas.microsoft.com/office/drawing/2010/main">
                  <a14:imgLayer r:embed="rId29">
                    <a14:imgEffect>
                      <a14:backgroundRemoval t="36739" b="75258" l="2563" r="24438"/>
                    </a14:imgEffect>
                  </a14:imgLayer>
                </a14:imgProps>
              </a:ext>
              <a:ext uri="{28A0092B-C50C-407E-A947-70E740481C1C}">
                <a14:useLocalDpi xmlns:a14="http://schemas.microsoft.com/office/drawing/2010/main" val="0"/>
              </a:ext>
            </a:extLst>
          </a:blip>
          <a:srcRect t="35199" r="74324" b="23028"/>
          <a:stretch/>
        </p:blipFill>
        <p:spPr bwMode="auto">
          <a:xfrm>
            <a:off x="3415850" y="3859416"/>
            <a:ext cx="978260" cy="10613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9" name="Picture 22" descr="Kid playing football Royalty Free Vector Image"/>
          <p:cNvPicPr>
            <a:picLocks noChangeAspect="1" noChangeArrowheads="1"/>
          </p:cNvPicPr>
          <p:nvPr/>
        </p:nvPicPr>
        <p:blipFill rotWithShape="1">
          <a:blip r:embed="rId30" cstate="print">
            <a:extLst>
              <a:ext uri="{BEBA8EAE-BF5A-486C-A8C5-ECC9F3942E4B}">
                <a14:imgProps xmlns:a14="http://schemas.microsoft.com/office/drawing/2010/main">
                  <a14:imgLayer r:embed="rId31">
                    <a14:imgEffect>
                      <a14:backgroundRemoval t="10000" b="90000" l="2800" r="98000">
                        <a14:foregroundMark x1="19500" y1="16667" x2="27900" y2="40278"/>
                        <a14:foregroundMark x1="23700" y1="49167" x2="30000" y2="66944"/>
                        <a14:foregroundMark x1="9900" y1="69630" x2="17000" y2="70185"/>
                        <a14:foregroundMark x1="31400" y1="66944" x2="35000" y2="73148"/>
                        <a14:foregroundMark x1="79000" y1="49167" x2="87800" y2="65185"/>
                        <a14:foregroundMark x1="76100" y1="41019" x2="76300" y2="43889"/>
                        <a14:foregroundMark x1="41000" y1="44907" x2="41000" y2="44907"/>
                        <a14:foregroundMark x1="40200" y1="39259" x2="40200" y2="39259"/>
                        <a14:foregroundMark x1="93200" y1="39907" x2="93200" y2="39907"/>
                        <a14:foregroundMark x1="63200" y1="47037" x2="63200" y2="47037"/>
                        <a14:foregroundMark x1="93400" y1="45463" x2="93400" y2="45463"/>
                        <a14:foregroundMark x1="28100" y1="70185" x2="32100" y2="68519"/>
                        <a14:foregroundMark x1="8700" y1="69074" x2="8900" y2="71389"/>
                        <a14:foregroundMark x1="8500" y1="71759" x2="10800" y2="74444"/>
                        <a14:foregroundMark x1="35800" y1="76944" x2="37700" y2="78333"/>
                        <a14:foregroundMark x1="35600" y1="80648" x2="38300" y2="79907"/>
                        <a14:foregroundMark x1="38100" y1="79722" x2="40200" y2="78519"/>
                        <a14:foregroundMark x1="17700" y1="52037" x2="22500" y2="51481"/>
                        <a14:foregroundMark x1="26600" y1="40648" x2="28100" y2="43519"/>
                        <a14:foregroundMark x1="7400" y1="34630" x2="19100" y2="26111"/>
                        <a14:foregroundMark x1="24600" y1="23426" x2="35800" y2="23796"/>
                        <a14:foregroundMark x1="10200" y1="74815" x2="10200" y2="73519"/>
                        <a14:foregroundMark x1="46000" y1="70556" x2="50800" y2="78148"/>
                        <a14:foregroundMark x1="45200" y1="76944" x2="55400" y2="76759"/>
                        <a14:foregroundMark x1="43300" y1="73333" x2="43300" y2="75833"/>
                        <a14:foregroundMark x1="49000" y1="69074" x2="49600" y2="71019"/>
                        <a14:foregroundMark x1="43800" y1="77963" x2="49600" y2="80463"/>
                        <a14:foregroundMark x1="50800" y1="70185" x2="53800" y2="72315"/>
                        <a14:foregroundMark x1="51900" y1="79444" x2="53600" y2="79722"/>
                        <a14:foregroundMark x1="43800" y1="72315" x2="45800" y2="70000"/>
                        <a14:foregroundMark x1="14500" y1="45833" x2="15600" y2="46667"/>
                        <a14:foregroundMark x1="18500" y1="47963" x2="18500" y2="47963"/>
                        <a14:foregroundMark x1="11400" y1="43148" x2="12200" y2="43519"/>
                        <a14:backgroundMark x1="18700" y1="57222" x2="18900" y2="55185"/>
                      </a14:backgroundRemoval>
                    </a14:imgEffect>
                    <a14:imgEffect>
                      <a14:saturation sat="200000"/>
                    </a14:imgEffect>
                  </a14:imgLayer>
                </a14:imgProps>
              </a:ext>
              <a:ext uri="{28A0092B-C50C-407E-A947-70E740481C1C}">
                <a14:useLocalDpi xmlns:a14="http://schemas.microsoft.com/office/drawing/2010/main" val="0"/>
              </a:ext>
            </a:extLst>
          </a:blip>
          <a:srcRect l="-1" r="44055"/>
          <a:stretch/>
        </p:blipFill>
        <p:spPr bwMode="auto">
          <a:xfrm>
            <a:off x="4489779" y="3705882"/>
            <a:ext cx="1063739" cy="20534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0" name="Picture 22" descr="Kid playing football Royalty Free Vector Image"/>
          <p:cNvPicPr>
            <a:picLocks noChangeAspect="1" noChangeArrowheads="1"/>
          </p:cNvPicPr>
          <p:nvPr/>
        </p:nvPicPr>
        <p:blipFill rotWithShape="1">
          <a:blip r:embed="rId32" cstate="print">
            <a:extLst>
              <a:ext uri="{BEBA8EAE-BF5A-486C-A8C5-ECC9F3942E4B}">
                <a14:imgProps xmlns:a14="http://schemas.microsoft.com/office/drawing/2010/main">
                  <a14:imgLayer r:embed="rId33">
                    <a14:imgEffect>
                      <a14:backgroundRemoval t="10000" b="90000" l="2800" r="98000">
                        <a14:foregroundMark x1="19500" y1="16667" x2="27900" y2="40278"/>
                        <a14:foregroundMark x1="23700" y1="49167" x2="30000" y2="66944"/>
                        <a14:foregroundMark x1="9900" y1="69630" x2="17000" y2="70185"/>
                        <a14:foregroundMark x1="31400" y1="66944" x2="35000" y2="73148"/>
                        <a14:foregroundMark x1="79000" y1="49167" x2="87800" y2="65185"/>
                        <a14:foregroundMark x1="76100" y1="41019" x2="76300" y2="43889"/>
                        <a14:foregroundMark x1="41000" y1="44907" x2="41000" y2="44907"/>
                        <a14:foregroundMark x1="40200" y1="39259" x2="40200" y2="39259"/>
                        <a14:foregroundMark x1="93200" y1="39907" x2="93200" y2="39907"/>
                        <a14:foregroundMark x1="63200" y1="47037" x2="63200" y2="47037"/>
                        <a14:foregroundMark x1="93400" y1="45463" x2="93400" y2="45463"/>
                        <a14:foregroundMark x1="28100" y1="70185" x2="32100" y2="68519"/>
                        <a14:foregroundMark x1="8700" y1="69074" x2="8900" y2="71389"/>
                        <a14:foregroundMark x1="8500" y1="71759" x2="10800" y2="74444"/>
                        <a14:foregroundMark x1="35800" y1="76944" x2="37700" y2="78333"/>
                        <a14:foregroundMark x1="35600" y1="80648" x2="38300" y2="79907"/>
                        <a14:foregroundMark x1="38100" y1="79722" x2="40200" y2="78519"/>
                        <a14:foregroundMark x1="17700" y1="52037" x2="22500" y2="51481"/>
                        <a14:foregroundMark x1="26600" y1="40648" x2="28100" y2="43519"/>
                        <a14:foregroundMark x1="7400" y1="34630" x2="19100" y2="26111"/>
                        <a14:foregroundMark x1="24600" y1="23426" x2="35800" y2="23796"/>
                        <a14:foregroundMark x1="10200" y1="74815" x2="10200" y2="73519"/>
                        <a14:foregroundMark x1="46000" y1="70556" x2="50800" y2="78148"/>
                        <a14:foregroundMark x1="45200" y1="76944" x2="55400" y2="76759"/>
                        <a14:foregroundMark x1="43300" y1="73333" x2="43300" y2="75833"/>
                        <a14:foregroundMark x1="49000" y1="69074" x2="49600" y2="71019"/>
                        <a14:foregroundMark x1="43800" y1="77963" x2="49600" y2="80463"/>
                        <a14:foregroundMark x1="50800" y1="70185" x2="53800" y2="72315"/>
                        <a14:foregroundMark x1="51900" y1="79444" x2="53600" y2="79722"/>
                        <a14:foregroundMark x1="43800" y1="72315" x2="45800" y2="70000"/>
                        <a14:foregroundMark x1="14500" y1="45833" x2="15600" y2="46667"/>
                        <a14:foregroundMark x1="18500" y1="47963" x2="18500" y2="47963"/>
                        <a14:foregroundMark x1="11400" y1="43148" x2="12200" y2="43519"/>
                        <a14:backgroundMark x1="18700" y1="57222" x2="18900" y2="55185"/>
                      </a14:backgroundRemoval>
                    </a14:imgEffect>
                    <a14:imgEffect>
                      <a14:saturation sat="200000"/>
                    </a14:imgEffect>
                  </a14:imgLayer>
                </a14:imgProps>
              </a:ext>
              <a:ext uri="{28A0092B-C50C-407E-A947-70E740481C1C}">
                <a14:useLocalDpi xmlns:a14="http://schemas.microsoft.com/office/drawing/2010/main" val="0"/>
              </a:ext>
            </a:extLst>
          </a:blip>
          <a:srcRect l="56615"/>
          <a:stretch/>
        </p:blipFill>
        <p:spPr bwMode="auto">
          <a:xfrm>
            <a:off x="6167553" y="3722240"/>
            <a:ext cx="898748" cy="22372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82" name="Picture 4" descr="Green bush with pink flowers Royalty Free Vector Image"/>
          <p:cNvPicPr>
            <a:picLocks noChangeAspect="1" noChangeArrowheads="1"/>
          </p:cNvPicPr>
          <p:nvPr/>
        </p:nvPicPr>
        <p:blipFill rotWithShape="1">
          <a:blip r:embed="rId34" cstate="print">
            <a:extLst>
              <a:ext uri="{BEBA8EAE-BF5A-486C-A8C5-ECC9F3942E4B}">
                <a14:imgProps xmlns:a14="http://schemas.microsoft.com/office/drawing/2010/main">
                  <a14:imgLayer r:embed="rId35">
                    <a14:imgEffect>
                      <a14:backgroundRemoval t="532" b="100000" l="0" r="100000">
                        <a14:backgroundMark x1="2100" y1="14468" x2="2100" y2="14468"/>
                        <a14:backgroundMark x1="91403" y1="5682" x2="95475" y2="17614"/>
                        <a14:backgroundMark x1="90498" y1="88636" x2="95928" y2="86932"/>
                        <a14:backgroundMark x1="4072" y1="83523" x2="18100" y2="89205"/>
                      </a14:backgroundRemoval>
                    </a14:imgEffect>
                    <a14:imgEffect>
                      <a14:saturation sat="200000"/>
                    </a14:imgEffect>
                  </a14:imgLayer>
                </a14:imgProps>
              </a:ext>
              <a:ext uri="{28A0092B-C50C-407E-A947-70E740481C1C}">
                <a14:useLocalDpi xmlns:a14="http://schemas.microsoft.com/office/drawing/2010/main" val="0"/>
              </a:ext>
            </a:extLst>
          </a:blip>
          <a:srcRect b="8601"/>
          <a:stretch/>
        </p:blipFill>
        <p:spPr bwMode="auto">
          <a:xfrm>
            <a:off x="2770214" y="4228441"/>
            <a:ext cx="784445" cy="570884"/>
          </a:xfrm>
          <a:prstGeom prst="rect">
            <a:avLst/>
          </a:prstGeom>
          <a:noFill/>
          <a:extLst>
            <a:ext uri="{909E8E84-426E-40DD-AFC4-6F175D3DCCD1}">
              <a14:hiddenFill xmlns:a14="http://schemas.microsoft.com/office/drawing/2010/main">
                <a:solidFill>
                  <a:srgbClr val="FFFFFF"/>
                </a:solidFill>
              </a14:hiddenFill>
            </a:ext>
          </a:extLst>
        </p:spPr>
      </p:pic>
      <p:pic>
        <p:nvPicPr>
          <p:cNvPr id="197" name="图片 5"/>
          <p:cNvPicPr>
            <a:picLocks noChangeAspect="1"/>
          </p:cNvPicPr>
          <p:nvPr/>
        </p:nvPicPr>
        <p:blipFill>
          <a:blip r:embed="rId36">
            <a:extLst>
              <a:ext uri="{28A0092B-C50C-407E-A947-70E740481C1C}">
                <a14:useLocalDpi xmlns:a14="http://schemas.microsoft.com/office/drawing/2010/main"/>
              </a:ext>
            </a:extLst>
          </a:blip>
          <a:srcRect/>
          <a:stretch>
            <a:fillRect/>
          </a:stretch>
        </p:blipFill>
        <p:spPr bwMode="auto">
          <a:xfrm>
            <a:off x="1495403" y="6301475"/>
            <a:ext cx="452861" cy="331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9" name="happy-ukulele-746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37"/>
          <a:stretch>
            <a:fillRect/>
          </a:stretch>
        </p:blipFill>
        <p:spPr>
          <a:xfrm>
            <a:off x="13933839" y="1105228"/>
            <a:ext cx="812800" cy="812800"/>
          </a:xfrm>
          <a:prstGeom prst="rect">
            <a:avLst/>
          </a:prstGeom>
        </p:spPr>
      </p:pic>
      <p:pic>
        <p:nvPicPr>
          <p:cNvPr id="200" name="Picture 199" descr="200.gif"/>
          <p:cNvPicPr>
            <a:picLocks noChangeAspect="1"/>
          </p:cNvPicPr>
          <p:nvPr/>
        </p:nvPicPr>
        <p:blipFill>
          <a:blip r:embed="rId38" cstate="print"/>
          <a:stretch>
            <a:fillRect/>
          </a:stretch>
        </p:blipFill>
        <p:spPr>
          <a:xfrm>
            <a:off x="932781" y="857817"/>
            <a:ext cx="999691" cy="1030609"/>
          </a:xfrm>
          <a:prstGeom prst="rect">
            <a:avLst/>
          </a:prstGeom>
          <a:ln>
            <a:noFill/>
          </a:ln>
          <a:effectLst>
            <a:outerShdw blurRad="292100" dist="139700" dir="2700000" algn="tl" rotWithShape="0">
              <a:srgbClr val="333333">
                <a:alpha val="65000"/>
              </a:srgbClr>
            </a:outerShdw>
          </a:effectLst>
        </p:spPr>
      </p:pic>
      <p:grpSp>
        <p:nvGrpSpPr>
          <p:cNvPr id="147" name="Google Shape;1248;p47"/>
          <p:cNvGrpSpPr/>
          <p:nvPr/>
        </p:nvGrpSpPr>
        <p:grpSpPr>
          <a:xfrm>
            <a:off x="4660328" y="6275791"/>
            <a:ext cx="6618081" cy="636992"/>
            <a:chOff x="1610262" y="4439258"/>
            <a:chExt cx="7532671" cy="703746"/>
          </a:xfrm>
        </p:grpSpPr>
        <p:sp>
          <p:nvSpPr>
            <p:cNvPr id="149" name="Google Shape;1250;p47"/>
            <p:cNvSpPr/>
            <p:nvPr/>
          </p:nvSpPr>
          <p:spPr>
            <a:xfrm flipH="1">
              <a:off x="1610262" y="4704922"/>
              <a:ext cx="1428999" cy="438079"/>
            </a:xfrm>
            <a:custGeom>
              <a:avLst/>
              <a:gdLst/>
              <a:ahLst/>
              <a:cxnLst/>
              <a:rect l="l" t="t" r="r" b="b"/>
              <a:pathLst>
                <a:path w="13573" h="4161" extrusionOk="0">
                  <a:moveTo>
                    <a:pt x="6205" y="1"/>
                  </a:moveTo>
                  <a:cubicBezTo>
                    <a:pt x="5665" y="1"/>
                    <a:pt x="5118" y="141"/>
                    <a:pt x="4628" y="387"/>
                  </a:cubicBezTo>
                  <a:cubicBezTo>
                    <a:pt x="3878" y="929"/>
                    <a:pt x="3232" y="1679"/>
                    <a:pt x="2689" y="2429"/>
                  </a:cubicBezTo>
                  <a:cubicBezTo>
                    <a:pt x="2482" y="2119"/>
                    <a:pt x="2146" y="1783"/>
                    <a:pt x="1733" y="1576"/>
                  </a:cubicBezTo>
                  <a:cubicBezTo>
                    <a:pt x="1604" y="1545"/>
                    <a:pt x="1475" y="1533"/>
                    <a:pt x="1347" y="1533"/>
                  </a:cubicBezTo>
                  <a:cubicBezTo>
                    <a:pt x="1038" y="1533"/>
                    <a:pt x="733" y="1606"/>
                    <a:pt x="440" y="1679"/>
                  </a:cubicBezTo>
                  <a:cubicBezTo>
                    <a:pt x="337" y="1783"/>
                    <a:pt x="104" y="1886"/>
                    <a:pt x="1" y="1989"/>
                  </a:cubicBezTo>
                  <a:lnTo>
                    <a:pt x="1" y="4161"/>
                  </a:lnTo>
                  <a:lnTo>
                    <a:pt x="13572" y="4161"/>
                  </a:lnTo>
                  <a:cubicBezTo>
                    <a:pt x="13572" y="3928"/>
                    <a:pt x="13469" y="3825"/>
                    <a:pt x="13365" y="3618"/>
                  </a:cubicBezTo>
                  <a:cubicBezTo>
                    <a:pt x="13029" y="2765"/>
                    <a:pt x="12280" y="2119"/>
                    <a:pt x="11426" y="1886"/>
                  </a:cubicBezTo>
                  <a:cubicBezTo>
                    <a:pt x="11319" y="1873"/>
                    <a:pt x="11211" y="1867"/>
                    <a:pt x="11102" y="1867"/>
                  </a:cubicBezTo>
                  <a:cubicBezTo>
                    <a:pt x="10317" y="1867"/>
                    <a:pt x="9500" y="2182"/>
                    <a:pt x="8841" y="2636"/>
                  </a:cubicBezTo>
                  <a:cubicBezTo>
                    <a:pt x="8738" y="1679"/>
                    <a:pt x="8299" y="697"/>
                    <a:pt x="7446" y="283"/>
                  </a:cubicBezTo>
                  <a:cubicBezTo>
                    <a:pt x="7057" y="89"/>
                    <a:pt x="6633" y="1"/>
                    <a:pt x="6205"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0" name="Google Shape;1251;p47"/>
            <p:cNvSpPr/>
            <p:nvPr/>
          </p:nvSpPr>
          <p:spPr>
            <a:xfrm>
              <a:off x="8236556" y="4776621"/>
              <a:ext cx="906377" cy="366383"/>
            </a:xfrm>
            <a:custGeom>
              <a:avLst/>
              <a:gdLst/>
              <a:ahLst/>
              <a:cxnLst/>
              <a:rect l="l" t="t" r="r" b="b"/>
              <a:pathLst>
                <a:path w="8609" h="3480" extrusionOk="0">
                  <a:moveTo>
                    <a:pt x="6202" y="1"/>
                  </a:moveTo>
                  <a:cubicBezTo>
                    <a:pt x="6108" y="1"/>
                    <a:pt x="6014" y="6"/>
                    <a:pt x="5920" y="16"/>
                  </a:cubicBezTo>
                  <a:cubicBezTo>
                    <a:pt x="4834" y="16"/>
                    <a:pt x="3748" y="895"/>
                    <a:pt x="3335" y="1851"/>
                  </a:cubicBezTo>
                  <a:cubicBezTo>
                    <a:pt x="3244" y="1844"/>
                    <a:pt x="3154" y="1840"/>
                    <a:pt x="3064" y="1840"/>
                  </a:cubicBezTo>
                  <a:cubicBezTo>
                    <a:pt x="1864" y="1840"/>
                    <a:pt x="697" y="2470"/>
                    <a:pt x="0" y="3480"/>
                  </a:cubicBezTo>
                  <a:lnTo>
                    <a:pt x="8608" y="3480"/>
                  </a:lnTo>
                  <a:lnTo>
                    <a:pt x="8608" y="998"/>
                  </a:lnTo>
                  <a:cubicBezTo>
                    <a:pt x="7932" y="415"/>
                    <a:pt x="7067" y="1"/>
                    <a:pt x="6202"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1" name="Google Shape;1252;p47"/>
            <p:cNvSpPr/>
            <p:nvPr/>
          </p:nvSpPr>
          <p:spPr>
            <a:xfrm>
              <a:off x="2692644" y="4710185"/>
              <a:ext cx="827519" cy="432816"/>
            </a:xfrm>
            <a:custGeom>
              <a:avLst/>
              <a:gdLst/>
              <a:ahLst/>
              <a:cxnLst/>
              <a:rect l="l" t="t" r="r" b="b"/>
              <a:pathLst>
                <a:path w="7860" h="4111" extrusionOk="0">
                  <a:moveTo>
                    <a:pt x="3129" y="1"/>
                  </a:moveTo>
                  <a:cubicBezTo>
                    <a:pt x="2793" y="1"/>
                    <a:pt x="2482" y="130"/>
                    <a:pt x="2146" y="337"/>
                  </a:cubicBezTo>
                  <a:cubicBezTo>
                    <a:pt x="957" y="1190"/>
                    <a:pt x="311" y="2586"/>
                    <a:pt x="1" y="4111"/>
                  </a:cubicBezTo>
                  <a:lnTo>
                    <a:pt x="7859" y="4111"/>
                  </a:lnTo>
                  <a:cubicBezTo>
                    <a:pt x="7652" y="3568"/>
                    <a:pt x="7213" y="3128"/>
                    <a:pt x="6670" y="2922"/>
                  </a:cubicBezTo>
                  <a:cubicBezTo>
                    <a:pt x="6295" y="2702"/>
                    <a:pt x="5836" y="2592"/>
                    <a:pt x="5378" y="2592"/>
                  </a:cubicBezTo>
                  <a:cubicBezTo>
                    <a:pt x="4919" y="2592"/>
                    <a:pt x="4460" y="2702"/>
                    <a:pt x="4085" y="2922"/>
                  </a:cubicBezTo>
                  <a:cubicBezTo>
                    <a:pt x="4188" y="2379"/>
                    <a:pt x="4188" y="1733"/>
                    <a:pt x="3982" y="1086"/>
                  </a:cubicBezTo>
                  <a:cubicBezTo>
                    <a:pt x="3878" y="647"/>
                    <a:pt x="3646" y="130"/>
                    <a:pt x="3129" y="1"/>
                  </a:cubicBezTo>
                  <a:close/>
                </a:path>
              </a:pathLst>
            </a:custGeom>
            <a:solidFill>
              <a:srgbClr val="98DB7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2" name="Google Shape;1253;p47"/>
            <p:cNvSpPr/>
            <p:nvPr/>
          </p:nvSpPr>
          <p:spPr>
            <a:xfrm>
              <a:off x="6034691" y="4514222"/>
              <a:ext cx="215092" cy="511778"/>
            </a:xfrm>
            <a:custGeom>
              <a:avLst/>
              <a:gdLst/>
              <a:ahLst/>
              <a:cxnLst/>
              <a:rect l="l" t="t" r="r" b="b"/>
              <a:pathLst>
                <a:path w="2043" h="4861" extrusionOk="0">
                  <a:moveTo>
                    <a:pt x="1939" y="0"/>
                  </a:moveTo>
                  <a:cubicBezTo>
                    <a:pt x="1939" y="0"/>
                    <a:pt x="1810" y="0"/>
                    <a:pt x="1810" y="130"/>
                  </a:cubicBezTo>
                  <a:cubicBezTo>
                    <a:pt x="750" y="1422"/>
                    <a:pt x="311" y="3128"/>
                    <a:pt x="1" y="4757"/>
                  </a:cubicBezTo>
                  <a:cubicBezTo>
                    <a:pt x="1" y="4860"/>
                    <a:pt x="1" y="4860"/>
                    <a:pt x="104" y="4860"/>
                  </a:cubicBezTo>
                  <a:lnTo>
                    <a:pt x="207" y="4860"/>
                  </a:lnTo>
                  <a:cubicBezTo>
                    <a:pt x="518" y="3128"/>
                    <a:pt x="957" y="1526"/>
                    <a:pt x="1939" y="233"/>
                  </a:cubicBezTo>
                  <a:cubicBezTo>
                    <a:pt x="2043" y="130"/>
                    <a:pt x="2043" y="130"/>
                    <a:pt x="1939" y="0"/>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3" name="Google Shape;1254;p47"/>
            <p:cNvSpPr/>
            <p:nvPr/>
          </p:nvSpPr>
          <p:spPr>
            <a:xfrm>
              <a:off x="6271478" y="4527804"/>
              <a:ext cx="193299" cy="272261"/>
            </a:xfrm>
            <a:custGeom>
              <a:avLst/>
              <a:gdLst/>
              <a:ahLst/>
              <a:cxnLst/>
              <a:rect l="l" t="t" r="r" b="b"/>
              <a:pathLst>
                <a:path w="1836" h="2586" extrusionOk="0">
                  <a:moveTo>
                    <a:pt x="0" y="1"/>
                  </a:moveTo>
                  <a:lnTo>
                    <a:pt x="0" y="1"/>
                  </a:lnTo>
                  <a:cubicBezTo>
                    <a:pt x="207" y="647"/>
                    <a:pt x="543" y="1293"/>
                    <a:pt x="750" y="1940"/>
                  </a:cubicBezTo>
                  <a:cubicBezTo>
                    <a:pt x="854" y="2146"/>
                    <a:pt x="854" y="2250"/>
                    <a:pt x="983" y="2353"/>
                  </a:cubicBezTo>
                  <a:cubicBezTo>
                    <a:pt x="1086" y="2457"/>
                    <a:pt x="1190" y="2586"/>
                    <a:pt x="1293" y="2586"/>
                  </a:cubicBezTo>
                  <a:cubicBezTo>
                    <a:pt x="1500" y="2586"/>
                    <a:pt x="1732" y="2353"/>
                    <a:pt x="1732" y="2043"/>
                  </a:cubicBezTo>
                  <a:cubicBezTo>
                    <a:pt x="1836" y="1810"/>
                    <a:pt x="1629" y="1603"/>
                    <a:pt x="1500" y="1397"/>
                  </a:cubicBezTo>
                  <a:cubicBezTo>
                    <a:pt x="1190" y="854"/>
                    <a:pt x="647" y="208"/>
                    <a:pt x="0"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4" name="Google Shape;1255;p47"/>
            <p:cNvSpPr/>
            <p:nvPr/>
          </p:nvSpPr>
          <p:spPr>
            <a:xfrm>
              <a:off x="6238840" y="4527804"/>
              <a:ext cx="111705" cy="296897"/>
            </a:xfrm>
            <a:custGeom>
              <a:avLst/>
              <a:gdLst/>
              <a:ahLst/>
              <a:cxnLst/>
              <a:rect l="l" t="t" r="r" b="b"/>
              <a:pathLst>
                <a:path w="1061" h="2820" extrusionOk="0">
                  <a:moveTo>
                    <a:pt x="104" y="1"/>
                  </a:moveTo>
                  <a:cubicBezTo>
                    <a:pt x="0" y="647"/>
                    <a:pt x="104" y="1397"/>
                    <a:pt x="104" y="2043"/>
                  </a:cubicBezTo>
                  <a:cubicBezTo>
                    <a:pt x="104" y="2250"/>
                    <a:pt x="104" y="2353"/>
                    <a:pt x="207" y="2457"/>
                  </a:cubicBezTo>
                  <a:cubicBezTo>
                    <a:pt x="207" y="2586"/>
                    <a:pt x="310" y="2689"/>
                    <a:pt x="414" y="2793"/>
                  </a:cubicBezTo>
                  <a:cubicBezTo>
                    <a:pt x="456" y="2811"/>
                    <a:pt x="498" y="2820"/>
                    <a:pt x="538" y="2820"/>
                  </a:cubicBezTo>
                  <a:cubicBezTo>
                    <a:pt x="718" y="2820"/>
                    <a:pt x="872" y="2647"/>
                    <a:pt x="957" y="2457"/>
                  </a:cubicBezTo>
                  <a:cubicBezTo>
                    <a:pt x="1060" y="2250"/>
                    <a:pt x="1060" y="2043"/>
                    <a:pt x="957" y="1810"/>
                  </a:cubicBezTo>
                  <a:cubicBezTo>
                    <a:pt x="853" y="1164"/>
                    <a:pt x="517" y="414"/>
                    <a:pt x="104"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5" name="Google Shape;1256;p47"/>
            <p:cNvSpPr/>
            <p:nvPr/>
          </p:nvSpPr>
          <p:spPr>
            <a:xfrm>
              <a:off x="6135344" y="4514222"/>
              <a:ext cx="114442" cy="298476"/>
            </a:xfrm>
            <a:custGeom>
              <a:avLst/>
              <a:gdLst/>
              <a:ahLst/>
              <a:cxnLst/>
              <a:rect l="l" t="t" r="r" b="b"/>
              <a:pathLst>
                <a:path w="1087" h="2835" extrusionOk="0">
                  <a:moveTo>
                    <a:pt x="854" y="0"/>
                  </a:moveTo>
                  <a:cubicBezTo>
                    <a:pt x="544" y="647"/>
                    <a:pt x="337" y="1422"/>
                    <a:pt x="104" y="1939"/>
                  </a:cubicBezTo>
                  <a:cubicBezTo>
                    <a:pt x="104" y="2172"/>
                    <a:pt x="1" y="2275"/>
                    <a:pt x="1" y="2379"/>
                  </a:cubicBezTo>
                  <a:cubicBezTo>
                    <a:pt x="1" y="2482"/>
                    <a:pt x="1" y="2586"/>
                    <a:pt x="104" y="2715"/>
                  </a:cubicBezTo>
                  <a:cubicBezTo>
                    <a:pt x="148" y="2802"/>
                    <a:pt x="233" y="2834"/>
                    <a:pt x="333" y="2834"/>
                  </a:cubicBezTo>
                  <a:cubicBezTo>
                    <a:pt x="469" y="2834"/>
                    <a:pt x="631" y="2774"/>
                    <a:pt x="751" y="2715"/>
                  </a:cubicBezTo>
                  <a:cubicBezTo>
                    <a:pt x="854" y="2482"/>
                    <a:pt x="983" y="2275"/>
                    <a:pt x="983" y="2069"/>
                  </a:cubicBezTo>
                  <a:cubicBezTo>
                    <a:pt x="1087" y="1422"/>
                    <a:pt x="1087" y="647"/>
                    <a:pt x="854"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6" name="Google Shape;1257;p47"/>
            <p:cNvSpPr/>
            <p:nvPr/>
          </p:nvSpPr>
          <p:spPr>
            <a:xfrm>
              <a:off x="5999315" y="4503377"/>
              <a:ext cx="226042" cy="261311"/>
            </a:xfrm>
            <a:custGeom>
              <a:avLst/>
              <a:gdLst/>
              <a:ahLst/>
              <a:cxnLst/>
              <a:rect l="l" t="t" r="r" b="b"/>
              <a:pathLst>
                <a:path w="2147" h="2482" extrusionOk="0">
                  <a:moveTo>
                    <a:pt x="2146" y="0"/>
                  </a:moveTo>
                  <a:cubicBezTo>
                    <a:pt x="1500" y="233"/>
                    <a:pt x="854" y="750"/>
                    <a:pt x="440" y="1293"/>
                  </a:cubicBezTo>
                  <a:cubicBezTo>
                    <a:pt x="207" y="1525"/>
                    <a:pt x="104" y="1732"/>
                    <a:pt x="104" y="1939"/>
                  </a:cubicBezTo>
                  <a:cubicBezTo>
                    <a:pt x="0" y="2172"/>
                    <a:pt x="207" y="2482"/>
                    <a:pt x="440" y="2482"/>
                  </a:cubicBezTo>
                  <a:cubicBezTo>
                    <a:pt x="647" y="2482"/>
                    <a:pt x="750" y="2482"/>
                    <a:pt x="854" y="2378"/>
                  </a:cubicBezTo>
                  <a:cubicBezTo>
                    <a:pt x="983" y="2275"/>
                    <a:pt x="983" y="2172"/>
                    <a:pt x="1086" y="1939"/>
                  </a:cubicBezTo>
                  <a:cubicBezTo>
                    <a:pt x="1396" y="1396"/>
                    <a:pt x="1939" y="646"/>
                    <a:pt x="2146"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7" name="Google Shape;1258;p47"/>
            <p:cNvSpPr/>
            <p:nvPr/>
          </p:nvSpPr>
          <p:spPr>
            <a:xfrm>
              <a:off x="5909506" y="4500429"/>
              <a:ext cx="294054" cy="163609"/>
            </a:xfrm>
            <a:custGeom>
              <a:avLst/>
              <a:gdLst/>
              <a:ahLst/>
              <a:cxnLst/>
              <a:rect l="l" t="t" r="r" b="b"/>
              <a:pathLst>
                <a:path w="2793" h="1554" extrusionOk="0">
                  <a:moveTo>
                    <a:pt x="2431" y="1"/>
                  </a:moveTo>
                  <a:cubicBezTo>
                    <a:pt x="1877" y="1"/>
                    <a:pt x="1279" y="174"/>
                    <a:pt x="750" y="364"/>
                  </a:cubicBezTo>
                  <a:cubicBezTo>
                    <a:pt x="414" y="468"/>
                    <a:pt x="207" y="571"/>
                    <a:pt x="104" y="778"/>
                  </a:cubicBezTo>
                  <a:cubicBezTo>
                    <a:pt x="0" y="1114"/>
                    <a:pt x="0" y="1424"/>
                    <a:pt x="207" y="1553"/>
                  </a:cubicBezTo>
                  <a:lnTo>
                    <a:pt x="647" y="1553"/>
                  </a:lnTo>
                  <a:cubicBezTo>
                    <a:pt x="750" y="1424"/>
                    <a:pt x="853" y="1424"/>
                    <a:pt x="957" y="1321"/>
                  </a:cubicBezTo>
                  <a:cubicBezTo>
                    <a:pt x="1603" y="907"/>
                    <a:pt x="2249" y="468"/>
                    <a:pt x="2792" y="28"/>
                  </a:cubicBezTo>
                  <a:cubicBezTo>
                    <a:pt x="2675" y="9"/>
                    <a:pt x="2554" y="1"/>
                    <a:pt x="2431"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8" name="Google Shape;1259;p47"/>
            <p:cNvSpPr/>
            <p:nvPr/>
          </p:nvSpPr>
          <p:spPr>
            <a:xfrm>
              <a:off x="6124499" y="4439258"/>
              <a:ext cx="204248" cy="142447"/>
            </a:xfrm>
            <a:custGeom>
              <a:avLst/>
              <a:gdLst/>
              <a:ahLst/>
              <a:cxnLst/>
              <a:rect l="l" t="t" r="r" b="b"/>
              <a:pathLst>
                <a:path w="1940" h="1353" extrusionOk="0">
                  <a:moveTo>
                    <a:pt x="427" y="0"/>
                  </a:moveTo>
                  <a:cubicBezTo>
                    <a:pt x="269" y="0"/>
                    <a:pt x="125" y="25"/>
                    <a:pt x="1" y="66"/>
                  </a:cubicBezTo>
                  <a:cubicBezTo>
                    <a:pt x="104" y="506"/>
                    <a:pt x="311" y="842"/>
                    <a:pt x="750" y="1049"/>
                  </a:cubicBezTo>
                  <a:cubicBezTo>
                    <a:pt x="987" y="1194"/>
                    <a:pt x="1313" y="1352"/>
                    <a:pt x="1602" y="1352"/>
                  </a:cubicBezTo>
                  <a:cubicBezTo>
                    <a:pt x="1724" y="1352"/>
                    <a:pt x="1840" y="1324"/>
                    <a:pt x="1939" y="1255"/>
                  </a:cubicBezTo>
                  <a:cubicBezTo>
                    <a:pt x="1939" y="712"/>
                    <a:pt x="1500" y="402"/>
                    <a:pt x="1190" y="195"/>
                  </a:cubicBezTo>
                  <a:cubicBezTo>
                    <a:pt x="926" y="56"/>
                    <a:pt x="662" y="0"/>
                    <a:pt x="427" y="0"/>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9" name="Google Shape;1260;p47"/>
            <p:cNvSpPr/>
            <p:nvPr/>
          </p:nvSpPr>
          <p:spPr>
            <a:xfrm>
              <a:off x="5931300" y="4764592"/>
              <a:ext cx="136130" cy="125286"/>
            </a:xfrm>
            <a:custGeom>
              <a:avLst/>
              <a:gdLst/>
              <a:ahLst/>
              <a:cxnLst/>
              <a:rect l="l" t="t" r="r" b="b"/>
              <a:pathLst>
                <a:path w="1293" h="1190" extrusionOk="0">
                  <a:moveTo>
                    <a:pt x="0" y="1"/>
                  </a:moveTo>
                  <a:cubicBezTo>
                    <a:pt x="104" y="208"/>
                    <a:pt x="207" y="440"/>
                    <a:pt x="336" y="647"/>
                  </a:cubicBezTo>
                  <a:cubicBezTo>
                    <a:pt x="543" y="983"/>
                    <a:pt x="983" y="1190"/>
                    <a:pt x="1293" y="1190"/>
                  </a:cubicBezTo>
                  <a:cubicBezTo>
                    <a:pt x="1293" y="854"/>
                    <a:pt x="1086" y="544"/>
                    <a:pt x="853" y="337"/>
                  </a:cubicBezTo>
                  <a:cubicBezTo>
                    <a:pt x="646" y="104"/>
                    <a:pt x="336" y="1"/>
                    <a:pt x="0"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0" name="Google Shape;1261;p47"/>
            <p:cNvSpPr/>
            <p:nvPr/>
          </p:nvSpPr>
          <p:spPr>
            <a:xfrm>
              <a:off x="4861651" y="4647568"/>
              <a:ext cx="168873" cy="419235"/>
            </a:xfrm>
            <a:custGeom>
              <a:avLst/>
              <a:gdLst/>
              <a:ahLst/>
              <a:cxnLst/>
              <a:rect l="l" t="t" r="r" b="b"/>
              <a:pathLst>
                <a:path w="1604" h="3982" extrusionOk="0">
                  <a:moveTo>
                    <a:pt x="1" y="1"/>
                  </a:moveTo>
                  <a:lnTo>
                    <a:pt x="1" y="104"/>
                  </a:lnTo>
                  <a:cubicBezTo>
                    <a:pt x="1" y="208"/>
                    <a:pt x="104" y="208"/>
                    <a:pt x="104" y="311"/>
                  </a:cubicBezTo>
                  <a:cubicBezTo>
                    <a:pt x="207" y="414"/>
                    <a:pt x="311" y="518"/>
                    <a:pt x="414" y="750"/>
                  </a:cubicBezTo>
                  <a:cubicBezTo>
                    <a:pt x="957" y="1707"/>
                    <a:pt x="1293" y="2793"/>
                    <a:pt x="1603" y="3982"/>
                  </a:cubicBezTo>
                  <a:cubicBezTo>
                    <a:pt x="1603" y="3749"/>
                    <a:pt x="1603" y="3646"/>
                    <a:pt x="1500" y="3439"/>
                  </a:cubicBezTo>
                  <a:cubicBezTo>
                    <a:pt x="1293" y="2353"/>
                    <a:pt x="854" y="1293"/>
                    <a:pt x="207" y="311"/>
                  </a:cubicBezTo>
                  <a:cubicBezTo>
                    <a:pt x="104" y="208"/>
                    <a:pt x="104" y="104"/>
                    <a:pt x="1" y="1"/>
                  </a:cubicBez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 name="Google Shape;1262;p47"/>
            <p:cNvSpPr/>
            <p:nvPr/>
          </p:nvSpPr>
          <p:spPr>
            <a:xfrm>
              <a:off x="4872601" y="4537018"/>
              <a:ext cx="329324" cy="97070"/>
            </a:xfrm>
            <a:custGeom>
              <a:avLst/>
              <a:gdLst/>
              <a:ahLst/>
              <a:cxnLst/>
              <a:rect l="l" t="t" r="r" b="b"/>
              <a:pathLst>
                <a:path w="3128" h="922" extrusionOk="0">
                  <a:moveTo>
                    <a:pt x="2269" y="1"/>
                  </a:moveTo>
                  <a:cubicBezTo>
                    <a:pt x="2115" y="1"/>
                    <a:pt x="1964" y="26"/>
                    <a:pt x="1835" y="68"/>
                  </a:cubicBezTo>
                  <a:cubicBezTo>
                    <a:pt x="1293" y="68"/>
                    <a:pt x="646" y="275"/>
                    <a:pt x="310" y="611"/>
                  </a:cubicBezTo>
                  <a:cubicBezTo>
                    <a:pt x="0" y="818"/>
                    <a:pt x="543" y="818"/>
                    <a:pt x="646" y="818"/>
                  </a:cubicBezTo>
                  <a:cubicBezTo>
                    <a:pt x="853" y="818"/>
                    <a:pt x="1189" y="818"/>
                    <a:pt x="1396" y="922"/>
                  </a:cubicBezTo>
                  <a:cubicBezTo>
                    <a:pt x="1939" y="922"/>
                    <a:pt x="2482" y="922"/>
                    <a:pt x="2895" y="715"/>
                  </a:cubicBezTo>
                  <a:cubicBezTo>
                    <a:pt x="2999" y="611"/>
                    <a:pt x="3128" y="611"/>
                    <a:pt x="3128" y="508"/>
                  </a:cubicBezTo>
                  <a:cubicBezTo>
                    <a:pt x="3128" y="275"/>
                    <a:pt x="2999" y="172"/>
                    <a:pt x="2895" y="172"/>
                  </a:cubicBezTo>
                  <a:cubicBezTo>
                    <a:pt x="2714" y="51"/>
                    <a:pt x="2487" y="1"/>
                    <a:pt x="2269"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2" name="Google Shape;1263;p47"/>
            <p:cNvSpPr/>
            <p:nvPr/>
          </p:nvSpPr>
          <p:spPr>
            <a:xfrm>
              <a:off x="4633076" y="4647568"/>
              <a:ext cx="182455" cy="272261"/>
            </a:xfrm>
            <a:custGeom>
              <a:avLst/>
              <a:gdLst/>
              <a:ahLst/>
              <a:cxnLst/>
              <a:rect l="l" t="t" r="r" b="b"/>
              <a:pathLst>
                <a:path w="1733" h="2586" extrusionOk="0">
                  <a:moveTo>
                    <a:pt x="1732" y="1"/>
                  </a:moveTo>
                  <a:lnTo>
                    <a:pt x="1732" y="1"/>
                  </a:lnTo>
                  <a:cubicBezTo>
                    <a:pt x="1189" y="311"/>
                    <a:pt x="646" y="854"/>
                    <a:pt x="233" y="1397"/>
                  </a:cubicBezTo>
                  <a:cubicBezTo>
                    <a:pt x="104" y="1604"/>
                    <a:pt x="0" y="1810"/>
                    <a:pt x="0" y="2043"/>
                  </a:cubicBezTo>
                  <a:cubicBezTo>
                    <a:pt x="0" y="2353"/>
                    <a:pt x="233" y="2586"/>
                    <a:pt x="440" y="2586"/>
                  </a:cubicBezTo>
                  <a:cubicBezTo>
                    <a:pt x="646" y="2586"/>
                    <a:pt x="750" y="2457"/>
                    <a:pt x="750" y="2353"/>
                  </a:cubicBezTo>
                  <a:cubicBezTo>
                    <a:pt x="879" y="2250"/>
                    <a:pt x="983" y="2146"/>
                    <a:pt x="983" y="2043"/>
                  </a:cubicBezTo>
                  <a:cubicBezTo>
                    <a:pt x="1293" y="1397"/>
                    <a:pt x="1629" y="647"/>
                    <a:pt x="1732"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3" name="Google Shape;1264;p47"/>
            <p:cNvSpPr/>
            <p:nvPr/>
          </p:nvSpPr>
          <p:spPr>
            <a:xfrm>
              <a:off x="4736466" y="4647568"/>
              <a:ext cx="111705" cy="296897"/>
            </a:xfrm>
            <a:custGeom>
              <a:avLst/>
              <a:gdLst/>
              <a:ahLst/>
              <a:cxnLst/>
              <a:rect l="l" t="t" r="r" b="b"/>
              <a:pathLst>
                <a:path w="1061" h="2820" extrusionOk="0">
                  <a:moveTo>
                    <a:pt x="957" y="1"/>
                  </a:moveTo>
                  <a:cubicBezTo>
                    <a:pt x="543" y="518"/>
                    <a:pt x="207" y="1164"/>
                    <a:pt x="104" y="1810"/>
                  </a:cubicBezTo>
                  <a:cubicBezTo>
                    <a:pt x="104" y="2043"/>
                    <a:pt x="1" y="2250"/>
                    <a:pt x="104" y="2457"/>
                  </a:cubicBezTo>
                  <a:cubicBezTo>
                    <a:pt x="189" y="2647"/>
                    <a:pt x="429" y="2820"/>
                    <a:pt x="627" y="2820"/>
                  </a:cubicBezTo>
                  <a:cubicBezTo>
                    <a:pt x="671" y="2820"/>
                    <a:pt x="713" y="2811"/>
                    <a:pt x="750" y="2793"/>
                  </a:cubicBezTo>
                  <a:cubicBezTo>
                    <a:pt x="854" y="2689"/>
                    <a:pt x="957" y="2586"/>
                    <a:pt x="957" y="2457"/>
                  </a:cubicBezTo>
                  <a:lnTo>
                    <a:pt x="957" y="2146"/>
                  </a:lnTo>
                  <a:cubicBezTo>
                    <a:pt x="957" y="1397"/>
                    <a:pt x="1060" y="647"/>
                    <a:pt x="957"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 name="Google Shape;1265;p47"/>
            <p:cNvSpPr/>
            <p:nvPr/>
          </p:nvSpPr>
          <p:spPr>
            <a:xfrm>
              <a:off x="4837119" y="4647568"/>
              <a:ext cx="125391" cy="288579"/>
            </a:xfrm>
            <a:custGeom>
              <a:avLst/>
              <a:gdLst/>
              <a:ahLst/>
              <a:cxnLst/>
              <a:rect l="l" t="t" r="r" b="b"/>
              <a:pathLst>
                <a:path w="1191" h="2741" extrusionOk="0">
                  <a:moveTo>
                    <a:pt x="234" y="1"/>
                  </a:moveTo>
                  <a:cubicBezTo>
                    <a:pt x="1" y="518"/>
                    <a:pt x="1" y="1293"/>
                    <a:pt x="104" y="1940"/>
                  </a:cubicBezTo>
                  <a:cubicBezTo>
                    <a:pt x="104" y="2146"/>
                    <a:pt x="234" y="2353"/>
                    <a:pt x="440" y="2586"/>
                  </a:cubicBezTo>
                  <a:cubicBezTo>
                    <a:pt x="492" y="2689"/>
                    <a:pt x="602" y="2741"/>
                    <a:pt x="725" y="2741"/>
                  </a:cubicBezTo>
                  <a:cubicBezTo>
                    <a:pt x="848" y="2741"/>
                    <a:pt x="983" y="2689"/>
                    <a:pt x="1087" y="2586"/>
                  </a:cubicBezTo>
                  <a:cubicBezTo>
                    <a:pt x="1087" y="2586"/>
                    <a:pt x="1190" y="2353"/>
                    <a:pt x="1190" y="2250"/>
                  </a:cubicBezTo>
                  <a:cubicBezTo>
                    <a:pt x="1087" y="2146"/>
                    <a:pt x="1087" y="2043"/>
                    <a:pt x="1087" y="1940"/>
                  </a:cubicBezTo>
                  <a:cubicBezTo>
                    <a:pt x="751" y="1293"/>
                    <a:pt x="544" y="518"/>
                    <a:pt x="234"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 name="Google Shape;1266;p47"/>
            <p:cNvSpPr/>
            <p:nvPr/>
          </p:nvSpPr>
          <p:spPr>
            <a:xfrm>
              <a:off x="4861651" y="4623141"/>
              <a:ext cx="226042" cy="261311"/>
            </a:xfrm>
            <a:custGeom>
              <a:avLst/>
              <a:gdLst/>
              <a:ahLst/>
              <a:cxnLst/>
              <a:rect l="l" t="t" r="r" b="b"/>
              <a:pathLst>
                <a:path w="2147" h="2482" extrusionOk="0">
                  <a:moveTo>
                    <a:pt x="1" y="0"/>
                  </a:moveTo>
                  <a:cubicBezTo>
                    <a:pt x="311" y="750"/>
                    <a:pt x="750" y="1396"/>
                    <a:pt x="1060" y="2042"/>
                  </a:cubicBezTo>
                  <a:cubicBezTo>
                    <a:pt x="1164" y="2172"/>
                    <a:pt x="1293" y="2275"/>
                    <a:pt x="1397" y="2378"/>
                  </a:cubicBezTo>
                  <a:cubicBezTo>
                    <a:pt x="1500" y="2482"/>
                    <a:pt x="1603" y="2482"/>
                    <a:pt x="1707" y="2482"/>
                  </a:cubicBezTo>
                  <a:cubicBezTo>
                    <a:pt x="2043" y="2482"/>
                    <a:pt x="2146" y="2275"/>
                    <a:pt x="2146" y="1939"/>
                  </a:cubicBezTo>
                  <a:cubicBezTo>
                    <a:pt x="2146" y="1732"/>
                    <a:pt x="1939" y="1525"/>
                    <a:pt x="1810" y="1293"/>
                  </a:cubicBezTo>
                  <a:cubicBezTo>
                    <a:pt x="1293" y="750"/>
                    <a:pt x="647" y="233"/>
                    <a:pt x="1"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6" name="Google Shape;1267;p47"/>
            <p:cNvSpPr/>
            <p:nvPr/>
          </p:nvSpPr>
          <p:spPr>
            <a:xfrm>
              <a:off x="4883445" y="4620193"/>
              <a:ext cx="304898" cy="171716"/>
            </a:xfrm>
            <a:custGeom>
              <a:avLst/>
              <a:gdLst/>
              <a:ahLst/>
              <a:cxnLst/>
              <a:rect l="l" t="t" r="r" b="b"/>
              <a:pathLst>
                <a:path w="2896" h="1631" extrusionOk="0">
                  <a:moveTo>
                    <a:pt x="409" y="1"/>
                  </a:moveTo>
                  <a:cubicBezTo>
                    <a:pt x="273" y="1"/>
                    <a:pt x="137" y="9"/>
                    <a:pt x="0" y="28"/>
                  </a:cubicBezTo>
                  <a:cubicBezTo>
                    <a:pt x="543" y="468"/>
                    <a:pt x="1293" y="907"/>
                    <a:pt x="1836" y="1321"/>
                  </a:cubicBezTo>
                  <a:cubicBezTo>
                    <a:pt x="1939" y="1424"/>
                    <a:pt x="2043" y="1553"/>
                    <a:pt x="2146" y="1553"/>
                  </a:cubicBezTo>
                  <a:cubicBezTo>
                    <a:pt x="2262" y="1605"/>
                    <a:pt x="2346" y="1631"/>
                    <a:pt x="2414" y="1631"/>
                  </a:cubicBezTo>
                  <a:cubicBezTo>
                    <a:pt x="2482" y="1631"/>
                    <a:pt x="2534" y="1605"/>
                    <a:pt x="2585" y="1553"/>
                  </a:cubicBezTo>
                  <a:cubicBezTo>
                    <a:pt x="2792" y="1424"/>
                    <a:pt x="2896" y="1114"/>
                    <a:pt x="2689" y="907"/>
                  </a:cubicBezTo>
                  <a:cubicBezTo>
                    <a:pt x="2585" y="674"/>
                    <a:pt x="2379" y="468"/>
                    <a:pt x="2146" y="364"/>
                  </a:cubicBezTo>
                  <a:cubicBezTo>
                    <a:pt x="1617" y="174"/>
                    <a:pt x="1019" y="1"/>
                    <a:pt x="409"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7" name="Google Shape;1268;p47"/>
            <p:cNvSpPr/>
            <p:nvPr/>
          </p:nvSpPr>
          <p:spPr>
            <a:xfrm>
              <a:off x="4758260" y="4561549"/>
              <a:ext cx="215092" cy="139920"/>
            </a:xfrm>
            <a:custGeom>
              <a:avLst/>
              <a:gdLst/>
              <a:ahLst/>
              <a:cxnLst/>
              <a:rect l="l" t="t" r="r" b="b"/>
              <a:pathLst>
                <a:path w="2043" h="1329" extrusionOk="0">
                  <a:moveTo>
                    <a:pt x="1685" y="0"/>
                  </a:moveTo>
                  <a:cubicBezTo>
                    <a:pt x="1386" y="0"/>
                    <a:pt x="1093" y="79"/>
                    <a:pt x="853" y="172"/>
                  </a:cubicBezTo>
                  <a:cubicBezTo>
                    <a:pt x="440" y="378"/>
                    <a:pt x="0" y="689"/>
                    <a:pt x="0" y="1231"/>
                  </a:cubicBezTo>
                  <a:cubicBezTo>
                    <a:pt x="131" y="1300"/>
                    <a:pt x="259" y="1328"/>
                    <a:pt x="386" y="1328"/>
                  </a:cubicBezTo>
                  <a:cubicBezTo>
                    <a:pt x="687" y="1328"/>
                    <a:pt x="984" y="1170"/>
                    <a:pt x="1293" y="1025"/>
                  </a:cubicBezTo>
                  <a:cubicBezTo>
                    <a:pt x="1629" y="921"/>
                    <a:pt x="1939" y="482"/>
                    <a:pt x="2042" y="42"/>
                  </a:cubicBezTo>
                  <a:cubicBezTo>
                    <a:pt x="1924" y="13"/>
                    <a:pt x="1804" y="0"/>
                    <a:pt x="1685" y="0"/>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 name="Google Shape;1269;p47"/>
            <p:cNvSpPr/>
            <p:nvPr/>
          </p:nvSpPr>
          <p:spPr>
            <a:xfrm>
              <a:off x="5019474" y="4884356"/>
              <a:ext cx="136236" cy="125286"/>
            </a:xfrm>
            <a:custGeom>
              <a:avLst/>
              <a:gdLst/>
              <a:ahLst/>
              <a:cxnLst/>
              <a:rect l="l" t="t" r="r" b="b"/>
              <a:pathLst>
                <a:path w="1294" h="1190" extrusionOk="0">
                  <a:moveTo>
                    <a:pt x="1293" y="1"/>
                  </a:moveTo>
                  <a:cubicBezTo>
                    <a:pt x="957" y="1"/>
                    <a:pt x="751" y="104"/>
                    <a:pt x="440" y="337"/>
                  </a:cubicBezTo>
                  <a:cubicBezTo>
                    <a:pt x="208" y="544"/>
                    <a:pt x="104" y="854"/>
                    <a:pt x="1" y="1190"/>
                  </a:cubicBezTo>
                  <a:cubicBezTo>
                    <a:pt x="440" y="1190"/>
                    <a:pt x="751" y="983"/>
                    <a:pt x="1087" y="647"/>
                  </a:cubicBezTo>
                  <a:cubicBezTo>
                    <a:pt x="1190" y="440"/>
                    <a:pt x="1293" y="208"/>
                    <a:pt x="1293" y="1"/>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 name="Google Shape;1270;p47"/>
            <p:cNvSpPr/>
            <p:nvPr/>
          </p:nvSpPr>
          <p:spPr>
            <a:xfrm>
              <a:off x="7202229" y="4699341"/>
              <a:ext cx="68223" cy="443660"/>
            </a:xfrm>
            <a:custGeom>
              <a:avLst/>
              <a:gdLst/>
              <a:ahLst/>
              <a:cxnLst/>
              <a:rect l="l" t="t" r="r" b="b"/>
              <a:pathLst>
                <a:path w="648" h="4214" extrusionOk="0">
                  <a:moveTo>
                    <a:pt x="647" y="0"/>
                  </a:moveTo>
                  <a:lnTo>
                    <a:pt x="544" y="104"/>
                  </a:lnTo>
                  <a:cubicBezTo>
                    <a:pt x="544" y="233"/>
                    <a:pt x="544" y="336"/>
                    <a:pt x="440" y="336"/>
                  </a:cubicBezTo>
                  <a:lnTo>
                    <a:pt x="440" y="440"/>
                  </a:lnTo>
                  <a:cubicBezTo>
                    <a:pt x="130" y="1525"/>
                    <a:pt x="1" y="2585"/>
                    <a:pt x="1" y="3774"/>
                  </a:cubicBezTo>
                  <a:lnTo>
                    <a:pt x="1" y="4214"/>
                  </a:lnTo>
                  <a:cubicBezTo>
                    <a:pt x="1" y="3025"/>
                    <a:pt x="130" y="1939"/>
                    <a:pt x="440" y="879"/>
                  </a:cubicBezTo>
                  <a:cubicBezTo>
                    <a:pt x="440" y="646"/>
                    <a:pt x="440" y="543"/>
                    <a:pt x="544" y="440"/>
                  </a:cubicBezTo>
                  <a:cubicBezTo>
                    <a:pt x="544" y="336"/>
                    <a:pt x="647" y="233"/>
                    <a:pt x="647" y="104"/>
                  </a:cubicBezTo>
                  <a:lnTo>
                    <a:pt x="647" y="0"/>
                  </a:lnTo>
                  <a:close/>
                </a:path>
              </a:pathLst>
            </a:custGeom>
            <a:solidFill>
              <a:schemeClr val="l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0" name="Google Shape;1271;p47"/>
            <p:cNvSpPr/>
            <p:nvPr/>
          </p:nvSpPr>
          <p:spPr>
            <a:xfrm>
              <a:off x="6919221" y="4646593"/>
              <a:ext cx="329429" cy="103598"/>
            </a:xfrm>
            <a:custGeom>
              <a:avLst/>
              <a:gdLst/>
              <a:ahLst/>
              <a:cxnLst/>
              <a:rect l="l" t="t" r="r" b="b"/>
              <a:pathLst>
                <a:path w="3129" h="984" extrusionOk="0">
                  <a:moveTo>
                    <a:pt x="1917" y="1"/>
                  </a:moveTo>
                  <a:cubicBezTo>
                    <a:pt x="1672" y="1"/>
                    <a:pt x="1421" y="32"/>
                    <a:pt x="1190" y="88"/>
                  </a:cubicBezTo>
                  <a:cubicBezTo>
                    <a:pt x="879" y="88"/>
                    <a:pt x="440" y="191"/>
                    <a:pt x="233" y="501"/>
                  </a:cubicBezTo>
                  <a:cubicBezTo>
                    <a:pt x="104" y="501"/>
                    <a:pt x="0" y="734"/>
                    <a:pt x="0" y="837"/>
                  </a:cubicBezTo>
                  <a:cubicBezTo>
                    <a:pt x="104" y="941"/>
                    <a:pt x="233" y="941"/>
                    <a:pt x="233" y="941"/>
                  </a:cubicBezTo>
                  <a:cubicBezTo>
                    <a:pt x="385" y="971"/>
                    <a:pt x="538" y="983"/>
                    <a:pt x="691" y="983"/>
                  </a:cubicBezTo>
                  <a:cubicBezTo>
                    <a:pt x="1059" y="983"/>
                    <a:pt x="1422" y="910"/>
                    <a:pt x="1732" y="837"/>
                  </a:cubicBezTo>
                  <a:cubicBezTo>
                    <a:pt x="2043" y="734"/>
                    <a:pt x="2275" y="605"/>
                    <a:pt x="2482" y="501"/>
                  </a:cubicBezTo>
                  <a:cubicBezTo>
                    <a:pt x="2689" y="398"/>
                    <a:pt x="3128" y="398"/>
                    <a:pt x="2818" y="191"/>
                  </a:cubicBezTo>
                  <a:cubicBezTo>
                    <a:pt x="2566" y="58"/>
                    <a:pt x="2247" y="1"/>
                    <a:pt x="1917"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1" name="Google Shape;1272;p47"/>
            <p:cNvSpPr/>
            <p:nvPr/>
          </p:nvSpPr>
          <p:spPr>
            <a:xfrm>
              <a:off x="7305725" y="4688392"/>
              <a:ext cx="236886" cy="239623"/>
            </a:xfrm>
            <a:custGeom>
              <a:avLst/>
              <a:gdLst/>
              <a:ahLst/>
              <a:cxnLst/>
              <a:rect l="l" t="t" r="r" b="b"/>
              <a:pathLst>
                <a:path w="2250" h="2276" extrusionOk="0">
                  <a:moveTo>
                    <a:pt x="0" y="1"/>
                  </a:moveTo>
                  <a:cubicBezTo>
                    <a:pt x="310" y="647"/>
                    <a:pt x="853" y="1190"/>
                    <a:pt x="1293" y="1836"/>
                  </a:cubicBezTo>
                  <a:cubicBezTo>
                    <a:pt x="1293" y="1940"/>
                    <a:pt x="1396" y="2043"/>
                    <a:pt x="1500" y="2146"/>
                  </a:cubicBezTo>
                  <a:cubicBezTo>
                    <a:pt x="1603" y="2146"/>
                    <a:pt x="1732" y="2276"/>
                    <a:pt x="1939" y="2276"/>
                  </a:cubicBezTo>
                  <a:cubicBezTo>
                    <a:pt x="2146" y="2146"/>
                    <a:pt x="2249" y="1836"/>
                    <a:pt x="2249" y="1629"/>
                  </a:cubicBezTo>
                  <a:cubicBezTo>
                    <a:pt x="2146" y="1397"/>
                    <a:pt x="2042" y="1190"/>
                    <a:pt x="1836" y="1086"/>
                  </a:cubicBezTo>
                  <a:cubicBezTo>
                    <a:pt x="1293" y="647"/>
                    <a:pt x="646" y="208"/>
                    <a:pt x="0"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2" name="Google Shape;1273;p47"/>
            <p:cNvSpPr/>
            <p:nvPr/>
          </p:nvSpPr>
          <p:spPr>
            <a:xfrm>
              <a:off x="7283931" y="4699341"/>
              <a:ext cx="157924" cy="275103"/>
            </a:xfrm>
            <a:custGeom>
              <a:avLst/>
              <a:gdLst/>
              <a:ahLst/>
              <a:cxnLst/>
              <a:rect l="l" t="t" r="r" b="b"/>
              <a:pathLst>
                <a:path w="1500" h="2613" extrusionOk="0">
                  <a:moveTo>
                    <a:pt x="0" y="0"/>
                  </a:moveTo>
                  <a:lnTo>
                    <a:pt x="0" y="0"/>
                  </a:lnTo>
                  <a:cubicBezTo>
                    <a:pt x="104" y="646"/>
                    <a:pt x="311" y="1396"/>
                    <a:pt x="517" y="2042"/>
                  </a:cubicBezTo>
                  <a:cubicBezTo>
                    <a:pt x="517" y="2172"/>
                    <a:pt x="647" y="2275"/>
                    <a:pt x="647" y="2378"/>
                  </a:cubicBezTo>
                  <a:cubicBezTo>
                    <a:pt x="750" y="2482"/>
                    <a:pt x="853" y="2585"/>
                    <a:pt x="957" y="2585"/>
                  </a:cubicBezTo>
                  <a:cubicBezTo>
                    <a:pt x="995" y="2604"/>
                    <a:pt x="1034" y="2613"/>
                    <a:pt x="1072" y="2613"/>
                  </a:cubicBezTo>
                  <a:cubicBezTo>
                    <a:pt x="1245" y="2613"/>
                    <a:pt x="1415" y="2444"/>
                    <a:pt x="1500" y="2275"/>
                  </a:cubicBezTo>
                  <a:cubicBezTo>
                    <a:pt x="1500" y="2042"/>
                    <a:pt x="1396" y="1732"/>
                    <a:pt x="1293" y="1525"/>
                  </a:cubicBezTo>
                  <a:cubicBezTo>
                    <a:pt x="1060" y="982"/>
                    <a:pt x="517" y="336"/>
                    <a:pt x="0"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3" name="Google Shape;1274;p47"/>
            <p:cNvSpPr/>
            <p:nvPr/>
          </p:nvSpPr>
          <p:spPr>
            <a:xfrm>
              <a:off x="7226760" y="4699341"/>
              <a:ext cx="100755" cy="300897"/>
            </a:xfrm>
            <a:custGeom>
              <a:avLst/>
              <a:gdLst/>
              <a:ahLst/>
              <a:cxnLst/>
              <a:rect l="l" t="t" r="r" b="b"/>
              <a:pathLst>
                <a:path w="957" h="2858" extrusionOk="0">
                  <a:moveTo>
                    <a:pt x="311" y="0"/>
                  </a:moveTo>
                  <a:cubicBezTo>
                    <a:pt x="104" y="646"/>
                    <a:pt x="104" y="1396"/>
                    <a:pt x="104" y="2042"/>
                  </a:cubicBezTo>
                  <a:cubicBezTo>
                    <a:pt x="1" y="2275"/>
                    <a:pt x="1" y="2378"/>
                    <a:pt x="1" y="2482"/>
                  </a:cubicBezTo>
                  <a:cubicBezTo>
                    <a:pt x="104" y="2585"/>
                    <a:pt x="104" y="2689"/>
                    <a:pt x="207" y="2818"/>
                  </a:cubicBezTo>
                  <a:cubicBezTo>
                    <a:pt x="262" y="2845"/>
                    <a:pt x="325" y="2858"/>
                    <a:pt x="391" y="2858"/>
                  </a:cubicBezTo>
                  <a:cubicBezTo>
                    <a:pt x="575" y="2858"/>
                    <a:pt x="777" y="2757"/>
                    <a:pt x="854" y="2585"/>
                  </a:cubicBezTo>
                  <a:cubicBezTo>
                    <a:pt x="957" y="2378"/>
                    <a:pt x="957" y="2172"/>
                    <a:pt x="957" y="1939"/>
                  </a:cubicBezTo>
                  <a:cubicBezTo>
                    <a:pt x="854" y="1293"/>
                    <a:pt x="750" y="543"/>
                    <a:pt x="311" y="0"/>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4" name="Google Shape;1275;p47"/>
            <p:cNvSpPr/>
            <p:nvPr/>
          </p:nvSpPr>
          <p:spPr>
            <a:xfrm>
              <a:off x="7090731" y="4688392"/>
              <a:ext cx="168768" cy="297107"/>
            </a:xfrm>
            <a:custGeom>
              <a:avLst/>
              <a:gdLst/>
              <a:ahLst/>
              <a:cxnLst/>
              <a:rect l="l" t="t" r="r" b="b"/>
              <a:pathLst>
                <a:path w="1603" h="2822" extrusionOk="0">
                  <a:moveTo>
                    <a:pt x="1603" y="1"/>
                  </a:moveTo>
                  <a:lnTo>
                    <a:pt x="1603" y="1"/>
                  </a:lnTo>
                  <a:cubicBezTo>
                    <a:pt x="956" y="337"/>
                    <a:pt x="543" y="983"/>
                    <a:pt x="207" y="1629"/>
                  </a:cubicBezTo>
                  <a:cubicBezTo>
                    <a:pt x="103" y="1836"/>
                    <a:pt x="0" y="2146"/>
                    <a:pt x="0" y="2379"/>
                  </a:cubicBezTo>
                  <a:cubicBezTo>
                    <a:pt x="87" y="2554"/>
                    <a:pt x="249" y="2821"/>
                    <a:pt x="437" y="2821"/>
                  </a:cubicBezTo>
                  <a:cubicBezTo>
                    <a:pt x="472" y="2821"/>
                    <a:pt x="507" y="2812"/>
                    <a:pt x="543" y="2793"/>
                  </a:cubicBezTo>
                  <a:cubicBezTo>
                    <a:pt x="750" y="2793"/>
                    <a:pt x="853" y="2689"/>
                    <a:pt x="853" y="2586"/>
                  </a:cubicBezTo>
                  <a:cubicBezTo>
                    <a:pt x="956" y="2482"/>
                    <a:pt x="956" y="2276"/>
                    <a:pt x="1060" y="2146"/>
                  </a:cubicBezTo>
                  <a:cubicBezTo>
                    <a:pt x="1189" y="1500"/>
                    <a:pt x="1499" y="750"/>
                    <a:pt x="1603"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5" name="Google Shape;1276;p47"/>
            <p:cNvSpPr/>
            <p:nvPr/>
          </p:nvSpPr>
          <p:spPr>
            <a:xfrm>
              <a:off x="6976391" y="4688392"/>
              <a:ext cx="261311" cy="226042"/>
            </a:xfrm>
            <a:custGeom>
              <a:avLst/>
              <a:gdLst/>
              <a:ahLst/>
              <a:cxnLst/>
              <a:rect l="l" t="t" r="r" b="b"/>
              <a:pathLst>
                <a:path w="2482" h="2147" extrusionOk="0">
                  <a:moveTo>
                    <a:pt x="2482" y="1"/>
                  </a:moveTo>
                  <a:lnTo>
                    <a:pt x="2482" y="1"/>
                  </a:lnTo>
                  <a:cubicBezTo>
                    <a:pt x="1732" y="104"/>
                    <a:pt x="1086" y="440"/>
                    <a:pt x="543" y="854"/>
                  </a:cubicBezTo>
                  <a:cubicBezTo>
                    <a:pt x="336" y="1086"/>
                    <a:pt x="104" y="1190"/>
                    <a:pt x="0" y="1500"/>
                  </a:cubicBezTo>
                  <a:cubicBezTo>
                    <a:pt x="0" y="1733"/>
                    <a:pt x="104" y="2043"/>
                    <a:pt x="336" y="2146"/>
                  </a:cubicBezTo>
                  <a:cubicBezTo>
                    <a:pt x="440" y="2146"/>
                    <a:pt x="647" y="2043"/>
                    <a:pt x="750" y="2043"/>
                  </a:cubicBezTo>
                  <a:cubicBezTo>
                    <a:pt x="853" y="1940"/>
                    <a:pt x="983" y="1836"/>
                    <a:pt x="1086" y="1733"/>
                  </a:cubicBezTo>
                  <a:cubicBezTo>
                    <a:pt x="1500" y="1190"/>
                    <a:pt x="2042" y="647"/>
                    <a:pt x="2482" y="1"/>
                  </a:cubicBezTo>
                  <a:close/>
                </a:path>
              </a:pathLst>
            </a:custGeom>
            <a:solidFill>
              <a:schemeClr val="dk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6" name="Google Shape;1277;p47"/>
            <p:cNvSpPr/>
            <p:nvPr/>
          </p:nvSpPr>
          <p:spPr>
            <a:xfrm>
              <a:off x="7134214" y="4635222"/>
              <a:ext cx="239623" cy="110441"/>
            </a:xfrm>
            <a:custGeom>
              <a:avLst/>
              <a:gdLst/>
              <a:ahLst/>
              <a:cxnLst/>
              <a:rect l="l" t="t" r="r" b="b"/>
              <a:pathLst>
                <a:path w="2276" h="1049" extrusionOk="0">
                  <a:moveTo>
                    <a:pt x="734" y="0"/>
                  </a:moveTo>
                  <a:cubicBezTo>
                    <a:pt x="478" y="0"/>
                    <a:pt x="202" y="56"/>
                    <a:pt x="1" y="196"/>
                  </a:cubicBezTo>
                  <a:cubicBezTo>
                    <a:pt x="233" y="506"/>
                    <a:pt x="543" y="945"/>
                    <a:pt x="983" y="945"/>
                  </a:cubicBezTo>
                  <a:cubicBezTo>
                    <a:pt x="1203" y="997"/>
                    <a:pt x="1442" y="1049"/>
                    <a:pt x="1668" y="1049"/>
                  </a:cubicBezTo>
                  <a:cubicBezTo>
                    <a:pt x="1894" y="1049"/>
                    <a:pt x="2107" y="997"/>
                    <a:pt x="2275" y="842"/>
                  </a:cubicBezTo>
                  <a:cubicBezTo>
                    <a:pt x="2172" y="402"/>
                    <a:pt x="1629" y="66"/>
                    <a:pt x="1190" y="66"/>
                  </a:cubicBezTo>
                  <a:cubicBezTo>
                    <a:pt x="1066" y="25"/>
                    <a:pt x="904" y="0"/>
                    <a:pt x="734" y="0"/>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7" name="Google Shape;1278;p47"/>
            <p:cNvSpPr/>
            <p:nvPr/>
          </p:nvSpPr>
          <p:spPr>
            <a:xfrm>
              <a:off x="7033561" y="5006882"/>
              <a:ext cx="168768" cy="94017"/>
            </a:xfrm>
            <a:custGeom>
              <a:avLst/>
              <a:gdLst/>
              <a:ahLst/>
              <a:cxnLst/>
              <a:rect l="l" t="t" r="r" b="b"/>
              <a:pathLst>
                <a:path w="1603" h="893" extrusionOk="0">
                  <a:moveTo>
                    <a:pt x="0" y="0"/>
                  </a:moveTo>
                  <a:cubicBezTo>
                    <a:pt x="104" y="207"/>
                    <a:pt x="310" y="414"/>
                    <a:pt x="440" y="543"/>
                  </a:cubicBezTo>
                  <a:cubicBezTo>
                    <a:pt x="672" y="776"/>
                    <a:pt x="978" y="892"/>
                    <a:pt x="1290" y="892"/>
                  </a:cubicBezTo>
                  <a:cubicBezTo>
                    <a:pt x="1394" y="892"/>
                    <a:pt x="1499" y="879"/>
                    <a:pt x="1603" y="853"/>
                  </a:cubicBezTo>
                  <a:cubicBezTo>
                    <a:pt x="1499" y="543"/>
                    <a:pt x="1189" y="310"/>
                    <a:pt x="957" y="104"/>
                  </a:cubicBezTo>
                  <a:cubicBezTo>
                    <a:pt x="646" y="0"/>
                    <a:pt x="310" y="0"/>
                    <a:pt x="0" y="0"/>
                  </a:cubicBezTo>
                  <a:close/>
                </a:path>
              </a:pathLst>
            </a:custGeom>
            <a:solidFill>
              <a:schemeClr val="accent4"/>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pic>
        <p:nvPicPr>
          <p:cNvPr id="14" name="Picture 14" descr="Tree branch with dry leaves Royalty Free Vector Image"/>
          <p:cNvPicPr>
            <a:picLocks noChangeAspect="1" noChangeArrowheads="1"/>
          </p:cNvPicPr>
          <p:nvPr/>
        </p:nvPicPr>
        <p:blipFill>
          <a:blip r:embed="rId39" cstate="print">
            <a:extLst>
              <a:ext uri="{BEBA8EAE-BF5A-486C-A8C5-ECC9F3942E4B}">
                <a14:imgProps xmlns:a14="http://schemas.microsoft.com/office/drawing/2010/main">
                  <a14:imgLayer r:embed="rId40">
                    <a14:imgEffect>
                      <a14:backgroundRemoval t="0" b="89735" l="0" r="100000">
                        <a14:foregroundMark x1="60400" y1="23068" x2="65400" y2="22145"/>
                        <a14:foregroundMark x1="73200" y1="20531" x2="74600" y2="23299"/>
                        <a14:foregroundMark x1="84800" y1="14764" x2="92800" y2="15456"/>
                        <a14:foregroundMark x1="86400" y1="32065" x2="86400" y2="32065"/>
                        <a14:foregroundMark x1="90400" y1="34371" x2="90400" y2="34371"/>
                        <a14:foregroundMark x1="6000" y1="17070" x2="10000" y2="20761"/>
                        <a14:foregroundMark x1="48000" y1="37370" x2="48000" y2="37370"/>
                        <a14:backgroundMark x1="58000" y1="39446" x2="58000" y2="39446"/>
                        <a14:backgroundMark x1="62800" y1="28143" x2="62800" y2="28143"/>
                      </a14:backgroundRemoval>
                    </a14:imgEffect>
                  </a14:imgLayer>
                </a14:imgProps>
              </a:ext>
              <a:ext uri="{28A0092B-C50C-407E-A947-70E740481C1C}">
                <a14:useLocalDpi xmlns:a14="http://schemas.microsoft.com/office/drawing/2010/main" val="0"/>
              </a:ext>
            </a:extLst>
          </a:blip>
          <a:srcRect/>
          <a:stretch>
            <a:fillRect/>
          </a:stretch>
        </p:blipFill>
        <p:spPr bwMode="auto">
          <a:xfrm rot="20096705" flipH="1">
            <a:off x="10229378" y="513508"/>
            <a:ext cx="3003813" cy="2604307"/>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7">
            <a:extLst>
              <a:ext uri="{FF2B5EF4-FFF2-40B4-BE49-F238E27FC236}">
                <a16:creationId xmlns:a16="http://schemas.microsoft.com/office/drawing/2014/main" id="{226515EE-1FEC-4474-98D7-30A4E2B3CA23}"/>
              </a:ext>
            </a:extLst>
          </p:cNvPr>
          <p:cNvPicPr>
            <a:picLocks noChangeAspect="1"/>
          </p:cNvPicPr>
          <p:nvPr/>
        </p:nvPicPr>
        <p:blipFill>
          <a:blip r:embed="rId41" cstate="print">
            <a:alphaModFix/>
            <a:extLst>
              <a:ext uri="{28A0092B-C50C-407E-A947-70E740481C1C}">
                <a14:useLocalDpi xmlns:a14="http://schemas.microsoft.com/office/drawing/2010/main"/>
              </a:ext>
            </a:extLst>
          </a:blip>
          <a:stretch>
            <a:fillRect/>
          </a:stretch>
        </p:blipFill>
        <p:spPr>
          <a:xfrm rot="20815360">
            <a:off x="9900640" y="4927740"/>
            <a:ext cx="1159052" cy="1616166"/>
          </a:xfrm>
          <a:prstGeom prst="rect">
            <a:avLst/>
          </a:prstGeom>
          <a:ln>
            <a:solidFill>
              <a:schemeClr val="tx2"/>
            </a:solidFill>
          </a:ln>
        </p:spPr>
      </p:pic>
      <p:pic>
        <p:nvPicPr>
          <p:cNvPr id="4" name="Picture 3"/>
          <p:cNvPicPr>
            <a:picLocks noChangeAspect="1"/>
          </p:cNvPicPr>
          <p:nvPr/>
        </p:nvPicPr>
        <p:blipFill rotWithShape="1">
          <a:blip r:embed="rId42">
            <a:extLst>
              <a:ext uri="{28A0092B-C50C-407E-A947-70E740481C1C}">
                <a14:useLocalDpi xmlns:a14="http://schemas.microsoft.com/office/drawing/2010/main" val="0"/>
              </a:ext>
            </a:extLst>
          </a:blip>
          <a:srcRect l="11207" t="28323" r="29018" b="25384"/>
          <a:stretch/>
        </p:blipFill>
        <p:spPr>
          <a:xfrm>
            <a:off x="2094744" y="537552"/>
            <a:ext cx="7619750" cy="3317766"/>
          </a:xfrm>
          <a:prstGeom prst="rect">
            <a:avLst/>
          </a:prstGeom>
        </p:spPr>
      </p:pic>
    </p:spTree>
    <p:custDataLst>
      <p:tags r:id="rId1"/>
    </p:custDataLst>
    <p:extLst>
      <p:ext uri="{BB962C8B-B14F-4D97-AF65-F5344CB8AC3E}">
        <p14:creationId xmlns:p14="http://schemas.microsoft.com/office/powerpoint/2010/main" val="309112754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5033" fill="hold"/>
                                        <p:tgtEl>
                                          <p:spTgt spid="199"/>
                                        </p:tgtEl>
                                      </p:cBhvr>
                                    </p:cmd>
                                  </p:childTnLst>
                                </p:cTn>
                              </p:par>
                              <p:par>
                                <p:cTn id="7" presetID="42" presetClass="path" presetSubtype="0" repeatCount="indefinite" accel="50000" decel="50000" fill="hold" nodeType="withEffect">
                                  <p:stCondLst>
                                    <p:cond delay="0"/>
                                  </p:stCondLst>
                                  <p:childTnLst>
                                    <p:animMotion origin="layout" path="M -1.66667E-6 -4.44444E-6 L 0.02057 0.00787 " pathEditMode="relative" rAng="0" ptsTypes="AA">
                                      <p:cBhvr>
                                        <p:cTn id="8" dur="1250" fill="hold"/>
                                        <p:tgtEl>
                                          <p:spTgt spid="114"/>
                                        </p:tgtEl>
                                        <p:attrNameLst>
                                          <p:attrName>ppt_x</p:attrName>
                                          <p:attrName>ppt_y</p:attrName>
                                        </p:attrNameLst>
                                      </p:cBhvr>
                                      <p:rCtr x="1029" y="394"/>
                                    </p:animMotion>
                                  </p:childTnLst>
                                </p:cTn>
                              </p:par>
                              <p:par>
                                <p:cTn id="9" presetID="42" presetClass="path" presetSubtype="0" repeatCount="indefinite" accel="50000" decel="50000" fill="hold" nodeType="withEffect">
                                  <p:stCondLst>
                                    <p:cond delay="0"/>
                                  </p:stCondLst>
                                  <p:childTnLst>
                                    <p:animMotion origin="layout" path="M 3.33333E-6 -1.85185E-6 L 0.02526 -1.85185E-6 " pathEditMode="relative" rAng="0" ptsTypes="AA">
                                      <p:cBhvr>
                                        <p:cTn id="10" dur="1500" fill="hold"/>
                                        <p:tgtEl>
                                          <p:spTgt spid="119"/>
                                        </p:tgtEl>
                                        <p:attrNameLst>
                                          <p:attrName>ppt_x</p:attrName>
                                          <p:attrName>ppt_y</p:attrName>
                                        </p:attrNameLst>
                                      </p:cBhvr>
                                      <p:rCtr x="1263" y="0"/>
                                    </p:animMotion>
                                  </p:childTnLst>
                                </p:cTn>
                              </p:par>
                              <p:par>
                                <p:cTn id="11" presetID="42" presetClass="path" presetSubtype="0" repeatCount="indefinite" accel="50000" decel="50000" fill="hold" nodeType="withEffect">
                                  <p:stCondLst>
                                    <p:cond delay="0"/>
                                  </p:stCondLst>
                                  <p:childTnLst>
                                    <p:animMotion origin="layout" path="M -0.01106 -0.00579 L -0.0625 0.00023 " pathEditMode="relative" rAng="0" ptsTypes="AA">
                                      <p:cBhvr>
                                        <p:cTn id="12" dur="2000" fill="hold"/>
                                        <p:tgtEl>
                                          <p:spTgt spid="120"/>
                                        </p:tgtEl>
                                        <p:attrNameLst>
                                          <p:attrName>ppt_x</p:attrName>
                                          <p:attrName>ppt_y</p:attrName>
                                        </p:attrNameLst>
                                      </p:cBhvr>
                                      <p:rCtr x="-2578" y="301"/>
                                    </p:animMotion>
                                  </p:childTnLst>
                                </p:cTn>
                              </p:par>
                              <p:par>
                                <p:cTn id="13" presetID="0" presetClass="path" presetSubtype="0" repeatCount="indefinite" accel="50000" decel="50000" fill="hold" nodeType="withEffect">
                                  <p:stCondLst>
                                    <p:cond delay="0"/>
                                  </p:stCondLst>
                                  <p:childTnLst>
                                    <p:animMotion origin="layout" path="M -4.16667E-6 2.96296E-6 L -0.00017 0.00031 C -0.00173 0.0074 -0.00416 0.01419 -0.00503 0.02222 C -0.0059 0.03024 -0.00538 0.03889 -0.0059 0.04753 C -0.00625 0.05771 -0.00659 0.06759 -0.00694 0.07808 C -0.00902 0.09382 -0.01059 0.10956 -0.01284 0.12531 C -0.01319 0.12839 -0.01371 0.1321 -0.0151 0.13487 C -0.01632 0.13765 -0.0184 0.13858 -0.01996 0.14105 C -0.03177 0.16111 -0.02222 0.14815 -0.03402 0.17037 C -0.0368 0.175 -0.03975 0.1787 -0.0427 0.18364 C -0.04427 0.18642 -0.04583 0.1895 -0.04757 0.19228 C -0.05538 0.21913 -0.04375 0.17315 -0.04288 0.20432 C -0.04184 0.23889 -0.04375 0.24012 -0.05191 0.25555 C -0.05312 0.26481 -0.05416 0.27376 -0.05572 0.28271 C -0.05625 0.28611 -0.05711 0.28889 -0.05798 0.29259 C -0.05902 0.29784 -0.06007 0.3037 -0.06093 0.30895 C -0.06857 0.36234 -0.06232 0.32747 -0.06822 0.35895 C -0.06996 0.37222 -0.07135 0.38549 -0.07326 0.39876 C -0.07326 0.39907 -0.07691 0.41389 -0.0776 0.41543 C -0.08038 0.41882 -0.0842 0.41913 -0.08697 0.42315 L -0.0901 0.42747 L -0.09027 0.42777 " pathEditMode="relative" rAng="540000" ptsTypes="AAAAAAAAAAAAAAAAAAAAAA">
                                      <p:cBhvr>
                                        <p:cTn id="14" dur="3250" fill="hold"/>
                                        <p:tgtEl>
                                          <p:spTgt spid="17"/>
                                        </p:tgtEl>
                                        <p:attrNameLst>
                                          <p:attrName>ppt_x</p:attrName>
                                          <p:attrName>ppt_y</p:attrName>
                                        </p:attrNameLst>
                                      </p:cBhvr>
                                      <p:rCtr x="-4514" y="21389"/>
                                    </p:animMotion>
                                  </p:childTnLst>
                                </p:cTn>
                              </p:par>
                              <p:par>
                                <p:cTn id="15" presetID="0" presetClass="path" presetSubtype="0" repeatCount="indefinite" accel="50000" decel="50000" fill="hold" nodeType="withEffect">
                                  <p:stCondLst>
                                    <p:cond delay="0"/>
                                  </p:stCondLst>
                                  <p:childTnLst>
                                    <p:animMotion origin="layout" path="M -3.33333E-6 6.41975E-6 L -3.33333E-6 6.41975E-6 C -0.00052 0.00927 -0.00035 0.01852 -0.00156 0.02778 C -0.00191 0.03087 -0.00364 0.03272 -0.00434 0.0355 C -0.00555 0.03951 -0.00608 0.04414 -0.00729 0.04815 C -0.00799 0.05093 -0.0092 0.05309 -0.01007 0.05587 C -0.01736 0.0784 -0.00885 0.05494 -0.0158 0.07346 C -0.01441 0.07686 -0.01302 0.08056 -0.01146 0.08365 C -0.00972 0.08735 -0.00625 0.0892 -0.00573 0.09383 C -0.00382 0.11513 -0.00677 0.12686 -0.01007 0.14476 C -0.01215 0.15587 -0.01076 0.15001 -0.01441 0.16235 C -0.01892 0.20309 -0.01667 0.17809 -0.01441 0.26389 C -0.01406 0.27778 -0.01337 0.27902 -0.01146 0.28951 C -0.01198 0.2997 -0.01215 0.30988 -0.01302 0.31976 C -0.01319 0.32254 -0.01406 0.32501 -0.01441 0.32748 C -0.0151 0.33427 -0.01545 0.34106 -0.0158 0.34785 C -0.01788 0.3818 -0.0151 0.36636 -0.02014 0.38859 C -0.02257 0.41914 -0.02031 0.39476 -0.02292 0.41636 C -0.02378 0.42346 -0.02361 0.43149 -0.02726 0.43673 C -0.02847 0.43828 -0.03003 0.43828 -0.03142 0.4392 C -0.03333 0.44445 -0.03576 0.44908 -0.03715 0.45464 C -0.03854 0.45927 -0.03906 0.46482 -0.0401 0.46976 C -0.04062 0.47223 -0.0408 0.47501 -0.04149 0.47748 C -0.04531 0.49075 -0.04601 0.49198 -0.04861 0.50525 C -0.04965 0.51019 -0.05035 0.51575 -0.05156 0.52068 C -0.05278 0.52593 -0.05451 0.53056 -0.05573 0.53581 C -0.05677 0.53982 -0.05781 0.54414 -0.05868 0.54846 C -0.0592 0.55093 -0.0592 0.55402 -0.06007 0.55618 C -0.06111 0.55834 -0.06285 0.55957 -0.06441 0.56112 C -0.0658 0.56019 -0.06719 0.55865 -0.06858 0.55865 C -0.07205 0.55865 -0.07535 0.55957 -0.07864 0.56112 C -0.08212 0.56297 -0.0875 0.57007 -0.0901 0.57377 C -0.09305 0.57871 -0.09531 0.58519 -0.09861 0.5892 L -0.10295 0.59414 C -0.10364 0.59877 -0.10399 0.6068 -0.10868 0.60433 C -0.11094 0.60309 -0.11424 0.59661 -0.11424 0.59661 L -0.11424 0.59661 " pathEditMode="relative" ptsTypes="AAAAAAAAAAAAAAAAAAAAAAAAAAAAAAAAAAAAA">
                                      <p:cBhvr>
                                        <p:cTn id="16" dur="3250" fill="hold"/>
                                        <p:tgtEl>
                                          <p:spTgt spid="1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19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grpSp>
        <p:nvGrpSpPr>
          <p:cNvPr id="3" name="Group 2"/>
          <p:cNvGrpSpPr/>
          <p:nvPr/>
        </p:nvGrpSpPr>
        <p:grpSpPr>
          <a:xfrm>
            <a:off x="5772148" y="4737334"/>
            <a:ext cx="3553449" cy="1262633"/>
            <a:chOff x="6120075" y="3044675"/>
            <a:chExt cx="1920240" cy="666750"/>
          </a:xfrm>
        </p:grpSpPr>
        <p:pic>
          <p:nvPicPr>
            <p:cNvPr id="4" name="图片 6"/>
            <p:cNvPicPr>
              <a:picLocks noChangeAspect="1"/>
            </p:cNvPicPr>
            <p:nvPr/>
          </p:nvPicPr>
          <p:blipFill>
            <a:blip r:embed="rId7" cstate="print"/>
            <a:stretch>
              <a:fillRect/>
            </a:stretch>
          </p:blipFill>
          <p:spPr>
            <a:xfrm>
              <a:off x="6179317" y="3044675"/>
              <a:ext cx="1855682" cy="666750"/>
            </a:xfrm>
            <a:prstGeom prst="rect">
              <a:avLst/>
            </a:prstGeom>
          </p:spPr>
        </p:pic>
        <p:sp>
          <p:nvSpPr>
            <p:cNvPr id="5" name="Rounded Rectangle 4"/>
            <p:cNvSpPr/>
            <p:nvPr/>
          </p:nvSpPr>
          <p:spPr>
            <a:xfrm>
              <a:off x="6120075" y="3138732"/>
              <a:ext cx="1920240" cy="4572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solidFill>
                    <a:sysClr val="windowText" lastClr="000000"/>
                  </a:solidFill>
                  <a:latin typeface="Comic Sans MS" panose="030F0702030302020204" pitchFamily="66" charset="0"/>
                </a:rPr>
                <a:t>buy</a:t>
              </a:r>
            </a:p>
          </p:txBody>
        </p:sp>
      </p:grpSp>
      <p:grpSp>
        <p:nvGrpSpPr>
          <p:cNvPr id="14" name="Group 13"/>
          <p:cNvGrpSpPr/>
          <p:nvPr/>
        </p:nvGrpSpPr>
        <p:grpSpPr>
          <a:xfrm>
            <a:off x="4957890" y="1090246"/>
            <a:ext cx="5181966" cy="3514222"/>
            <a:chOff x="4957890" y="1090246"/>
            <a:chExt cx="5181966" cy="3514222"/>
          </a:xfrm>
        </p:grpSpPr>
        <p:sp>
          <p:nvSpPr>
            <p:cNvPr id="2" name="Rectangular Callout 1"/>
            <p:cNvSpPr/>
            <p:nvPr/>
          </p:nvSpPr>
          <p:spPr>
            <a:xfrm>
              <a:off x="4957890" y="1090246"/>
              <a:ext cx="5181966" cy="3514222"/>
            </a:xfrm>
            <a:prstGeom prst="wedgeRectCallout">
              <a:avLst>
                <a:gd name="adj1" fmla="val -62911"/>
                <a:gd name="adj2" fmla="val 36880"/>
              </a:avLst>
            </a:prstGeom>
            <a:solidFill>
              <a:schemeClr val="bg1"/>
            </a:solidFill>
            <a:ln>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72530" y="1223112"/>
              <a:ext cx="4789605" cy="3203239"/>
            </a:xfrm>
            <a:prstGeom prst="rect">
              <a:avLst/>
            </a:prstGeom>
          </p:spPr>
        </p:pic>
      </p:grpSp>
      <p:pic>
        <p:nvPicPr>
          <p:cNvPr id="7" name="Picture 6"/>
          <p:cNvPicPr>
            <a:picLocks noChangeAspect="1"/>
          </p:cNvPicPr>
          <p:nvPr/>
        </p:nvPicPr>
        <p:blipFill rotWithShape="1">
          <a:blip r:embed="rId9" cstate="print">
            <a:extLst>
              <a:ext uri="{28A0092B-C50C-407E-A947-70E740481C1C}">
                <a14:useLocalDpi xmlns:a14="http://schemas.microsoft.com/office/drawing/2010/main" val="0"/>
              </a:ext>
            </a:extLst>
          </a:blip>
          <a:srcRect b="36615"/>
          <a:stretch/>
        </p:blipFill>
        <p:spPr>
          <a:xfrm>
            <a:off x="305893" y="4237877"/>
            <a:ext cx="3591085" cy="2584954"/>
          </a:xfrm>
          <a:prstGeom prst="rect">
            <a:avLst/>
          </a:prstGeom>
        </p:spPr>
      </p:pic>
      <p:sp>
        <p:nvSpPr>
          <p:cNvPr id="8" name="TextBox 7"/>
          <p:cNvSpPr txBox="1"/>
          <p:nvPr/>
        </p:nvSpPr>
        <p:spPr>
          <a:xfrm>
            <a:off x="345831" y="139787"/>
            <a:ext cx="3259651" cy="919401"/>
          </a:xfrm>
          <a:prstGeom prst="roundRect">
            <a:avLst/>
          </a:prstGeom>
          <a:solidFill>
            <a:schemeClr val="bg1"/>
          </a:solidFill>
          <a:ln w="12700">
            <a:solidFill>
              <a:schemeClr val="tx1"/>
            </a:solidFill>
          </a:ln>
        </p:spPr>
        <p:txBody>
          <a:bodyPr wrap="none" rtlCol="0">
            <a:spAutoFit/>
          </a:bodyPr>
          <a:lstStyle/>
          <a:p>
            <a:r>
              <a:rPr lang="en-US" sz="4800" b="1" dirty="0">
                <a:solidFill>
                  <a:srgbClr val="336699"/>
                </a:solidFill>
                <a:latin typeface="Myriad Pro" panose="020B0503030403020204" pitchFamily="34" charset="0"/>
              </a:rPr>
              <a:t>New words</a:t>
            </a:r>
          </a:p>
        </p:txBody>
      </p:sp>
      <p:sp>
        <p:nvSpPr>
          <p:cNvPr id="10" name="Rectangle 9"/>
          <p:cNvSpPr/>
          <p:nvPr/>
        </p:nvSpPr>
        <p:spPr>
          <a:xfrm>
            <a:off x="460638" y="6344524"/>
            <a:ext cx="1185282" cy="478307"/>
          </a:xfrm>
          <a:prstGeom prst="rect">
            <a:avLst/>
          </a:prstGeom>
          <a:solidFill>
            <a:srgbClr val="BFEEA0">
              <a:lumMod val="75000"/>
            </a:srgbClr>
          </a:solidFill>
          <a:ln w="25400" cap="flat" cmpd="sng" algn="ctr">
            <a:solidFill>
              <a:srgbClr val="00B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Comic Sans MS" panose="030F0702030302020204" pitchFamily="66" charset="0"/>
                <a:ea typeface="+mn-ea"/>
                <a:cs typeface="+mn-cs"/>
              </a:rPr>
              <a:t>Mia</a:t>
            </a:r>
          </a:p>
        </p:txBody>
      </p:sp>
      <p:sp>
        <p:nvSpPr>
          <p:cNvPr id="11" name="Rectangle 10"/>
          <p:cNvSpPr/>
          <p:nvPr/>
        </p:nvSpPr>
        <p:spPr>
          <a:xfrm>
            <a:off x="2249391" y="6379693"/>
            <a:ext cx="1356091" cy="478307"/>
          </a:xfrm>
          <a:prstGeom prst="rect">
            <a:avLst/>
          </a:prstGeom>
          <a:solidFill>
            <a:srgbClr val="BFEEA0">
              <a:lumMod val="75000"/>
            </a:srgbClr>
          </a:solidFill>
          <a:ln w="25400" cap="flat" cmpd="sng" algn="ctr">
            <a:solidFill>
              <a:srgbClr val="00B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Comic Sans MS" panose="030F0702030302020204" pitchFamily="66" charset="0"/>
                <a:ea typeface="+mn-ea"/>
                <a:cs typeface="+mn-cs"/>
              </a:rPr>
              <a:t>Aiden</a:t>
            </a:r>
          </a:p>
        </p:txBody>
      </p:sp>
      <p:pic>
        <p:nvPicPr>
          <p:cNvPr id="12" name="6.4">
            <a:hlinkClick r:id="" action="ppaction://media"/>
          </p:cNvPr>
          <p:cNvPicPr>
            <a:picLocks noChangeAspect="1"/>
          </p:cNvPicPr>
          <p:nvPr>
            <a:audioFile r:link="rId2"/>
            <p:extLst>
              <p:ext uri="{DAA4B4D4-6D71-4841-9C94-3DE7FCFB9230}">
                <p14:media xmlns:p14="http://schemas.microsoft.com/office/powerpoint/2010/main" r:embed="rId3">
                  <p14:trim st="5956" end="16341.4166"/>
                </p14:media>
              </p:ext>
            </p:extLst>
          </p:nvPr>
        </p:nvPicPr>
        <p:blipFill>
          <a:blip r:embed="rId10"/>
          <a:stretch>
            <a:fillRect/>
          </a:stretch>
        </p:blipFill>
        <p:spPr>
          <a:xfrm>
            <a:off x="9835056" y="4812161"/>
            <a:ext cx="1208082" cy="1208082"/>
          </a:xfrm>
          <a:prstGeom prst="rect">
            <a:avLst/>
          </a:prstGeom>
        </p:spPr>
      </p:pic>
      <p:pic>
        <p:nvPicPr>
          <p:cNvPr id="13" name="6.4">
            <a:hlinkClick r:id="" action="ppaction://media"/>
          </p:cNvPr>
          <p:cNvPicPr>
            <a:picLocks noChangeAspect="1"/>
          </p:cNvPicPr>
          <p:nvPr>
            <a:audioFile r:link="rId2"/>
            <p:extLst>
              <p:ext uri="{DAA4B4D4-6D71-4841-9C94-3DE7FCFB9230}">
                <p14:media xmlns:p14="http://schemas.microsoft.com/office/powerpoint/2010/main" r:embed="rId3">
                  <p14:trim st="5956" end="16341.4166"/>
                </p14:media>
              </p:ext>
            </p:extLst>
          </p:nvPr>
        </p:nvPicPr>
        <p:blipFill>
          <a:blip r:embed="rId10"/>
          <a:stretch>
            <a:fillRect/>
          </a:stretch>
        </p:blipFill>
        <p:spPr>
          <a:xfrm>
            <a:off x="12324434" y="272953"/>
            <a:ext cx="406827" cy="406827"/>
          </a:xfrm>
          <a:prstGeom prst="rect">
            <a:avLst/>
          </a:prstGeom>
        </p:spPr>
      </p:pic>
      <p:pic>
        <p:nvPicPr>
          <p:cNvPr id="15" name="Picture 14">
            <a:extLst>
              <a:ext uri="{FF2B5EF4-FFF2-40B4-BE49-F238E27FC236}">
                <a16:creationId xmlns:a16="http://schemas.microsoft.com/office/drawing/2014/main"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2162925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left)">
                                      <p:cBhvr>
                                        <p:cTn id="26" dur="500"/>
                                        <p:tgtEl>
                                          <p:spTgt spid="3"/>
                                        </p:tgtEl>
                                      </p:cBhvr>
                                    </p:animEffect>
                                  </p:childTnLst>
                                </p:cTn>
                              </p:par>
                              <p:par>
                                <p:cTn id="27" presetID="1" presetClass="mediacall" presetSubtype="0" fill="hold" nodeType="withEffect">
                                  <p:stCondLst>
                                    <p:cond delay="0"/>
                                  </p:stCondLst>
                                  <p:childTnLst>
                                    <p:cmd type="call" cmd="playFrom(0.0)">
                                      <p:cBhvr>
                                        <p:cTn id="28" dur="879" fill="hold"/>
                                        <p:tgtEl>
                                          <p:spTgt spid="13"/>
                                        </p:tgtEl>
                                      </p:cBhvr>
                                    </p:cmd>
                                  </p:childTnLst>
                                </p:cTn>
                              </p:par>
                              <p:par>
                                <p:cTn id="29" presetID="1"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12"/>
                </p:tgtEl>
              </p:cMediaNode>
            </p:audio>
            <p:audio>
              <p:cMediaNode vol="80000">
                <p:cTn id="32" fill="hold" display="0">
                  <p:stCondLst>
                    <p:cond delay="indefinite"/>
                  </p:stCondLst>
                  <p:endCondLst>
                    <p:cond evt="onStopAudio" delay="0">
                      <p:tgtEl>
                        <p:sldTgt/>
                      </p:tgtEl>
                    </p:cond>
                  </p:endCondLst>
                </p:cTn>
                <p:tgtEl>
                  <p:spTgt spid="13"/>
                </p:tgtEl>
              </p:cMediaNode>
            </p:audio>
          </p:childTnLst>
        </p:cTn>
      </p:par>
    </p:tnLst>
    <p:bldLst>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7" cstate="print">
            <a:extLst>
              <a:ext uri="{28A0092B-C50C-407E-A947-70E740481C1C}">
                <a14:useLocalDpi xmlns:a14="http://schemas.microsoft.com/office/drawing/2010/main" val="0"/>
              </a:ext>
            </a:extLst>
          </a:blip>
          <a:srcRect b="36615"/>
          <a:stretch/>
        </p:blipFill>
        <p:spPr>
          <a:xfrm>
            <a:off x="423449" y="4273047"/>
            <a:ext cx="3591085" cy="2584954"/>
          </a:xfrm>
          <a:prstGeom prst="rect">
            <a:avLst/>
          </a:prstGeom>
        </p:spPr>
      </p:pic>
      <p:sp>
        <p:nvSpPr>
          <p:cNvPr id="8" name="TextBox 7"/>
          <p:cNvSpPr txBox="1"/>
          <p:nvPr/>
        </p:nvSpPr>
        <p:spPr>
          <a:xfrm>
            <a:off x="345831" y="139787"/>
            <a:ext cx="3259651" cy="919401"/>
          </a:xfrm>
          <a:prstGeom prst="roundRect">
            <a:avLst/>
          </a:prstGeom>
          <a:solidFill>
            <a:schemeClr val="bg1"/>
          </a:solidFill>
          <a:ln w="12700">
            <a:solidFill>
              <a:schemeClr val="tx1"/>
            </a:solidFill>
          </a:ln>
        </p:spPr>
        <p:txBody>
          <a:bodyPr wrap="none" rtlCol="0">
            <a:spAutoFit/>
          </a:bodyPr>
          <a:lstStyle/>
          <a:p>
            <a:r>
              <a:rPr lang="en-US" sz="4800" b="1" dirty="0">
                <a:solidFill>
                  <a:srgbClr val="336699"/>
                </a:solidFill>
                <a:latin typeface="Myriad Pro" panose="020B0503030403020204" pitchFamily="34" charset="0"/>
              </a:rPr>
              <a:t>New words</a:t>
            </a:r>
          </a:p>
        </p:txBody>
      </p:sp>
      <p:sp>
        <p:nvSpPr>
          <p:cNvPr id="10" name="Rectangular Callout 9"/>
          <p:cNvSpPr/>
          <p:nvPr/>
        </p:nvSpPr>
        <p:spPr>
          <a:xfrm>
            <a:off x="4737862" y="1248394"/>
            <a:ext cx="5401994" cy="3754150"/>
          </a:xfrm>
          <a:prstGeom prst="wedgeRectCallout">
            <a:avLst>
              <a:gd name="adj1" fmla="val -62911"/>
              <a:gd name="adj2" fmla="val 36880"/>
            </a:avLst>
          </a:prstGeom>
          <a:solidFill>
            <a:schemeClr val="bg1"/>
          </a:solidFill>
          <a:ln>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nvGrpSpPr>
          <p:cNvPr id="11" name="Group 10"/>
          <p:cNvGrpSpPr/>
          <p:nvPr/>
        </p:nvGrpSpPr>
        <p:grpSpPr>
          <a:xfrm>
            <a:off x="5733301" y="5135410"/>
            <a:ext cx="3553449" cy="1262633"/>
            <a:chOff x="6120075" y="3044675"/>
            <a:chExt cx="1920240" cy="666750"/>
          </a:xfrm>
        </p:grpSpPr>
        <p:pic>
          <p:nvPicPr>
            <p:cNvPr id="12" name="图片 6"/>
            <p:cNvPicPr>
              <a:picLocks noChangeAspect="1"/>
            </p:cNvPicPr>
            <p:nvPr/>
          </p:nvPicPr>
          <p:blipFill>
            <a:blip r:embed="rId8" cstate="print"/>
            <a:stretch>
              <a:fillRect/>
            </a:stretch>
          </p:blipFill>
          <p:spPr>
            <a:xfrm>
              <a:off x="6179317" y="3044675"/>
              <a:ext cx="1855682" cy="666750"/>
            </a:xfrm>
            <a:prstGeom prst="rect">
              <a:avLst/>
            </a:prstGeom>
          </p:spPr>
        </p:pic>
        <p:sp>
          <p:nvSpPr>
            <p:cNvPr id="13" name="Rounded Rectangle 12"/>
            <p:cNvSpPr/>
            <p:nvPr/>
          </p:nvSpPr>
          <p:spPr>
            <a:xfrm>
              <a:off x="6120075" y="3138732"/>
              <a:ext cx="1920240" cy="4572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err="1">
                  <a:solidFill>
                    <a:sysClr val="windowText" lastClr="000000"/>
                  </a:solidFill>
                  <a:latin typeface="Comic Sans MS" panose="030F0702030302020204" pitchFamily="66" charset="0"/>
                </a:rPr>
                <a:t>colour</a:t>
              </a:r>
              <a:endParaRPr lang="en-US" sz="6000" b="1" dirty="0">
                <a:solidFill>
                  <a:sysClr val="windowText" lastClr="000000"/>
                </a:solidFill>
                <a:latin typeface="Comic Sans MS" panose="030F0702030302020204" pitchFamily="66" charset="0"/>
              </a:endParaRPr>
            </a:p>
          </p:txBody>
        </p:sp>
      </p:grpSp>
      <p:pic>
        <p:nvPicPr>
          <p:cNvPr id="14" name="Picture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82264" y="1395954"/>
            <a:ext cx="5122075" cy="3404584"/>
          </a:xfrm>
          <a:prstGeom prst="rect">
            <a:avLst/>
          </a:prstGeom>
        </p:spPr>
      </p:pic>
      <p:sp>
        <p:nvSpPr>
          <p:cNvPr id="16" name="Rectangle 15"/>
          <p:cNvSpPr/>
          <p:nvPr/>
        </p:nvSpPr>
        <p:spPr>
          <a:xfrm>
            <a:off x="460638" y="6344524"/>
            <a:ext cx="1185282" cy="478307"/>
          </a:xfrm>
          <a:prstGeom prst="rect">
            <a:avLst/>
          </a:prstGeom>
          <a:solidFill>
            <a:srgbClr val="BFEEA0">
              <a:lumMod val="75000"/>
            </a:srgbClr>
          </a:solidFill>
          <a:ln w="25400" cap="flat" cmpd="sng" algn="ctr">
            <a:solidFill>
              <a:srgbClr val="00B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Comic Sans MS" panose="030F0702030302020204" pitchFamily="66" charset="0"/>
                <a:ea typeface="+mn-ea"/>
                <a:cs typeface="+mn-cs"/>
              </a:rPr>
              <a:t>Mia</a:t>
            </a:r>
          </a:p>
        </p:txBody>
      </p:sp>
      <p:sp>
        <p:nvSpPr>
          <p:cNvPr id="17" name="Rectangle 16"/>
          <p:cNvSpPr/>
          <p:nvPr/>
        </p:nvSpPr>
        <p:spPr>
          <a:xfrm>
            <a:off x="2249391" y="6379693"/>
            <a:ext cx="1356091" cy="478307"/>
          </a:xfrm>
          <a:prstGeom prst="rect">
            <a:avLst/>
          </a:prstGeom>
          <a:solidFill>
            <a:srgbClr val="BFEEA0">
              <a:lumMod val="75000"/>
            </a:srgbClr>
          </a:solidFill>
          <a:ln w="25400" cap="flat" cmpd="sng" algn="ctr">
            <a:solidFill>
              <a:srgbClr val="00B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Comic Sans MS" panose="030F0702030302020204" pitchFamily="66" charset="0"/>
                <a:ea typeface="+mn-ea"/>
                <a:cs typeface="+mn-cs"/>
              </a:rPr>
              <a:t>Aiden</a:t>
            </a:r>
          </a:p>
        </p:txBody>
      </p:sp>
      <p:pic>
        <p:nvPicPr>
          <p:cNvPr id="2" name="6.4">
            <a:hlinkClick r:id="" action="ppaction://media"/>
          </p:cNvPr>
          <p:cNvPicPr>
            <a:picLocks noChangeAspect="1"/>
          </p:cNvPicPr>
          <p:nvPr>
            <a:audioFile r:link="rId2"/>
            <p:extLst>
              <p:ext uri="{DAA4B4D4-6D71-4841-9C94-3DE7FCFB9230}">
                <p14:media xmlns:p14="http://schemas.microsoft.com/office/powerpoint/2010/main" r:embed="rId3">
                  <p14:trim st="9204" end="13039.4166"/>
                </p14:media>
              </p:ext>
            </p:extLst>
          </p:nvPr>
        </p:nvPicPr>
        <p:blipFill>
          <a:blip r:embed="rId10"/>
          <a:stretch>
            <a:fillRect/>
          </a:stretch>
        </p:blipFill>
        <p:spPr>
          <a:xfrm>
            <a:off x="12465714" y="376799"/>
            <a:ext cx="609600" cy="609600"/>
          </a:xfrm>
          <a:prstGeom prst="rect">
            <a:avLst/>
          </a:prstGeom>
        </p:spPr>
      </p:pic>
      <p:pic>
        <p:nvPicPr>
          <p:cNvPr id="18" name="6.4">
            <a:hlinkClick r:id="" action="ppaction://media"/>
          </p:cNvPr>
          <p:cNvPicPr>
            <a:picLocks noChangeAspect="1"/>
          </p:cNvPicPr>
          <p:nvPr>
            <a:audioFile r:link="rId2"/>
            <p:extLst>
              <p:ext uri="{DAA4B4D4-6D71-4841-9C94-3DE7FCFB9230}">
                <p14:media xmlns:p14="http://schemas.microsoft.com/office/powerpoint/2010/main" r:embed="rId3">
                  <p14:trim st="9204" end="13039.4166"/>
                </p14:media>
              </p:ext>
            </p:extLst>
          </p:nvPr>
        </p:nvPicPr>
        <p:blipFill>
          <a:blip r:embed="rId10"/>
          <a:stretch>
            <a:fillRect/>
          </a:stretch>
        </p:blipFill>
        <p:spPr>
          <a:xfrm>
            <a:off x="10002750" y="5135410"/>
            <a:ext cx="1501364" cy="1501364"/>
          </a:xfrm>
          <a:prstGeom prst="rect">
            <a:avLst/>
          </a:prstGeom>
        </p:spPr>
      </p:pic>
      <p:pic>
        <p:nvPicPr>
          <p:cNvPr id="15" name="Picture 14">
            <a:extLst>
              <a:ext uri="{FF2B5EF4-FFF2-40B4-BE49-F238E27FC236}">
                <a16:creationId xmlns:a16="http://schemas.microsoft.com/office/drawing/2014/main"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3690181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933" fill="hold"/>
                                        <p:tgtEl>
                                          <p:spTgt spid="2"/>
                                        </p:tgtEl>
                                      </p:cBhvr>
                                    </p:cmd>
                                  </p:childTnLst>
                                </p:cTn>
                              </p:par>
                              <p:par>
                                <p:cTn id="12" presetID="1" presetClass="entr" presetSubtype="0"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2"/>
                </p:tgtEl>
              </p:cMediaNode>
            </p:audio>
            <p:audio>
              <p:cMediaNode vol="80000">
                <p:cTn id="15" fill="hold" display="0">
                  <p:stCondLst>
                    <p:cond delay="indefinite"/>
                  </p:stCondLst>
                  <p:endCondLst>
                    <p:cond evt="onStopAudio" delay="0">
                      <p:tgtEl>
                        <p:sldTgt/>
                      </p:tgtEl>
                    </p:cond>
                  </p:endCondLst>
                </p:cTn>
                <p:tgtEl>
                  <p:spTgt spid="1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7" cstate="print">
            <a:extLst>
              <a:ext uri="{28A0092B-C50C-407E-A947-70E740481C1C}">
                <a14:useLocalDpi xmlns:a14="http://schemas.microsoft.com/office/drawing/2010/main" val="0"/>
              </a:ext>
            </a:extLst>
          </a:blip>
          <a:srcRect b="36615"/>
          <a:stretch/>
        </p:blipFill>
        <p:spPr>
          <a:xfrm>
            <a:off x="423449" y="4273047"/>
            <a:ext cx="3591085" cy="2584954"/>
          </a:xfrm>
          <a:prstGeom prst="rect">
            <a:avLst/>
          </a:prstGeom>
        </p:spPr>
      </p:pic>
      <p:sp>
        <p:nvSpPr>
          <p:cNvPr id="8" name="TextBox 7"/>
          <p:cNvSpPr txBox="1"/>
          <p:nvPr/>
        </p:nvSpPr>
        <p:spPr>
          <a:xfrm>
            <a:off x="345831" y="139787"/>
            <a:ext cx="3259651" cy="919401"/>
          </a:xfrm>
          <a:prstGeom prst="roundRect">
            <a:avLst/>
          </a:prstGeom>
          <a:solidFill>
            <a:schemeClr val="bg1"/>
          </a:solidFill>
          <a:ln w="12700">
            <a:solidFill>
              <a:schemeClr val="tx1"/>
            </a:solidFill>
          </a:ln>
        </p:spPr>
        <p:txBody>
          <a:bodyPr wrap="none" rtlCol="0">
            <a:spAutoFit/>
          </a:bodyPr>
          <a:lstStyle/>
          <a:p>
            <a:r>
              <a:rPr lang="en-US" sz="4800" b="1" dirty="0">
                <a:solidFill>
                  <a:srgbClr val="336699"/>
                </a:solidFill>
                <a:latin typeface="Myriad Pro" panose="020B0503030403020204" pitchFamily="34" charset="0"/>
              </a:rPr>
              <a:t>New words</a:t>
            </a:r>
          </a:p>
        </p:txBody>
      </p:sp>
      <p:pic>
        <p:nvPicPr>
          <p:cNvPr id="9" name="Picture 8">
            <a:extLst>
              <a:ext uri="{FF2B5EF4-FFF2-40B4-BE49-F238E27FC236}">
                <a16:creationId xmlns:a16="http://schemas.microsoft.com/office/drawing/2014/main" id="{77288C4A-6247-4C91-B74B-A38CDBD71BEE}"/>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0139856" y="272953"/>
            <a:ext cx="1704537" cy="817293"/>
          </a:xfrm>
          <a:prstGeom prst="rect">
            <a:avLst/>
          </a:prstGeom>
        </p:spPr>
      </p:pic>
      <p:sp>
        <p:nvSpPr>
          <p:cNvPr id="10" name="Rectangular Callout 9"/>
          <p:cNvSpPr/>
          <p:nvPr/>
        </p:nvSpPr>
        <p:spPr>
          <a:xfrm>
            <a:off x="5857184" y="421859"/>
            <a:ext cx="3962065" cy="4406179"/>
          </a:xfrm>
          <a:prstGeom prst="wedgeRectCallout">
            <a:avLst>
              <a:gd name="adj1" fmla="val -74628"/>
              <a:gd name="adj2" fmla="val 38476"/>
            </a:avLst>
          </a:prstGeom>
          <a:solidFill>
            <a:schemeClr val="bg1"/>
          </a:solidFill>
          <a:ln>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nvGrpSpPr>
          <p:cNvPr id="11" name="Group 10"/>
          <p:cNvGrpSpPr/>
          <p:nvPr/>
        </p:nvGrpSpPr>
        <p:grpSpPr>
          <a:xfrm>
            <a:off x="6061491" y="5074884"/>
            <a:ext cx="3553449" cy="1262633"/>
            <a:chOff x="6120075" y="3044675"/>
            <a:chExt cx="1920240" cy="666750"/>
          </a:xfrm>
        </p:grpSpPr>
        <p:pic>
          <p:nvPicPr>
            <p:cNvPr id="12" name="图片 6"/>
            <p:cNvPicPr>
              <a:picLocks noChangeAspect="1"/>
            </p:cNvPicPr>
            <p:nvPr/>
          </p:nvPicPr>
          <p:blipFill>
            <a:blip r:embed="rId9" cstate="print"/>
            <a:stretch>
              <a:fillRect/>
            </a:stretch>
          </p:blipFill>
          <p:spPr>
            <a:xfrm>
              <a:off x="6179317" y="3044675"/>
              <a:ext cx="1855682" cy="666750"/>
            </a:xfrm>
            <a:prstGeom prst="rect">
              <a:avLst/>
            </a:prstGeom>
          </p:spPr>
        </p:pic>
        <p:sp>
          <p:nvSpPr>
            <p:cNvPr id="13" name="Rounded Rectangle 12"/>
            <p:cNvSpPr/>
            <p:nvPr/>
          </p:nvSpPr>
          <p:spPr>
            <a:xfrm>
              <a:off x="6120075" y="3138732"/>
              <a:ext cx="1920240" cy="4572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solidFill>
                    <a:sysClr val="windowText" lastClr="000000"/>
                  </a:solidFill>
                  <a:latin typeface="Comic Sans MS" panose="030F0702030302020204" pitchFamily="66" charset="0"/>
                </a:rPr>
                <a:t>dance</a:t>
              </a:r>
            </a:p>
          </p:txBody>
        </p:sp>
      </p:grpSp>
      <p:pic>
        <p:nvPicPr>
          <p:cNvPr id="14" name="Picture 1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55525" y="555284"/>
            <a:ext cx="3197964" cy="4150893"/>
          </a:xfrm>
          <a:prstGeom prst="rect">
            <a:avLst/>
          </a:prstGeom>
        </p:spPr>
      </p:pic>
      <p:sp>
        <p:nvSpPr>
          <p:cNvPr id="15" name="Rectangle 14"/>
          <p:cNvSpPr/>
          <p:nvPr/>
        </p:nvSpPr>
        <p:spPr>
          <a:xfrm>
            <a:off x="460638" y="6344524"/>
            <a:ext cx="1185282" cy="478307"/>
          </a:xfrm>
          <a:prstGeom prst="rect">
            <a:avLst/>
          </a:prstGeom>
          <a:solidFill>
            <a:srgbClr val="BFEEA0">
              <a:lumMod val="75000"/>
            </a:srgbClr>
          </a:solidFill>
          <a:ln w="25400" cap="flat" cmpd="sng" algn="ctr">
            <a:solidFill>
              <a:srgbClr val="00B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Comic Sans MS" panose="030F0702030302020204" pitchFamily="66" charset="0"/>
                <a:ea typeface="+mn-ea"/>
                <a:cs typeface="+mn-cs"/>
              </a:rPr>
              <a:t>Mia</a:t>
            </a:r>
          </a:p>
        </p:txBody>
      </p:sp>
      <p:sp>
        <p:nvSpPr>
          <p:cNvPr id="16" name="Rectangle 15"/>
          <p:cNvSpPr/>
          <p:nvPr/>
        </p:nvSpPr>
        <p:spPr>
          <a:xfrm>
            <a:off x="2249391" y="6379693"/>
            <a:ext cx="1356091" cy="478307"/>
          </a:xfrm>
          <a:prstGeom prst="rect">
            <a:avLst/>
          </a:prstGeom>
          <a:solidFill>
            <a:srgbClr val="BFEEA0">
              <a:lumMod val="75000"/>
            </a:srgbClr>
          </a:solidFill>
          <a:ln w="25400" cap="flat" cmpd="sng" algn="ctr">
            <a:solidFill>
              <a:srgbClr val="00B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Comic Sans MS" panose="030F0702030302020204" pitchFamily="66" charset="0"/>
                <a:ea typeface="+mn-ea"/>
                <a:cs typeface="+mn-cs"/>
              </a:rPr>
              <a:t>Aiden</a:t>
            </a:r>
          </a:p>
        </p:txBody>
      </p:sp>
      <p:pic>
        <p:nvPicPr>
          <p:cNvPr id="2" name="6.4">
            <a:hlinkClick r:id="" action="ppaction://media"/>
          </p:cNvPr>
          <p:cNvPicPr>
            <a:picLocks noChangeAspect="1"/>
          </p:cNvPicPr>
          <p:nvPr>
            <a:audioFile r:link="rId2"/>
            <p:extLst>
              <p:ext uri="{DAA4B4D4-6D71-4841-9C94-3DE7FCFB9230}">
                <p14:media xmlns:p14="http://schemas.microsoft.com/office/powerpoint/2010/main" r:embed="rId3">
                  <p14:trim st="12420" end="9581.4166"/>
                </p14:media>
              </p:ext>
            </p:extLst>
          </p:nvPr>
        </p:nvPicPr>
        <p:blipFill>
          <a:blip r:embed="rId11"/>
          <a:stretch>
            <a:fillRect/>
          </a:stretch>
        </p:blipFill>
        <p:spPr>
          <a:xfrm>
            <a:off x="12442722" y="376799"/>
            <a:ext cx="609600" cy="609600"/>
          </a:xfrm>
          <a:prstGeom prst="rect">
            <a:avLst/>
          </a:prstGeom>
        </p:spPr>
      </p:pic>
      <p:pic>
        <p:nvPicPr>
          <p:cNvPr id="17" name="6.4">
            <a:hlinkClick r:id="" action="ppaction://media"/>
          </p:cNvPr>
          <p:cNvPicPr>
            <a:picLocks noChangeAspect="1"/>
          </p:cNvPicPr>
          <p:nvPr>
            <a:audioFile r:link="rId2"/>
            <p:extLst>
              <p:ext uri="{DAA4B4D4-6D71-4841-9C94-3DE7FCFB9230}">
                <p14:media xmlns:p14="http://schemas.microsoft.com/office/powerpoint/2010/main" r:embed="rId3">
                  <p14:trim st="12420" end="9581.4166"/>
                </p14:media>
              </p:ext>
            </p:extLst>
          </p:nvPr>
        </p:nvPicPr>
        <p:blipFill>
          <a:blip r:embed="rId11"/>
          <a:stretch>
            <a:fillRect/>
          </a:stretch>
        </p:blipFill>
        <p:spPr>
          <a:xfrm>
            <a:off x="10041533" y="5153851"/>
            <a:ext cx="1225842" cy="1225842"/>
          </a:xfrm>
          <a:prstGeom prst="rect">
            <a:avLst/>
          </a:prstGeom>
        </p:spPr>
      </p:pic>
    </p:spTree>
    <p:custDataLst>
      <p:tags r:id="rId1"/>
    </p:custDataLst>
    <p:extLst>
      <p:ext uri="{BB962C8B-B14F-4D97-AF65-F5344CB8AC3E}">
        <p14:creationId xmlns:p14="http://schemas.microsoft.com/office/powerpoint/2010/main" val="3045523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1175" fill="hold"/>
                                        <p:tgtEl>
                                          <p:spTgt spid="2"/>
                                        </p:tgtEl>
                                      </p:cBhvr>
                                    </p:cmd>
                                  </p:childTnLst>
                                </p:cTn>
                              </p:par>
                              <p:par>
                                <p:cTn id="12" presetID="1" presetClass="entr" presetSubtype="0" fill="hold" nodeType="withEffect">
                                  <p:stCondLst>
                                    <p:cond delay="0"/>
                                  </p:stCondLst>
                                  <p:childTnLst>
                                    <p:set>
                                      <p:cBhvr>
                                        <p:cTn id="13"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2"/>
                </p:tgtEl>
              </p:cMediaNode>
            </p:audio>
            <p:audio>
              <p:cMediaNode vol="80000">
                <p:cTn id="15" fill="hold" display="0">
                  <p:stCondLst>
                    <p:cond delay="indefinite"/>
                  </p:stCondLst>
                  <p:endCondLst>
                    <p:cond evt="onStopAudio" delay="0">
                      <p:tgtEl>
                        <p:sldTgt/>
                      </p:tgtEl>
                    </p:cond>
                  </p:endCondLst>
                </p:cTn>
                <p:tgtEl>
                  <p:spTgt spid="1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7" cstate="print">
            <a:extLst>
              <a:ext uri="{28A0092B-C50C-407E-A947-70E740481C1C}">
                <a14:useLocalDpi xmlns:a14="http://schemas.microsoft.com/office/drawing/2010/main" val="0"/>
              </a:ext>
            </a:extLst>
          </a:blip>
          <a:srcRect b="36615"/>
          <a:stretch/>
        </p:blipFill>
        <p:spPr>
          <a:xfrm>
            <a:off x="423449" y="4273047"/>
            <a:ext cx="3591085" cy="2584954"/>
          </a:xfrm>
          <a:prstGeom prst="rect">
            <a:avLst/>
          </a:prstGeom>
        </p:spPr>
      </p:pic>
      <p:sp>
        <p:nvSpPr>
          <p:cNvPr id="8" name="TextBox 7"/>
          <p:cNvSpPr txBox="1"/>
          <p:nvPr/>
        </p:nvSpPr>
        <p:spPr>
          <a:xfrm>
            <a:off x="345831" y="139787"/>
            <a:ext cx="3259651" cy="919401"/>
          </a:xfrm>
          <a:prstGeom prst="roundRect">
            <a:avLst/>
          </a:prstGeom>
          <a:solidFill>
            <a:schemeClr val="bg1"/>
          </a:solidFill>
          <a:ln w="12700">
            <a:solidFill>
              <a:schemeClr val="tx1"/>
            </a:solidFill>
          </a:ln>
        </p:spPr>
        <p:txBody>
          <a:bodyPr wrap="none" rtlCol="0">
            <a:spAutoFit/>
          </a:bodyPr>
          <a:lstStyle/>
          <a:p>
            <a:r>
              <a:rPr lang="en-US" sz="4800" b="1" dirty="0">
                <a:solidFill>
                  <a:srgbClr val="336699"/>
                </a:solidFill>
                <a:latin typeface="Myriad Pro" panose="020B0503030403020204" pitchFamily="34" charset="0"/>
              </a:rPr>
              <a:t>New words</a:t>
            </a:r>
          </a:p>
        </p:txBody>
      </p:sp>
      <p:sp>
        <p:nvSpPr>
          <p:cNvPr id="10" name="Rectangular Callout 9"/>
          <p:cNvSpPr/>
          <p:nvPr/>
        </p:nvSpPr>
        <p:spPr>
          <a:xfrm>
            <a:off x="4695821" y="1090246"/>
            <a:ext cx="5744675" cy="3976827"/>
          </a:xfrm>
          <a:prstGeom prst="wedgeRectCallout">
            <a:avLst>
              <a:gd name="adj1" fmla="val -62911"/>
              <a:gd name="adj2" fmla="val 36880"/>
            </a:avLst>
          </a:prstGeom>
          <a:solidFill>
            <a:schemeClr val="bg1"/>
          </a:solidFill>
          <a:ln>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nvGrpSpPr>
          <p:cNvPr id="11" name="Group 10"/>
          <p:cNvGrpSpPr/>
          <p:nvPr/>
        </p:nvGrpSpPr>
        <p:grpSpPr>
          <a:xfrm>
            <a:off x="5788196" y="5285784"/>
            <a:ext cx="3553449" cy="1262633"/>
            <a:chOff x="6120075" y="3044675"/>
            <a:chExt cx="1920240" cy="666750"/>
          </a:xfrm>
        </p:grpSpPr>
        <p:pic>
          <p:nvPicPr>
            <p:cNvPr id="12" name="图片 6"/>
            <p:cNvPicPr>
              <a:picLocks noChangeAspect="1"/>
            </p:cNvPicPr>
            <p:nvPr/>
          </p:nvPicPr>
          <p:blipFill>
            <a:blip r:embed="rId8" cstate="print"/>
            <a:stretch>
              <a:fillRect/>
            </a:stretch>
          </p:blipFill>
          <p:spPr>
            <a:xfrm>
              <a:off x="6179317" y="3044675"/>
              <a:ext cx="1855682" cy="666750"/>
            </a:xfrm>
            <a:prstGeom prst="rect">
              <a:avLst/>
            </a:prstGeom>
          </p:spPr>
        </p:pic>
        <p:sp>
          <p:nvSpPr>
            <p:cNvPr id="13" name="Rounded Rectangle 12"/>
            <p:cNvSpPr/>
            <p:nvPr/>
          </p:nvSpPr>
          <p:spPr>
            <a:xfrm>
              <a:off x="6120075" y="3138732"/>
              <a:ext cx="1920240" cy="4572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solidFill>
                    <a:sysClr val="windowText" lastClr="000000"/>
                  </a:solidFill>
                  <a:latin typeface="Comic Sans MS" panose="030F0702030302020204" pitchFamily="66" charset="0"/>
                </a:rPr>
                <a:t>paint</a:t>
              </a:r>
            </a:p>
          </p:txBody>
        </p:sp>
      </p:grpSp>
      <p:pic>
        <p:nvPicPr>
          <p:cNvPr id="14" name="Picture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11989" y="1230656"/>
            <a:ext cx="5505864" cy="3664786"/>
          </a:xfrm>
          <a:prstGeom prst="rect">
            <a:avLst/>
          </a:prstGeom>
        </p:spPr>
      </p:pic>
      <p:sp>
        <p:nvSpPr>
          <p:cNvPr id="15" name="Rectangle 14"/>
          <p:cNvSpPr/>
          <p:nvPr/>
        </p:nvSpPr>
        <p:spPr>
          <a:xfrm>
            <a:off x="474706" y="6372660"/>
            <a:ext cx="1185282" cy="478307"/>
          </a:xfrm>
          <a:prstGeom prst="rect">
            <a:avLst/>
          </a:prstGeom>
          <a:solidFill>
            <a:srgbClr val="BFEEA0">
              <a:lumMod val="75000"/>
            </a:srgbClr>
          </a:solidFill>
          <a:ln w="25400" cap="flat" cmpd="sng" algn="ctr">
            <a:solidFill>
              <a:srgbClr val="00B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Comic Sans MS" panose="030F0702030302020204" pitchFamily="66" charset="0"/>
                <a:ea typeface="+mn-ea"/>
                <a:cs typeface="+mn-cs"/>
              </a:rPr>
              <a:t>Mia</a:t>
            </a:r>
          </a:p>
        </p:txBody>
      </p:sp>
      <p:sp>
        <p:nvSpPr>
          <p:cNvPr id="16" name="Rectangle 15"/>
          <p:cNvSpPr/>
          <p:nvPr/>
        </p:nvSpPr>
        <p:spPr>
          <a:xfrm>
            <a:off x="2249391" y="6379693"/>
            <a:ext cx="1356091" cy="478307"/>
          </a:xfrm>
          <a:prstGeom prst="rect">
            <a:avLst/>
          </a:prstGeom>
          <a:solidFill>
            <a:srgbClr val="BFEEA0">
              <a:lumMod val="75000"/>
            </a:srgbClr>
          </a:solidFill>
          <a:ln w="25400" cap="flat" cmpd="sng" algn="ctr">
            <a:solidFill>
              <a:srgbClr val="00B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Comic Sans MS" panose="030F0702030302020204" pitchFamily="66" charset="0"/>
                <a:ea typeface="+mn-ea"/>
                <a:cs typeface="+mn-cs"/>
              </a:rPr>
              <a:t>Aiden</a:t>
            </a:r>
          </a:p>
        </p:txBody>
      </p:sp>
      <p:pic>
        <p:nvPicPr>
          <p:cNvPr id="2" name="6.4">
            <a:hlinkClick r:id="" action="ppaction://media"/>
          </p:cNvPr>
          <p:cNvPicPr>
            <a:picLocks noChangeAspect="1"/>
          </p:cNvPicPr>
          <p:nvPr>
            <a:audioFile r:link="rId2"/>
            <p:extLst>
              <p:ext uri="{DAA4B4D4-6D71-4841-9C94-3DE7FCFB9230}">
                <p14:media xmlns:p14="http://schemas.microsoft.com/office/powerpoint/2010/main" r:embed="rId3">
                  <p14:trim st="16057" end="6172.4166"/>
                </p14:media>
              </p:ext>
            </p:extLst>
          </p:nvPr>
        </p:nvPicPr>
        <p:blipFill>
          <a:blip r:embed="rId10"/>
          <a:stretch>
            <a:fillRect/>
          </a:stretch>
        </p:blipFill>
        <p:spPr>
          <a:xfrm>
            <a:off x="12374880" y="599487"/>
            <a:ext cx="609600" cy="609600"/>
          </a:xfrm>
          <a:prstGeom prst="rect">
            <a:avLst/>
          </a:prstGeom>
        </p:spPr>
      </p:pic>
      <p:pic>
        <p:nvPicPr>
          <p:cNvPr id="17" name="6.4">
            <a:hlinkClick r:id="" action="ppaction://media"/>
          </p:cNvPr>
          <p:cNvPicPr>
            <a:picLocks noChangeAspect="1"/>
          </p:cNvPicPr>
          <p:nvPr>
            <a:audioFile r:link="rId2"/>
            <p:extLst>
              <p:ext uri="{DAA4B4D4-6D71-4841-9C94-3DE7FCFB9230}">
                <p14:media xmlns:p14="http://schemas.microsoft.com/office/powerpoint/2010/main" r:embed="rId3">
                  <p14:trim st="16057" end="6172.4166"/>
                </p14:media>
              </p:ext>
            </p:extLst>
          </p:nvPr>
        </p:nvPicPr>
        <p:blipFill>
          <a:blip r:embed="rId10"/>
          <a:stretch>
            <a:fillRect/>
          </a:stretch>
        </p:blipFill>
        <p:spPr>
          <a:xfrm>
            <a:off x="9684806" y="5314533"/>
            <a:ext cx="1273925" cy="1273925"/>
          </a:xfrm>
          <a:prstGeom prst="rect">
            <a:avLst/>
          </a:prstGeom>
        </p:spPr>
      </p:pic>
      <p:pic>
        <p:nvPicPr>
          <p:cNvPr id="18" name="Picture 17">
            <a:extLst>
              <a:ext uri="{FF2B5EF4-FFF2-40B4-BE49-F238E27FC236}">
                <a16:creationId xmlns:a16="http://schemas.microsoft.com/office/drawing/2014/main"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4100903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947" fill="hold"/>
                                        <p:tgtEl>
                                          <p:spTgt spid="2"/>
                                        </p:tgtEl>
                                      </p:cBhvr>
                                    </p:cmd>
                                  </p:childTnLst>
                                </p:cTn>
                              </p:par>
                              <p:par>
                                <p:cTn id="12" presetID="1" presetClass="entr" presetSubtype="0" fill="hold" nodeType="withEffect">
                                  <p:stCondLst>
                                    <p:cond delay="0"/>
                                  </p:stCondLst>
                                  <p:childTnLst>
                                    <p:set>
                                      <p:cBhvr>
                                        <p:cTn id="13"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2"/>
                </p:tgtEl>
              </p:cMediaNode>
            </p:audio>
            <p:audio>
              <p:cMediaNode vol="80000">
                <p:cTn id="15" fill="hold" display="0">
                  <p:stCondLst>
                    <p:cond delay="indefinite"/>
                  </p:stCondLst>
                  <p:endCondLst>
                    <p:cond evt="onStopAudio" delay="0">
                      <p:tgtEl>
                        <p:sldTgt/>
                      </p:tgtEl>
                    </p:cond>
                  </p:endCondLst>
                </p:cTn>
                <p:tgtEl>
                  <p:spTgt spid="1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7" cstate="print">
            <a:extLst>
              <a:ext uri="{28A0092B-C50C-407E-A947-70E740481C1C}">
                <a14:useLocalDpi xmlns:a14="http://schemas.microsoft.com/office/drawing/2010/main" val="0"/>
              </a:ext>
            </a:extLst>
          </a:blip>
          <a:srcRect b="36615"/>
          <a:stretch/>
        </p:blipFill>
        <p:spPr>
          <a:xfrm>
            <a:off x="423449" y="4273047"/>
            <a:ext cx="3591085" cy="2584954"/>
          </a:xfrm>
          <a:prstGeom prst="rect">
            <a:avLst/>
          </a:prstGeom>
        </p:spPr>
      </p:pic>
      <p:sp>
        <p:nvSpPr>
          <p:cNvPr id="8" name="TextBox 7"/>
          <p:cNvSpPr txBox="1"/>
          <p:nvPr/>
        </p:nvSpPr>
        <p:spPr>
          <a:xfrm>
            <a:off x="345831" y="139787"/>
            <a:ext cx="3259651" cy="919401"/>
          </a:xfrm>
          <a:prstGeom prst="roundRect">
            <a:avLst/>
          </a:prstGeom>
          <a:solidFill>
            <a:schemeClr val="bg1"/>
          </a:solidFill>
          <a:ln w="12700">
            <a:solidFill>
              <a:schemeClr val="tx1"/>
            </a:solidFill>
          </a:ln>
        </p:spPr>
        <p:txBody>
          <a:bodyPr wrap="none" rtlCol="0">
            <a:spAutoFit/>
          </a:bodyPr>
          <a:lstStyle/>
          <a:p>
            <a:r>
              <a:rPr lang="en-US" sz="4800" b="1" dirty="0">
                <a:solidFill>
                  <a:srgbClr val="336699"/>
                </a:solidFill>
                <a:latin typeface="Myriad Pro" panose="020B0503030403020204" pitchFamily="34" charset="0"/>
              </a:rPr>
              <a:t>New words</a:t>
            </a:r>
          </a:p>
        </p:txBody>
      </p:sp>
      <p:sp>
        <p:nvSpPr>
          <p:cNvPr id="10" name="Rectangular Callout 9"/>
          <p:cNvSpPr/>
          <p:nvPr/>
        </p:nvSpPr>
        <p:spPr>
          <a:xfrm>
            <a:off x="4887856" y="668631"/>
            <a:ext cx="4952494" cy="4423914"/>
          </a:xfrm>
          <a:prstGeom prst="wedgeRectCallout">
            <a:avLst>
              <a:gd name="adj1" fmla="val -69160"/>
              <a:gd name="adj2" fmla="val 38152"/>
            </a:avLst>
          </a:prstGeom>
          <a:solidFill>
            <a:schemeClr val="bg1"/>
          </a:solidFill>
          <a:ln>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nvGrpSpPr>
          <p:cNvPr id="11" name="Group 10"/>
          <p:cNvGrpSpPr/>
          <p:nvPr/>
        </p:nvGrpSpPr>
        <p:grpSpPr>
          <a:xfrm>
            <a:off x="5587379" y="5311256"/>
            <a:ext cx="3553449" cy="1262633"/>
            <a:chOff x="6120075" y="3044675"/>
            <a:chExt cx="1920240" cy="666750"/>
          </a:xfrm>
        </p:grpSpPr>
        <p:pic>
          <p:nvPicPr>
            <p:cNvPr id="12" name="图片 6"/>
            <p:cNvPicPr>
              <a:picLocks noChangeAspect="1"/>
            </p:cNvPicPr>
            <p:nvPr/>
          </p:nvPicPr>
          <p:blipFill>
            <a:blip r:embed="rId8" cstate="print"/>
            <a:stretch>
              <a:fillRect/>
            </a:stretch>
          </p:blipFill>
          <p:spPr>
            <a:xfrm>
              <a:off x="6179317" y="3044675"/>
              <a:ext cx="1855682" cy="666750"/>
            </a:xfrm>
            <a:prstGeom prst="rect">
              <a:avLst/>
            </a:prstGeom>
          </p:spPr>
        </p:pic>
        <p:sp>
          <p:nvSpPr>
            <p:cNvPr id="13" name="Rounded Rectangle 12"/>
            <p:cNvSpPr/>
            <p:nvPr/>
          </p:nvSpPr>
          <p:spPr>
            <a:xfrm>
              <a:off x="6120075" y="3138732"/>
              <a:ext cx="1920240" cy="4572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solidFill>
                    <a:sysClr val="windowText" lastClr="000000"/>
                  </a:solidFill>
                  <a:latin typeface="Comic Sans MS" panose="030F0702030302020204" pitchFamily="66" charset="0"/>
                </a:rPr>
                <a:t>sing</a:t>
              </a:r>
            </a:p>
          </p:txBody>
        </p:sp>
      </p:grpSp>
      <p:pic>
        <p:nvPicPr>
          <p:cNvPr id="14" name="Picture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42958" y="925064"/>
            <a:ext cx="4000575" cy="4000575"/>
          </a:xfrm>
          <a:prstGeom prst="rect">
            <a:avLst/>
          </a:prstGeom>
        </p:spPr>
      </p:pic>
      <p:sp>
        <p:nvSpPr>
          <p:cNvPr id="15" name="Rectangle 14"/>
          <p:cNvSpPr/>
          <p:nvPr/>
        </p:nvSpPr>
        <p:spPr>
          <a:xfrm>
            <a:off x="460638" y="6344524"/>
            <a:ext cx="1185282" cy="478307"/>
          </a:xfrm>
          <a:prstGeom prst="rect">
            <a:avLst/>
          </a:prstGeom>
          <a:solidFill>
            <a:srgbClr val="BFEEA0">
              <a:lumMod val="75000"/>
            </a:srgbClr>
          </a:solidFill>
          <a:ln w="25400" cap="flat" cmpd="sng" algn="ctr">
            <a:solidFill>
              <a:srgbClr val="00B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Comic Sans MS" panose="030F0702030302020204" pitchFamily="66" charset="0"/>
                <a:ea typeface="+mn-ea"/>
                <a:cs typeface="+mn-cs"/>
              </a:rPr>
              <a:t>Mia</a:t>
            </a:r>
          </a:p>
        </p:txBody>
      </p:sp>
      <p:sp>
        <p:nvSpPr>
          <p:cNvPr id="16" name="Rectangle 15"/>
          <p:cNvSpPr/>
          <p:nvPr/>
        </p:nvSpPr>
        <p:spPr>
          <a:xfrm>
            <a:off x="2249391" y="6379693"/>
            <a:ext cx="1356091" cy="478307"/>
          </a:xfrm>
          <a:prstGeom prst="rect">
            <a:avLst/>
          </a:prstGeom>
          <a:solidFill>
            <a:srgbClr val="BFEEA0">
              <a:lumMod val="75000"/>
            </a:srgbClr>
          </a:solidFill>
          <a:ln w="25400" cap="flat" cmpd="sng" algn="ctr">
            <a:solidFill>
              <a:srgbClr val="00B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Comic Sans MS" panose="030F0702030302020204" pitchFamily="66" charset="0"/>
                <a:ea typeface="+mn-ea"/>
                <a:cs typeface="+mn-cs"/>
              </a:rPr>
              <a:t>Aiden</a:t>
            </a:r>
          </a:p>
        </p:txBody>
      </p:sp>
      <p:pic>
        <p:nvPicPr>
          <p:cNvPr id="17" name="6.4">
            <a:hlinkClick r:id="" action="ppaction://media"/>
          </p:cNvPr>
          <p:cNvPicPr>
            <a:picLocks noChangeAspect="1"/>
          </p:cNvPicPr>
          <p:nvPr>
            <a:audioFile r:link="rId2"/>
            <p:extLst>
              <p:ext uri="{DAA4B4D4-6D71-4841-9C94-3DE7FCFB9230}">
                <p14:media xmlns:p14="http://schemas.microsoft.com/office/powerpoint/2010/main" r:embed="rId3">
                  <p14:trim st="19262" end="2710.4166"/>
                </p14:media>
              </p:ext>
            </p:extLst>
          </p:nvPr>
        </p:nvPicPr>
        <p:blipFill>
          <a:blip r:embed="rId10"/>
          <a:stretch>
            <a:fillRect/>
          </a:stretch>
        </p:blipFill>
        <p:spPr>
          <a:xfrm>
            <a:off x="12459286" y="599487"/>
            <a:ext cx="609600" cy="609600"/>
          </a:xfrm>
          <a:prstGeom prst="rect">
            <a:avLst/>
          </a:prstGeom>
        </p:spPr>
      </p:pic>
      <p:pic>
        <p:nvPicPr>
          <p:cNvPr id="18" name="6.4">
            <a:hlinkClick r:id="" action="ppaction://media"/>
          </p:cNvPr>
          <p:cNvPicPr>
            <a:picLocks noChangeAspect="1"/>
          </p:cNvPicPr>
          <p:nvPr>
            <a:audioFile r:link="rId2"/>
            <p:extLst>
              <p:ext uri="{DAA4B4D4-6D71-4841-9C94-3DE7FCFB9230}">
                <p14:media xmlns:p14="http://schemas.microsoft.com/office/powerpoint/2010/main" r:embed="rId3">
                  <p14:trim st="19262" end="2710.4166"/>
                </p14:media>
              </p:ext>
            </p:extLst>
          </p:nvPr>
        </p:nvPicPr>
        <p:blipFill>
          <a:blip r:embed="rId10"/>
          <a:stretch>
            <a:fillRect/>
          </a:stretch>
        </p:blipFill>
        <p:spPr>
          <a:xfrm>
            <a:off x="9840349" y="5260723"/>
            <a:ext cx="1562107" cy="1562107"/>
          </a:xfrm>
          <a:prstGeom prst="rect">
            <a:avLst/>
          </a:prstGeom>
        </p:spPr>
      </p:pic>
      <p:pic>
        <p:nvPicPr>
          <p:cNvPr id="19" name="Picture 18">
            <a:extLst>
              <a:ext uri="{FF2B5EF4-FFF2-40B4-BE49-F238E27FC236}">
                <a16:creationId xmlns:a16="http://schemas.microsoft.com/office/drawing/2014/main"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3984304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1204" fill="hold"/>
                                        <p:tgtEl>
                                          <p:spTgt spid="17"/>
                                        </p:tgtEl>
                                      </p:cBhvr>
                                    </p:cmd>
                                  </p:childTnLst>
                                </p:cTn>
                              </p:par>
                              <p:par>
                                <p:cTn id="12" presetID="1" presetClass="entr" presetSubtype="0"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17"/>
                </p:tgtEl>
              </p:cMediaNode>
            </p:audio>
            <p:audio>
              <p:cMediaNode vol="80000">
                <p:cTn id="15" fill="hold" display="0">
                  <p:stCondLst>
                    <p:cond delay="indefinite"/>
                  </p:stCondLst>
                  <p:endCondLst>
                    <p:cond evt="onStopAudio" delay="0">
                      <p:tgtEl>
                        <p:sldTgt/>
                      </p:tgtEl>
                    </p:cond>
                  </p:endCondLst>
                </p:cTn>
                <p:tgtEl>
                  <p:spTgt spid="18"/>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517357" y="2593984"/>
            <a:ext cx="11165305" cy="277987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12997" t="4238" r="5492"/>
          <a:stretch/>
        </p:blipFill>
        <p:spPr>
          <a:xfrm>
            <a:off x="9639656" y="2011140"/>
            <a:ext cx="1716258" cy="2016300"/>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21088" y="2024034"/>
            <a:ext cx="1636639" cy="2124325"/>
          </a:xfrm>
          <a:prstGeom prst="rect">
            <a:avLst/>
          </a:prstGeom>
        </p:spPr>
      </p:pic>
      <p:pic>
        <p:nvPicPr>
          <p:cNvPr id="8" name="Picture 7"/>
          <p:cNvPicPr>
            <a:picLocks noChangeAspect="1"/>
          </p:cNvPicPr>
          <p:nvPr/>
        </p:nvPicPr>
        <p:blipFill rotWithShape="1">
          <a:blip r:embed="rId8">
            <a:extLst>
              <a:ext uri="{28A0092B-C50C-407E-A947-70E740481C1C}">
                <a14:useLocalDpi xmlns:a14="http://schemas.microsoft.com/office/drawing/2010/main" val="0"/>
              </a:ext>
            </a:extLst>
          </a:blip>
          <a:srcRect l="16304" r="11689"/>
          <a:stretch/>
        </p:blipFill>
        <p:spPr>
          <a:xfrm>
            <a:off x="7412680" y="2022308"/>
            <a:ext cx="1976571" cy="1827080"/>
          </a:xfrm>
          <a:prstGeom prst="rect">
            <a:avLst/>
          </a:prstGeom>
        </p:spPr>
      </p:pic>
      <p:pic>
        <p:nvPicPr>
          <p:cNvPr id="9" name="Picture 8"/>
          <p:cNvPicPr>
            <a:picLocks noChangeAspect="1"/>
          </p:cNvPicPr>
          <p:nvPr/>
        </p:nvPicPr>
        <p:blipFill rotWithShape="1">
          <a:blip r:embed="rId9">
            <a:extLst>
              <a:ext uri="{28A0092B-C50C-407E-A947-70E740481C1C}">
                <a14:useLocalDpi xmlns:a14="http://schemas.microsoft.com/office/drawing/2010/main" val="0"/>
              </a:ext>
            </a:extLst>
          </a:blip>
          <a:srcRect l="24125" r="3528"/>
          <a:stretch/>
        </p:blipFill>
        <p:spPr>
          <a:xfrm>
            <a:off x="3145397" y="2022308"/>
            <a:ext cx="2048943" cy="1882486"/>
          </a:xfrm>
          <a:prstGeom prst="rect">
            <a:avLst/>
          </a:prstGeom>
        </p:spPr>
      </p:pic>
      <p:pic>
        <p:nvPicPr>
          <p:cNvPr id="10" name="Picture 9"/>
          <p:cNvPicPr>
            <a:picLocks noChangeAspect="1"/>
          </p:cNvPicPr>
          <p:nvPr/>
        </p:nvPicPr>
        <p:blipFill rotWithShape="1">
          <a:blip r:embed="rId10">
            <a:extLst>
              <a:ext uri="{28A0092B-C50C-407E-A947-70E740481C1C}">
                <a14:useLocalDpi xmlns:a14="http://schemas.microsoft.com/office/drawing/2010/main" val="0"/>
              </a:ext>
            </a:extLst>
          </a:blip>
          <a:srcRect l="3792" r="22245"/>
          <a:stretch/>
        </p:blipFill>
        <p:spPr>
          <a:xfrm>
            <a:off x="815926" y="2037949"/>
            <a:ext cx="2074518" cy="1875830"/>
          </a:xfrm>
          <a:prstGeom prst="rect">
            <a:avLst/>
          </a:prstGeom>
        </p:spPr>
      </p:pic>
      <p:sp>
        <p:nvSpPr>
          <p:cNvPr id="11" name="Rounded Rectangle 10"/>
          <p:cNvSpPr/>
          <p:nvPr/>
        </p:nvSpPr>
        <p:spPr>
          <a:xfrm>
            <a:off x="826913" y="4280223"/>
            <a:ext cx="2063531" cy="86580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dirty="0">
                <a:solidFill>
                  <a:sysClr val="windowText" lastClr="000000"/>
                </a:solidFill>
                <a:latin typeface="Comic Sans MS" panose="030F0702030302020204" pitchFamily="66" charset="0"/>
              </a:rPr>
              <a:t>buy</a:t>
            </a:r>
            <a:endParaRPr lang="en-US" sz="4800" b="1" dirty="0">
              <a:solidFill>
                <a:sysClr val="windowText" lastClr="000000"/>
              </a:solidFill>
              <a:latin typeface="Comic Sans MS" panose="030F0702030302020204" pitchFamily="66" charset="0"/>
            </a:endParaRPr>
          </a:p>
        </p:txBody>
      </p:sp>
      <p:sp>
        <p:nvSpPr>
          <p:cNvPr id="12" name="Rounded Rectangle 11"/>
          <p:cNvSpPr/>
          <p:nvPr/>
        </p:nvSpPr>
        <p:spPr>
          <a:xfrm>
            <a:off x="3148937" y="4236540"/>
            <a:ext cx="2063531" cy="86580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dirty="0">
                <a:solidFill>
                  <a:sysClr val="windowText" lastClr="000000"/>
                </a:solidFill>
                <a:latin typeface="Comic Sans MS" panose="030F0702030302020204" pitchFamily="66" charset="0"/>
              </a:rPr>
              <a:t>colour</a:t>
            </a:r>
            <a:endParaRPr lang="en-US" sz="4800" b="1" dirty="0">
              <a:solidFill>
                <a:sysClr val="windowText" lastClr="000000"/>
              </a:solidFill>
              <a:latin typeface="Comic Sans MS" panose="030F0702030302020204" pitchFamily="66" charset="0"/>
            </a:endParaRPr>
          </a:p>
        </p:txBody>
      </p:sp>
      <p:sp>
        <p:nvSpPr>
          <p:cNvPr id="13" name="Rounded Rectangle 12"/>
          <p:cNvSpPr/>
          <p:nvPr/>
        </p:nvSpPr>
        <p:spPr>
          <a:xfrm>
            <a:off x="5119267" y="4285406"/>
            <a:ext cx="2440283" cy="86580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dirty="0">
                <a:solidFill>
                  <a:sysClr val="windowText" lastClr="000000"/>
                </a:solidFill>
                <a:latin typeface="Comic Sans MS" panose="030F0702030302020204" pitchFamily="66" charset="0"/>
              </a:rPr>
              <a:t>dance</a:t>
            </a:r>
            <a:endParaRPr lang="en-US" sz="4800" b="1" dirty="0">
              <a:solidFill>
                <a:sysClr val="windowText" lastClr="000000"/>
              </a:solidFill>
              <a:latin typeface="Comic Sans MS" panose="030F0702030302020204" pitchFamily="66" charset="0"/>
            </a:endParaRPr>
          </a:p>
        </p:txBody>
      </p:sp>
      <p:sp>
        <p:nvSpPr>
          <p:cNvPr id="14" name="Rounded Rectangle 13"/>
          <p:cNvSpPr/>
          <p:nvPr/>
        </p:nvSpPr>
        <p:spPr>
          <a:xfrm>
            <a:off x="7369199" y="4322344"/>
            <a:ext cx="2063531" cy="86580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dirty="0">
                <a:solidFill>
                  <a:sysClr val="windowText" lastClr="000000"/>
                </a:solidFill>
                <a:latin typeface="Comic Sans MS" panose="030F0702030302020204" pitchFamily="66" charset="0"/>
              </a:rPr>
              <a:t>paint</a:t>
            </a:r>
            <a:endParaRPr lang="en-US" sz="4800" b="1" dirty="0">
              <a:solidFill>
                <a:sysClr val="windowText" lastClr="000000"/>
              </a:solidFill>
              <a:latin typeface="Comic Sans MS" panose="030F0702030302020204" pitchFamily="66" charset="0"/>
            </a:endParaRPr>
          </a:p>
        </p:txBody>
      </p:sp>
      <p:sp>
        <p:nvSpPr>
          <p:cNvPr id="15" name="Rounded Rectangle 14"/>
          <p:cNvSpPr/>
          <p:nvPr/>
        </p:nvSpPr>
        <p:spPr>
          <a:xfrm>
            <a:off x="9500948" y="4322345"/>
            <a:ext cx="2063531" cy="86580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b="1" dirty="0">
                <a:solidFill>
                  <a:sysClr val="windowText" lastClr="000000"/>
                </a:solidFill>
                <a:latin typeface="Comic Sans MS" panose="030F0702030302020204" pitchFamily="66" charset="0"/>
              </a:rPr>
              <a:t>sing</a:t>
            </a:r>
            <a:endParaRPr lang="en-US" sz="4800" b="1" dirty="0">
              <a:solidFill>
                <a:sysClr val="windowText" lastClr="000000"/>
              </a:solidFill>
              <a:latin typeface="Comic Sans MS" panose="030F0702030302020204" pitchFamily="66" charset="0"/>
            </a:endParaRPr>
          </a:p>
        </p:txBody>
      </p:sp>
      <p:sp>
        <p:nvSpPr>
          <p:cNvPr id="16" name="TextBox 15"/>
          <p:cNvSpPr txBox="1"/>
          <p:nvPr/>
        </p:nvSpPr>
        <p:spPr>
          <a:xfrm>
            <a:off x="223359" y="351785"/>
            <a:ext cx="7061606" cy="919401"/>
          </a:xfrm>
          <a:prstGeom prst="roundRect">
            <a:avLst/>
          </a:prstGeom>
          <a:solidFill>
            <a:schemeClr val="bg1"/>
          </a:solidFill>
          <a:ln w="12700">
            <a:solidFill>
              <a:schemeClr val="tx1"/>
            </a:solidFill>
          </a:ln>
        </p:spPr>
        <p:txBody>
          <a:bodyPr wrap="none" rtlCol="0">
            <a:spAutoFit/>
          </a:bodyPr>
          <a:lstStyle/>
          <a:p>
            <a:r>
              <a:rPr lang="vi-VN" sz="4800" b="1" dirty="0">
                <a:solidFill>
                  <a:srgbClr val="336699"/>
                </a:solidFill>
                <a:latin typeface="Myriad Pro" panose="020B0503030403020204" pitchFamily="34" charset="0"/>
              </a:rPr>
              <a:t>Listen and point. Repeat.</a:t>
            </a:r>
            <a:endParaRPr lang="en-US" sz="4800" b="1" dirty="0">
              <a:solidFill>
                <a:srgbClr val="336699"/>
              </a:solidFill>
              <a:latin typeface="Myriad Pro" panose="020B0503030403020204" pitchFamily="34" charset="0"/>
            </a:endParaRPr>
          </a:p>
        </p:txBody>
      </p:sp>
      <p:pic>
        <p:nvPicPr>
          <p:cNvPr id="2" name="6.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7559550" y="272953"/>
            <a:ext cx="1083005" cy="1083005"/>
          </a:xfrm>
          <a:prstGeom prst="rect">
            <a:avLst/>
          </a:prstGeom>
        </p:spPr>
      </p:pic>
      <p:pic>
        <p:nvPicPr>
          <p:cNvPr id="18" name="Picture 17">
            <a:extLst>
              <a:ext uri="{FF2B5EF4-FFF2-40B4-BE49-F238E27FC236}">
                <a16:creationId xmlns:a16="http://schemas.microsoft.com/office/drawing/2014/main" id="{77288C4A-6247-4C91-B74B-A38CDBD71BEE}"/>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32581064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7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2000" b="-12000"/>
          </a:stretch>
        </a:blipFill>
        <a:effectLst/>
      </p:bgPr>
    </p:bg>
    <p:spTree>
      <p:nvGrpSpPr>
        <p:cNvPr id="1" name=""/>
        <p:cNvGrpSpPr/>
        <p:nvPr/>
      </p:nvGrpSpPr>
      <p:grpSpPr>
        <a:xfrm>
          <a:off x="0" y="0"/>
          <a:ext cx="0" cy="0"/>
          <a:chOff x="0" y="0"/>
          <a:chExt cx="0" cy="0"/>
        </a:xfrm>
      </p:grpSpPr>
      <p:sp>
        <p:nvSpPr>
          <p:cNvPr id="2" name="TextBox 1"/>
          <p:cNvSpPr txBox="1"/>
          <p:nvPr/>
        </p:nvSpPr>
        <p:spPr>
          <a:xfrm>
            <a:off x="345831" y="139787"/>
            <a:ext cx="3181873" cy="919401"/>
          </a:xfrm>
          <a:prstGeom prst="roundRect">
            <a:avLst/>
          </a:prstGeom>
          <a:solidFill>
            <a:schemeClr val="bg1"/>
          </a:solidFill>
          <a:ln w="12700">
            <a:solidFill>
              <a:schemeClr val="tx1"/>
            </a:solidFill>
          </a:ln>
        </p:spPr>
        <p:txBody>
          <a:bodyPr wrap="none" rtlCol="0">
            <a:spAutoFit/>
          </a:bodyPr>
          <a:lstStyle/>
          <a:p>
            <a:r>
              <a:rPr lang="vi-VN" sz="4800" b="1" dirty="0">
                <a:solidFill>
                  <a:srgbClr val="336699"/>
                </a:solidFill>
                <a:latin typeface="Myriad Pro" panose="020B0503030403020204" pitchFamily="34" charset="0"/>
              </a:rPr>
              <a:t>Let’s check</a:t>
            </a:r>
            <a:endParaRPr lang="en-US" sz="4800" b="1" dirty="0">
              <a:solidFill>
                <a:srgbClr val="336699"/>
              </a:solidFill>
              <a:latin typeface="Myriad Pro" panose="020B0503030403020204" pitchFamily="34" charset="0"/>
            </a:endParaRPr>
          </a:p>
        </p:txBody>
      </p:sp>
      <p:pic>
        <p:nvPicPr>
          <p:cNvPr id="4" name="Picture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foregroundMark x1="30719" y1="32353" x2="44935" y2="32353"/>
                        <a14:foregroundMark x1="59477" y1="34804" x2="76797" y2="35131"/>
                      </a14:backgroundRemoval>
                    </a14:imgEffect>
                  </a14:imgLayer>
                </a14:imgProps>
              </a:ext>
              <a:ext uri="{28A0092B-C50C-407E-A947-70E740481C1C}">
                <a14:useLocalDpi xmlns:a14="http://schemas.microsoft.com/office/drawing/2010/main" val="0"/>
              </a:ext>
            </a:extLst>
          </a:blip>
          <a:srcRect l="12315" r="14561" b="30844"/>
          <a:stretch/>
        </p:blipFill>
        <p:spPr>
          <a:xfrm flipH="1">
            <a:off x="2616599" y="2887826"/>
            <a:ext cx="4197979" cy="3970174"/>
          </a:xfrm>
          <a:prstGeom prst="rect">
            <a:avLst/>
          </a:prstGeom>
        </p:spPr>
      </p:pic>
      <p:pic>
        <p:nvPicPr>
          <p:cNvPr id="5" name="Picture 4"/>
          <p:cNvPicPr>
            <a:picLocks noChangeAspect="1"/>
          </p:cNvPicPr>
          <p:nvPr/>
        </p:nvPicPr>
        <p:blipFill rotWithShape="1">
          <a:blip r:embed="rId7">
            <a:extLst>
              <a:ext uri="{28A0092B-C50C-407E-A947-70E740481C1C}">
                <a14:useLocalDpi xmlns:a14="http://schemas.microsoft.com/office/drawing/2010/main" val="0"/>
              </a:ext>
            </a:extLst>
          </a:blip>
          <a:srcRect l="19815" t="15795" r="41344" b="35281"/>
          <a:stretch/>
        </p:blipFill>
        <p:spPr>
          <a:xfrm flipH="1">
            <a:off x="7540292" y="3445420"/>
            <a:ext cx="2560321" cy="3412580"/>
          </a:xfrm>
          <a:prstGeom prst="rect">
            <a:avLst/>
          </a:prstGeom>
        </p:spPr>
      </p:pic>
      <p:pic>
        <p:nvPicPr>
          <p:cNvPr id="3" name="Picture 2"/>
          <p:cNvPicPr>
            <a:picLocks noChangeAspect="1"/>
          </p:cNvPicPr>
          <p:nvPr/>
        </p:nvPicPr>
        <p:blipFill rotWithShape="1">
          <a:blip r:embed="rId8">
            <a:extLst>
              <a:ext uri="{28A0092B-C50C-407E-A947-70E740481C1C}">
                <a14:useLocalDpi xmlns:a14="http://schemas.microsoft.com/office/drawing/2010/main" val="0"/>
              </a:ext>
            </a:extLst>
          </a:blip>
          <a:srcRect l="46183" t="18257" r="18871" b="30667"/>
          <a:stretch/>
        </p:blipFill>
        <p:spPr>
          <a:xfrm>
            <a:off x="6077253" y="3355144"/>
            <a:ext cx="2489981" cy="3502856"/>
          </a:xfrm>
          <a:prstGeom prst="rect">
            <a:avLst/>
          </a:prstGeom>
        </p:spPr>
      </p:pic>
      <p:sp>
        <p:nvSpPr>
          <p:cNvPr id="8" name="Oval Callout 7"/>
          <p:cNvSpPr/>
          <p:nvPr/>
        </p:nvSpPr>
        <p:spPr>
          <a:xfrm>
            <a:off x="3491316" y="242825"/>
            <a:ext cx="5781820" cy="3202595"/>
          </a:xfrm>
          <a:prstGeom prst="wedgeEllipseCallout">
            <a:avLst>
              <a:gd name="adj1" fmla="val -41567"/>
              <a:gd name="adj2" fmla="val 55331"/>
            </a:avLst>
          </a:prstGeom>
          <a:solidFill>
            <a:srgbClr val="FFC000"/>
          </a:solidFill>
          <a:ln>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6000" b="1" dirty="0">
                <a:ln>
                  <a:solidFill>
                    <a:schemeClr val="accent6">
                      <a:lumMod val="50000"/>
                    </a:schemeClr>
                  </a:solidFill>
                </a:ln>
                <a:solidFill>
                  <a:schemeClr val="accent6">
                    <a:lumMod val="75000"/>
                  </a:schemeClr>
                </a:solidFill>
                <a:effectLst/>
                <a:latin typeface="Comic Sans MS" panose="030F0702030302020204" pitchFamily="66" charset="0"/>
              </a:rPr>
              <a:t>WHISPER</a:t>
            </a:r>
            <a:r>
              <a:rPr lang="vi-VN" sz="6000" b="1" dirty="0">
                <a:ln>
                  <a:solidFill>
                    <a:schemeClr val="accent6">
                      <a:lumMod val="50000"/>
                    </a:schemeClr>
                  </a:solidFill>
                </a:ln>
                <a:solidFill>
                  <a:schemeClr val="accent6">
                    <a:lumMod val="75000"/>
                  </a:schemeClr>
                </a:solidFill>
                <a:effectLst>
                  <a:glow rad="228600">
                    <a:schemeClr val="accent2">
                      <a:satMod val="175000"/>
                      <a:alpha val="40000"/>
                    </a:schemeClr>
                  </a:glow>
                </a:effectLst>
                <a:latin typeface="Comic Sans MS" panose="030F0702030302020204" pitchFamily="66" charset="0"/>
              </a:rPr>
              <a:t> </a:t>
            </a:r>
            <a:r>
              <a:rPr lang="vi-VN" sz="6000" b="1" dirty="0">
                <a:ln>
                  <a:solidFill>
                    <a:schemeClr val="accent6">
                      <a:lumMod val="50000"/>
                    </a:schemeClr>
                  </a:solidFill>
                </a:ln>
                <a:solidFill>
                  <a:schemeClr val="accent6">
                    <a:lumMod val="75000"/>
                  </a:schemeClr>
                </a:solidFill>
                <a:effectLst/>
                <a:latin typeface="Comic Sans MS" panose="030F0702030302020204" pitchFamily="66" charset="0"/>
              </a:rPr>
              <a:t>GAME</a:t>
            </a:r>
            <a:endParaRPr lang="en-US" sz="6000" b="1" dirty="0">
              <a:ln>
                <a:solidFill>
                  <a:schemeClr val="accent6">
                    <a:lumMod val="50000"/>
                  </a:schemeClr>
                </a:solidFill>
              </a:ln>
              <a:solidFill>
                <a:schemeClr val="accent6">
                  <a:lumMod val="75000"/>
                </a:schemeClr>
              </a:solidFill>
              <a:effectLst/>
              <a:latin typeface="Comic Sans MS" panose="030F0702030302020204" pitchFamily="66" charset="0"/>
            </a:endParaRPr>
          </a:p>
        </p:txBody>
      </p:sp>
      <p:pic>
        <p:nvPicPr>
          <p:cNvPr id="9" name="Picture 8">
            <a:extLst>
              <a:ext uri="{FF2B5EF4-FFF2-40B4-BE49-F238E27FC236}">
                <a16:creationId xmlns:a16="http://schemas.microsoft.com/office/drawing/2014/main" id="{77288C4A-6247-4C91-B74B-A38CDBD71BE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1096309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9,362 Listening Icon Stock Photos, Pictures &amp; Royalty-Free Images - iStock">
            <a:extLst>
              <a:ext uri="{FF2B5EF4-FFF2-40B4-BE49-F238E27FC236}">
                <a16:creationId xmlns:a16="http://schemas.microsoft.com/office/drawing/2014/main" id="{24084AA4-EAF3-498D-9203-05F271DAD74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39293" y="4883730"/>
            <a:ext cx="696734" cy="696734"/>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rot="-60073">
            <a:off x="1305300" y="2434538"/>
            <a:ext cx="9245092" cy="1664459"/>
          </a:xfrm>
          <a:prstGeom prst="rect">
            <a:avLst/>
          </a:prstGeom>
          <a:solidFill>
            <a:schemeClr val="tx2">
              <a:lumMod val="75000"/>
            </a:schemeClr>
          </a:solidFill>
          <a:ln w="19050" cap="flat" cmpd="sng">
            <a:no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Nunito"/>
              <a:buNone/>
              <a:defRPr sz="10666" b="1" i="0" u="none" strike="noStrike" cap="none">
                <a:solidFill>
                  <a:schemeClr val="dk1"/>
                </a:solidFill>
                <a:latin typeface="Nunito"/>
                <a:ea typeface="Nunito"/>
                <a:cs typeface="Nunito"/>
                <a:sym typeface="Nunito"/>
              </a:defRPr>
            </a:lvl1pPr>
            <a:lvl2pPr marR="0" lvl="1"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2pPr>
            <a:lvl3pPr marR="0" lvl="2"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3pPr>
            <a:lvl4pPr marR="0" lvl="3"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4pPr>
            <a:lvl5pPr marR="0" lvl="4"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5pPr>
            <a:lvl6pPr marR="0" lvl="5"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6pPr>
            <a:lvl7pPr marR="0" lvl="6"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7pPr>
            <a:lvl8pPr marR="0" lvl="7"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8pPr>
            <a:lvl9pPr marR="0" lvl="8"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9pPr>
          </a:lstStyle>
          <a:p>
            <a:pPr>
              <a:buClr>
                <a:srgbClr val="241826"/>
              </a:buClr>
            </a:pPr>
            <a:r>
              <a:rPr lang="en-US" sz="4800" kern="0" dirty="0">
                <a:solidFill>
                  <a:srgbClr val="241826"/>
                </a:solidFill>
                <a:latin typeface="Myriad Pro" panose="020B0503030403020204" pitchFamily="34" charset="0"/>
              </a:rPr>
              <a:t>Task </a:t>
            </a:r>
            <a:r>
              <a:rPr lang="vi-VN" sz="4800" kern="0" dirty="0">
                <a:solidFill>
                  <a:srgbClr val="241826"/>
                </a:solidFill>
                <a:latin typeface="Myriad Pro" panose="020B0503030403020204" pitchFamily="34" charset="0"/>
              </a:rPr>
              <a:t>2</a:t>
            </a:r>
            <a:r>
              <a:rPr lang="en-US" sz="4800" kern="0" dirty="0">
                <a:solidFill>
                  <a:srgbClr val="241826"/>
                </a:solidFill>
                <a:latin typeface="Myriad Pro" panose="020B0503030403020204" pitchFamily="34" charset="0"/>
              </a:rPr>
              <a:t> Listen and </a:t>
            </a:r>
            <a:r>
              <a:rPr lang="vi-VN" sz="4800" kern="0" dirty="0">
                <a:solidFill>
                  <a:srgbClr val="241826"/>
                </a:solidFill>
                <a:latin typeface="Myriad Pro" panose="020B0503030403020204" pitchFamily="34" charset="0"/>
              </a:rPr>
              <a:t>write</a:t>
            </a:r>
            <a:r>
              <a:rPr lang="en-US" sz="4800" kern="0" dirty="0">
                <a:solidFill>
                  <a:srgbClr val="241826"/>
                </a:solidFill>
                <a:latin typeface="Myriad Pro" panose="020B0503030403020204" pitchFamily="34" charset="0"/>
              </a:rPr>
              <a:t>.</a:t>
            </a:r>
          </a:p>
        </p:txBody>
      </p:sp>
      <p:sp>
        <p:nvSpPr>
          <p:cNvPr id="7" name="Google Shape;2833;p71"/>
          <p:cNvSpPr/>
          <p:nvPr/>
        </p:nvSpPr>
        <p:spPr>
          <a:xfrm>
            <a:off x="3146775" y="679801"/>
            <a:ext cx="5444144" cy="1225128"/>
          </a:xfrm>
          <a:custGeom>
            <a:avLst/>
            <a:gdLst/>
            <a:ahLst/>
            <a:cxnLst/>
            <a:rect l="l" t="t" r="r" b="b"/>
            <a:pathLst>
              <a:path w="13994" h="3585" extrusionOk="0">
                <a:moveTo>
                  <a:pt x="13248" y="0"/>
                </a:moveTo>
                <a:cubicBezTo>
                  <a:pt x="13248" y="0"/>
                  <a:pt x="11756" y="60"/>
                  <a:pt x="11688" y="78"/>
                </a:cubicBezTo>
                <a:cubicBezTo>
                  <a:pt x="11674" y="80"/>
                  <a:pt x="11606" y="81"/>
                  <a:pt x="11499" y="81"/>
                </a:cubicBezTo>
                <a:cubicBezTo>
                  <a:pt x="11168" y="81"/>
                  <a:pt x="10471" y="72"/>
                  <a:pt x="9929" y="72"/>
                </a:cubicBezTo>
                <a:cubicBezTo>
                  <a:pt x="9710" y="72"/>
                  <a:pt x="9516" y="73"/>
                  <a:pt x="9382" y="78"/>
                </a:cubicBezTo>
                <a:cubicBezTo>
                  <a:pt x="9191" y="82"/>
                  <a:pt x="8551" y="84"/>
                  <a:pt x="7763" y="84"/>
                </a:cubicBezTo>
                <a:cubicBezTo>
                  <a:pt x="6188" y="84"/>
                  <a:pt x="4022" y="78"/>
                  <a:pt x="3680" y="78"/>
                </a:cubicBezTo>
                <a:cubicBezTo>
                  <a:pt x="3166" y="78"/>
                  <a:pt x="1733" y="91"/>
                  <a:pt x="1415" y="137"/>
                </a:cubicBezTo>
                <a:cubicBezTo>
                  <a:pt x="1241" y="162"/>
                  <a:pt x="823" y="168"/>
                  <a:pt x="487" y="168"/>
                </a:cubicBezTo>
                <a:cubicBezTo>
                  <a:pt x="218" y="168"/>
                  <a:pt x="1" y="164"/>
                  <a:pt x="1" y="164"/>
                </a:cubicBezTo>
                <a:lnTo>
                  <a:pt x="1" y="164"/>
                </a:lnTo>
                <a:cubicBezTo>
                  <a:pt x="1" y="164"/>
                  <a:pt x="642" y="1101"/>
                  <a:pt x="801" y="1269"/>
                </a:cubicBezTo>
                <a:cubicBezTo>
                  <a:pt x="960" y="1433"/>
                  <a:pt x="1288" y="1933"/>
                  <a:pt x="1288" y="1933"/>
                </a:cubicBezTo>
                <a:lnTo>
                  <a:pt x="928" y="2370"/>
                </a:lnTo>
                <a:cubicBezTo>
                  <a:pt x="928" y="2370"/>
                  <a:pt x="287" y="3093"/>
                  <a:pt x="169" y="3170"/>
                </a:cubicBezTo>
                <a:cubicBezTo>
                  <a:pt x="55" y="3247"/>
                  <a:pt x="1" y="3520"/>
                  <a:pt x="1" y="3520"/>
                </a:cubicBezTo>
                <a:cubicBezTo>
                  <a:pt x="1" y="3520"/>
                  <a:pt x="1720" y="3585"/>
                  <a:pt x="2280" y="3585"/>
                </a:cubicBezTo>
                <a:cubicBezTo>
                  <a:pt x="2368" y="3585"/>
                  <a:pt x="2428" y="3583"/>
                  <a:pt x="2447" y="3579"/>
                </a:cubicBezTo>
                <a:cubicBezTo>
                  <a:pt x="2593" y="3548"/>
                  <a:pt x="4853" y="3502"/>
                  <a:pt x="5185" y="3488"/>
                </a:cubicBezTo>
                <a:cubicBezTo>
                  <a:pt x="5294" y="3482"/>
                  <a:pt x="5685" y="3480"/>
                  <a:pt x="6166" y="3480"/>
                </a:cubicBezTo>
                <a:cubicBezTo>
                  <a:pt x="7128" y="3480"/>
                  <a:pt x="8449" y="3488"/>
                  <a:pt x="8591" y="3488"/>
                </a:cubicBezTo>
                <a:cubicBezTo>
                  <a:pt x="8809" y="3488"/>
                  <a:pt x="12074" y="3411"/>
                  <a:pt x="12416" y="3366"/>
                </a:cubicBezTo>
                <a:cubicBezTo>
                  <a:pt x="12761" y="3320"/>
                  <a:pt x="13994" y="3106"/>
                  <a:pt x="13994" y="3106"/>
                </a:cubicBezTo>
                <a:cubicBezTo>
                  <a:pt x="13994" y="3106"/>
                  <a:pt x="13348" y="2597"/>
                  <a:pt x="13261" y="2493"/>
                </a:cubicBezTo>
                <a:cubicBezTo>
                  <a:pt x="13175" y="2388"/>
                  <a:pt x="12729" y="1838"/>
                  <a:pt x="12729" y="1838"/>
                </a:cubicBezTo>
                <a:cubicBezTo>
                  <a:pt x="12729" y="1838"/>
                  <a:pt x="13075" y="1328"/>
                  <a:pt x="13234" y="1087"/>
                </a:cubicBezTo>
                <a:cubicBezTo>
                  <a:pt x="13389" y="846"/>
                  <a:pt x="13921" y="0"/>
                  <a:pt x="13921" y="0"/>
                </a:cubicBezTo>
                <a:close/>
              </a:path>
            </a:pathLst>
          </a:custGeom>
          <a:solidFill>
            <a:schemeClr val="accent2">
              <a:lumMod val="40000"/>
              <a:lumOff val="60000"/>
            </a:schemeClr>
          </a:solidFill>
          <a:ln>
            <a:noFill/>
          </a:ln>
        </p:spPr>
        <p:txBody>
          <a:bodyPr spcFirstLastPara="1" wrap="square" lIns="91425" tIns="91425" rIns="91425" bIns="91425" anchor="ctr" anchorCtr="0">
            <a:noAutofit/>
          </a:bodyPr>
          <a:lstStyle/>
          <a:p>
            <a:endParaRPr>
              <a:solidFill>
                <a:srgbClr val="000000"/>
              </a:solidFill>
            </a:endParaRPr>
          </a:p>
        </p:txBody>
      </p:sp>
      <p:sp>
        <p:nvSpPr>
          <p:cNvPr id="8" name="Google Shape;2834;p71"/>
          <p:cNvSpPr/>
          <p:nvPr/>
        </p:nvSpPr>
        <p:spPr>
          <a:xfrm>
            <a:off x="3353665" y="888077"/>
            <a:ext cx="5127471" cy="207093"/>
          </a:xfrm>
          <a:custGeom>
            <a:avLst/>
            <a:gdLst/>
            <a:ahLst/>
            <a:cxnLst/>
            <a:rect l="l" t="t" r="r" b="b"/>
            <a:pathLst>
              <a:path w="13180" h="606" extrusionOk="0">
                <a:moveTo>
                  <a:pt x="0" y="0"/>
                </a:moveTo>
                <a:cubicBezTo>
                  <a:pt x="214" y="241"/>
                  <a:pt x="432" y="487"/>
                  <a:pt x="505" y="564"/>
                </a:cubicBezTo>
                <a:cubicBezTo>
                  <a:pt x="514" y="573"/>
                  <a:pt x="528" y="587"/>
                  <a:pt x="541" y="605"/>
                </a:cubicBezTo>
                <a:lnTo>
                  <a:pt x="12788" y="605"/>
                </a:lnTo>
                <a:cubicBezTo>
                  <a:pt x="12847" y="523"/>
                  <a:pt x="12897" y="441"/>
                  <a:pt x="12938" y="382"/>
                </a:cubicBezTo>
                <a:cubicBezTo>
                  <a:pt x="12988" y="305"/>
                  <a:pt x="13079" y="159"/>
                  <a:pt x="13179" y="0"/>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endParaRPr>
              <a:solidFill>
                <a:srgbClr val="000000"/>
              </a:solidFill>
            </a:endParaRPr>
          </a:p>
        </p:txBody>
      </p:sp>
      <p:sp>
        <p:nvSpPr>
          <p:cNvPr id="9" name="Google Shape;2835;p71"/>
          <p:cNvSpPr/>
          <p:nvPr/>
        </p:nvSpPr>
        <p:spPr>
          <a:xfrm>
            <a:off x="3476493" y="1421073"/>
            <a:ext cx="4886659" cy="207093"/>
          </a:xfrm>
          <a:custGeom>
            <a:avLst/>
            <a:gdLst/>
            <a:ahLst/>
            <a:cxnLst/>
            <a:rect l="l" t="t" r="r" b="b"/>
            <a:pathLst>
              <a:path w="12561" h="606" extrusionOk="0">
                <a:moveTo>
                  <a:pt x="509" y="1"/>
                </a:moveTo>
                <a:lnTo>
                  <a:pt x="168" y="415"/>
                </a:lnTo>
                <a:cubicBezTo>
                  <a:pt x="168" y="415"/>
                  <a:pt x="96" y="497"/>
                  <a:pt x="0" y="606"/>
                </a:cubicBezTo>
                <a:lnTo>
                  <a:pt x="12561" y="606"/>
                </a:lnTo>
                <a:cubicBezTo>
                  <a:pt x="12533" y="574"/>
                  <a:pt x="12515" y="551"/>
                  <a:pt x="12501" y="538"/>
                </a:cubicBezTo>
                <a:cubicBezTo>
                  <a:pt x="12442" y="460"/>
                  <a:pt x="12206" y="169"/>
                  <a:pt x="12069" y="1"/>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endParaRPr>
              <a:solidFill>
                <a:srgbClr val="000000"/>
              </a:solidFill>
            </a:endParaRPr>
          </a:p>
        </p:txBody>
      </p:sp>
      <p:sp>
        <p:nvSpPr>
          <p:cNvPr id="10" name="Google Shape;2836;p71"/>
          <p:cNvSpPr/>
          <p:nvPr/>
        </p:nvSpPr>
        <p:spPr>
          <a:xfrm>
            <a:off x="3137661" y="672790"/>
            <a:ext cx="5499387" cy="1273996"/>
          </a:xfrm>
          <a:custGeom>
            <a:avLst/>
            <a:gdLst/>
            <a:ahLst/>
            <a:cxnLst/>
            <a:rect l="l" t="t" r="r" b="b"/>
            <a:pathLst>
              <a:path w="14136" h="3728" extrusionOk="0">
                <a:moveTo>
                  <a:pt x="7779" y="142"/>
                </a:moveTo>
                <a:cubicBezTo>
                  <a:pt x="9155" y="142"/>
                  <a:pt x="10532" y="145"/>
                  <a:pt x="11911" y="148"/>
                </a:cubicBezTo>
                <a:lnTo>
                  <a:pt x="13430" y="148"/>
                </a:lnTo>
                <a:cubicBezTo>
                  <a:pt x="13512" y="148"/>
                  <a:pt x="13598" y="148"/>
                  <a:pt x="13680" y="152"/>
                </a:cubicBezTo>
                <a:cubicBezTo>
                  <a:pt x="13698" y="152"/>
                  <a:pt x="13724" y="148"/>
                  <a:pt x="13747" y="148"/>
                </a:cubicBezTo>
                <a:cubicBezTo>
                  <a:pt x="13758" y="148"/>
                  <a:pt x="13768" y="149"/>
                  <a:pt x="13775" y="152"/>
                </a:cubicBezTo>
                <a:cubicBezTo>
                  <a:pt x="13848" y="175"/>
                  <a:pt x="13844" y="216"/>
                  <a:pt x="13821" y="284"/>
                </a:cubicBezTo>
                <a:cubicBezTo>
                  <a:pt x="13766" y="425"/>
                  <a:pt x="13657" y="557"/>
                  <a:pt x="13580" y="684"/>
                </a:cubicBezTo>
                <a:cubicBezTo>
                  <a:pt x="13502" y="807"/>
                  <a:pt x="13421" y="925"/>
                  <a:pt x="13343" y="1044"/>
                </a:cubicBezTo>
                <a:cubicBezTo>
                  <a:pt x="13157" y="1316"/>
                  <a:pt x="12966" y="1580"/>
                  <a:pt x="12761" y="1839"/>
                </a:cubicBezTo>
                <a:cubicBezTo>
                  <a:pt x="12738" y="1867"/>
                  <a:pt x="12734" y="1903"/>
                  <a:pt x="12761" y="1935"/>
                </a:cubicBezTo>
                <a:cubicBezTo>
                  <a:pt x="13166" y="2344"/>
                  <a:pt x="13575" y="2753"/>
                  <a:pt x="13980" y="3162"/>
                </a:cubicBezTo>
                <a:lnTo>
                  <a:pt x="13980" y="3162"/>
                </a:lnTo>
                <a:cubicBezTo>
                  <a:pt x="13980" y="3163"/>
                  <a:pt x="13980" y="3163"/>
                  <a:pt x="13980" y="3163"/>
                </a:cubicBezTo>
                <a:cubicBezTo>
                  <a:pt x="14016" y="3226"/>
                  <a:pt x="13643" y="3236"/>
                  <a:pt x="13616" y="3236"/>
                </a:cubicBezTo>
                <a:cubicBezTo>
                  <a:pt x="13489" y="3240"/>
                  <a:pt x="13366" y="3245"/>
                  <a:pt x="13243" y="3249"/>
                </a:cubicBezTo>
                <a:cubicBezTo>
                  <a:pt x="12975" y="3263"/>
                  <a:pt x="12707" y="3276"/>
                  <a:pt x="12438" y="3286"/>
                </a:cubicBezTo>
                <a:cubicBezTo>
                  <a:pt x="11920" y="3308"/>
                  <a:pt x="11401" y="3327"/>
                  <a:pt x="10883" y="3349"/>
                </a:cubicBezTo>
                <a:cubicBezTo>
                  <a:pt x="9833" y="3386"/>
                  <a:pt x="8782" y="3422"/>
                  <a:pt x="7732" y="3454"/>
                </a:cubicBezTo>
                <a:cubicBezTo>
                  <a:pt x="5649" y="3513"/>
                  <a:pt x="3566" y="3549"/>
                  <a:pt x="1479" y="3572"/>
                </a:cubicBezTo>
                <a:cubicBezTo>
                  <a:pt x="1188" y="3577"/>
                  <a:pt x="892" y="3577"/>
                  <a:pt x="596" y="3581"/>
                </a:cubicBezTo>
                <a:lnTo>
                  <a:pt x="405" y="3581"/>
                </a:lnTo>
                <a:cubicBezTo>
                  <a:pt x="374" y="3581"/>
                  <a:pt x="326" y="3590"/>
                  <a:pt x="284" y="3590"/>
                </a:cubicBezTo>
                <a:cubicBezTo>
                  <a:pt x="227" y="3590"/>
                  <a:pt x="179" y="3574"/>
                  <a:pt x="187" y="3499"/>
                </a:cubicBezTo>
                <a:cubicBezTo>
                  <a:pt x="192" y="3467"/>
                  <a:pt x="278" y="3386"/>
                  <a:pt x="301" y="3363"/>
                </a:cubicBezTo>
                <a:cubicBezTo>
                  <a:pt x="351" y="3299"/>
                  <a:pt x="401" y="3240"/>
                  <a:pt x="451" y="3181"/>
                </a:cubicBezTo>
                <a:cubicBezTo>
                  <a:pt x="806" y="2767"/>
                  <a:pt x="1183" y="2381"/>
                  <a:pt x="1583" y="2012"/>
                </a:cubicBezTo>
                <a:cubicBezTo>
                  <a:pt x="1610" y="1985"/>
                  <a:pt x="1606" y="1944"/>
                  <a:pt x="1583" y="1917"/>
                </a:cubicBezTo>
                <a:lnTo>
                  <a:pt x="414" y="589"/>
                </a:lnTo>
                <a:cubicBezTo>
                  <a:pt x="364" y="530"/>
                  <a:pt x="123" y="325"/>
                  <a:pt x="214" y="248"/>
                </a:cubicBezTo>
                <a:cubicBezTo>
                  <a:pt x="223" y="240"/>
                  <a:pt x="244" y="238"/>
                  <a:pt x="269" y="238"/>
                </a:cubicBezTo>
                <a:cubicBezTo>
                  <a:pt x="319" y="238"/>
                  <a:pt x="387" y="248"/>
                  <a:pt x="414" y="248"/>
                </a:cubicBezTo>
                <a:lnTo>
                  <a:pt x="646" y="248"/>
                </a:lnTo>
                <a:cubicBezTo>
                  <a:pt x="915" y="248"/>
                  <a:pt x="1188" y="211"/>
                  <a:pt x="1456" y="198"/>
                </a:cubicBezTo>
                <a:cubicBezTo>
                  <a:pt x="1679" y="190"/>
                  <a:pt x="1895" y="169"/>
                  <a:pt x="2116" y="169"/>
                </a:cubicBezTo>
                <a:cubicBezTo>
                  <a:pt x="2152" y="169"/>
                  <a:pt x="2188" y="169"/>
                  <a:pt x="2224" y="170"/>
                </a:cubicBezTo>
                <a:cubicBezTo>
                  <a:pt x="2318" y="174"/>
                  <a:pt x="2411" y="177"/>
                  <a:pt x="2504" y="177"/>
                </a:cubicBezTo>
                <a:cubicBezTo>
                  <a:pt x="2543" y="177"/>
                  <a:pt x="2581" y="176"/>
                  <a:pt x="2620" y="175"/>
                </a:cubicBezTo>
                <a:cubicBezTo>
                  <a:pt x="2734" y="171"/>
                  <a:pt x="2842" y="155"/>
                  <a:pt x="2951" y="155"/>
                </a:cubicBezTo>
                <a:cubicBezTo>
                  <a:pt x="2973" y="155"/>
                  <a:pt x="2994" y="155"/>
                  <a:pt x="3016" y="157"/>
                </a:cubicBezTo>
                <a:cubicBezTo>
                  <a:pt x="3087" y="164"/>
                  <a:pt x="3159" y="166"/>
                  <a:pt x="3232" y="166"/>
                </a:cubicBezTo>
                <a:cubicBezTo>
                  <a:pt x="3430" y="166"/>
                  <a:pt x="3630" y="147"/>
                  <a:pt x="3829" y="147"/>
                </a:cubicBezTo>
                <a:cubicBezTo>
                  <a:pt x="3844" y="147"/>
                  <a:pt x="3860" y="148"/>
                  <a:pt x="3875" y="148"/>
                </a:cubicBezTo>
                <a:cubicBezTo>
                  <a:pt x="3972" y="149"/>
                  <a:pt x="4070" y="150"/>
                  <a:pt x="4168" y="150"/>
                </a:cubicBezTo>
                <a:cubicBezTo>
                  <a:pt x="4363" y="150"/>
                  <a:pt x="4560" y="148"/>
                  <a:pt x="4757" y="148"/>
                </a:cubicBezTo>
                <a:cubicBezTo>
                  <a:pt x="5765" y="144"/>
                  <a:pt x="6772" y="142"/>
                  <a:pt x="7779" y="142"/>
                </a:cubicBezTo>
                <a:close/>
                <a:moveTo>
                  <a:pt x="13767" y="0"/>
                </a:moveTo>
                <a:cubicBezTo>
                  <a:pt x="13672" y="0"/>
                  <a:pt x="13567" y="16"/>
                  <a:pt x="13493" y="16"/>
                </a:cubicBezTo>
                <a:lnTo>
                  <a:pt x="12984" y="16"/>
                </a:lnTo>
                <a:cubicBezTo>
                  <a:pt x="11670" y="11"/>
                  <a:pt x="10351" y="11"/>
                  <a:pt x="9032" y="7"/>
                </a:cubicBezTo>
                <a:cubicBezTo>
                  <a:pt x="7700" y="7"/>
                  <a:pt x="6372" y="7"/>
                  <a:pt x="5044" y="11"/>
                </a:cubicBezTo>
                <a:cubicBezTo>
                  <a:pt x="4716" y="11"/>
                  <a:pt x="4389" y="16"/>
                  <a:pt x="4062" y="16"/>
                </a:cubicBezTo>
                <a:cubicBezTo>
                  <a:pt x="3789" y="16"/>
                  <a:pt x="3513" y="32"/>
                  <a:pt x="3241" y="32"/>
                </a:cubicBezTo>
                <a:cubicBezTo>
                  <a:pt x="3187" y="32"/>
                  <a:pt x="3133" y="31"/>
                  <a:pt x="3079" y="30"/>
                </a:cubicBezTo>
                <a:cubicBezTo>
                  <a:pt x="3016" y="25"/>
                  <a:pt x="2957" y="7"/>
                  <a:pt x="2897" y="7"/>
                </a:cubicBezTo>
                <a:cubicBezTo>
                  <a:pt x="2825" y="11"/>
                  <a:pt x="2752" y="34"/>
                  <a:pt x="2684" y="39"/>
                </a:cubicBezTo>
                <a:cubicBezTo>
                  <a:pt x="2632" y="43"/>
                  <a:pt x="2580" y="45"/>
                  <a:pt x="2528" y="45"/>
                </a:cubicBezTo>
                <a:cubicBezTo>
                  <a:pt x="2417" y="45"/>
                  <a:pt x="2306" y="37"/>
                  <a:pt x="2197" y="34"/>
                </a:cubicBezTo>
                <a:cubicBezTo>
                  <a:pt x="2163" y="33"/>
                  <a:pt x="2130" y="32"/>
                  <a:pt x="2096" y="32"/>
                </a:cubicBezTo>
                <a:cubicBezTo>
                  <a:pt x="1853" y="32"/>
                  <a:pt x="1614" y="58"/>
                  <a:pt x="1374" y="70"/>
                </a:cubicBezTo>
                <a:cubicBezTo>
                  <a:pt x="1024" y="89"/>
                  <a:pt x="678" y="116"/>
                  <a:pt x="328" y="116"/>
                </a:cubicBezTo>
                <a:cubicBezTo>
                  <a:pt x="289" y="114"/>
                  <a:pt x="245" y="108"/>
                  <a:pt x="202" y="108"/>
                </a:cubicBezTo>
                <a:cubicBezTo>
                  <a:pt x="143" y="108"/>
                  <a:pt x="87" y="119"/>
                  <a:pt x="51" y="166"/>
                </a:cubicBezTo>
                <a:cubicBezTo>
                  <a:pt x="1" y="230"/>
                  <a:pt x="10" y="311"/>
                  <a:pt x="51" y="375"/>
                </a:cubicBezTo>
                <a:cubicBezTo>
                  <a:pt x="137" y="512"/>
                  <a:pt x="273" y="630"/>
                  <a:pt x="383" y="753"/>
                </a:cubicBezTo>
                <a:cubicBezTo>
                  <a:pt x="505" y="894"/>
                  <a:pt x="628" y="1035"/>
                  <a:pt x="751" y="1171"/>
                </a:cubicBezTo>
                <a:cubicBezTo>
                  <a:pt x="981" y="1435"/>
                  <a:pt x="1211" y="1695"/>
                  <a:pt x="1438" y="1959"/>
                </a:cubicBezTo>
                <a:lnTo>
                  <a:pt x="1438" y="1959"/>
                </a:lnTo>
                <a:cubicBezTo>
                  <a:pt x="1058" y="2315"/>
                  <a:pt x="692" y="2688"/>
                  <a:pt x="355" y="3085"/>
                </a:cubicBezTo>
                <a:cubicBezTo>
                  <a:pt x="273" y="3181"/>
                  <a:pt x="192" y="3281"/>
                  <a:pt x="110" y="3381"/>
                </a:cubicBezTo>
                <a:cubicBezTo>
                  <a:pt x="60" y="3440"/>
                  <a:pt x="5" y="3499"/>
                  <a:pt x="14" y="3581"/>
                </a:cubicBezTo>
                <a:cubicBezTo>
                  <a:pt x="31" y="3703"/>
                  <a:pt x="133" y="3727"/>
                  <a:pt x="241" y="3727"/>
                </a:cubicBezTo>
                <a:cubicBezTo>
                  <a:pt x="310" y="3727"/>
                  <a:pt x="382" y="3718"/>
                  <a:pt x="437" y="3718"/>
                </a:cubicBezTo>
                <a:cubicBezTo>
                  <a:pt x="1606" y="3709"/>
                  <a:pt x="2775" y="3695"/>
                  <a:pt x="3943" y="3677"/>
                </a:cubicBezTo>
                <a:cubicBezTo>
                  <a:pt x="6285" y="3636"/>
                  <a:pt x="8632" y="3568"/>
                  <a:pt x="10979" y="3481"/>
                </a:cubicBezTo>
                <a:cubicBezTo>
                  <a:pt x="11620" y="3454"/>
                  <a:pt x="12261" y="3431"/>
                  <a:pt x="12902" y="3404"/>
                </a:cubicBezTo>
                <a:cubicBezTo>
                  <a:pt x="13221" y="3390"/>
                  <a:pt x="13543" y="3372"/>
                  <a:pt x="13862" y="3358"/>
                </a:cubicBezTo>
                <a:cubicBezTo>
                  <a:pt x="13948" y="3354"/>
                  <a:pt x="14044" y="3367"/>
                  <a:pt x="14098" y="3290"/>
                </a:cubicBezTo>
                <a:cubicBezTo>
                  <a:pt x="14135" y="3233"/>
                  <a:pt x="14135" y="3173"/>
                  <a:pt x="14109" y="3115"/>
                </a:cubicBezTo>
                <a:lnTo>
                  <a:pt x="14109" y="3115"/>
                </a:lnTo>
                <a:cubicBezTo>
                  <a:pt x="14106" y="3103"/>
                  <a:pt x="14100" y="3092"/>
                  <a:pt x="14089" y="3081"/>
                </a:cubicBezTo>
                <a:cubicBezTo>
                  <a:pt x="13694" y="2681"/>
                  <a:pt x="13298" y="2281"/>
                  <a:pt x="12903" y="1882"/>
                </a:cubicBezTo>
                <a:lnTo>
                  <a:pt x="12903" y="1882"/>
                </a:lnTo>
                <a:cubicBezTo>
                  <a:pt x="13251" y="1434"/>
                  <a:pt x="13573" y="965"/>
                  <a:pt x="13862" y="480"/>
                </a:cubicBezTo>
                <a:cubicBezTo>
                  <a:pt x="13930" y="366"/>
                  <a:pt x="14126" y="120"/>
                  <a:pt x="13921" y="25"/>
                </a:cubicBezTo>
                <a:cubicBezTo>
                  <a:pt x="13879" y="6"/>
                  <a:pt x="13825" y="0"/>
                  <a:pt x="13767" y="0"/>
                </a:cubicBezTo>
                <a:close/>
              </a:path>
            </a:pathLst>
          </a:custGeom>
          <a:solidFill>
            <a:schemeClr val="dk1"/>
          </a:solidFill>
          <a:ln>
            <a:noFill/>
          </a:ln>
        </p:spPr>
        <p:txBody>
          <a:bodyPr spcFirstLastPara="1" wrap="square" lIns="91425" tIns="91425" rIns="91425" bIns="91425" anchor="ctr" anchorCtr="0">
            <a:noAutofit/>
          </a:bodyPr>
          <a:lstStyle/>
          <a:p>
            <a:endParaRPr>
              <a:solidFill>
                <a:srgbClr val="000000"/>
              </a:solidFill>
            </a:endParaRPr>
          </a:p>
        </p:txBody>
      </p:sp>
      <p:sp>
        <p:nvSpPr>
          <p:cNvPr id="15" name="TextBox 14"/>
          <p:cNvSpPr txBox="1"/>
          <p:nvPr/>
        </p:nvSpPr>
        <p:spPr>
          <a:xfrm>
            <a:off x="4295458" y="902969"/>
            <a:ext cx="3084947" cy="769441"/>
          </a:xfrm>
          <a:prstGeom prst="rect">
            <a:avLst/>
          </a:prstGeom>
          <a:noFill/>
        </p:spPr>
        <p:txBody>
          <a:bodyPr wrap="none" rtlCol="0">
            <a:spAutoFit/>
          </a:bodyPr>
          <a:lstStyle/>
          <a:p>
            <a:r>
              <a:rPr lang="vi-VN" sz="4400" b="1" dirty="0">
                <a:solidFill>
                  <a:srgbClr val="000000"/>
                </a:solidFill>
                <a:latin typeface="Myriad Pro" panose="020B0503030403020204" pitchFamily="34" charset="0"/>
              </a:rPr>
              <a:t>3</a:t>
            </a:r>
            <a:r>
              <a:rPr lang="en-US" sz="4400" b="1" dirty="0">
                <a:solidFill>
                  <a:srgbClr val="000000"/>
                </a:solidFill>
                <a:latin typeface="Myriad Pro" panose="020B0503030403020204" pitchFamily="34" charset="0"/>
              </a:rPr>
              <a:t> PR</a:t>
            </a:r>
            <a:r>
              <a:rPr lang="vi-VN" sz="4400" b="1" dirty="0">
                <a:solidFill>
                  <a:srgbClr val="000000"/>
                </a:solidFill>
                <a:latin typeface="Myriad Pro" panose="020B0503030403020204" pitchFamily="34" charset="0"/>
              </a:rPr>
              <a:t>ACTICE</a:t>
            </a:r>
            <a:endParaRPr lang="en-US" sz="4400" b="1" dirty="0">
              <a:solidFill>
                <a:srgbClr val="000000"/>
              </a:solidFill>
              <a:latin typeface="Myriad Pro" panose="020B0503030403020204" pitchFamily="34" charset="0"/>
            </a:endParaRPr>
          </a:p>
        </p:txBody>
      </p:sp>
      <p:sp>
        <p:nvSpPr>
          <p:cNvPr id="16" name="Rounded Rectangle 15"/>
          <p:cNvSpPr/>
          <p:nvPr/>
        </p:nvSpPr>
        <p:spPr>
          <a:xfrm>
            <a:off x="4295458" y="4586749"/>
            <a:ext cx="2562589" cy="1297858"/>
          </a:xfrm>
          <a:prstGeom prst="round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nvGrpSpPr>
          <p:cNvPr id="74" name="Google Shape;1794;p49"/>
          <p:cNvGrpSpPr/>
          <p:nvPr/>
        </p:nvGrpSpPr>
        <p:grpSpPr>
          <a:xfrm flipV="1">
            <a:off x="5630843" y="4885745"/>
            <a:ext cx="612155" cy="779695"/>
            <a:chOff x="2103825" y="2821000"/>
            <a:chExt cx="380725" cy="484925"/>
          </a:xfrm>
        </p:grpSpPr>
        <p:sp>
          <p:nvSpPr>
            <p:cNvPr id="75" name="Google Shape;1795;p49"/>
            <p:cNvSpPr/>
            <p:nvPr/>
          </p:nvSpPr>
          <p:spPr>
            <a:xfrm>
              <a:off x="2115725" y="2832025"/>
              <a:ext cx="357800" cy="464375"/>
            </a:xfrm>
            <a:custGeom>
              <a:avLst/>
              <a:gdLst/>
              <a:ahLst/>
              <a:cxnLst/>
              <a:rect l="l" t="t" r="r" b="b"/>
              <a:pathLst>
                <a:path w="14312" h="18575" extrusionOk="0">
                  <a:moveTo>
                    <a:pt x="11562" y="120"/>
                  </a:moveTo>
                  <a:cubicBezTo>
                    <a:pt x="11562" y="310"/>
                    <a:pt x="11574" y="465"/>
                    <a:pt x="11574" y="608"/>
                  </a:cubicBezTo>
                  <a:cubicBezTo>
                    <a:pt x="11526" y="1334"/>
                    <a:pt x="11478" y="2084"/>
                    <a:pt x="11454" y="2810"/>
                  </a:cubicBezTo>
                  <a:cubicBezTo>
                    <a:pt x="11443" y="3049"/>
                    <a:pt x="11502" y="3120"/>
                    <a:pt x="11764" y="3144"/>
                  </a:cubicBezTo>
                  <a:cubicBezTo>
                    <a:pt x="12228" y="3168"/>
                    <a:pt x="12681" y="3179"/>
                    <a:pt x="13133" y="3215"/>
                  </a:cubicBezTo>
                  <a:cubicBezTo>
                    <a:pt x="13490" y="3227"/>
                    <a:pt x="13848" y="3251"/>
                    <a:pt x="14252" y="3251"/>
                  </a:cubicBezTo>
                  <a:cubicBezTo>
                    <a:pt x="14264" y="3489"/>
                    <a:pt x="14312" y="3691"/>
                    <a:pt x="14300" y="3882"/>
                  </a:cubicBezTo>
                  <a:cubicBezTo>
                    <a:pt x="14252" y="4787"/>
                    <a:pt x="14169" y="5716"/>
                    <a:pt x="14133" y="6620"/>
                  </a:cubicBezTo>
                  <a:cubicBezTo>
                    <a:pt x="14086" y="7621"/>
                    <a:pt x="14121" y="8621"/>
                    <a:pt x="14074" y="9609"/>
                  </a:cubicBezTo>
                  <a:cubicBezTo>
                    <a:pt x="14026" y="10728"/>
                    <a:pt x="13907" y="11859"/>
                    <a:pt x="13871" y="12978"/>
                  </a:cubicBezTo>
                  <a:cubicBezTo>
                    <a:pt x="13812" y="14633"/>
                    <a:pt x="13467" y="16253"/>
                    <a:pt x="13586" y="17919"/>
                  </a:cubicBezTo>
                  <a:lnTo>
                    <a:pt x="13586" y="17967"/>
                  </a:lnTo>
                  <a:cubicBezTo>
                    <a:pt x="13550" y="18515"/>
                    <a:pt x="13514" y="18574"/>
                    <a:pt x="12943" y="18574"/>
                  </a:cubicBezTo>
                  <a:lnTo>
                    <a:pt x="7502" y="18491"/>
                  </a:lnTo>
                  <a:cubicBezTo>
                    <a:pt x="6811" y="18491"/>
                    <a:pt x="6144" y="18527"/>
                    <a:pt x="5454" y="18527"/>
                  </a:cubicBezTo>
                  <a:cubicBezTo>
                    <a:pt x="4370" y="18527"/>
                    <a:pt x="3299" y="18503"/>
                    <a:pt x="2215" y="18491"/>
                  </a:cubicBezTo>
                  <a:cubicBezTo>
                    <a:pt x="1679" y="18491"/>
                    <a:pt x="1132" y="18491"/>
                    <a:pt x="596" y="18467"/>
                  </a:cubicBezTo>
                  <a:cubicBezTo>
                    <a:pt x="489" y="18467"/>
                    <a:pt x="394" y="18467"/>
                    <a:pt x="298" y="18455"/>
                  </a:cubicBezTo>
                  <a:cubicBezTo>
                    <a:pt x="96" y="18443"/>
                    <a:pt x="1" y="18348"/>
                    <a:pt x="1" y="18146"/>
                  </a:cubicBezTo>
                  <a:cubicBezTo>
                    <a:pt x="13" y="17824"/>
                    <a:pt x="1" y="17503"/>
                    <a:pt x="1" y="17193"/>
                  </a:cubicBezTo>
                  <a:cubicBezTo>
                    <a:pt x="13" y="15621"/>
                    <a:pt x="36" y="14050"/>
                    <a:pt x="60" y="12490"/>
                  </a:cubicBezTo>
                  <a:cubicBezTo>
                    <a:pt x="72" y="11788"/>
                    <a:pt x="120" y="11097"/>
                    <a:pt x="132" y="10407"/>
                  </a:cubicBezTo>
                  <a:cubicBezTo>
                    <a:pt x="155" y="9097"/>
                    <a:pt x="144" y="7799"/>
                    <a:pt x="179" y="6489"/>
                  </a:cubicBezTo>
                  <a:cubicBezTo>
                    <a:pt x="191" y="5406"/>
                    <a:pt x="251" y="4334"/>
                    <a:pt x="274" y="3251"/>
                  </a:cubicBezTo>
                  <a:cubicBezTo>
                    <a:pt x="298" y="2632"/>
                    <a:pt x="298" y="2025"/>
                    <a:pt x="310" y="1417"/>
                  </a:cubicBezTo>
                  <a:cubicBezTo>
                    <a:pt x="310" y="1191"/>
                    <a:pt x="334" y="965"/>
                    <a:pt x="382" y="763"/>
                  </a:cubicBezTo>
                  <a:cubicBezTo>
                    <a:pt x="394" y="667"/>
                    <a:pt x="489" y="548"/>
                    <a:pt x="572" y="536"/>
                  </a:cubicBezTo>
                  <a:cubicBezTo>
                    <a:pt x="858" y="465"/>
                    <a:pt x="1144" y="405"/>
                    <a:pt x="1429" y="405"/>
                  </a:cubicBezTo>
                  <a:cubicBezTo>
                    <a:pt x="2572" y="370"/>
                    <a:pt x="3727" y="370"/>
                    <a:pt x="4882" y="334"/>
                  </a:cubicBezTo>
                  <a:cubicBezTo>
                    <a:pt x="5751" y="298"/>
                    <a:pt x="6621" y="215"/>
                    <a:pt x="7502" y="155"/>
                  </a:cubicBezTo>
                  <a:cubicBezTo>
                    <a:pt x="8252" y="108"/>
                    <a:pt x="9014" y="36"/>
                    <a:pt x="9776" y="12"/>
                  </a:cubicBezTo>
                  <a:cubicBezTo>
                    <a:pt x="10359" y="1"/>
                    <a:pt x="10919" y="72"/>
                    <a:pt x="11562" y="120"/>
                  </a:cubicBezTo>
                  <a:close/>
                  <a:moveTo>
                    <a:pt x="12181" y="17038"/>
                  </a:moveTo>
                  <a:cubicBezTo>
                    <a:pt x="12181" y="16800"/>
                    <a:pt x="12062" y="16788"/>
                    <a:pt x="11931" y="16800"/>
                  </a:cubicBezTo>
                  <a:cubicBezTo>
                    <a:pt x="11633" y="16800"/>
                    <a:pt x="11323" y="16836"/>
                    <a:pt x="11026" y="16836"/>
                  </a:cubicBezTo>
                  <a:cubicBezTo>
                    <a:pt x="9728" y="16800"/>
                    <a:pt x="8418" y="16764"/>
                    <a:pt x="7121" y="16741"/>
                  </a:cubicBezTo>
                  <a:cubicBezTo>
                    <a:pt x="5573" y="16717"/>
                    <a:pt x="4025" y="16681"/>
                    <a:pt x="2465" y="16669"/>
                  </a:cubicBezTo>
                  <a:cubicBezTo>
                    <a:pt x="2406" y="16669"/>
                    <a:pt x="2346" y="16657"/>
                    <a:pt x="2299" y="16669"/>
                  </a:cubicBezTo>
                  <a:cubicBezTo>
                    <a:pt x="2239" y="16681"/>
                    <a:pt x="2179" y="16729"/>
                    <a:pt x="2060" y="16800"/>
                  </a:cubicBezTo>
                  <a:cubicBezTo>
                    <a:pt x="2191" y="16860"/>
                    <a:pt x="2275" y="16907"/>
                    <a:pt x="2346" y="16907"/>
                  </a:cubicBezTo>
                  <a:cubicBezTo>
                    <a:pt x="2668" y="16943"/>
                    <a:pt x="3013" y="16967"/>
                    <a:pt x="3346" y="16955"/>
                  </a:cubicBezTo>
                  <a:cubicBezTo>
                    <a:pt x="4025" y="16955"/>
                    <a:pt x="4727" y="16895"/>
                    <a:pt x="5406" y="16907"/>
                  </a:cubicBezTo>
                  <a:cubicBezTo>
                    <a:pt x="6716" y="16943"/>
                    <a:pt x="8049" y="17003"/>
                    <a:pt x="9359" y="17038"/>
                  </a:cubicBezTo>
                  <a:cubicBezTo>
                    <a:pt x="10204" y="17074"/>
                    <a:pt x="11038" y="17074"/>
                    <a:pt x="11883" y="17086"/>
                  </a:cubicBezTo>
                  <a:cubicBezTo>
                    <a:pt x="11978" y="17086"/>
                    <a:pt x="12074" y="17062"/>
                    <a:pt x="12181" y="17038"/>
                  </a:cubicBezTo>
                  <a:close/>
                  <a:moveTo>
                    <a:pt x="12669" y="9037"/>
                  </a:moveTo>
                  <a:lnTo>
                    <a:pt x="12669" y="8883"/>
                  </a:lnTo>
                  <a:cubicBezTo>
                    <a:pt x="12538" y="8871"/>
                    <a:pt x="12419" y="8823"/>
                    <a:pt x="12288" y="8823"/>
                  </a:cubicBezTo>
                  <a:cubicBezTo>
                    <a:pt x="12181" y="8823"/>
                    <a:pt x="12062" y="8859"/>
                    <a:pt x="11955" y="8859"/>
                  </a:cubicBezTo>
                  <a:cubicBezTo>
                    <a:pt x="10942" y="8847"/>
                    <a:pt x="9930" y="8847"/>
                    <a:pt x="8918" y="8823"/>
                  </a:cubicBezTo>
                  <a:cubicBezTo>
                    <a:pt x="7668" y="8811"/>
                    <a:pt x="6418" y="8799"/>
                    <a:pt x="5192" y="8799"/>
                  </a:cubicBezTo>
                  <a:cubicBezTo>
                    <a:pt x="4204" y="8811"/>
                    <a:pt x="3227" y="8883"/>
                    <a:pt x="2239" y="8716"/>
                  </a:cubicBezTo>
                  <a:cubicBezTo>
                    <a:pt x="2108" y="8704"/>
                    <a:pt x="2013" y="8740"/>
                    <a:pt x="2013" y="8906"/>
                  </a:cubicBezTo>
                  <a:cubicBezTo>
                    <a:pt x="2227" y="9049"/>
                    <a:pt x="2501" y="9014"/>
                    <a:pt x="2727" y="9014"/>
                  </a:cubicBezTo>
                  <a:cubicBezTo>
                    <a:pt x="3644" y="9002"/>
                    <a:pt x="4561" y="8942"/>
                    <a:pt x="5466" y="8942"/>
                  </a:cubicBezTo>
                  <a:cubicBezTo>
                    <a:pt x="7752" y="8954"/>
                    <a:pt x="10014" y="9014"/>
                    <a:pt x="12288" y="9049"/>
                  </a:cubicBezTo>
                  <a:cubicBezTo>
                    <a:pt x="12419" y="9085"/>
                    <a:pt x="12562" y="9049"/>
                    <a:pt x="12669" y="9037"/>
                  </a:cubicBezTo>
                  <a:close/>
                  <a:moveTo>
                    <a:pt x="1989" y="12276"/>
                  </a:moveTo>
                  <a:cubicBezTo>
                    <a:pt x="2001" y="12312"/>
                    <a:pt x="2025" y="12323"/>
                    <a:pt x="2049" y="12335"/>
                  </a:cubicBezTo>
                  <a:cubicBezTo>
                    <a:pt x="2084" y="12359"/>
                    <a:pt x="2120" y="12383"/>
                    <a:pt x="2168" y="12383"/>
                  </a:cubicBezTo>
                  <a:cubicBezTo>
                    <a:pt x="5585" y="12419"/>
                    <a:pt x="9002" y="12788"/>
                    <a:pt x="12419" y="12621"/>
                  </a:cubicBezTo>
                  <a:cubicBezTo>
                    <a:pt x="12478" y="12621"/>
                    <a:pt x="12526" y="12609"/>
                    <a:pt x="12586" y="12585"/>
                  </a:cubicBezTo>
                  <a:cubicBezTo>
                    <a:pt x="12597" y="12585"/>
                    <a:pt x="12621" y="12573"/>
                    <a:pt x="12621" y="12562"/>
                  </a:cubicBezTo>
                  <a:cubicBezTo>
                    <a:pt x="12621" y="12550"/>
                    <a:pt x="12621" y="12526"/>
                    <a:pt x="12633" y="12466"/>
                  </a:cubicBezTo>
                  <a:cubicBezTo>
                    <a:pt x="12562" y="12443"/>
                    <a:pt x="12478" y="12371"/>
                    <a:pt x="12407" y="12371"/>
                  </a:cubicBezTo>
                  <a:cubicBezTo>
                    <a:pt x="12181" y="12347"/>
                    <a:pt x="11966" y="12347"/>
                    <a:pt x="11740" y="12371"/>
                  </a:cubicBezTo>
                  <a:cubicBezTo>
                    <a:pt x="11181" y="12395"/>
                    <a:pt x="10633" y="12454"/>
                    <a:pt x="10085" y="12443"/>
                  </a:cubicBezTo>
                  <a:cubicBezTo>
                    <a:pt x="8883" y="12431"/>
                    <a:pt x="7668" y="12371"/>
                    <a:pt x="6466" y="12323"/>
                  </a:cubicBezTo>
                  <a:cubicBezTo>
                    <a:pt x="5418" y="12276"/>
                    <a:pt x="4370" y="12204"/>
                    <a:pt x="3311" y="12157"/>
                  </a:cubicBezTo>
                  <a:cubicBezTo>
                    <a:pt x="2977" y="12145"/>
                    <a:pt x="2632" y="12109"/>
                    <a:pt x="2275" y="12109"/>
                  </a:cubicBezTo>
                  <a:cubicBezTo>
                    <a:pt x="2156" y="12121"/>
                    <a:pt x="2025" y="12097"/>
                    <a:pt x="1989" y="12276"/>
                  </a:cubicBezTo>
                  <a:close/>
                  <a:moveTo>
                    <a:pt x="12597" y="10609"/>
                  </a:moveTo>
                  <a:cubicBezTo>
                    <a:pt x="12526" y="10407"/>
                    <a:pt x="12407" y="10407"/>
                    <a:pt x="12276" y="10418"/>
                  </a:cubicBezTo>
                  <a:cubicBezTo>
                    <a:pt x="11895" y="10454"/>
                    <a:pt x="11526" y="10490"/>
                    <a:pt x="11157" y="10490"/>
                  </a:cubicBezTo>
                  <a:cubicBezTo>
                    <a:pt x="9323" y="10490"/>
                    <a:pt x="7490" y="10490"/>
                    <a:pt x="5668" y="10478"/>
                  </a:cubicBezTo>
                  <a:lnTo>
                    <a:pt x="2537" y="10430"/>
                  </a:lnTo>
                  <a:cubicBezTo>
                    <a:pt x="2406" y="10430"/>
                    <a:pt x="2251" y="10418"/>
                    <a:pt x="2179" y="10657"/>
                  </a:cubicBezTo>
                  <a:cubicBezTo>
                    <a:pt x="2370" y="10668"/>
                    <a:pt x="2549" y="10704"/>
                    <a:pt x="2715" y="10704"/>
                  </a:cubicBezTo>
                  <a:cubicBezTo>
                    <a:pt x="4251" y="10645"/>
                    <a:pt x="5775" y="10657"/>
                    <a:pt x="7299" y="10692"/>
                  </a:cubicBezTo>
                  <a:cubicBezTo>
                    <a:pt x="8978" y="10716"/>
                    <a:pt x="10669" y="10692"/>
                    <a:pt x="12336" y="10692"/>
                  </a:cubicBezTo>
                  <a:cubicBezTo>
                    <a:pt x="12407" y="10668"/>
                    <a:pt x="12478" y="10645"/>
                    <a:pt x="12597" y="10609"/>
                  </a:cubicBezTo>
                  <a:close/>
                  <a:moveTo>
                    <a:pt x="12300" y="15098"/>
                  </a:moveTo>
                  <a:cubicBezTo>
                    <a:pt x="12324" y="15050"/>
                    <a:pt x="12324" y="15002"/>
                    <a:pt x="12336" y="14979"/>
                  </a:cubicBezTo>
                  <a:cubicBezTo>
                    <a:pt x="12169" y="14812"/>
                    <a:pt x="11943" y="14836"/>
                    <a:pt x="11740" y="14836"/>
                  </a:cubicBezTo>
                  <a:cubicBezTo>
                    <a:pt x="10514" y="14895"/>
                    <a:pt x="9299" y="14979"/>
                    <a:pt x="8097" y="15014"/>
                  </a:cubicBezTo>
                  <a:cubicBezTo>
                    <a:pt x="7037" y="15050"/>
                    <a:pt x="5989" y="15038"/>
                    <a:pt x="4930" y="15014"/>
                  </a:cubicBezTo>
                  <a:cubicBezTo>
                    <a:pt x="4144" y="15014"/>
                    <a:pt x="3358" y="14990"/>
                    <a:pt x="2572" y="14979"/>
                  </a:cubicBezTo>
                  <a:cubicBezTo>
                    <a:pt x="2441" y="14979"/>
                    <a:pt x="2251" y="14919"/>
                    <a:pt x="2179" y="15133"/>
                  </a:cubicBezTo>
                  <a:cubicBezTo>
                    <a:pt x="2239" y="15169"/>
                    <a:pt x="2287" y="15240"/>
                    <a:pt x="2346" y="15229"/>
                  </a:cubicBezTo>
                  <a:cubicBezTo>
                    <a:pt x="5656" y="15193"/>
                    <a:pt x="8966" y="15133"/>
                    <a:pt x="12300" y="15098"/>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76" name="Google Shape;1796;p49"/>
            <p:cNvSpPr/>
            <p:nvPr/>
          </p:nvSpPr>
          <p:spPr>
            <a:xfrm>
              <a:off x="2408925" y="2843325"/>
              <a:ext cx="56575" cy="61050"/>
            </a:xfrm>
            <a:custGeom>
              <a:avLst/>
              <a:gdLst/>
              <a:ahLst/>
              <a:cxnLst/>
              <a:rect l="l" t="t" r="r" b="b"/>
              <a:pathLst>
                <a:path w="2263" h="2442" extrusionOk="0">
                  <a:moveTo>
                    <a:pt x="2262" y="2358"/>
                  </a:moveTo>
                  <a:cubicBezTo>
                    <a:pt x="1465" y="2442"/>
                    <a:pt x="786" y="2418"/>
                    <a:pt x="60" y="2323"/>
                  </a:cubicBezTo>
                  <a:cubicBezTo>
                    <a:pt x="0" y="1525"/>
                    <a:pt x="36" y="775"/>
                    <a:pt x="191" y="1"/>
                  </a:cubicBezTo>
                  <a:cubicBezTo>
                    <a:pt x="1012" y="668"/>
                    <a:pt x="1620" y="1489"/>
                    <a:pt x="2262" y="2358"/>
                  </a:cubicBezTo>
                  <a:close/>
                </a:path>
              </a:pathLst>
            </a:custGeom>
            <a:solidFill>
              <a:srgbClr val="66CEFE"/>
            </a:solidFill>
            <a:ln>
              <a:noFill/>
            </a:ln>
          </p:spPr>
          <p:txBody>
            <a:bodyPr spcFirstLastPara="1" wrap="square" lIns="121900" tIns="121900" rIns="121900" bIns="121900" anchor="ctr" anchorCtr="0">
              <a:noAutofit/>
            </a:bodyPr>
            <a:lstStyle/>
            <a:p>
              <a:endParaRPr sz="2400"/>
            </a:p>
          </p:txBody>
        </p:sp>
        <p:sp>
          <p:nvSpPr>
            <p:cNvPr id="77" name="Google Shape;1797;p49"/>
            <p:cNvSpPr/>
            <p:nvPr/>
          </p:nvSpPr>
          <p:spPr>
            <a:xfrm>
              <a:off x="2166025" y="2966275"/>
              <a:ext cx="266425" cy="9550"/>
            </a:xfrm>
            <a:custGeom>
              <a:avLst/>
              <a:gdLst/>
              <a:ahLst/>
              <a:cxnLst/>
              <a:rect l="l" t="t" r="r" b="b"/>
              <a:pathLst>
                <a:path w="10657" h="382" extrusionOk="0">
                  <a:moveTo>
                    <a:pt x="10657" y="334"/>
                  </a:moveTo>
                  <a:lnTo>
                    <a:pt x="10657" y="179"/>
                  </a:lnTo>
                  <a:cubicBezTo>
                    <a:pt x="10526" y="167"/>
                    <a:pt x="10407" y="119"/>
                    <a:pt x="10276" y="119"/>
                  </a:cubicBezTo>
                  <a:cubicBezTo>
                    <a:pt x="10169" y="119"/>
                    <a:pt x="10050" y="155"/>
                    <a:pt x="9943" y="155"/>
                  </a:cubicBezTo>
                  <a:cubicBezTo>
                    <a:pt x="8930" y="143"/>
                    <a:pt x="7918" y="143"/>
                    <a:pt x="6906" y="119"/>
                  </a:cubicBezTo>
                  <a:cubicBezTo>
                    <a:pt x="5656" y="107"/>
                    <a:pt x="4406" y="95"/>
                    <a:pt x="3180" y="95"/>
                  </a:cubicBezTo>
                  <a:cubicBezTo>
                    <a:pt x="2192" y="107"/>
                    <a:pt x="1215" y="179"/>
                    <a:pt x="227" y="12"/>
                  </a:cubicBezTo>
                  <a:cubicBezTo>
                    <a:pt x="96" y="0"/>
                    <a:pt x="1" y="36"/>
                    <a:pt x="1" y="203"/>
                  </a:cubicBezTo>
                  <a:cubicBezTo>
                    <a:pt x="215" y="346"/>
                    <a:pt x="489" y="310"/>
                    <a:pt x="715" y="310"/>
                  </a:cubicBezTo>
                  <a:cubicBezTo>
                    <a:pt x="1632" y="298"/>
                    <a:pt x="2549" y="238"/>
                    <a:pt x="3454" y="238"/>
                  </a:cubicBezTo>
                  <a:cubicBezTo>
                    <a:pt x="5740" y="262"/>
                    <a:pt x="8002" y="310"/>
                    <a:pt x="10276" y="346"/>
                  </a:cubicBezTo>
                  <a:cubicBezTo>
                    <a:pt x="10407" y="381"/>
                    <a:pt x="10550" y="346"/>
                    <a:pt x="10657" y="334"/>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78" name="Google Shape;1798;p49"/>
            <p:cNvSpPr/>
            <p:nvPr/>
          </p:nvSpPr>
          <p:spPr>
            <a:xfrm>
              <a:off x="2170200" y="3008825"/>
              <a:ext cx="260475" cy="7775"/>
            </a:xfrm>
            <a:custGeom>
              <a:avLst/>
              <a:gdLst/>
              <a:ahLst/>
              <a:cxnLst/>
              <a:rect l="l" t="t" r="r" b="b"/>
              <a:pathLst>
                <a:path w="10419" h="311" extrusionOk="0">
                  <a:moveTo>
                    <a:pt x="10418" y="203"/>
                  </a:moveTo>
                  <a:cubicBezTo>
                    <a:pt x="10347" y="1"/>
                    <a:pt x="10228" y="1"/>
                    <a:pt x="10097" y="13"/>
                  </a:cubicBezTo>
                  <a:cubicBezTo>
                    <a:pt x="9716" y="48"/>
                    <a:pt x="9347" y="84"/>
                    <a:pt x="8978" y="84"/>
                  </a:cubicBezTo>
                  <a:cubicBezTo>
                    <a:pt x="7144" y="84"/>
                    <a:pt x="5311" y="84"/>
                    <a:pt x="3489" y="72"/>
                  </a:cubicBezTo>
                  <a:lnTo>
                    <a:pt x="358" y="25"/>
                  </a:lnTo>
                  <a:cubicBezTo>
                    <a:pt x="227" y="25"/>
                    <a:pt x="72" y="13"/>
                    <a:pt x="0" y="251"/>
                  </a:cubicBezTo>
                  <a:cubicBezTo>
                    <a:pt x="191" y="263"/>
                    <a:pt x="370" y="298"/>
                    <a:pt x="536" y="298"/>
                  </a:cubicBezTo>
                  <a:cubicBezTo>
                    <a:pt x="2072" y="239"/>
                    <a:pt x="3596" y="251"/>
                    <a:pt x="5120" y="287"/>
                  </a:cubicBezTo>
                  <a:cubicBezTo>
                    <a:pt x="6799" y="310"/>
                    <a:pt x="8490" y="287"/>
                    <a:pt x="10157" y="287"/>
                  </a:cubicBezTo>
                  <a:cubicBezTo>
                    <a:pt x="10228" y="263"/>
                    <a:pt x="10299" y="239"/>
                    <a:pt x="10418" y="203"/>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79" name="Google Shape;1799;p49"/>
            <p:cNvSpPr/>
            <p:nvPr/>
          </p:nvSpPr>
          <p:spPr>
            <a:xfrm>
              <a:off x="2166925" y="2922525"/>
              <a:ext cx="156000" cy="9550"/>
            </a:xfrm>
            <a:custGeom>
              <a:avLst/>
              <a:gdLst/>
              <a:ahLst/>
              <a:cxnLst/>
              <a:rect l="l" t="t" r="r" b="b"/>
              <a:pathLst>
                <a:path w="6240" h="382" extrusionOk="0">
                  <a:moveTo>
                    <a:pt x="6239" y="202"/>
                  </a:moveTo>
                  <a:lnTo>
                    <a:pt x="6239" y="60"/>
                  </a:lnTo>
                  <a:cubicBezTo>
                    <a:pt x="6156" y="36"/>
                    <a:pt x="6085" y="12"/>
                    <a:pt x="6013" y="0"/>
                  </a:cubicBezTo>
                  <a:cubicBezTo>
                    <a:pt x="5954" y="0"/>
                    <a:pt x="5882" y="24"/>
                    <a:pt x="5823" y="24"/>
                  </a:cubicBezTo>
                  <a:cubicBezTo>
                    <a:pt x="5227" y="24"/>
                    <a:pt x="4632" y="24"/>
                    <a:pt x="4049" y="48"/>
                  </a:cubicBezTo>
                  <a:cubicBezTo>
                    <a:pt x="3322" y="48"/>
                    <a:pt x="2596" y="48"/>
                    <a:pt x="1858" y="71"/>
                  </a:cubicBezTo>
                  <a:cubicBezTo>
                    <a:pt x="1286" y="83"/>
                    <a:pt x="703" y="191"/>
                    <a:pt x="131" y="48"/>
                  </a:cubicBezTo>
                  <a:cubicBezTo>
                    <a:pt x="60" y="24"/>
                    <a:pt x="1" y="60"/>
                    <a:pt x="1" y="238"/>
                  </a:cubicBezTo>
                  <a:cubicBezTo>
                    <a:pt x="120" y="381"/>
                    <a:pt x="262" y="357"/>
                    <a:pt x="417" y="345"/>
                  </a:cubicBezTo>
                  <a:cubicBezTo>
                    <a:pt x="953" y="310"/>
                    <a:pt x="1489" y="238"/>
                    <a:pt x="2025" y="238"/>
                  </a:cubicBezTo>
                  <a:cubicBezTo>
                    <a:pt x="3358" y="226"/>
                    <a:pt x="4692" y="250"/>
                    <a:pt x="6025" y="250"/>
                  </a:cubicBezTo>
                  <a:cubicBezTo>
                    <a:pt x="6085" y="250"/>
                    <a:pt x="6156" y="226"/>
                    <a:pt x="6239" y="202"/>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80" name="Google Shape;1800;p49"/>
            <p:cNvSpPr/>
            <p:nvPr/>
          </p:nvSpPr>
          <p:spPr>
            <a:xfrm>
              <a:off x="2103825" y="2821000"/>
              <a:ext cx="380725" cy="484925"/>
            </a:xfrm>
            <a:custGeom>
              <a:avLst/>
              <a:gdLst/>
              <a:ahLst/>
              <a:cxnLst/>
              <a:rect l="l" t="t" r="r" b="b"/>
              <a:pathLst>
                <a:path w="15229" h="19397" extrusionOk="0">
                  <a:moveTo>
                    <a:pt x="14955" y="3097"/>
                  </a:moveTo>
                  <a:cubicBezTo>
                    <a:pt x="14121" y="2156"/>
                    <a:pt x="13288" y="1204"/>
                    <a:pt x="12526" y="299"/>
                  </a:cubicBezTo>
                  <a:cubicBezTo>
                    <a:pt x="12395" y="144"/>
                    <a:pt x="12264" y="37"/>
                    <a:pt x="12026" y="25"/>
                  </a:cubicBezTo>
                  <a:cubicBezTo>
                    <a:pt x="11692" y="13"/>
                    <a:pt x="11371" y="1"/>
                    <a:pt x="11026" y="1"/>
                  </a:cubicBezTo>
                  <a:cubicBezTo>
                    <a:pt x="9942" y="1"/>
                    <a:pt x="8835" y="84"/>
                    <a:pt x="7775" y="180"/>
                  </a:cubicBezTo>
                  <a:cubicBezTo>
                    <a:pt x="7513" y="203"/>
                    <a:pt x="7239" y="215"/>
                    <a:pt x="6989" y="239"/>
                  </a:cubicBezTo>
                  <a:lnTo>
                    <a:pt x="6846" y="251"/>
                  </a:lnTo>
                  <a:cubicBezTo>
                    <a:pt x="6454" y="275"/>
                    <a:pt x="6049" y="311"/>
                    <a:pt x="5668" y="322"/>
                  </a:cubicBezTo>
                  <a:cubicBezTo>
                    <a:pt x="5144" y="334"/>
                    <a:pt x="4608" y="334"/>
                    <a:pt x="4084" y="334"/>
                  </a:cubicBezTo>
                  <a:cubicBezTo>
                    <a:pt x="3048" y="334"/>
                    <a:pt x="1977" y="358"/>
                    <a:pt x="917" y="453"/>
                  </a:cubicBezTo>
                  <a:cubicBezTo>
                    <a:pt x="715" y="477"/>
                    <a:pt x="477" y="549"/>
                    <a:pt x="429" y="894"/>
                  </a:cubicBezTo>
                  <a:lnTo>
                    <a:pt x="429" y="930"/>
                  </a:lnTo>
                  <a:cubicBezTo>
                    <a:pt x="417" y="1096"/>
                    <a:pt x="393" y="1275"/>
                    <a:pt x="381" y="1442"/>
                  </a:cubicBezTo>
                  <a:cubicBezTo>
                    <a:pt x="381" y="1763"/>
                    <a:pt x="369" y="2108"/>
                    <a:pt x="369" y="2442"/>
                  </a:cubicBezTo>
                  <a:cubicBezTo>
                    <a:pt x="369" y="2751"/>
                    <a:pt x="369" y="3073"/>
                    <a:pt x="358" y="3394"/>
                  </a:cubicBezTo>
                  <a:cubicBezTo>
                    <a:pt x="322" y="5395"/>
                    <a:pt x="274" y="7407"/>
                    <a:pt x="239" y="9419"/>
                  </a:cubicBezTo>
                  <a:cubicBezTo>
                    <a:pt x="191" y="11669"/>
                    <a:pt x="143" y="13907"/>
                    <a:pt x="84" y="16158"/>
                  </a:cubicBezTo>
                  <a:cubicBezTo>
                    <a:pt x="72" y="16789"/>
                    <a:pt x="60" y="17420"/>
                    <a:pt x="24" y="18027"/>
                  </a:cubicBezTo>
                  <a:cubicBezTo>
                    <a:pt x="12" y="18301"/>
                    <a:pt x="0" y="18896"/>
                    <a:pt x="0" y="18896"/>
                  </a:cubicBezTo>
                  <a:lnTo>
                    <a:pt x="24" y="18944"/>
                  </a:lnTo>
                  <a:cubicBezTo>
                    <a:pt x="250" y="19206"/>
                    <a:pt x="500" y="19325"/>
                    <a:pt x="858" y="19325"/>
                  </a:cubicBezTo>
                  <a:lnTo>
                    <a:pt x="929" y="19325"/>
                  </a:lnTo>
                  <a:cubicBezTo>
                    <a:pt x="1334" y="19313"/>
                    <a:pt x="1763" y="19301"/>
                    <a:pt x="2179" y="19301"/>
                  </a:cubicBezTo>
                  <a:lnTo>
                    <a:pt x="2536" y="19301"/>
                  </a:lnTo>
                  <a:cubicBezTo>
                    <a:pt x="3013" y="19301"/>
                    <a:pt x="3489" y="19313"/>
                    <a:pt x="3965" y="19325"/>
                  </a:cubicBezTo>
                  <a:cubicBezTo>
                    <a:pt x="4549" y="19337"/>
                    <a:pt x="5156" y="19361"/>
                    <a:pt x="5739" y="19361"/>
                  </a:cubicBezTo>
                  <a:lnTo>
                    <a:pt x="5846" y="19361"/>
                  </a:lnTo>
                  <a:cubicBezTo>
                    <a:pt x="6192" y="19361"/>
                    <a:pt x="6549" y="19337"/>
                    <a:pt x="6870" y="19337"/>
                  </a:cubicBezTo>
                  <a:cubicBezTo>
                    <a:pt x="7216" y="19325"/>
                    <a:pt x="7561" y="19325"/>
                    <a:pt x="7894" y="19325"/>
                  </a:cubicBezTo>
                  <a:lnTo>
                    <a:pt x="8073" y="19325"/>
                  </a:lnTo>
                  <a:cubicBezTo>
                    <a:pt x="8990" y="19337"/>
                    <a:pt x="9906" y="19361"/>
                    <a:pt x="10811" y="19372"/>
                  </a:cubicBezTo>
                  <a:cubicBezTo>
                    <a:pt x="11454" y="19384"/>
                    <a:pt x="12097" y="19396"/>
                    <a:pt x="12752" y="19396"/>
                  </a:cubicBezTo>
                  <a:lnTo>
                    <a:pt x="12990" y="19396"/>
                  </a:lnTo>
                  <a:cubicBezTo>
                    <a:pt x="13300" y="19396"/>
                    <a:pt x="13633" y="19384"/>
                    <a:pt x="13931" y="19372"/>
                  </a:cubicBezTo>
                  <a:cubicBezTo>
                    <a:pt x="14288" y="19337"/>
                    <a:pt x="14419" y="19206"/>
                    <a:pt x="14466" y="18849"/>
                  </a:cubicBezTo>
                  <a:cubicBezTo>
                    <a:pt x="14490" y="18658"/>
                    <a:pt x="14490" y="18444"/>
                    <a:pt x="14490" y="18253"/>
                  </a:cubicBezTo>
                  <a:lnTo>
                    <a:pt x="14490" y="18087"/>
                  </a:lnTo>
                  <a:lnTo>
                    <a:pt x="14490" y="17491"/>
                  </a:lnTo>
                  <a:cubicBezTo>
                    <a:pt x="14490" y="17110"/>
                    <a:pt x="14490" y="16705"/>
                    <a:pt x="14502" y="16324"/>
                  </a:cubicBezTo>
                  <a:cubicBezTo>
                    <a:pt x="14538" y="15884"/>
                    <a:pt x="14562" y="15443"/>
                    <a:pt x="14597" y="15015"/>
                  </a:cubicBezTo>
                  <a:cubicBezTo>
                    <a:pt x="14621" y="14681"/>
                    <a:pt x="14657" y="14372"/>
                    <a:pt x="14669" y="14038"/>
                  </a:cubicBezTo>
                  <a:cubicBezTo>
                    <a:pt x="14705" y="13598"/>
                    <a:pt x="14728" y="13169"/>
                    <a:pt x="14740" y="12717"/>
                  </a:cubicBezTo>
                  <a:cubicBezTo>
                    <a:pt x="14764" y="12312"/>
                    <a:pt x="14788" y="11919"/>
                    <a:pt x="14824" y="11514"/>
                  </a:cubicBezTo>
                  <a:cubicBezTo>
                    <a:pt x="14836" y="11229"/>
                    <a:pt x="14859" y="10943"/>
                    <a:pt x="14883" y="10669"/>
                  </a:cubicBezTo>
                  <a:cubicBezTo>
                    <a:pt x="14907" y="10217"/>
                    <a:pt x="14955" y="9776"/>
                    <a:pt x="14967" y="9312"/>
                  </a:cubicBezTo>
                  <a:cubicBezTo>
                    <a:pt x="14978" y="8907"/>
                    <a:pt x="14978" y="8490"/>
                    <a:pt x="14978" y="8109"/>
                  </a:cubicBezTo>
                  <a:cubicBezTo>
                    <a:pt x="14978" y="7704"/>
                    <a:pt x="14978" y="7300"/>
                    <a:pt x="15002" y="6895"/>
                  </a:cubicBezTo>
                  <a:cubicBezTo>
                    <a:pt x="15038" y="5942"/>
                    <a:pt x="15098" y="4978"/>
                    <a:pt x="15157" y="4037"/>
                  </a:cubicBezTo>
                  <a:lnTo>
                    <a:pt x="15181" y="3787"/>
                  </a:lnTo>
                  <a:cubicBezTo>
                    <a:pt x="15228" y="3537"/>
                    <a:pt x="15157" y="3335"/>
                    <a:pt x="14955" y="3097"/>
                  </a:cubicBezTo>
                  <a:close/>
                  <a:moveTo>
                    <a:pt x="13907" y="18372"/>
                  </a:moveTo>
                  <a:lnTo>
                    <a:pt x="13907" y="18408"/>
                  </a:lnTo>
                  <a:cubicBezTo>
                    <a:pt x="13895" y="18872"/>
                    <a:pt x="13895" y="18872"/>
                    <a:pt x="13490" y="18872"/>
                  </a:cubicBezTo>
                  <a:lnTo>
                    <a:pt x="13419" y="18872"/>
                  </a:lnTo>
                  <a:cubicBezTo>
                    <a:pt x="12585" y="18849"/>
                    <a:pt x="11740" y="18837"/>
                    <a:pt x="10907" y="18825"/>
                  </a:cubicBezTo>
                  <a:cubicBezTo>
                    <a:pt x="9942" y="18813"/>
                    <a:pt x="8954" y="18789"/>
                    <a:pt x="7978" y="18777"/>
                  </a:cubicBezTo>
                  <a:lnTo>
                    <a:pt x="7859" y="18777"/>
                  </a:lnTo>
                  <a:cubicBezTo>
                    <a:pt x="7537" y="18777"/>
                    <a:pt x="7227" y="18789"/>
                    <a:pt x="6918" y="18789"/>
                  </a:cubicBezTo>
                  <a:cubicBezTo>
                    <a:pt x="6620" y="18813"/>
                    <a:pt x="6311" y="18813"/>
                    <a:pt x="5989" y="18813"/>
                  </a:cubicBezTo>
                  <a:lnTo>
                    <a:pt x="5930" y="18813"/>
                  </a:lnTo>
                  <a:cubicBezTo>
                    <a:pt x="5263" y="18813"/>
                    <a:pt x="4584" y="18789"/>
                    <a:pt x="3929" y="18777"/>
                  </a:cubicBezTo>
                  <a:cubicBezTo>
                    <a:pt x="3513" y="18765"/>
                    <a:pt x="3108" y="18765"/>
                    <a:pt x="2691" y="18765"/>
                  </a:cubicBezTo>
                  <a:lnTo>
                    <a:pt x="1632" y="18765"/>
                  </a:lnTo>
                  <a:lnTo>
                    <a:pt x="1072" y="18765"/>
                  </a:lnTo>
                  <a:cubicBezTo>
                    <a:pt x="977" y="18765"/>
                    <a:pt x="870" y="18765"/>
                    <a:pt x="786" y="18753"/>
                  </a:cubicBezTo>
                  <a:cubicBezTo>
                    <a:pt x="655" y="18729"/>
                    <a:pt x="620" y="18706"/>
                    <a:pt x="620" y="18587"/>
                  </a:cubicBezTo>
                  <a:lnTo>
                    <a:pt x="620" y="18015"/>
                  </a:lnTo>
                  <a:lnTo>
                    <a:pt x="620" y="17622"/>
                  </a:lnTo>
                  <a:lnTo>
                    <a:pt x="631" y="16491"/>
                  </a:lnTo>
                  <a:cubicBezTo>
                    <a:pt x="655" y="15312"/>
                    <a:pt x="667" y="14110"/>
                    <a:pt x="679" y="12919"/>
                  </a:cubicBezTo>
                  <a:cubicBezTo>
                    <a:pt x="679" y="12574"/>
                    <a:pt x="691" y="12229"/>
                    <a:pt x="715" y="11883"/>
                  </a:cubicBezTo>
                  <a:cubicBezTo>
                    <a:pt x="727" y="11550"/>
                    <a:pt x="739" y="11193"/>
                    <a:pt x="750" y="10836"/>
                  </a:cubicBezTo>
                  <a:cubicBezTo>
                    <a:pt x="774" y="10217"/>
                    <a:pt x="774" y="9597"/>
                    <a:pt x="774" y="8990"/>
                  </a:cubicBezTo>
                  <a:cubicBezTo>
                    <a:pt x="774" y="8312"/>
                    <a:pt x="786" y="7621"/>
                    <a:pt x="798" y="6930"/>
                  </a:cubicBezTo>
                  <a:cubicBezTo>
                    <a:pt x="810" y="6311"/>
                    <a:pt x="834" y="5668"/>
                    <a:pt x="858" y="5061"/>
                  </a:cubicBezTo>
                  <a:cubicBezTo>
                    <a:pt x="870" y="4597"/>
                    <a:pt x="893" y="4144"/>
                    <a:pt x="905" y="3692"/>
                  </a:cubicBezTo>
                  <a:cubicBezTo>
                    <a:pt x="917" y="3370"/>
                    <a:pt x="917" y="3061"/>
                    <a:pt x="917" y="2763"/>
                  </a:cubicBezTo>
                  <a:cubicBezTo>
                    <a:pt x="917" y="2466"/>
                    <a:pt x="917" y="2168"/>
                    <a:pt x="929" y="1858"/>
                  </a:cubicBezTo>
                  <a:cubicBezTo>
                    <a:pt x="929" y="1632"/>
                    <a:pt x="965" y="1430"/>
                    <a:pt x="1012" y="1227"/>
                  </a:cubicBezTo>
                  <a:cubicBezTo>
                    <a:pt x="1024" y="1192"/>
                    <a:pt x="1072" y="1120"/>
                    <a:pt x="1084" y="1108"/>
                  </a:cubicBezTo>
                  <a:cubicBezTo>
                    <a:pt x="1346" y="1049"/>
                    <a:pt x="1632" y="989"/>
                    <a:pt x="1905" y="977"/>
                  </a:cubicBezTo>
                  <a:cubicBezTo>
                    <a:pt x="2405" y="965"/>
                    <a:pt x="2941" y="953"/>
                    <a:pt x="3453" y="953"/>
                  </a:cubicBezTo>
                  <a:cubicBezTo>
                    <a:pt x="4072" y="930"/>
                    <a:pt x="4727" y="930"/>
                    <a:pt x="5370" y="906"/>
                  </a:cubicBezTo>
                  <a:cubicBezTo>
                    <a:pt x="5954" y="894"/>
                    <a:pt x="6549" y="846"/>
                    <a:pt x="7120" y="799"/>
                  </a:cubicBezTo>
                  <a:cubicBezTo>
                    <a:pt x="7406" y="787"/>
                    <a:pt x="7704" y="751"/>
                    <a:pt x="7989" y="739"/>
                  </a:cubicBezTo>
                  <a:lnTo>
                    <a:pt x="8609" y="692"/>
                  </a:lnTo>
                  <a:cubicBezTo>
                    <a:pt x="9144" y="656"/>
                    <a:pt x="9716" y="620"/>
                    <a:pt x="10264" y="608"/>
                  </a:cubicBezTo>
                  <a:lnTo>
                    <a:pt x="10371" y="608"/>
                  </a:lnTo>
                  <a:cubicBezTo>
                    <a:pt x="10716" y="608"/>
                    <a:pt x="11073" y="632"/>
                    <a:pt x="11442" y="668"/>
                  </a:cubicBezTo>
                  <a:cubicBezTo>
                    <a:pt x="11585" y="680"/>
                    <a:pt x="11740" y="692"/>
                    <a:pt x="11883" y="692"/>
                  </a:cubicBezTo>
                  <a:lnTo>
                    <a:pt x="11883" y="739"/>
                  </a:lnTo>
                  <a:cubicBezTo>
                    <a:pt x="11883" y="858"/>
                    <a:pt x="11907" y="953"/>
                    <a:pt x="11883" y="1037"/>
                  </a:cubicBezTo>
                  <a:cubicBezTo>
                    <a:pt x="11871" y="1465"/>
                    <a:pt x="11847" y="1906"/>
                    <a:pt x="11811" y="2335"/>
                  </a:cubicBezTo>
                  <a:cubicBezTo>
                    <a:pt x="11799" y="2632"/>
                    <a:pt x="11788" y="2930"/>
                    <a:pt x="11764" y="3239"/>
                  </a:cubicBezTo>
                  <a:cubicBezTo>
                    <a:pt x="11752" y="3573"/>
                    <a:pt x="11871" y="3704"/>
                    <a:pt x="12216" y="3728"/>
                  </a:cubicBezTo>
                  <a:cubicBezTo>
                    <a:pt x="12597" y="3763"/>
                    <a:pt x="12990" y="3775"/>
                    <a:pt x="13359" y="3787"/>
                  </a:cubicBezTo>
                  <a:lnTo>
                    <a:pt x="13597" y="3811"/>
                  </a:lnTo>
                  <a:cubicBezTo>
                    <a:pt x="13847" y="3823"/>
                    <a:pt x="14109" y="3823"/>
                    <a:pt x="14371" y="3835"/>
                  </a:cubicBezTo>
                  <a:lnTo>
                    <a:pt x="14597" y="3835"/>
                  </a:lnTo>
                  <a:cubicBezTo>
                    <a:pt x="14597" y="3871"/>
                    <a:pt x="14597" y="3894"/>
                    <a:pt x="14609" y="3930"/>
                  </a:cubicBezTo>
                  <a:cubicBezTo>
                    <a:pt x="14621" y="4073"/>
                    <a:pt x="14645" y="4192"/>
                    <a:pt x="14645" y="4323"/>
                  </a:cubicBezTo>
                  <a:cubicBezTo>
                    <a:pt x="14621" y="4704"/>
                    <a:pt x="14597" y="5073"/>
                    <a:pt x="14562" y="5442"/>
                  </a:cubicBezTo>
                  <a:cubicBezTo>
                    <a:pt x="14538" y="5978"/>
                    <a:pt x="14490" y="6526"/>
                    <a:pt x="14478" y="7061"/>
                  </a:cubicBezTo>
                  <a:cubicBezTo>
                    <a:pt x="14466" y="7538"/>
                    <a:pt x="14443" y="8038"/>
                    <a:pt x="14443" y="8514"/>
                  </a:cubicBezTo>
                  <a:cubicBezTo>
                    <a:pt x="14443" y="9014"/>
                    <a:pt x="14431" y="9550"/>
                    <a:pt x="14419" y="10062"/>
                  </a:cubicBezTo>
                  <a:cubicBezTo>
                    <a:pt x="14383" y="10598"/>
                    <a:pt x="14359" y="11133"/>
                    <a:pt x="14312" y="11669"/>
                  </a:cubicBezTo>
                  <a:cubicBezTo>
                    <a:pt x="14264" y="12241"/>
                    <a:pt x="14228" y="12836"/>
                    <a:pt x="14205" y="13419"/>
                  </a:cubicBezTo>
                  <a:cubicBezTo>
                    <a:pt x="14181" y="14050"/>
                    <a:pt x="14121" y="14681"/>
                    <a:pt x="14062" y="15300"/>
                  </a:cubicBezTo>
                  <a:cubicBezTo>
                    <a:pt x="13943" y="16313"/>
                    <a:pt x="13835" y="17336"/>
                    <a:pt x="13907" y="18372"/>
                  </a:cubicBezTo>
                  <a:close/>
                  <a:moveTo>
                    <a:pt x="12502" y="1168"/>
                  </a:moveTo>
                  <a:cubicBezTo>
                    <a:pt x="13121" y="1727"/>
                    <a:pt x="13633" y="2382"/>
                    <a:pt x="14193" y="3132"/>
                  </a:cubicBezTo>
                  <a:cubicBezTo>
                    <a:pt x="13966" y="3156"/>
                    <a:pt x="13764" y="3168"/>
                    <a:pt x="13550" y="3168"/>
                  </a:cubicBezTo>
                  <a:lnTo>
                    <a:pt x="13550" y="3168"/>
                  </a:lnTo>
                  <a:cubicBezTo>
                    <a:pt x="13181" y="3168"/>
                    <a:pt x="12800" y="3132"/>
                    <a:pt x="12407" y="3097"/>
                  </a:cubicBezTo>
                  <a:cubicBezTo>
                    <a:pt x="12347" y="2442"/>
                    <a:pt x="12395" y="1811"/>
                    <a:pt x="12502" y="1168"/>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81" name="Google Shape;1801;p49"/>
            <p:cNvSpPr/>
            <p:nvPr/>
          </p:nvSpPr>
          <p:spPr>
            <a:xfrm>
              <a:off x="2158600" y="3244575"/>
              <a:ext cx="266125" cy="18775"/>
            </a:xfrm>
            <a:custGeom>
              <a:avLst/>
              <a:gdLst/>
              <a:ahLst/>
              <a:cxnLst/>
              <a:rect l="l" t="t" r="r" b="b"/>
              <a:pathLst>
                <a:path w="10645" h="751" extrusionOk="0">
                  <a:moveTo>
                    <a:pt x="10251" y="155"/>
                  </a:moveTo>
                  <a:lnTo>
                    <a:pt x="10216" y="155"/>
                  </a:lnTo>
                  <a:cubicBezTo>
                    <a:pt x="10109" y="155"/>
                    <a:pt x="9989" y="155"/>
                    <a:pt x="9882" y="167"/>
                  </a:cubicBezTo>
                  <a:cubicBezTo>
                    <a:pt x="9728" y="167"/>
                    <a:pt x="9573" y="179"/>
                    <a:pt x="9406" y="179"/>
                  </a:cubicBezTo>
                  <a:lnTo>
                    <a:pt x="9311" y="179"/>
                  </a:lnTo>
                  <a:cubicBezTo>
                    <a:pt x="8680" y="167"/>
                    <a:pt x="8037" y="155"/>
                    <a:pt x="7418" y="143"/>
                  </a:cubicBezTo>
                  <a:lnTo>
                    <a:pt x="5406" y="96"/>
                  </a:lnTo>
                  <a:cubicBezTo>
                    <a:pt x="4346" y="84"/>
                    <a:pt x="3310" y="48"/>
                    <a:pt x="2250" y="36"/>
                  </a:cubicBezTo>
                  <a:cubicBezTo>
                    <a:pt x="1750" y="24"/>
                    <a:pt x="1250" y="24"/>
                    <a:pt x="750" y="1"/>
                  </a:cubicBezTo>
                  <a:lnTo>
                    <a:pt x="703" y="1"/>
                  </a:lnTo>
                  <a:lnTo>
                    <a:pt x="631" y="1"/>
                  </a:lnTo>
                  <a:cubicBezTo>
                    <a:pt x="584" y="1"/>
                    <a:pt x="560" y="1"/>
                    <a:pt x="524" y="24"/>
                  </a:cubicBezTo>
                  <a:cubicBezTo>
                    <a:pt x="464" y="36"/>
                    <a:pt x="417" y="60"/>
                    <a:pt x="357" y="108"/>
                  </a:cubicBezTo>
                  <a:cubicBezTo>
                    <a:pt x="334" y="120"/>
                    <a:pt x="298" y="143"/>
                    <a:pt x="274" y="167"/>
                  </a:cubicBezTo>
                  <a:lnTo>
                    <a:pt x="0" y="322"/>
                  </a:lnTo>
                  <a:lnTo>
                    <a:pt x="286" y="441"/>
                  </a:lnTo>
                  <a:cubicBezTo>
                    <a:pt x="334" y="453"/>
                    <a:pt x="381" y="465"/>
                    <a:pt x="405" y="477"/>
                  </a:cubicBezTo>
                  <a:cubicBezTo>
                    <a:pt x="476" y="513"/>
                    <a:pt x="536" y="536"/>
                    <a:pt x="619" y="560"/>
                  </a:cubicBezTo>
                  <a:lnTo>
                    <a:pt x="738" y="572"/>
                  </a:lnTo>
                  <a:cubicBezTo>
                    <a:pt x="1000" y="584"/>
                    <a:pt x="1286" y="620"/>
                    <a:pt x="1572" y="620"/>
                  </a:cubicBezTo>
                  <a:lnTo>
                    <a:pt x="1631" y="620"/>
                  </a:lnTo>
                  <a:cubicBezTo>
                    <a:pt x="1905" y="620"/>
                    <a:pt x="2203" y="596"/>
                    <a:pt x="2489" y="584"/>
                  </a:cubicBezTo>
                  <a:cubicBezTo>
                    <a:pt x="2822" y="572"/>
                    <a:pt x="3143" y="548"/>
                    <a:pt x="3477" y="548"/>
                  </a:cubicBezTo>
                  <a:lnTo>
                    <a:pt x="3715" y="548"/>
                  </a:lnTo>
                  <a:cubicBezTo>
                    <a:pt x="4501" y="572"/>
                    <a:pt x="5298" y="596"/>
                    <a:pt x="6096" y="632"/>
                  </a:cubicBezTo>
                  <a:cubicBezTo>
                    <a:pt x="6608" y="643"/>
                    <a:pt x="7132" y="667"/>
                    <a:pt x="7656" y="691"/>
                  </a:cubicBezTo>
                  <a:cubicBezTo>
                    <a:pt x="8335" y="703"/>
                    <a:pt x="9025" y="715"/>
                    <a:pt x="9692" y="727"/>
                  </a:cubicBezTo>
                  <a:lnTo>
                    <a:pt x="10204" y="751"/>
                  </a:lnTo>
                  <a:cubicBezTo>
                    <a:pt x="10275" y="751"/>
                    <a:pt x="10335" y="727"/>
                    <a:pt x="10406" y="715"/>
                  </a:cubicBezTo>
                  <a:cubicBezTo>
                    <a:pt x="10442" y="715"/>
                    <a:pt x="10466" y="703"/>
                    <a:pt x="10513" y="703"/>
                  </a:cubicBezTo>
                  <a:lnTo>
                    <a:pt x="10644" y="691"/>
                  </a:lnTo>
                  <a:lnTo>
                    <a:pt x="10644" y="548"/>
                  </a:lnTo>
                  <a:cubicBezTo>
                    <a:pt x="10644" y="417"/>
                    <a:pt x="10621" y="310"/>
                    <a:pt x="10537" y="251"/>
                  </a:cubicBezTo>
                  <a:cubicBezTo>
                    <a:pt x="10442" y="155"/>
                    <a:pt x="10335" y="155"/>
                    <a:pt x="10251" y="155"/>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82" name="Google Shape;1802;p49"/>
            <p:cNvSpPr/>
            <p:nvPr/>
          </p:nvSpPr>
          <p:spPr>
            <a:xfrm>
              <a:off x="2162450" y="3046625"/>
              <a:ext cx="273575" cy="16400"/>
            </a:xfrm>
            <a:custGeom>
              <a:avLst/>
              <a:gdLst/>
              <a:ahLst/>
              <a:cxnLst/>
              <a:rect l="l" t="t" r="r" b="b"/>
              <a:pathLst>
                <a:path w="10943" h="656" extrusionOk="0">
                  <a:moveTo>
                    <a:pt x="10728" y="144"/>
                  </a:moveTo>
                  <a:cubicBezTo>
                    <a:pt x="10645" y="120"/>
                    <a:pt x="10538" y="108"/>
                    <a:pt x="10455" y="96"/>
                  </a:cubicBezTo>
                  <a:lnTo>
                    <a:pt x="10419" y="96"/>
                  </a:lnTo>
                  <a:cubicBezTo>
                    <a:pt x="10359" y="96"/>
                    <a:pt x="10300" y="108"/>
                    <a:pt x="10240" y="108"/>
                  </a:cubicBezTo>
                  <a:cubicBezTo>
                    <a:pt x="10193" y="108"/>
                    <a:pt x="10145" y="120"/>
                    <a:pt x="10109" y="120"/>
                  </a:cubicBezTo>
                  <a:lnTo>
                    <a:pt x="10109" y="120"/>
                  </a:lnTo>
                  <a:cubicBezTo>
                    <a:pt x="9550" y="120"/>
                    <a:pt x="8990" y="108"/>
                    <a:pt x="8442" y="108"/>
                  </a:cubicBezTo>
                  <a:cubicBezTo>
                    <a:pt x="7978" y="108"/>
                    <a:pt x="7526" y="96"/>
                    <a:pt x="7073" y="96"/>
                  </a:cubicBezTo>
                  <a:cubicBezTo>
                    <a:pt x="6728" y="96"/>
                    <a:pt x="6395" y="96"/>
                    <a:pt x="6061" y="84"/>
                  </a:cubicBezTo>
                  <a:cubicBezTo>
                    <a:pt x="5371" y="60"/>
                    <a:pt x="4656" y="60"/>
                    <a:pt x="3954" y="60"/>
                  </a:cubicBezTo>
                  <a:lnTo>
                    <a:pt x="3323" y="60"/>
                  </a:lnTo>
                  <a:cubicBezTo>
                    <a:pt x="3097" y="60"/>
                    <a:pt x="2858" y="60"/>
                    <a:pt x="2632" y="84"/>
                  </a:cubicBezTo>
                  <a:cubicBezTo>
                    <a:pt x="2370" y="84"/>
                    <a:pt x="2085" y="96"/>
                    <a:pt x="1811" y="96"/>
                  </a:cubicBezTo>
                  <a:cubicBezTo>
                    <a:pt x="1251" y="96"/>
                    <a:pt x="822" y="60"/>
                    <a:pt x="406" y="1"/>
                  </a:cubicBezTo>
                  <a:lnTo>
                    <a:pt x="310" y="1"/>
                  </a:lnTo>
                  <a:cubicBezTo>
                    <a:pt x="227" y="1"/>
                    <a:pt x="144" y="37"/>
                    <a:pt x="84" y="96"/>
                  </a:cubicBezTo>
                  <a:cubicBezTo>
                    <a:pt x="25" y="156"/>
                    <a:pt x="1" y="239"/>
                    <a:pt x="1" y="346"/>
                  </a:cubicBezTo>
                  <a:lnTo>
                    <a:pt x="1" y="418"/>
                  </a:lnTo>
                  <a:lnTo>
                    <a:pt x="60" y="465"/>
                  </a:lnTo>
                  <a:cubicBezTo>
                    <a:pt x="251" y="596"/>
                    <a:pt x="465" y="620"/>
                    <a:pt x="644" y="620"/>
                  </a:cubicBezTo>
                  <a:lnTo>
                    <a:pt x="775" y="620"/>
                  </a:lnTo>
                  <a:lnTo>
                    <a:pt x="846" y="620"/>
                  </a:lnTo>
                  <a:cubicBezTo>
                    <a:pt x="1203" y="620"/>
                    <a:pt x="1561" y="596"/>
                    <a:pt x="1906" y="584"/>
                  </a:cubicBezTo>
                  <a:cubicBezTo>
                    <a:pt x="2394" y="572"/>
                    <a:pt x="2906" y="537"/>
                    <a:pt x="3394" y="537"/>
                  </a:cubicBezTo>
                  <a:lnTo>
                    <a:pt x="3573" y="537"/>
                  </a:lnTo>
                  <a:cubicBezTo>
                    <a:pt x="5085" y="561"/>
                    <a:pt x="6621" y="584"/>
                    <a:pt x="8109" y="620"/>
                  </a:cubicBezTo>
                  <a:lnTo>
                    <a:pt x="10383" y="656"/>
                  </a:lnTo>
                  <a:lnTo>
                    <a:pt x="10407" y="656"/>
                  </a:lnTo>
                  <a:cubicBezTo>
                    <a:pt x="10490" y="656"/>
                    <a:pt x="10586" y="644"/>
                    <a:pt x="10669" y="632"/>
                  </a:cubicBezTo>
                  <a:cubicBezTo>
                    <a:pt x="10717" y="632"/>
                    <a:pt x="10740" y="620"/>
                    <a:pt x="10788" y="620"/>
                  </a:cubicBezTo>
                  <a:lnTo>
                    <a:pt x="10919" y="584"/>
                  </a:lnTo>
                  <a:lnTo>
                    <a:pt x="10943" y="180"/>
                  </a:lnTo>
                  <a:lnTo>
                    <a:pt x="10800" y="168"/>
                  </a:lnTo>
                  <a:cubicBezTo>
                    <a:pt x="10800" y="156"/>
                    <a:pt x="10764" y="156"/>
                    <a:pt x="10728" y="144"/>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83" name="Google Shape;1803;p49"/>
            <p:cNvSpPr/>
            <p:nvPr/>
          </p:nvSpPr>
          <p:spPr>
            <a:xfrm>
              <a:off x="2161275" y="3131175"/>
              <a:ext cx="275350" cy="20550"/>
            </a:xfrm>
            <a:custGeom>
              <a:avLst/>
              <a:gdLst/>
              <a:ahLst/>
              <a:cxnLst/>
              <a:rect l="l" t="t" r="r" b="b"/>
              <a:pathLst>
                <a:path w="11014" h="822" extrusionOk="0">
                  <a:moveTo>
                    <a:pt x="10823" y="357"/>
                  </a:moveTo>
                  <a:cubicBezTo>
                    <a:pt x="10764" y="322"/>
                    <a:pt x="10692" y="286"/>
                    <a:pt x="10597" y="262"/>
                  </a:cubicBezTo>
                  <a:cubicBezTo>
                    <a:pt x="10514" y="262"/>
                    <a:pt x="10406" y="250"/>
                    <a:pt x="10323" y="250"/>
                  </a:cubicBezTo>
                  <a:cubicBezTo>
                    <a:pt x="10180" y="250"/>
                    <a:pt x="10061" y="250"/>
                    <a:pt x="9930" y="262"/>
                  </a:cubicBezTo>
                  <a:cubicBezTo>
                    <a:pt x="9740" y="286"/>
                    <a:pt x="9549" y="286"/>
                    <a:pt x="9347" y="298"/>
                  </a:cubicBezTo>
                  <a:cubicBezTo>
                    <a:pt x="9037" y="310"/>
                    <a:pt x="8716" y="346"/>
                    <a:pt x="8382" y="346"/>
                  </a:cubicBezTo>
                  <a:lnTo>
                    <a:pt x="8275" y="346"/>
                  </a:lnTo>
                  <a:cubicBezTo>
                    <a:pt x="7025" y="322"/>
                    <a:pt x="5763" y="262"/>
                    <a:pt x="4668" y="226"/>
                  </a:cubicBezTo>
                  <a:cubicBezTo>
                    <a:pt x="3953" y="191"/>
                    <a:pt x="3239" y="155"/>
                    <a:pt x="2536" y="107"/>
                  </a:cubicBezTo>
                  <a:cubicBezTo>
                    <a:pt x="2191" y="96"/>
                    <a:pt x="1846" y="60"/>
                    <a:pt x="1512" y="48"/>
                  </a:cubicBezTo>
                  <a:cubicBezTo>
                    <a:pt x="1167" y="36"/>
                    <a:pt x="810" y="0"/>
                    <a:pt x="465" y="0"/>
                  </a:cubicBezTo>
                  <a:lnTo>
                    <a:pt x="441" y="0"/>
                  </a:lnTo>
                  <a:lnTo>
                    <a:pt x="357" y="0"/>
                  </a:lnTo>
                  <a:cubicBezTo>
                    <a:pt x="96" y="0"/>
                    <a:pt x="36" y="179"/>
                    <a:pt x="24" y="286"/>
                  </a:cubicBezTo>
                  <a:lnTo>
                    <a:pt x="0" y="346"/>
                  </a:lnTo>
                  <a:lnTo>
                    <a:pt x="48" y="393"/>
                  </a:lnTo>
                  <a:lnTo>
                    <a:pt x="60" y="405"/>
                  </a:lnTo>
                  <a:cubicBezTo>
                    <a:pt x="84" y="429"/>
                    <a:pt x="107" y="465"/>
                    <a:pt x="155" y="488"/>
                  </a:cubicBezTo>
                  <a:cubicBezTo>
                    <a:pt x="215" y="524"/>
                    <a:pt x="274" y="548"/>
                    <a:pt x="346" y="548"/>
                  </a:cubicBezTo>
                  <a:cubicBezTo>
                    <a:pt x="1703" y="572"/>
                    <a:pt x="3084" y="631"/>
                    <a:pt x="4406" y="691"/>
                  </a:cubicBezTo>
                  <a:cubicBezTo>
                    <a:pt x="5858" y="762"/>
                    <a:pt x="7358" y="822"/>
                    <a:pt x="8835" y="822"/>
                  </a:cubicBezTo>
                  <a:cubicBezTo>
                    <a:pt x="9466" y="822"/>
                    <a:pt x="10049" y="810"/>
                    <a:pt x="10621" y="774"/>
                  </a:cubicBezTo>
                  <a:cubicBezTo>
                    <a:pt x="10680" y="774"/>
                    <a:pt x="10740" y="762"/>
                    <a:pt x="10775" y="750"/>
                  </a:cubicBezTo>
                  <a:lnTo>
                    <a:pt x="10811" y="750"/>
                  </a:lnTo>
                  <a:cubicBezTo>
                    <a:pt x="10883" y="727"/>
                    <a:pt x="10918" y="691"/>
                    <a:pt x="10942" y="655"/>
                  </a:cubicBezTo>
                  <a:cubicBezTo>
                    <a:pt x="10954" y="619"/>
                    <a:pt x="10954" y="596"/>
                    <a:pt x="10978" y="584"/>
                  </a:cubicBezTo>
                  <a:lnTo>
                    <a:pt x="10990" y="536"/>
                  </a:lnTo>
                  <a:lnTo>
                    <a:pt x="11014" y="417"/>
                  </a:lnTo>
                  <a:lnTo>
                    <a:pt x="10918" y="357"/>
                  </a:lnTo>
                  <a:cubicBezTo>
                    <a:pt x="10871" y="369"/>
                    <a:pt x="10835" y="369"/>
                    <a:pt x="10823" y="357"/>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84" name="Google Shape;1804;p49"/>
            <p:cNvSpPr/>
            <p:nvPr/>
          </p:nvSpPr>
          <p:spPr>
            <a:xfrm>
              <a:off x="2165425" y="3088300"/>
              <a:ext cx="270300" cy="14625"/>
            </a:xfrm>
            <a:custGeom>
              <a:avLst/>
              <a:gdLst/>
              <a:ahLst/>
              <a:cxnLst/>
              <a:rect l="l" t="t" r="r" b="b"/>
              <a:pathLst>
                <a:path w="10812" h="585" extrusionOk="0">
                  <a:moveTo>
                    <a:pt x="692" y="584"/>
                  </a:moveTo>
                  <a:lnTo>
                    <a:pt x="727" y="584"/>
                  </a:lnTo>
                  <a:cubicBezTo>
                    <a:pt x="1442" y="548"/>
                    <a:pt x="2204" y="537"/>
                    <a:pt x="3073" y="537"/>
                  </a:cubicBezTo>
                  <a:cubicBezTo>
                    <a:pt x="3859" y="537"/>
                    <a:pt x="4633" y="560"/>
                    <a:pt x="5299" y="572"/>
                  </a:cubicBezTo>
                  <a:cubicBezTo>
                    <a:pt x="5823" y="584"/>
                    <a:pt x="6383" y="584"/>
                    <a:pt x="7014" y="584"/>
                  </a:cubicBezTo>
                  <a:cubicBezTo>
                    <a:pt x="7669" y="584"/>
                    <a:pt x="8312" y="584"/>
                    <a:pt x="8966" y="572"/>
                  </a:cubicBezTo>
                  <a:cubicBezTo>
                    <a:pt x="9419" y="572"/>
                    <a:pt x="9871" y="572"/>
                    <a:pt x="10336" y="560"/>
                  </a:cubicBezTo>
                  <a:cubicBezTo>
                    <a:pt x="10407" y="560"/>
                    <a:pt x="10467" y="537"/>
                    <a:pt x="10526" y="525"/>
                  </a:cubicBezTo>
                  <a:cubicBezTo>
                    <a:pt x="10550" y="525"/>
                    <a:pt x="10586" y="513"/>
                    <a:pt x="10633" y="489"/>
                  </a:cubicBezTo>
                  <a:lnTo>
                    <a:pt x="10812" y="465"/>
                  </a:lnTo>
                  <a:lnTo>
                    <a:pt x="10752" y="298"/>
                  </a:lnTo>
                  <a:cubicBezTo>
                    <a:pt x="10669" y="108"/>
                    <a:pt x="10550" y="1"/>
                    <a:pt x="10359" y="1"/>
                  </a:cubicBezTo>
                  <a:lnTo>
                    <a:pt x="10276" y="1"/>
                  </a:lnTo>
                  <a:cubicBezTo>
                    <a:pt x="10169" y="13"/>
                    <a:pt x="10062" y="13"/>
                    <a:pt x="9943" y="36"/>
                  </a:cubicBezTo>
                  <a:cubicBezTo>
                    <a:pt x="9693" y="60"/>
                    <a:pt x="9419" y="72"/>
                    <a:pt x="9157" y="72"/>
                  </a:cubicBezTo>
                  <a:lnTo>
                    <a:pt x="9050" y="72"/>
                  </a:lnTo>
                  <a:cubicBezTo>
                    <a:pt x="7371" y="72"/>
                    <a:pt x="5609" y="72"/>
                    <a:pt x="3668" y="60"/>
                  </a:cubicBezTo>
                  <a:cubicBezTo>
                    <a:pt x="2989" y="60"/>
                    <a:pt x="2323" y="48"/>
                    <a:pt x="1656" y="36"/>
                  </a:cubicBezTo>
                  <a:cubicBezTo>
                    <a:pt x="1287" y="36"/>
                    <a:pt x="906" y="13"/>
                    <a:pt x="549" y="13"/>
                  </a:cubicBezTo>
                  <a:lnTo>
                    <a:pt x="489" y="13"/>
                  </a:lnTo>
                  <a:cubicBezTo>
                    <a:pt x="406" y="13"/>
                    <a:pt x="168" y="13"/>
                    <a:pt x="61" y="334"/>
                  </a:cubicBezTo>
                  <a:lnTo>
                    <a:pt x="1" y="513"/>
                  </a:lnTo>
                  <a:lnTo>
                    <a:pt x="191" y="525"/>
                  </a:lnTo>
                  <a:cubicBezTo>
                    <a:pt x="251" y="525"/>
                    <a:pt x="311" y="537"/>
                    <a:pt x="370" y="537"/>
                  </a:cubicBezTo>
                  <a:cubicBezTo>
                    <a:pt x="477" y="584"/>
                    <a:pt x="584" y="584"/>
                    <a:pt x="692" y="584"/>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85" name="Google Shape;1805;p49"/>
            <p:cNvSpPr/>
            <p:nvPr/>
          </p:nvSpPr>
          <p:spPr>
            <a:xfrm>
              <a:off x="2162750" y="2963300"/>
              <a:ext cx="273575" cy="16400"/>
            </a:xfrm>
            <a:custGeom>
              <a:avLst/>
              <a:gdLst/>
              <a:ahLst/>
              <a:cxnLst/>
              <a:rect l="l" t="t" r="r" b="b"/>
              <a:pathLst>
                <a:path w="10943" h="656" extrusionOk="0">
                  <a:moveTo>
                    <a:pt x="10716" y="131"/>
                  </a:moveTo>
                  <a:cubicBezTo>
                    <a:pt x="10633" y="119"/>
                    <a:pt x="10526" y="107"/>
                    <a:pt x="10443" y="95"/>
                  </a:cubicBezTo>
                  <a:lnTo>
                    <a:pt x="10407" y="95"/>
                  </a:lnTo>
                  <a:cubicBezTo>
                    <a:pt x="10347" y="95"/>
                    <a:pt x="10288" y="107"/>
                    <a:pt x="10228" y="107"/>
                  </a:cubicBezTo>
                  <a:cubicBezTo>
                    <a:pt x="10181" y="107"/>
                    <a:pt x="10133" y="119"/>
                    <a:pt x="10097" y="119"/>
                  </a:cubicBezTo>
                  <a:lnTo>
                    <a:pt x="10097" y="119"/>
                  </a:lnTo>
                  <a:cubicBezTo>
                    <a:pt x="9538" y="119"/>
                    <a:pt x="8990" y="107"/>
                    <a:pt x="8430" y="107"/>
                  </a:cubicBezTo>
                  <a:cubicBezTo>
                    <a:pt x="7966" y="107"/>
                    <a:pt x="7514" y="95"/>
                    <a:pt x="7061" y="95"/>
                  </a:cubicBezTo>
                  <a:cubicBezTo>
                    <a:pt x="6728" y="95"/>
                    <a:pt x="6383" y="95"/>
                    <a:pt x="6061" y="84"/>
                  </a:cubicBezTo>
                  <a:cubicBezTo>
                    <a:pt x="5371" y="60"/>
                    <a:pt x="4644" y="60"/>
                    <a:pt x="3942" y="60"/>
                  </a:cubicBezTo>
                  <a:lnTo>
                    <a:pt x="3323" y="60"/>
                  </a:lnTo>
                  <a:cubicBezTo>
                    <a:pt x="3096" y="60"/>
                    <a:pt x="2858" y="84"/>
                    <a:pt x="2632" y="84"/>
                  </a:cubicBezTo>
                  <a:cubicBezTo>
                    <a:pt x="2370" y="84"/>
                    <a:pt x="2084" y="95"/>
                    <a:pt x="1822" y="95"/>
                  </a:cubicBezTo>
                  <a:cubicBezTo>
                    <a:pt x="1251" y="95"/>
                    <a:pt x="822" y="60"/>
                    <a:pt x="406" y="0"/>
                  </a:cubicBezTo>
                  <a:lnTo>
                    <a:pt x="310" y="0"/>
                  </a:lnTo>
                  <a:cubicBezTo>
                    <a:pt x="227" y="0"/>
                    <a:pt x="156" y="36"/>
                    <a:pt x="96" y="95"/>
                  </a:cubicBezTo>
                  <a:cubicBezTo>
                    <a:pt x="37" y="155"/>
                    <a:pt x="1" y="238"/>
                    <a:pt x="1" y="345"/>
                  </a:cubicBezTo>
                  <a:lnTo>
                    <a:pt x="1" y="417"/>
                  </a:lnTo>
                  <a:lnTo>
                    <a:pt x="60" y="465"/>
                  </a:lnTo>
                  <a:cubicBezTo>
                    <a:pt x="251" y="595"/>
                    <a:pt x="465" y="619"/>
                    <a:pt x="644" y="619"/>
                  </a:cubicBezTo>
                  <a:lnTo>
                    <a:pt x="775" y="619"/>
                  </a:lnTo>
                  <a:lnTo>
                    <a:pt x="846" y="619"/>
                  </a:lnTo>
                  <a:cubicBezTo>
                    <a:pt x="1203" y="619"/>
                    <a:pt x="1561" y="595"/>
                    <a:pt x="1906" y="584"/>
                  </a:cubicBezTo>
                  <a:cubicBezTo>
                    <a:pt x="2394" y="572"/>
                    <a:pt x="2906" y="536"/>
                    <a:pt x="3394" y="536"/>
                  </a:cubicBezTo>
                  <a:lnTo>
                    <a:pt x="3573" y="536"/>
                  </a:lnTo>
                  <a:cubicBezTo>
                    <a:pt x="5073" y="560"/>
                    <a:pt x="6621" y="584"/>
                    <a:pt x="8097" y="619"/>
                  </a:cubicBezTo>
                  <a:cubicBezTo>
                    <a:pt x="8859" y="631"/>
                    <a:pt x="9621" y="643"/>
                    <a:pt x="10395" y="655"/>
                  </a:cubicBezTo>
                  <a:lnTo>
                    <a:pt x="10407" y="655"/>
                  </a:lnTo>
                  <a:cubicBezTo>
                    <a:pt x="10490" y="655"/>
                    <a:pt x="10585" y="643"/>
                    <a:pt x="10669" y="631"/>
                  </a:cubicBezTo>
                  <a:cubicBezTo>
                    <a:pt x="10716" y="631"/>
                    <a:pt x="10752" y="607"/>
                    <a:pt x="10788" y="607"/>
                  </a:cubicBezTo>
                  <a:lnTo>
                    <a:pt x="10931" y="595"/>
                  </a:lnTo>
                  <a:lnTo>
                    <a:pt x="10943" y="191"/>
                  </a:lnTo>
                  <a:lnTo>
                    <a:pt x="10812" y="179"/>
                  </a:lnTo>
                  <a:cubicBezTo>
                    <a:pt x="10788" y="155"/>
                    <a:pt x="10752" y="131"/>
                    <a:pt x="10716" y="131"/>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86" name="Google Shape;1806;p49"/>
            <p:cNvSpPr/>
            <p:nvPr/>
          </p:nvSpPr>
          <p:spPr>
            <a:xfrm>
              <a:off x="2162750" y="2919250"/>
              <a:ext cx="163750" cy="15500"/>
            </a:xfrm>
            <a:custGeom>
              <a:avLst/>
              <a:gdLst/>
              <a:ahLst/>
              <a:cxnLst/>
              <a:rect l="l" t="t" r="r" b="b"/>
              <a:pathLst>
                <a:path w="6550" h="620" extrusionOk="0">
                  <a:moveTo>
                    <a:pt x="441" y="619"/>
                  </a:moveTo>
                  <a:lnTo>
                    <a:pt x="537" y="619"/>
                  </a:lnTo>
                  <a:lnTo>
                    <a:pt x="584" y="619"/>
                  </a:lnTo>
                  <a:lnTo>
                    <a:pt x="1215" y="572"/>
                  </a:lnTo>
                  <a:cubicBezTo>
                    <a:pt x="1537" y="548"/>
                    <a:pt x="1870" y="512"/>
                    <a:pt x="2180" y="512"/>
                  </a:cubicBezTo>
                  <a:lnTo>
                    <a:pt x="2918" y="512"/>
                  </a:lnTo>
                  <a:cubicBezTo>
                    <a:pt x="3561" y="512"/>
                    <a:pt x="4204" y="512"/>
                    <a:pt x="4823" y="536"/>
                  </a:cubicBezTo>
                  <a:cubicBezTo>
                    <a:pt x="5275" y="536"/>
                    <a:pt x="5716" y="536"/>
                    <a:pt x="6168" y="548"/>
                  </a:cubicBezTo>
                  <a:cubicBezTo>
                    <a:pt x="6240" y="548"/>
                    <a:pt x="6299" y="536"/>
                    <a:pt x="6359" y="512"/>
                  </a:cubicBezTo>
                  <a:cubicBezTo>
                    <a:pt x="6371" y="512"/>
                    <a:pt x="6406" y="500"/>
                    <a:pt x="6418" y="500"/>
                  </a:cubicBezTo>
                  <a:lnTo>
                    <a:pt x="6537" y="476"/>
                  </a:lnTo>
                  <a:lnTo>
                    <a:pt x="6549" y="83"/>
                  </a:lnTo>
                  <a:lnTo>
                    <a:pt x="6430" y="60"/>
                  </a:lnTo>
                  <a:cubicBezTo>
                    <a:pt x="6418" y="60"/>
                    <a:pt x="6394" y="36"/>
                    <a:pt x="6371" y="36"/>
                  </a:cubicBezTo>
                  <a:cubicBezTo>
                    <a:pt x="6311" y="24"/>
                    <a:pt x="6252" y="12"/>
                    <a:pt x="6180" y="0"/>
                  </a:cubicBezTo>
                  <a:lnTo>
                    <a:pt x="6168" y="0"/>
                  </a:lnTo>
                  <a:cubicBezTo>
                    <a:pt x="6121" y="0"/>
                    <a:pt x="6073" y="12"/>
                    <a:pt x="6037" y="24"/>
                  </a:cubicBezTo>
                  <a:cubicBezTo>
                    <a:pt x="6013" y="24"/>
                    <a:pt x="5990" y="36"/>
                    <a:pt x="5978" y="36"/>
                  </a:cubicBezTo>
                  <a:lnTo>
                    <a:pt x="5001" y="36"/>
                  </a:lnTo>
                  <a:lnTo>
                    <a:pt x="4204" y="36"/>
                  </a:lnTo>
                  <a:lnTo>
                    <a:pt x="3608" y="36"/>
                  </a:lnTo>
                  <a:cubicBezTo>
                    <a:pt x="3085" y="36"/>
                    <a:pt x="2537" y="36"/>
                    <a:pt x="2001" y="71"/>
                  </a:cubicBezTo>
                  <a:cubicBezTo>
                    <a:pt x="1870" y="71"/>
                    <a:pt x="1727" y="83"/>
                    <a:pt x="1596" y="95"/>
                  </a:cubicBezTo>
                  <a:cubicBezTo>
                    <a:pt x="1406" y="119"/>
                    <a:pt x="1191" y="131"/>
                    <a:pt x="1001" y="131"/>
                  </a:cubicBezTo>
                  <a:cubicBezTo>
                    <a:pt x="739" y="131"/>
                    <a:pt x="513" y="95"/>
                    <a:pt x="322" y="60"/>
                  </a:cubicBezTo>
                  <a:cubicBezTo>
                    <a:pt x="287" y="60"/>
                    <a:pt x="275" y="36"/>
                    <a:pt x="239" y="36"/>
                  </a:cubicBezTo>
                  <a:cubicBezTo>
                    <a:pt x="168" y="36"/>
                    <a:pt x="1" y="71"/>
                    <a:pt x="1" y="381"/>
                  </a:cubicBezTo>
                  <a:lnTo>
                    <a:pt x="1" y="441"/>
                  </a:lnTo>
                  <a:lnTo>
                    <a:pt x="37" y="488"/>
                  </a:lnTo>
                  <a:cubicBezTo>
                    <a:pt x="168" y="607"/>
                    <a:pt x="334" y="619"/>
                    <a:pt x="441" y="619"/>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87" name="Google Shape;1807;p49"/>
            <p:cNvSpPr/>
            <p:nvPr/>
          </p:nvSpPr>
          <p:spPr>
            <a:xfrm>
              <a:off x="2165425" y="3005250"/>
              <a:ext cx="270300" cy="14625"/>
            </a:xfrm>
            <a:custGeom>
              <a:avLst/>
              <a:gdLst/>
              <a:ahLst/>
              <a:cxnLst/>
              <a:rect l="l" t="t" r="r" b="b"/>
              <a:pathLst>
                <a:path w="10812" h="585" extrusionOk="0">
                  <a:moveTo>
                    <a:pt x="358" y="561"/>
                  </a:moveTo>
                  <a:cubicBezTo>
                    <a:pt x="465" y="572"/>
                    <a:pt x="561" y="584"/>
                    <a:pt x="692" y="584"/>
                  </a:cubicBezTo>
                  <a:lnTo>
                    <a:pt x="727" y="584"/>
                  </a:lnTo>
                  <a:cubicBezTo>
                    <a:pt x="1442" y="561"/>
                    <a:pt x="2204" y="549"/>
                    <a:pt x="3073" y="549"/>
                  </a:cubicBezTo>
                  <a:cubicBezTo>
                    <a:pt x="3859" y="549"/>
                    <a:pt x="4633" y="561"/>
                    <a:pt x="5299" y="572"/>
                  </a:cubicBezTo>
                  <a:cubicBezTo>
                    <a:pt x="5823" y="584"/>
                    <a:pt x="6383" y="584"/>
                    <a:pt x="7014" y="584"/>
                  </a:cubicBezTo>
                  <a:cubicBezTo>
                    <a:pt x="7669" y="584"/>
                    <a:pt x="8312" y="584"/>
                    <a:pt x="8966" y="572"/>
                  </a:cubicBezTo>
                  <a:cubicBezTo>
                    <a:pt x="9419" y="572"/>
                    <a:pt x="9871" y="572"/>
                    <a:pt x="10336" y="561"/>
                  </a:cubicBezTo>
                  <a:cubicBezTo>
                    <a:pt x="10407" y="561"/>
                    <a:pt x="10467" y="549"/>
                    <a:pt x="10526" y="525"/>
                  </a:cubicBezTo>
                  <a:cubicBezTo>
                    <a:pt x="10550" y="525"/>
                    <a:pt x="10586" y="513"/>
                    <a:pt x="10633" y="501"/>
                  </a:cubicBezTo>
                  <a:lnTo>
                    <a:pt x="10812" y="465"/>
                  </a:lnTo>
                  <a:lnTo>
                    <a:pt x="10752" y="299"/>
                  </a:lnTo>
                  <a:cubicBezTo>
                    <a:pt x="10669" y="108"/>
                    <a:pt x="10550" y="1"/>
                    <a:pt x="10359" y="1"/>
                  </a:cubicBezTo>
                  <a:lnTo>
                    <a:pt x="10276" y="1"/>
                  </a:lnTo>
                  <a:cubicBezTo>
                    <a:pt x="10169" y="25"/>
                    <a:pt x="10062" y="25"/>
                    <a:pt x="9943" y="37"/>
                  </a:cubicBezTo>
                  <a:cubicBezTo>
                    <a:pt x="9693" y="72"/>
                    <a:pt x="9419" y="84"/>
                    <a:pt x="9157" y="84"/>
                  </a:cubicBezTo>
                  <a:lnTo>
                    <a:pt x="9050" y="84"/>
                  </a:lnTo>
                  <a:cubicBezTo>
                    <a:pt x="7371" y="84"/>
                    <a:pt x="5609" y="84"/>
                    <a:pt x="3668" y="60"/>
                  </a:cubicBezTo>
                  <a:cubicBezTo>
                    <a:pt x="2989" y="60"/>
                    <a:pt x="2323" y="49"/>
                    <a:pt x="1656" y="37"/>
                  </a:cubicBezTo>
                  <a:cubicBezTo>
                    <a:pt x="1287" y="37"/>
                    <a:pt x="906" y="25"/>
                    <a:pt x="549" y="25"/>
                  </a:cubicBezTo>
                  <a:lnTo>
                    <a:pt x="489" y="25"/>
                  </a:lnTo>
                  <a:cubicBezTo>
                    <a:pt x="406" y="25"/>
                    <a:pt x="168" y="25"/>
                    <a:pt x="61" y="334"/>
                  </a:cubicBezTo>
                  <a:lnTo>
                    <a:pt x="1" y="513"/>
                  </a:lnTo>
                  <a:lnTo>
                    <a:pt x="191" y="525"/>
                  </a:lnTo>
                  <a:cubicBezTo>
                    <a:pt x="239" y="537"/>
                    <a:pt x="299" y="537"/>
                    <a:pt x="358" y="561"/>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88" name="Google Shape;1808;p49"/>
            <p:cNvSpPr/>
            <p:nvPr/>
          </p:nvSpPr>
          <p:spPr>
            <a:xfrm>
              <a:off x="2165150" y="3199025"/>
              <a:ext cx="262550" cy="17900"/>
            </a:xfrm>
            <a:custGeom>
              <a:avLst/>
              <a:gdLst/>
              <a:ahLst/>
              <a:cxnLst/>
              <a:rect l="l" t="t" r="r" b="b"/>
              <a:pathLst>
                <a:path w="10502" h="716" extrusionOk="0">
                  <a:moveTo>
                    <a:pt x="9942" y="1"/>
                  </a:moveTo>
                  <a:lnTo>
                    <a:pt x="9775" y="1"/>
                  </a:lnTo>
                  <a:lnTo>
                    <a:pt x="9727" y="1"/>
                  </a:lnTo>
                  <a:cubicBezTo>
                    <a:pt x="9346" y="13"/>
                    <a:pt x="8954" y="37"/>
                    <a:pt x="8573" y="60"/>
                  </a:cubicBezTo>
                  <a:cubicBezTo>
                    <a:pt x="7751" y="96"/>
                    <a:pt x="6918" y="144"/>
                    <a:pt x="6084" y="179"/>
                  </a:cubicBezTo>
                  <a:cubicBezTo>
                    <a:pt x="5679" y="191"/>
                    <a:pt x="5263" y="191"/>
                    <a:pt x="4774" y="191"/>
                  </a:cubicBezTo>
                  <a:lnTo>
                    <a:pt x="3536" y="191"/>
                  </a:lnTo>
                  <a:lnTo>
                    <a:pt x="2941" y="191"/>
                  </a:lnTo>
                  <a:cubicBezTo>
                    <a:pt x="2488" y="191"/>
                    <a:pt x="2024" y="179"/>
                    <a:pt x="1548" y="156"/>
                  </a:cubicBezTo>
                  <a:cubicBezTo>
                    <a:pt x="1215" y="156"/>
                    <a:pt x="893" y="144"/>
                    <a:pt x="560" y="144"/>
                  </a:cubicBezTo>
                  <a:lnTo>
                    <a:pt x="500" y="144"/>
                  </a:lnTo>
                  <a:lnTo>
                    <a:pt x="405" y="144"/>
                  </a:lnTo>
                  <a:cubicBezTo>
                    <a:pt x="202" y="144"/>
                    <a:pt x="83" y="227"/>
                    <a:pt x="24" y="430"/>
                  </a:cubicBezTo>
                  <a:lnTo>
                    <a:pt x="0" y="525"/>
                  </a:lnTo>
                  <a:lnTo>
                    <a:pt x="107" y="584"/>
                  </a:lnTo>
                  <a:cubicBezTo>
                    <a:pt x="119" y="608"/>
                    <a:pt x="131" y="608"/>
                    <a:pt x="131" y="620"/>
                  </a:cubicBezTo>
                  <a:cubicBezTo>
                    <a:pt x="179" y="668"/>
                    <a:pt x="250" y="715"/>
                    <a:pt x="345" y="715"/>
                  </a:cubicBezTo>
                  <a:lnTo>
                    <a:pt x="345" y="715"/>
                  </a:lnTo>
                  <a:cubicBezTo>
                    <a:pt x="3679" y="668"/>
                    <a:pt x="6989" y="608"/>
                    <a:pt x="10323" y="560"/>
                  </a:cubicBezTo>
                  <a:lnTo>
                    <a:pt x="10442" y="549"/>
                  </a:lnTo>
                  <a:lnTo>
                    <a:pt x="10501" y="227"/>
                  </a:lnTo>
                  <a:lnTo>
                    <a:pt x="10442" y="179"/>
                  </a:lnTo>
                  <a:cubicBezTo>
                    <a:pt x="10299" y="25"/>
                    <a:pt x="10085" y="1"/>
                    <a:pt x="9942" y="1"/>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grpSp>
      <p:grpSp>
        <p:nvGrpSpPr>
          <p:cNvPr id="45" name="Google Shape;1494;p49"/>
          <p:cNvGrpSpPr/>
          <p:nvPr/>
        </p:nvGrpSpPr>
        <p:grpSpPr>
          <a:xfrm>
            <a:off x="6017034" y="4928313"/>
            <a:ext cx="367599" cy="503544"/>
            <a:chOff x="1731150" y="1748550"/>
            <a:chExt cx="228625" cy="313175"/>
          </a:xfrm>
        </p:grpSpPr>
        <p:sp>
          <p:nvSpPr>
            <p:cNvPr id="46" name="Google Shape;1495;p49"/>
            <p:cNvSpPr/>
            <p:nvPr/>
          </p:nvSpPr>
          <p:spPr>
            <a:xfrm>
              <a:off x="1775500" y="1809575"/>
              <a:ext cx="134275" cy="179800"/>
            </a:xfrm>
            <a:custGeom>
              <a:avLst/>
              <a:gdLst/>
              <a:ahLst/>
              <a:cxnLst/>
              <a:rect l="l" t="t" r="r" b="b"/>
              <a:pathLst>
                <a:path w="5371" h="7192" extrusionOk="0">
                  <a:moveTo>
                    <a:pt x="5335" y="584"/>
                  </a:moveTo>
                  <a:cubicBezTo>
                    <a:pt x="5335" y="560"/>
                    <a:pt x="5335" y="548"/>
                    <a:pt x="5347" y="525"/>
                  </a:cubicBezTo>
                  <a:lnTo>
                    <a:pt x="5371" y="429"/>
                  </a:lnTo>
                  <a:lnTo>
                    <a:pt x="5299" y="370"/>
                  </a:lnTo>
                  <a:lnTo>
                    <a:pt x="5228" y="310"/>
                  </a:lnTo>
                  <a:cubicBezTo>
                    <a:pt x="5109" y="215"/>
                    <a:pt x="4954" y="108"/>
                    <a:pt x="4763" y="36"/>
                  </a:cubicBezTo>
                  <a:lnTo>
                    <a:pt x="4656" y="1"/>
                  </a:lnTo>
                  <a:lnTo>
                    <a:pt x="4585" y="72"/>
                  </a:lnTo>
                  <a:cubicBezTo>
                    <a:pt x="4573" y="108"/>
                    <a:pt x="4537" y="120"/>
                    <a:pt x="4525" y="132"/>
                  </a:cubicBezTo>
                  <a:cubicBezTo>
                    <a:pt x="4478" y="179"/>
                    <a:pt x="4442" y="227"/>
                    <a:pt x="4406" y="286"/>
                  </a:cubicBezTo>
                  <a:lnTo>
                    <a:pt x="4228" y="548"/>
                  </a:lnTo>
                  <a:cubicBezTo>
                    <a:pt x="4168" y="655"/>
                    <a:pt x="4097" y="751"/>
                    <a:pt x="4037" y="834"/>
                  </a:cubicBezTo>
                  <a:lnTo>
                    <a:pt x="2394" y="3156"/>
                  </a:lnTo>
                  <a:cubicBezTo>
                    <a:pt x="1656" y="4215"/>
                    <a:pt x="929" y="5251"/>
                    <a:pt x="179" y="6311"/>
                  </a:cubicBezTo>
                  <a:cubicBezTo>
                    <a:pt x="132" y="6370"/>
                    <a:pt x="120" y="6418"/>
                    <a:pt x="96" y="6478"/>
                  </a:cubicBezTo>
                  <a:cubicBezTo>
                    <a:pt x="72" y="6501"/>
                    <a:pt x="72" y="6525"/>
                    <a:pt x="60" y="6549"/>
                  </a:cubicBezTo>
                  <a:lnTo>
                    <a:pt x="1" y="6668"/>
                  </a:lnTo>
                  <a:lnTo>
                    <a:pt x="608" y="7097"/>
                  </a:lnTo>
                  <a:lnTo>
                    <a:pt x="703" y="6978"/>
                  </a:lnTo>
                  <a:lnTo>
                    <a:pt x="703" y="6978"/>
                  </a:lnTo>
                  <a:lnTo>
                    <a:pt x="608" y="7097"/>
                  </a:lnTo>
                  <a:lnTo>
                    <a:pt x="727" y="7192"/>
                  </a:lnTo>
                  <a:lnTo>
                    <a:pt x="822" y="7073"/>
                  </a:lnTo>
                  <a:cubicBezTo>
                    <a:pt x="2323" y="4930"/>
                    <a:pt x="3799" y="2834"/>
                    <a:pt x="5275" y="727"/>
                  </a:cubicBezTo>
                  <a:cubicBezTo>
                    <a:pt x="5311" y="667"/>
                    <a:pt x="5335" y="608"/>
                    <a:pt x="5335" y="584"/>
                  </a:cubicBezTo>
                  <a:close/>
                </a:path>
              </a:pathLst>
            </a:custGeom>
            <a:solidFill>
              <a:srgbClr val="66CEFE"/>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47" name="Google Shape;1496;p49"/>
            <p:cNvSpPr/>
            <p:nvPr/>
          </p:nvSpPr>
          <p:spPr>
            <a:xfrm>
              <a:off x="1760925" y="1797675"/>
              <a:ext cx="126825" cy="174450"/>
            </a:xfrm>
            <a:custGeom>
              <a:avLst/>
              <a:gdLst/>
              <a:ahLst/>
              <a:cxnLst/>
              <a:rect l="l" t="t" r="r" b="b"/>
              <a:pathLst>
                <a:path w="5073" h="6978" extrusionOk="0">
                  <a:moveTo>
                    <a:pt x="2477" y="4060"/>
                  </a:moveTo>
                  <a:lnTo>
                    <a:pt x="3858" y="2096"/>
                  </a:lnTo>
                  <a:cubicBezTo>
                    <a:pt x="4025" y="1858"/>
                    <a:pt x="4203" y="1620"/>
                    <a:pt x="4382" y="1382"/>
                  </a:cubicBezTo>
                  <a:cubicBezTo>
                    <a:pt x="4560" y="1143"/>
                    <a:pt x="4727" y="905"/>
                    <a:pt x="4882" y="667"/>
                  </a:cubicBezTo>
                  <a:cubicBezTo>
                    <a:pt x="4930" y="608"/>
                    <a:pt x="4965" y="536"/>
                    <a:pt x="4989" y="477"/>
                  </a:cubicBezTo>
                  <a:cubicBezTo>
                    <a:pt x="5001" y="441"/>
                    <a:pt x="5001" y="429"/>
                    <a:pt x="5013" y="405"/>
                  </a:cubicBezTo>
                  <a:lnTo>
                    <a:pt x="5072" y="286"/>
                  </a:lnTo>
                  <a:lnTo>
                    <a:pt x="4680" y="0"/>
                  </a:lnTo>
                  <a:lnTo>
                    <a:pt x="4584" y="60"/>
                  </a:lnTo>
                  <a:cubicBezTo>
                    <a:pt x="4572" y="72"/>
                    <a:pt x="4560" y="72"/>
                    <a:pt x="4560" y="84"/>
                  </a:cubicBezTo>
                  <a:cubicBezTo>
                    <a:pt x="4525" y="108"/>
                    <a:pt x="4477" y="131"/>
                    <a:pt x="4441" y="179"/>
                  </a:cubicBezTo>
                  <a:cubicBezTo>
                    <a:pt x="4299" y="369"/>
                    <a:pt x="4156" y="548"/>
                    <a:pt x="4001" y="727"/>
                  </a:cubicBezTo>
                  <a:cubicBezTo>
                    <a:pt x="3810" y="965"/>
                    <a:pt x="3608" y="1203"/>
                    <a:pt x="3441" y="1489"/>
                  </a:cubicBezTo>
                  <a:cubicBezTo>
                    <a:pt x="3227" y="1834"/>
                    <a:pt x="2989" y="2155"/>
                    <a:pt x="2775" y="2477"/>
                  </a:cubicBezTo>
                  <a:lnTo>
                    <a:pt x="2667" y="2632"/>
                  </a:lnTo>
                  <a:cubicBezTo>
                    <a:pt x="2429" y="2977"/>
                    <a:pt x="2144" y="3382"/>
                    <a:pt x="1965" y="3822"/>
                  </a:cubicBezTo>
                  <a:cubicBezTo>
                    <a:pt x="1941" y="3918"/>
                    <a:pt x="1882" y="3989"/>
                    <a:pt x="1822" y="4084"/>
                  </a:cubicBezTo>
                  <a:cubicBezTo>
                    <a:pt x="1501" y="4513"/>
                    <a:pt x="1203" y="4953"/>
                    <a:pt x="893" y="5394"/>
                  </a:cubicBezTo>
                  <a:lnTo>
                    <a:pt x="155" y="6465"/>
                  </a:lnTo>
                  <a:cubicBezTo>
                    <a:pt x="119" y="6501"/>
                    <a:pt x="108" y="6537"/>
                    <a:pt x="96" y="6585"/>
                  </a:cubicBezTo>
                  <a:cubicBezTo>
                    <a:pt x="96" y="6596"/>
                    <a:pt x="72" y="6608"/>
                    <a:pt x="60" y="6620"/>
                  </a:cubicBezTo>
                  <a:lnTo>
                    <a:pt x="0" y="6763"/>
                  </a:lnTo>
                  <a:lnTo>
                    <a:pt x="393" y="6977"/>
                  </a:lnTo>
                  <a:lnTo>
                    <a:pt x="465" y="6906"/>
                  </a:lnTo>
                  <a:lnTo>
                    <a:pt x="512" y="6858"/>
                  </a:lnTo>
                  <a:cubicBezTo>
                    <a:pt x="536" y="6835"/>
                    <a:pt x="572" y="6799"/>
                    <a:pt x="596" y="6763"/>
                  </a:cubicBezTo>
                  <a:cubicBezTo>
                    <a:pt x="750" y="6549"/>
                    <a:pt x="893" y="6346"/>
                    <a:pt x="1048" y="6144"/>
                  </a:cubicBezTo>
                  <a:cubicBezTo>
                    <a:pt x="1251" y="5823"/>
                    <a:pt x="2477" y="4060"/>
                    <a:pt x="2477" y="4060"/>
                  </a:cubicBezTo>
                  <a:close/>
                </a:path>
              </a:pathLst>
            </a:custGeom>
            <a:solidFill>
              <a:srgbClr val="66CEFE"/>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48" name="Google Shape;1497;p49"/>
            <p:cNvSpPr/>
            <p:nvPr/>
          </p:nvSpPr>
          <p:spPr>
            <a:xfrm>
              <a:off x="1799625" y="1824750"/>
              <a:ext cx="126525" cy="172075"/>
            </a:xfrm>
            <a:custGeom>
              <a:avLst/>
              <a:gdLst/>
              <a:ahLst/>
              <a:cxnLst/>
              <a:rect l="l" t="t" r="r" b="b"/>
              <a:pathLst>
                <a:path w="5061" h="6883" extrusionOk="0">
                  <a:moveTo>
                    <a:pt x="4667" y="1"/>
                  </a:moveTo>
                  <a:lnTo>
                    <a:pt x="4572" y="60"/>
                  </a:lnTo>
                  <a:cubicBezTo>
                    <a:pt x="4560" y="72"/>
                    <a:pt x="4548" y="72"/>
                    <a:pt x="4525" y="96"/>
                  </a:cubicBezTo>
                  <a:cubicBezTo>
                    <a:pt x="4501" y="120"/>
                    <a:pt x="4453" y="132"/>
                    <a:pt x="4429" y="179"/>
                  </a:cubicBezTo>
                  <a:cubicBezTo>
                    <a:pt x="3548" y="1501"/>
                    <a:pt x="2620" y="2835"/>
                    <a:pt x="1715" y="4097"/>
                  </a:cubicBezTo>
                  <a:cubicBezTo>
                    <a:pt x="1215" y="4811"/>
                    <a:pt x="691" y="5561"/>
                    <a:pt x="179" y="6287"/>
                  </a:cubicBezTo>
                  <a:cubicBezTo>
                    <a:pt x="143" y="6347"/>
                    <a:pt x="107" y="6418"/>
                    <a:pt x="84" y="6478"/>
                  </a:cubicBezTo>
                  <a:cubicBezTo>
                    <a:pt x="60" y="6502"/>
                    <a:pt x="48" y="6525"/>
                    <a:pt x="48" y="6549"/>
                  </a:cubicBezTo>
                  <a:lnTo>
                    <a:pt x="0" y="6621"/>
                  </a:lnTo>
                  <a:lnTo>
                    <a:pt x="48" y="6704"/>
                  </a:lnTo>
                  <a:cubicBezTo>
                    <a:pt x="84" y="6752"/>
                    <a:pt x="155" y="6883"/>
                    <a:pt x="298" y="6883"/>
                  </a:cubicBezTo>
                  <a:cubicBezTo>
                    <a:pt x="345" y="6883"/>
                    <a:pt x="381" y="6859"/>
                    <a:pt x="417" y="6847"/>
                  </a:cubicBezTo>
                  <a:lnTo>
                    <a:pt x="465" y="6835"/>
                  </a:lnTo>
                  <a:lnTo>
                    <a:pt x="917" y="6192"/>
                  </a:lnTo>
                  <a:cubicBezTo>
                    <a:pt x="1310" y="5609"/>
                    <a:pt x="1727" y="5037"/>
                    <a:pt x="2131" y="4454"/>
                  </a:cubicBezTo>
                  <a:lnTo>
                    <a:pt x="2167" y="4418"/>
                  </a:lnTo>
                  <a:cubicBezTo>
                    <a:pt x="2250" y="4299"/>
                    <a:pt x="2322" y="4180"/>
                    <a:pt x="2429" y="4097"/>
                  </a:cubicBezTo>
                  <a:cubicBezTo>
                    <a:pt x="2715" y="3847"/>
                    <a:pt x="2941" y="3525"/>
                    <a:pt x="3155" y="3227"/>
                  </a:cubicBezTo>
                  <a:lnTo>
                    <a:pt x="3239" y="3132"/>
                  </a:lnTo>
                  <a:lnTo>
                    <a:pt x="3453" y="2811"/>
                  </a:lnTo>
                  <a:cubicBezTo>
                    <a:pt x="3667" y="2513"/>
                    <a:pt x="3882" y="2204"/>
                    <a:pt x="4132" y="1906"/>
                  </a:cubicBezTo>
                  <a:cubicBezTo>
                    <a:pt x="4322" y="1656"/>
                    <a:pt x="4477" y="1382"/>
                    <a:pt x="4644" y="1120"/>
                  </a:cubicBezTo>
                  <a:cubicBezTo>
                    <a:pt x="4763" y="930"/>
                    <a:pt x="4870" y="751"/>
                    <a:pt x="5001" y="549"/>
                  </a:cubicBezTo>
                  <a:cubicBezTo>
                    <a:pt x="5037" y="513"/>
                    <a:pt x="5048" y="453"/>
                    <a:pt x="5048" y="406"/>
                  </a:cubicBezTo>
                  <a:lnTo>
                    <a:pt x="5048" y="358"/>
                  </a:lnTo>
                  <a:lnTo>
                    <a:pt x="5060" y="251"/>
                  </a:lnTo>
                  <a:close/>
                </a:path>
              </a:pathLst>
            </a:custGeom>
            <a:solidFill>
              <a:srgbClr val="66CEFE"/>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49" name="Google Shape;1498;p49"/>
            <p:cNvSpPr/>
            <p:nvPr/>
          </p:nvSpPr>
          <p:spPr>
            <a:xfrm>
              <a:off x="1749900" y="1968525"/>
              <a:ext cx="51225" cy="58075"/>
            </a:xfrm>
            <a:custGeom>
              <a:avLst/>
              <a:gdLst/>
              <a:ahLst/>
              <a:cxnLst/>
              <a:rect l="l" t="t" r="r" b="b"/>
              <a:pathLst>
                <a:path w="2049" h="2323" extrusionOk="0">
                  <a:moveTo>
                    <a:pt x="346" y="1"/>
                  </a:moveTo>
                  <a:lnTo>
                    <a:pt x="287" y="191"/>
                  </a:lnTo>
                  <a:cubicBezTo>
                    <a:pt x="263" y="227"/>
                    <a:pt x="251" y="251"/>
                    <a:pt x="251" y="286"/>
                  </a:cubicBezTo>
                  <a:cubicBezTo>
                    <a:pt x="227" y="358"/>
                    <a:pt x="203" y="417"/>
                    <a:pt x="191" y="477"/>
                  </a:cubicBezTo>
                  <a:cubicBezTo>
                    <a:pt x="144" y="655"/>
                    <a:pt x="120" y="846"/>
                    <a:pt x="72" y="1024"/>
                  </a:cubicBezTo>
                  <a:lnTo>
                    <a:pt x="60" y="1132"/>
                  </a:lnTo>
                  <a:cubicBezTo>
                    <a:pt x="48" y="1203"/>
                    <a:pt x="25" y="1275"/>
                    <a:pt x="25" y="1358"/>
                  </a:cubicBezTo>
                  <a:cubicBezTo>
                    <a:pt x="1" y="1572"/>
                    <a:pt x="72" y="1775"/>
                    <a:pt x="263" y="1894"/>
                  </a:cubicBezTo>
                  <a:cubicBezTo>
                    <a:pt x="382" y="1965"/>
                    <a:pt x="906" y="2322"/>
                    <a:pt x="906" y="2322"/>
                  </a:cubicBezTo>
                  <a:lnTo>
                    <a:pt x="1120" y="2167"/>
                  </a:lnTo>
                  <a:cubicBezTo>
                    <a:pt x="1203" y="2108"/>
                    <a:pt x="1299" y="2048"/>
                    <a:pt x="1382" y="1977"/>
                  </a:cubicBezTo>
                  <a:cubicBezTo>
                    <a:pt x="1477" y="1906"/>
                    <a:pt x="1561" y="1846"/>
                    <a:pt x="1656" y="1775"/>
                  </a:cubicBezTo>
                  <a:lnTo>
                    <a:pt x="1715" y="1715"/>
                  </a:lnTo>
                  <a:cubicBezTo>
                    <a:pt x="1811" y="1620"/>
                    <a:pt x="1953" y="1489"/>
                    <a:pt x="2025" y="1263"/>
                  </a:cubicBezTo>
                  <a:lnTo>
                    <a:pt x="2049" y="1155"/>
                  </a:lnTo>
                  <a:close/>
                </a:path>
              </a:pathLst>
            </a:custGeom>
            <a:solidFill>
              <a:sysClr val="window" lastClr="FFFFFF"/>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50" name="Google Shape;1499;p49"/>
            <p:cNvSpPr/>
            <p:nvPr/>
          </p:nvSpPr>
          <p:spPr>
            <a:xfrm>
              <a:off x="1896950" y="1757775"/>
              <a:ext cx="53900" cy="48550"/>
            </a:xfrm>
            <a:custGeom>
              <a:avLst/>
              <a:gdLst/>
              <a:ahLst/>
              <a:cxnLst/>
              <a:rect l="l" t="t" r="r" b="b"/>
              <a:pathLst>
                <a:path w="2156" h="1942" extrusionOk="0">
                  <a:moveTo>
                    <a:pt x="2120" y="977"/>
                  </a:moveTo>
                  <a:cubicBezTo>
                    <a:pt x="1727" y="382"/>
                    <a:pt x="1429" y="168"/>
                    <a:pt x="751" y="25"/>
                  </a:cubicBezTo>
                  <a:lnTo>
                    <a:pt x="691" y="1"/>
                  </a:lnTo>
                  <a:lnTo>
                    <a:pt x="655" y="37"/>
                  </a:lnTo>
                  <a:cubicBezTo>
                    <a:pt x="417" y="156"/>
                    <a:pt x="132" y="299"/>
                    <a:pt x="24" y="656"/>
                  </a:cubicBezTo>
                  <a:lnTo>
                    <a:pt x="1" y="751"/>
                  </a:lnTo>
                  <a:lnTo>
                    <a:pt x="72" y="811"/>
                  </a:lnTo>
                  <a:cubicBezTo>
                    <a:pt x="513" y="1227"/>
                    <a:pt x="1036" y="1584"/>
                    <a:pt x="1620" y="1894"/>
                  </a:cubicBezTo>
                  <a:lnTo>
                    <a:pt x="1703" y="1942"/>
                  </a:lnTo>
                  <a:lnTo>
                    <a:pt x="1786" y="1882"/>
                  </a:lnTo>
                  <a:cubicBezTo>
                    <a:pt x="2108" y="1644"/>
                    <a:pt x="2144" y="1299"/>
                    <a:pt x="2156" y="1049"/>
                  </a:cubicBezTo>
                  <a:lnTo>
                    <a:pt x="2156" y="989"/>
                  </a:lnTo>
                  <a:close/>
                </a:path>
              </a:pathLst>
            </a:custGeom>
            <a:solidFill>
              <a:srgbClr val="A5A5A5"/>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51" name="Google Shape;1500;p49"/>
            <p:cNvSpPr/>
            <p:nvPr/>
          </p:nvSpPr>
          <p:spPr>
            <a:xfrm>
              <a:off x="1878200" y="1780700"/>
              <a:ext cx="62825" cy="50625"/>
            </a:xfrm>
            <a:custGeom>
              <a:avLst/>
              <a:gdLst/>
              <a:ahLst/>
              <a:cxnLst/>
              <a:rect l="l" t="t" r="r" b="b"/>
              <a:pathLst>
                <a:path w="2513" h="2025" extrusionOk="0">
                  <a:moveTo>
                    <a:pt x="2394" y="1346"/>
                  </a:moveTo>
                  <a:cubicBezTo>
                    <a:pt x="2334" y="1203"/>
                    <a:pt x="2251" y="1096"/>
                    <a:pt x="2120" y="989"/>
                  </a:cubicBezTo>
                  <a:cubicBezTo>
                    <a:pt x="1834" y="798"/>
                    <a:pt x="1560" y="608"/>
                    <a:pt x="1286" y="417"/>
                  </a:cubicBezTo>
                  <a:lnTo>
                    <a:pt x="905" y="144"/>
                  </a:lnTo>
                  <a:cubicBezTo>
                    <a:pt x="893" y="144"/>
                    <a:pt x="893" y="132"/>
                    <a:pt x="882" y="120"/>
                  </a:cubicBezTo>
                  <a:cubicBezTo>
                    <a:pt x="834" y="84"/>
                    <a:pt x="774" y="36"/>
                    <a:pt x="703" y="25"/>
                  </a:cubicBezTo>
                  <a:cubicBezTo>
                    <a:pt x="608" y="13"/>
                    <a:pt x="524" y="1"/>
                    <a:pt x="429" y="1"/>
                  </a:cubicBezTo>
                  <a:cubicBezTo>
                    <a:pt x="393" y="1"/>
                    <a:pt x="334" y="1"/>
                    <a:pt x="286" y="13"/>
                  </a:cubicBezTo>
                  <a:cubicBezTo>
                    <a:pt x="120" y="36"/>
                    <a:pt x="0" y="203"/>
                    <a:pt x="0" y="394"/>
                  </a:cubicBezTo>
                  <a:lnTo>
                    <a:pt x="0" y="489"/>
                  </a:lnTo>
                  <a:lnTo>
                    <a:pt x="72" y="537"/>
                  </a:lnTo>
                  <a:cubicBezTo>
                    <a:pt x="96" y="548"/>
                    <a:pt x="108" y="548"/>
                    <a:pt x="131" y="560"/>
                  </a:cubicBezTo>
                  <a:cubicBezTo>
                    <a:pt x="179" y="596"/>
                    <a:pt x="239" y="620"/>
                    <a:pt x="298" y="656"/>
                  </a:cubicBezTo>
                  <a:cubicBezTo>
                    <a:pt x="584" y="775"/>
                    <a:pt x="774" y="906"/>
                    <a:pt x="953" y="1072"/>
                  </a:cubicBezTo>
                  <a:cubicBezTo>
                    <a:pt x="1108" y="1203"/>
                    <a:pt x="1286" y="1310"/>
                    <a:pt x="1465" y="1394"/>
                  </a:cubicBezTo>
                  <a:lnTo>
                    <a:pt x="1548" y="1441"/>
                  </a:lnTo>
                  <a:cubicBezTo>
                    <a:pt x="1655" y="1501"/>
                    <a:pt x="1763" y="1620"/>
                    <a:pt x="1858" y="1739"/>
                  </a:cubicBezTo>
                  <a:cubicBezTo>
                    <a:pt x="1917" y="1799"/>
                    <a:pt x="1965" y="1858"/>
                    <a:pt x="2025" y="1918"/>
                  </a:cubicBezTo>
                  <a:lnTo>
                    <a:pt x="2120" y="2025"/>
                  </a:lnTo>
                  <a:lnTo>
                    <a:pt x="2215" y="1930"/>
                  </a:lnTo>
                  <a:cubicBezTo>
                    <a:pt x="2358" y="1822"/>
                    <a:pt x="2513" y="1644"/>
                    <a:pt x="2394" y="1346"/>
                  </a:cubicBezTo>
                  <a:close/>
                </a:path>
              </a:pathLst>
            </a:custGeom>
            <a:solidFill>
              <a:sysClr val="window" lastClr="FFFFFF"/>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sp>
          <p:nvSpPr>
            <p:cNvPr id="52" name="Google Shape;1501;p49"/>
            <p:cNvSpPr/>
            <p:nvPr/>
          </p:nvSpPr>
          <p:spPr>
            <a:xfrm>
              <a:off x="1731150" y="1748550"/>
              <a:ext cx="228625" cy="313175"/>
            </a:xfrm>
            <a:custGeom>
              <a:avLst/>
              <a:gdLst/>
              <a:ahLst/>
              <a:cxnLst/>
              <a:rect l="l" t="t" r="r" b="b"/>
              <a:pathLst>
                <a:path w="9145" h="12527" extrusionOk="0">
                  <a:moveTo>
                    <a:pt x="7609" y="1"/>
                  </a:moveTo>
                  <a:cubicBezTo>
                    <a:pt x="8097" y="346"/>
                    <a:pt x="8573" y="691"/>
                    <a:pt x="9050" y="1013"/>
                  </a:cubicBezTo>
                  <a:cubicBezTo>
                    <a:pt x="9145" y="1311"/>
                    <a:pt x="9109" y="1584"/>
                    <a:pt x="9038" y="1858"/>
                  </a:cubicBezTo>
                  <a:cubicBezTo>
                    <a:pt x="8990" y="2037"/>
                    <a:pt x="8883" y="2156"/>
                    <a:pt x="8799" y="2299"/>
                  </a:cubicBezTo>
                  <a:cubicBezTo>
                    <a:pt x="8692" y="2454"/>
                    <a:pt x="8561" y="2608"/>
                    <a:pt x="8609" y="2835"/>
                  </a:cubicBezTo>
                  <a:cubicBezTo>
                    <a:pt x="8621" y="2918"/>
                    <a:pt x="8561" y="3025"/>
                    <a:pt x="8514" y="3096"/>
                  </a:cubicBezTo>
                  <a:cubicBezTo>
                    <a:pt x="7716" y="4228"/>
                    <a:pt x="7002" y="5430"/>
                    <a:pt x="6192" y="6561"/>
                  </a:cubicBezTo>
                  <a:cubicBezTo>
                    <a:pt x="6013" y="6823"/>
                    <a:pt x="5823" y="7061"/>
                    <a:pt x="5609" y="7276"/>
                  </a:cubicBezTo>
                  <a:cubicBezTo>
                    <a:pt x="5418" y="7490"/>
                    <a:pt x="5240" y="7692"/>
                    <a:pt x="5097" y="7930"/>
                  </a:cubicBezTo>
                  <a:cubicBezTo>
                    <a:pt x="4704" y="8502"/>
                    <a:pt x="4299" y="9062"/>
                    <a:pt x="3918" y="9633"/>
                  </a:cubicBezTo>
                  <a:cubicBezTo>
                    <a:pt x="3739" y="9883"/>
                    <a:pt x="3561" y="10133"/>
                    <a:pt x="3382" y="10371"/>
                  </a:cubicBezTo>
                  <a:cubicBezTo>
                    <a:pt x="3335" y="10431"/>
                    <a:pt x="3275" y="10490"/>
                    <a:pt x="3227" y="10514"/>
                  </a:cubicBezTo>
                  <a:cubicBezTo>
                    <a:pt x="3037" y="10538"/>
                    <a:pt x="2965" y="10693"/>
                    <a:pt x="2846" y="10812"/>
                  </a:cubicBezTo>
                  <a:cubicBezTo>
                    <a:pt x="2739" y="10907"/>
                    <a:pt x="2596" y="10990"/>
                    <a:pt x="2489" y="11086"/>
                  </a:cubicBezTo>
                  <a:cubicBezTo>
                    <a:pt x="2013" y="11538"/>
                    <a:pt x="1465" y="11907"/>
                    <a:pt x="965" y="12336"/>
                  </a:cubicBezTo>
                  <a:cubicBezTo>
                    <a:pt x="751" y="12526"/>
                    <a:pt x="227" y="12431"/>
                    <a:pt x="60" y="12169"/>
                  </a:cubicBezTo>
                  <a:cubicBezTo>
                    <a:pt x="13" y="12098"/>
                    <a:pt x="1" y="12014"/>
                    <a:pt x="13" y="11931"/>
                  </a:cubicBezTo>
                  <a:cubicBezTo>
                    <a:pt x="36" y="11752"/>
                    <a:pt x="48" y="11562"/>
                    <a:pt x="96" y="11395"/>
                  </a:cubicBezTo>
                  <a:cubicBezTo>
                    <a:pt x="239" y="10919"/>
                    <a:pt x="334" y="10419"/>
                    <a:pt x="417" y="9931"/>
                  </a:cubicBezTo>
                  <a:cubicBezTo>
                    <a:pt x="477" y="9633"/>
                    <a:pt x="548" y="9335"/>
                    <a:pt x="644" y="9038"/>
                  </a:cubicBezTo>
                  <a:cubicBezTo>
                    <a:pt x="703" y="8823"/>
                    <a:pt x="810" y="8621"/>
                    <a:pt x="929" y="8419"/>
                  </a:cubicBezTo>
                  <a:cubicBezTo>
                    <a:pt x="1430" y="7561"/>
                    <a:pt x="2072" y="6799"/>
                    <a:pt x="2620" y="5966"/>
                  </a:cubicBezTo>
                  <a:cubicBezTo>
                    <a:pt x="2751" y="5775"/>
                    <a:pt x="2858" y="5549"/>
                    <a:pt x="2977" y="5347"/>
                  </a:cubicBezTo>
                  <a:cubicBezTo>
                    <a:pt x="3132" y="5109"/>
                    <a:pt x="3251" y="4847"/>
                    <a:pt x="3406" y="4632"/>
                  </a:cubicBezTo>
                  <a:cubicBezTo>
                    <a:pt x="4037" y="3739"/>
                    <a:pt x="4680" y="2846"/>
                    <a:pt x="5359" y="1977"/>
                  </a:cubicBezTo>
                  <a:cubicBezTo>
                    <a:pt x="5537" y="1751"/>
                    <a:pt x="5704" y="1501"/>
                    <a:pt x="5871" y="1251"/>
                  </a:cubicBezTo>
                  <a:cubicBezTo>
                    <a:pt x="5942" y="1144"/>
                    <a:pt x="6013" y="1037"/>
                    <a:pt x="6168" y="1025"/>
                  </a:cubicBezTo>
                  <a:cubicBezTo>
                    <a:pt x="6323" y="1001"/>
                    <a:pt x="6418" y="858"/>
                    <a:pt x="6502" y="739"/>
                  </a:cubicBezTo>
                  <a:cubicBezTo>
                    <a:pt x="6621" y="596"/>
                    <a:pt x="6716" y="429"/>
                    <a:pt x="6883" y="299"/>
                  </a:cubicBezTo>
                  <a:cubicBezTo>
                    <a:pt x="7073" y="132"/>
                    <a:pt x="7311" y="48"/>
                    <a:pt x="7609" y="1"/>
                  </a:cubicBezTo>
                  <a:close/>
                  <a:moveTo>
                    <a:pt x="2477" y="9407"/>
                  </a:moveTo>
                  <a:cubicBezTo>
                    <a:pt x="3977" y="7264"/>
                    <a:pt x="5454" y="5168"/>
                    <a:pt x="6918" y="3073"/>
                  </a:cubicBezTo>
                  <a:cubicBezTo>
                    <a:pt x="6942" y="3037"/>
                    <a:pt x="6954" y="2989"/>
                    <a:pt x="6966" y="2918"/>
                  </a:cubicBezTo>
                  <a:cubicBezTo>
                    <a:pt x="6823" y="2799"/>
                    <a:pt x="6692" y="2680"/>
                    <a:pt x="6478" y="2608"/>
                  </a:cubicBezTo>
                  <a:cubicBezTo>
                    <a:pt x="6418" y="2680"/>
                    <a:pt x="6359" y="2739"/>
                    <a:pt x="6311" y="2799"/>
                  </a:cubicBezTo>
                  <a:cubicBezTo>
                    <a:pt x="6180" y="2977"/>
                    <a:pt x="6061" y="3168"/>
                    <a:pt x="5942" y="3370"/>
                  </a:cubicBezTo>
                  <a:cubicBezTo>
                    <a:pt x="4656" y="5192"/>
                    <a:pt x="3370" y="7014"/>
                    <a:pt x="2084" y="8847"/>
                  </a:cubicBezTo>
                  <a:cubicBezTo>
                    <a:pt x="2037" y="8907"/>
                    <a:pt x="2013" y="8978"/>
                    <a:pt x="1965" y="9050"/>
                  </a:cubicBezTo>
                  <a:cubicBezTo>
                    <a:pt x="2144" y="9169"/>
                    <a:pt x="2299" y="9276"/>
                    <a:pt x="2477" y="9407"/>
                  </a:cubicBezTo>
                  <a:close/>
                  <a:moveTo>
                    <a:pt x="1537" y="8740"/>
                  </a:moveTo>
                  <a:cubicBezTo>
                    <a:pt x="1584" y="8692"/>
                    <a:pt x="1632" y="8669"/>
                    <a:pt x="1656" y="8621"/>
                  </a:cubicBezTo>
                  <a:cubicBezTo>
                    <a:pt x="1811" y="8407"/>
                    <a:pt x="1953" y="8216"/>
                    <a:pt x="2108" y="8014"/>
                  </a:cubicBezTo>
                  <a:lnTo>
                    <a:pt x="3358" y="6228"/>
                  </a:lnTo>
                  <a:cubicBezTo>
                    <a:pt x="3870" y="5478"/>
                    <a:pt x="4394" y="4740"/>
                    <a:pt x="4930" y="3989"/>
                  </a:cubicBezTo>
                  <a:lnTo>
                    <a:pt x="5954" y="2561"/>
                  </a:lnTo>
                  <a:cubicBezTo>
                    <a:pt x="6013" y="2489"/>
                    <a:pt x="6049" y="2394"/>
                    <a:pt x="6073" y="2311"/>
                  </a:cubicBezTo>
                  <a:cubicBezTo>
                    <a:pt x="5990" y="2251"/>
                    <a:pt x="5930" y="2204"/>
                    <a:pt x="5859" y="2156"/>
                  </a:cubicBezTo>
                  <a:cubicBezTo>
                    <a:pt x="5811" y="2192"/>
                    <a:pt x="5763" y="2204"/>
                    <a:pt x="5740" y="2227"/>
                  </a:cubicBezTo>
                  <a:cubicBezTo>
                    <a:pt x="5418" y="2680"/>
                    <a:pt x="5037" y="3073"/>
                    <a:pt x="4739" y="3525"/>
                  </a:cubicBezTo>
                  <a:cubicBezTo>
                    <a:pt x="4501" y="3918"/>
                    <a:pt x="4227" y="4299"/>
                    <a:pt x="3966" y="4668"/>
                  </a:cubicBezTo>
                  <a:cubicBezTo>
                    <a:pt x="3716" y="5049"/>
                    <a:pt x="3454" y="5418"/>
                    <a:pt x="3275" y="5835"/>
                  </a:cubicBezTo>
                  <a:cubicBezTo>
                    <a:pt x="3239" y="5942"/>
                    <a:pt x="3180" y="6025"/>
                    <a:pt x="3096" y="6121"/>
                  </a:cubicBezTo>
                  <a:cubicBezTo>
                    <a:pt x="2549" y="6906"/>
                    <a:pt x="1989" y="7692"/>
                    <a:pt x="1430" y="8502"/>
                  </a:cubicBezTo>
                  <a:cubicBezTo>
                    <a:pt x="1406" y="8538"/>
                    <a:pt x="1394" y="8585"/>
                    <a:pt x="1358" y="8645"/>
                  </a:cubicBezTo>
                  <a:cubicBezTo>
                    <a:pt x="1430" y="8681"/>
                    <a:pt x="1477" y="8704"/>
                    <a:pt x="1537" y="8740"/>
                  </a:cubicBezTo>
                  <a:close/>
                  <a:moveTo>
                    <a:pt x="7418" y="3227"/>
                  </a:moveTo>
                  <a:cubicBezTo>
                    <a:pt x="7371" y="3275"/>
                    <a:pt x="7323" y="3287"/>
                    <a:pt x="7299" y="3323"/>
                  </a:cubicBezTo>
                  <a:cubicBezTo>
                    <a:pt x="5930" y="5394"/>
                    <a:pt x="4466" y="7383"/>
                    <a:pt x="3061" y="9419"/>
                  </a:cubicBezTo>
                  <a:cubicBezTo>
                    <a:pt x="3001" y="9502"/>
                    <a:pt x="2965" y="9585"/>
                    <a:pt x="2918" y="9657"/>
                  </a:cubicBezTo>
                  <a:cubicBezTo>
                    <a:pt x="2965" y="9752"/>
                    <a:pt x="3013" y="9800"/>
                    <a:pt x="3120" y="9752"/>
                  </a:cubicBezTo>
                  <a:cubicBezTo>
                    <a:pt x="3656" y="8978"/>
                    <a:pt x="4216" y="8192"/>
                    <a:pt x="4763" y="7395"/>
                  </a:cubicBezTo>
                  <a:cubicBezTo>
                    <a:pt x="4870" y="7264"/>
                    <a:pt x="4966" y="7121"/>
                    <a:pt x="5085" y="7014"/>
                  </a:cubicBezTo>
                  <a:cubicBezTo>
                    <a:pt x="5394" y="6740"/>
                    <a:pt x="5621" y="6406"/>
                    <a:pt x="5859" y="6073"/>
                  </a:cubicBezTo>
                  <a:cubicBezTo>
                    <a:pt x="6156" y="5656"/>
                    <a:pt x="6430" y="5240"/>
                    <a:pt x="6752" y="4859"/>
                  </a:cubicBezTo>
                  <a:cubicBezTo>
                    <a:pt x="7073" y="4442"/>
                    <a:pt x="7311" y="3966"/>
                    <a:pt x="7621" y="3513"/>
                  </a:cubicBezTo>
                  <a:cubicBezTo>
                    <a:pt x="7645" y="3489"/>
                    <a:pt x="7645" y="3442"/>
                    <a:pt x="7656" y="3382"/>
                  </a:cubicBezTo>
                  <a:cubicBezTo>
                    <a:pt x="7561" y="3335"/>
                    <a:pt x="7490" y="3275"/>
                    <a:pt x="7418" y="3227"/>
                  </a:cubicBezTo>
                  <a:close/>
                  <a:moveTo>
                    <a:pt x="1632" y="10943"/>
                  </a:moveTo>
                  <a:cubicBezTo>
                    <a:pt x="1775" y="10836"/>
                    <a:pt x="1894" y="10764"/>
                    <a:pt x="2013" y="10669"/>
                  </a:cubicBezTo>
                  <a:cubicBezTo>
                    <a:pt x="2120" y="10585"/>
                    <a:pt x="2239" y="10490"/>
                    <a:pt x="2346" y="10407"/>
                  </a:cubicBezTo>
                  <a:cubicBezTo>
                    <a:pt x="2465" y="10300"/>
                    <a:pt x="2549" y="10193"/>
                    <a:pt x="2596" y="10026"/>
                  </a:cubicBezTo>
                  <a:cubicBezTo>
                    <a:pt x="2120" y="9693"/>
                    <a:pt x="1644" y="9359"/>
                    <a:pt x="1156" y="9014"/>
                  </a:cubicBezTo>
                  <a:cubicBezTo>
                    <a:pt x="1120" y="9121"/>
                    <a:pt x="1072" y="9216"/>
                    <a:pt x="1060" y="9300"/>
                  </a:cubicBezTo>
                  <a:cubicBezTo>
                    <a:pt x="1013" y="9526"/>
                    <a:pt x="965" y="9728"/>
                    <a:pt x="929" y="9954"/>
                  </a:cubicBezTo>
                  <a:cubicBezTo>
                    <a:pt x="918" y="10026"/>
                    <a:pt x="894" y="10085"/>
                    <a:pt x="894" y="10169"/>
                  </a:cubicBezTo>
                  <a:cubicBezTo>
                    <a:pt x="882" y="10324"/>
                    <a:pt x="929" y="10466"/>
                    <a:pt x="1072" y="10562"/>
                  </a:cubicBezTo>
                  <a:cubicBezTo>
                    <a:pt x="1275" y="10693"/>
                    <a:pt x="1453" y="10824"/>
                    <a:pt x="1632" y="10943"/>
                  </a:cubicBezTo>
                  <a:close/>
                  <a:moveTo>
                    <a:pt x="6811" y="1084"/>
                  </a:moveTo>
                  <a:cubicBezTo>
                    <a:pt x="7264" y="1501"/>
                    <a:pt x="7776" y="1858"/>
                    <a:pt x="8323" y="2156"/>
                  </a:cubicBezTo>
                  <a:cubicBezTo>
                    <a:pt x="8597" y="1965"/>
                    <a:pt x="8621" y="1703"/>
                    <a:pt x="8633" y="1430"/>
                  </a:cubicBezTo>
                  <a:cubicBezTo>
                    <a:pt x="8252" y="858"/>
                    <a:pt x="7978" y="680"/>
                    <a:pt x="7359" y="549"/>
                  </a:cubicBezTo>
                  <a:cubicBezTo>
                    <a:pt x="7121" y="656"/>
                    <a:pt x="6894" y="787"/>
                    <a:pt x="6811" y="1084"/>
                  </a:cubicBezTo>
                  <a:close/>
                  <a:moveTo>
                    <a:pt x="8002" y="3108"/>
                  </a:moveTo>
                  <a:cubicBezTo>
                    <a:pt x="8157" y="2966"/>
                    <a:pt x="8192" y="2846"/>
                    <a:pt x="8133" y="2692"/>
                  </a:cubicBezTo>
                  <a:cubicBezTo>
                    <a:pt x="8085" y="2573"/>
                    <a:pt x="8014" y="2489"/>
                    <a:pt x="7895" y="2418"/>
                  </a:cubicBezTo>
                  <a:lnTo>
                    <a:pt x="6680" y="1561"/>
                  </a:lnTo>
                  <a:cubicBezTo>
                    <a:pt x="6644" y="1537"/>
                    <a:pt x="6597" y="1489"/>
                    <a:pt x="6549" y="1477"/>
                  </a:cubicBezTo>
                  <a:cubicBezTo>
                    <a:pt x="6430" y="1465"/>
                    <a:pt x="6299" y="1442"/>
                    <a:pt x="6180" y="1465"/>
                  </a:cubicBezTo>
                  <a:cubicBezTo>
                    <a:pt x="6085" y="1477"/>
                    <a:pt x="6013" y="1561"/>
                    <a:pt x="6013" y="1703"/>
                  </a:cubicBezTo>
                  <a:cubicBezTo>
                    <a:pt x="6073" y="1727"/>
                    <a:pt x="6144" y="1787"/>
                    <a:pt x="6228" y="1823"/>
                  </a:cubicBezTo>
                  <a:cubicBezTo>
                    <a:pt x="6478" y="1942"/>
                    <a:pt x="6716" y="2061"/>
                    <a:pt x="6906" y="2251"/>
                  </a:cubicBezTo>
                  <a:cubicBezTo>
                    <a:pt x="7073" y="2394"/>
                    <a:pt x="7275" y="2489"/>
                    <a:pt x="7478" y="2608"/>
                  </a:cubicBezTo>
                  <a:cubicBezTo>
                    <a:pt x="7680" y="2715"/>
                    <a:pt x="7823" y="2918"/>
                    <a:pt x="8002" y="3108"/>
                  </a:cubicBezTo>
                  <a:close/>
                </a:path>
              </a:pathLst>
            </a:custGeom>
            <a:solidFill>
              <a:sysClr val="windowText" lastClr="000000"/>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prstClr val="black"/>
                </a:solidFill>
                <a:effectLst/>
                <a:uLnTx/>
                <a:uFillTx/>
                <a:latin typeface="Calibri" panose="020F0502020204030204"/>
              </a:endParaRPr>
            </a:p>
          </p:txBody>
        </p:sp>
      </p:grpSp>
      <p:pic>
        <p:nvPicPr>
          <p:cNvPr id="34" name="Picture 33">
            <a:extLst>
              <a:ext uri="{FF2B5EF4-FFF2-40B4-BE49-F238E27FC236}">
                <a16:creationId xmlns:a16="http://schemas.microsoft.com/office/drawing/2014/main" id="{77288C4A-6247-4C91-B74B-A38CDBD71BE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29011878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11973" y="83283"/>
            <a:ext cx="8767226" cy="5600066"/>
          </a:xfrm>
          <a:prstGeom prst="rect">
            <a:avLst/>
          </a:prstGeom>
        </p:spPr>
      </p:pic>
      <p:sp>
        <p:nvSpPr>
          <p:cNvPr id="14" name="Rounded Rectangle 13"/>
          <p:cNvSpPr/>
          <p:nvPr/>
        </p:nvSpPr>
        <p:spPr>
          <a:xfrm>
            <a:off x="2483957" y="5767754"/>
            <a:ext cx="6777501" cy="1041009"/>
          </a:xfrm>
          <a:prstGeom prst="roundRect">
            <a:avLst/>
          </a:prstGeom>
          <a:solidFill>
            <a:srgbClr val="BFEEA0"/>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Myriad Pro" panose="020B0503030403020204" pitchFamily="34" charset="0"/>
                <a:ea typeface="+mn-ea"/>
                <a:cs typeface="+mn-cs"/>
              </a:rPr>
              <a:t>1</a:t>
            </a:r>
            <a:r>
              <a:rPr kumimoji="0" lang="en-US" sz="2800" b="0" i="0" u="none" strike="noStrike" kern="0" cap="none" spc="0" normalizeH="0" baseline="0" noProof="0" dirty="0">
                <a:ln>
                  <a:noFill/>
                </a:ln>
                <a:solidFill>
                  <a:sysClr val="windowText" lastClr="000000"/>
                </a:solidFill>
                <a:effectLst/>
                <a:uLnTx/>
                <a:uFillTx/>
                <a:latin typeface="Myriad Pro" panose="020B0503030403020204" pitchFamily="34" charset="0"/>
                <a:ea typeface="+mn-ea"/>
                <a:cs typeface="+mn-cs"/>
              </a:rPr>
              <a:t> </a:t>
            </a:r>
            <a:r>
              <a:rPr kumimoji="0" lang="en-US" sz="2800" b="0" i="0" u="none" strike="noStrike" kern="0" cap="none" spc="0" normalizeH="0" baseline="0" noProof="0" dirty="0" err="1">
                <a:ln>
                  <a:noFill/>
                </a:ln>
                <a:solidFill>
                  <a:sysClr val="windowText" lastClr="000000"/>
                </a:solidFill>
                <a:effectLst/>
                <a:uLnTx/>
                <a:uFillTx/>
                <a:latin typeface="Myriad Pro" panose="020B0503030403020204" pitchFamily="34" charset="0"/>
                <a:ea typeface="+mn-ea"/>
                <a:cs typeface="+mn-cs"/>
              </a:rPr>
              <a:t>Susu</a:t>
            </a:r>
            <a:r>
              <a:rPr kumimoji="0" lang="en-US" sz="2800" b="0" i="0" u="none" strike="noStrike" kern="0" cap="none" spc="0" normalizeH="0" baseline="0" noProof="0" dirty="0">
                <a:ln>
                  <a:noFill/>
                </a:ln>
                <a:solidFill>
                  <a:sysClr val="windowText" lastClr="000000"/>
                </a:solidFill>
                <a:effectLst/>
                <a:uLnTx/>
                <a:uFillTx/>
                <a:latin typeface="Myriad Pro" panose="020B0503030403020204" pitchFamily="34" charset="0"/>
                <a:ea typeface="+mn-ea"/>
                <a:cs typeface="+mn-cs"/>
              </a:rPr>
              <a:t> is __________ years old.</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Myriad Pro" panose="020B0503030403020204" pitchFamily="34" charset="0"/>
                <a:ea typeface="+mn-ea"/>
                <a:cs typeface="+mn-cs"/>
              </a:rPr>
              <a:t>2</a:t>
            </a:r>
            <a:r>
              <a:rPr kumimoji="0" lang="en-US" sz="2800" b="0" i="0" u="none" strike="noStrike" kern="0" cap="none" spc="0" normalizeH="0" baseline="0" noProof="0" dirty="0">
                <a:ln>
                  <a:noFill/>
                </a:ln>
                <a:solidFill>
                  <a:sysClr val="windowText" lastClr="000000"/>
                </a:solidFill>
                <a:effectLst/>
                <a:uLnTx/>
                <a:uFillTx/>
                <a:latin typeface="Myriad Pro" panose="020B0503030403020204" pitchFamily="34" charset="0"/>
                <a:ea typeface="+mn-ea"/>
                <a:cs typeface="+mn-cs"/>
              </a:rPr>
              <a:t> She can paint and she can ________, too.</a:t>
            </a:r>
          </a:p>
        </p:txBody>
      </p:sp>
      <p:sp>
        <p:nvSpPr>
          <p:cNvPr id="17" name="Rounded Rectangle 16"/>
          <p:cNvSpPr/>
          <p:nvPr/>
        </p:nvSpPr>
        <p:spPr>
          <a:xfrm>
            <a:off x="1655531" y="3217981"/>
            <a:ext cx="4343788" cy="2518109"/>
          </a:xfrm>
          <a:prstGeom prst="roundRect">
            <a:avLst/>
          </a:prstGeom>
          <a:solidFill>
            <a:schemeClr val="bg2">
              <a:lumMod val="40000"/>
              <a:lumOff val="60000"/>
            </a:scheme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600" b="0" i="0" u="none" strike="noStrike" kern="0" cap="none" spc="0" normalizeH="0" baseline="0" noProof="0" dirty="0">
              <a:ln>
                <a:noFill/>
              </a:ln>
              <a:effectLst/>
              <a:uLnTx/>
              <a:uFillTx/>
              <a:latin typeface="Comic Sans MS" panose="030F0702030302020204" pitchFamily="66" charset="0"/>
              <a:ea typeface="+mn-ea"/>
              <a:cs typeface="+mn-cs"/>
            </a:endParaRPr>
          </a:p>
        </p:txBody>
      </p:sp>
      <p:pic>
        <p:nvPicPr>
          <p:cNvPr id="18" name="Picture 17"/>
          <p:cNvPicPr>
            <a:picLocks noChangeAspect="1"/>
          </p:cNvPicPr>
          <p:nvPr/>
        </p:nvPicPr>
        <p:blipFill rotWithShape="1">
          <a:blip r:embed="rId8"/>
          <a:srcRect r="42699"/>
          <a:stretch/>
        </p:blipFill>
        <p:spPr>
          <a:xfrm>
            <a:off x="0" y="4223835"/>
            <a:ext cx="2061073" cy="2584928"/>
          </a:xfrm>
          <a:prstGeom prst="rect">
            <a:avLst/>
          </a:prstGeom>
        </p:spPr>
      </p:pic>
      <p:sp>
        <p:nvSpPr>
          <p:cNvPr id="19" name="Rounded Rectangle 18"/>
          <p:cNvSpPr/>
          <p:nvPr/>
        </p:nvSpPr>
        <p:spPr>
          <a:xfrm>
            <a:off x="6041523" y="3193396"/>
            <a:ext cx="5150241" cy="2518109"/>
          </a:xfrm>
          <a:prstGeom prst="roundRect">
            <a:avLst/>
          </a:prstGeom>
          <a:solidFill>
            <a:schemeClr val="bg2">
              <a:lumMod val="40000"/>
              <a:lumOff val="60000"/>
            </a:scheme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600" b="0" i="0" u="none" strike="noStrike" kern="0" cap="none" spc="0" normalizeH="0" baseline="0" noProof="0" dirty="0">
              <a:ln>
                <a:noFill/>
              </a:ln>
              <a:effectLst/>
              <a:uLnTx/>
              <a:uFillTx/>
              <a:latin typeface="Comic Sans MS" panose="030F0702030302020204" pitchFamily="66" charset="0"/>
              <a:ea typeface="+mn-ea"/>
              <a:cs typeface="+mn-cs"/>
            </a:endParaRPr>
          </a:p>
        </p:txBody>
      </p:sp>
      <p:pic>
        <p:nvPicPr>
          <p:cNvPr id="20" name="Picture 19"/>
          <p:cNvPicPr>
            <a:picLocks noChangeAspect="1"/>
          </p:cNvPicPr>
          <p:nvPr/>
        </p:nvPicPr>
        <p:blipFill rotWithShape="1">
          <a:blip r:embed="rId9" cstate="print">
            <a:extLst>
              <a:ext uri="{28A0092B-C50C-407E-A947-70E740481C1C}">
                <a14:useLocalDpi xmlns:a14="http://schemas.microsoft.com/office/drawing/2010/main" val="0"/>
              </a:ext>
            </a:extLst>
          </a:blip>
          <a:srcRect l="46969" b="36615"/>
          <a:stretch/>
        </p:blipFill>
        <p:spPr>
          <a:xfrm>
            <a:off x="10386370" y="4153472"/>
            <a:ext cx="1904380" cy="2584954"/>
          </a:xfrm>
          <a:prstGeom prst="rect">
            <a:avLst/>
          </a:prstGeom>
        </p:spPr>
      </p:pic>
      <p:sp>
        <p:nvSpPr>
          <p:cNvPr id="15" name="Rectangle 14"/>
          <p:cNvSpPr/>
          <p:nvPr/>
        </p:nvSpPr>
        <p:spPr>
          <a:xfrm>
            <a:off x="305893" y="6344525"/>
            <a:ext cx="1185282" cy="478307"/>
          </a:xfrm>
          <a:prstGeom prst="rect">
            <a:avLst/>
          </a:prstGeom>
          <a:solidFill>
            <a:srgbClr val="BFEEA0">
              <a:lumMod val="75000"/>
            </a:srgbClr>
          </a:solidFill>
          <a:ln w="25400" cap="flat" cmpd="sng" algn="ctr">
            <a:solidFill>
              <a:srgbClr val="00B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Comic Sans MS" panose="030F0702030302020204" pitchFamily="66" charset="0"/>
                <a:ea typeface="+mn-ea"/>
                <a:cs typeface="+mn-cs"/>
              </a:rPr>
              <a:t>Mia</a:t>
            </a:r>
          </a:p>
        </p:txBody>
      </p:sp>
      <p:sp>
        <p:nvSpPr>
          <p:cNvPr id="16" name="Rectangle 15"/>
          <p:cNvSpPr/>
          <p:nvPr/>
        </p:nvSpPr>
        <p:spPr>
          <a:xfrm>
            <a:off x="10660884" y="6344524"/>
            <a:ext cx="1356091" cy="478307"/>
          </a:xfrm>
          <a:prstGeom prst="rect">
            <a:avLst/>
          </a:prstGeom>
          <a:solidFill>
            <a:srgbClr val="BFEEA0">
              <a:lumMod val="75000"/>
            </a:srgbClr>
          </a:solidFill>
          <a:ln w="25400" cap="flat" cmpd="sng" algn="ctr">
            <a:solidFill>
              <a:srgbClr val="00B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Comic Sans MS" panose="030F0702030302020204" pitchFamily="66" charset="0"/>
                <a:ea typeface="+mn-ea"/>
                <a:cs typeface="+mn-cs"/>
              </a:rPr>
              <a:t>Aiden</a:t>
            </a:r>
          </a:p>
        </p:txBody>
      </p:sp>
      <p:pic>
        <p:nvPicPr>
          <p:cNvPr id="2" name="6.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463295" y="0"/>
            <a:ext cx="1122093" cy="1122093"/>
          </a:xfrm>
          <a:prstGeom prst="rect">
            <a:avLst/>
          </a:prstGeom>
        </p:spPr>
      </p:pic>
      <p:sp>
        <p:nvSpPr>
          <p:cNvPr id="3" name="Rectangle 2"/>
          <p:cNvSpPr/>
          <p:nvPr/>
        </p:nvSpPr>
        <p:spPr>
          <a:xfrm>
            <a:off x="1811973" y="3518021"/>
            <a:ext cx="4274455" cy="892552"/>
          </a:xfrm>
          <a:prstGeom prst="rect">
            <a:avLst/>
          </a:prstGeom>
        </p:spPr>
        <p:txBody>
          <a:bodyPr wrap="square">
            <a:spAutoFit/>
          </a:bodyPr>
          <a:lstStyle/>
          <a:p>
            <a:pPr lvl="0">
              <a:defRPr/>
            </a:pPr>
            <a:r>
              <a:rPr lang="en-US" sz="2600" kern="0" dirty="0">
                <a:latin typeface="Comic Sans MS" panose="030F0702030302020204" pitchFamily="66" charset="0"/>
              </a:rPr>
              <a:t>Aiden: Look! This is </a:t>
            </a:r>
            <a:r>
              <a:rPr lang="en-US" sz="2600" kern="0" dirty="0" err="1">
                <a:latin typeface="Comic Sans MS" panose="030F0702030302020204" pitchFamily="66" charset="0"/>
              </a:rPr>
              <a:t>Susu</a:t>
            </a:r>
            <a:r>
              <a:rPr lang="en-US" sz="2600" kern="0" dirty="0">
                <a:latin typeface="Comic Sans MS" panose="030F0702030302020204" pitchFamily="66" charset="0"/>
              </a:rPr>
              <a:t> the elephant. </a:t>
            </a:r>
          </a:p>
        </p:txBody>
      </p:sp>
      <p:sp>
        <p:nvSpPr>
          <p:cNvPr id="4" name="Rectangle 3"/>
          <p:cNvSpPr/>
          <p:nvPr/>
        </p:nvSpPr>
        <p:spPr>
          <a:xfrm>
            <a:off x="1811973" y="4301924"/>
            <a:ext cx="3425938" cy="492443"/>
          </a:xfrm>
          <a:prstGeom prst="rect">
            <a:avLst/>
          </a:prstGeom>
        </p:spPr>
        <p:txBody>
          <a:bodyPr wrap="none">
            <a:spAutoFit/>
          </a:bodyPr>
          <a:lstStyle/>
          <a:p>
            <a:r>
              <a:rPr lang="en-US" sz="2600" kern="0" dirty="0">
                <a:latin typeface="Comic Sans MS" panose="030F0702030302020204" pitchFamily="66" charset="0"/>
              </a:rPr>
              <a:t>Mia: How old is she? </a:t>
            </a:r>
            <a:endParaRPr lang="en-US" sz="2600" dirty="0"/>
          </a:p>
        </p:txBody>
      </p:sp>
      <p:sp>
        <p:nvSpPr>
          <p:cNvPr id="5" name="Rectangle 4"/>
          <p:cNvSpPr/>
          <p:nvPr/>
        </p:nvSpPr>
        <p:spPr>
          <a:xfrm>
            <a:off x="1811973" y="4717457"/>
            <a:ext cx="4129660" cy="892552"/>
          </a:xfrm>
          <a:prstGeom prst="rect">
            <a:avLst/>
          </a:prstGeom>
        </p:spPr>
        <p:txBody>
          <a:bodyPr wrap="square">
            <a:spAutoFit/>
          </a:bodyPr>
          <a:lstStyle/>
          <a:p>
            <a:pPr lvl="0">
              <a:defRPr/>
            </a:pPr>
            <a:r>
              <a:rPr lang="en-US" sz="2600" kern="0" dirty="0">
                <a:latin typeface="Comic Sans MS" panose="030F0702030302020204" pitchFamily="66" charset="0"/>
              </a:rPr>
              <a:t>Aiden: She’s 2 years old. She’s from Thailand.</a:t>
            </a:r>
          </a:p>
        </p:txBody>
      </p:sp>
      <p:sp>
        <p:nvSpPr>
          <p:cNvPr id="6" name="Rectangle 5"/>
          <p:cNvSpPr/>
          <p:nvPr/>
        </p:nvSpPr>
        <p:spPr>
          <a:xfrm>
            <a:off x="6174255" y="3471854"/>
            <a:ext cx="4956806" cy="492443"/>
          </a:xfrm>
          <a:prstGeom prst="rect">
            <a:avLst/>
          </a:prstGeom>
        </p:spPr>
        <p:txBody>
          <a:bodyPr wrap="none">
            <a:spAutoFit/>
          </a:bodyPr>
          <a:lstStyle/>
          <a:p>
            <a:pPr lvl="0">
              <a:defRPr/>
            </a:pPr>
            <a:r>
              <a:rPr lang="en-US" sz="2600" kern="0" dirty="0">
                <a:latin typeface="Comic Sans MS" panose="030F0702030302020204" pitchFamily="66" charset="0"/>
              </a:rPr>
              <a:t>Mia: Wow, look! She can paint. </a:t>
            </a:r>
          </a:p>
        </p:txBody>
      </p:sp>
      <p:sp>
        <p:nvSpPr>
          <p:cNvPr id="7" name="Rectangle 6"/>
          <p:cNvSpPr/>
          <p:nvPr/>
        </p:nvSpPr>
        <p:spPr>
          <a:xfrm>
            <a:off x="6121845" y="3918130"/>
            <a:ext cx="4288353" cy="492443"/>
          </a:xfrm>
          <a:prstGeom prst="rect">
            <a:avLst/>
          </a:prstGeom>
        </p:spPr>
        <p:txBody>
          <a:bodyPr wrap="none">
            <a:spAutoFit/>
          </a:bodyPr>
          <a:lstStyle/>
          <a:p>
            <a:pPr lvl="0">
              <a:defRPr/>
            </a:pPr>
            <a:r>
              <a:rPr lang="en-US" sz="2600" kern="0" dirty="0">
                <a:latin typeface="Comic Sans MS" panose="030F0702030302020204" pitchFamily="66" charset="0"/>
              </a:rPr>
              <a:t>Aiden: Yes. She can paint. </a:t>
            </a:r>
          </a:p>
        </p:txBody>
      </p:sp>
      <p:sp>
        <p:nvSpPr>
          <p:cNvPr id="8" name="Rectangle 7"/>
          <p:cNvSpPr/>
          <p:nvPr/>
        </p:nvSpPr>
        <p:spPr>
          <a:xfrm>
            <a:off x="6155761" y="4401677"/>
            <a:ext cx="2797561" cy="492443"/>
          </a:xfrm>
          <a:prstGeom prst="rect">
            <a:avLst/>
          </a:prstGeom>
        </p:spPr>
        <p:txBody>
          <a:bodyPr wrap="none">
            <a:spAutoFit/>
          </a:bodyPr>
          <a:lstStyle/>
          <a:p>
            <a:pPr lvl="0">
              <a:defRPr/>
            </a:pPr>
            <a:r>
              <a:rPr lang="en-US" sz="2600" kern="0" dirty="0">
                <a:latin typeface="Comic Sans MS" panose="030F0702030302020204" pitchFamily="66" charset="0"/>
              </a:rPr>
              <a:t>Mia: That’s cool! </a:t>
            </a:r>
          </a:p>
        </p:txBody>
      </p:sp>
      <p:sp>
        <p:nvSpPr>
          <p:cNvPr id="9" name="Rectangle 8"/>
          <p:cNvSpPr/>
          <p:nvPr/>
        </p:nvSpPr>
        <p:spPr>
          <a:xfrm>
            <a:off x="6121845" y="4878206"/>
            <a:ext cx="4421403" cy="492443"/>
          </a:xfrm>
          <a:prstGeom prst="rect">
            <a:avLst/>
          </a:prstGeom>
        </p:spPr>
        <p:txBody>
          <a:bodyPr wrap="none">
            <a:spAutoFit/>
          </a:bodyPr>
          <a:lstStyle/>
          <a:p>
            <a:pPr lvl="0">
              <a:defRPr/>
            </a:pPr>
            <a:r>
              <a:rPr lang="en-US" sz="2600" kern="0" dirty="0">
                <a:latin typeface="Comic Sans MS" panose="030F0702030302020204" pitchFamily="66" charset="0"/>
              </a:rPr>
              <a:t>Aiden: She can </a:t>
            </a:r>
            <a:r>
              <a:rPr lang="en-US" sz="2600" kern="0" dirty="0" err="1">
                <a:latin typeface="Comic Sans MS" panose="030F0702030302020204" pitchFamily="66" charset="0"/>
              </a:rPr>
              <a:t>colour</a:t>
            </a:r>
            <a:r>
              <a:rPr lang="en-US" sz="2600" kern="0" dirty="0">
                <a:latin typeface="Comic Sans MS" panose="030F0702030302020204" pitchFamily="66" charset="0"/>
              </a:rPr>
              <a:t>, too. </a:t>
            </a:r>
          </a:p>
        </p:txBody>
      </p:sp>
      <p:pic>
        <p:nvPicPr>
          <p:cNvPr id="21" name="6.5">
            <a:hlinkClick r:id="" action="ppaction://media"/>
          </p:cNvPr>
          <p:cNvPicPr>
            <a:picLocks noChangeAspect="1"/>
          </p:cNvPicPr>
          <p:nvPr>
            <a:audioFile r:link="rId4"/>
            <p:extLst>
              <p:ext uri="{DAA4B4D4-6D71-4841-9C94-3DE7FCFB9230}">
                <p14:media xmlns:p14="http://schemas.microsoft.com/office/powerpoint/2010/main" r:embed="rId2">
                  <p14:trim st="5718" end="23131.75"/>
                </p14:media>
              </p:ext>
            </p:extLst>
          </p:nvPr>
        </p:nvPicPr>
        <p:blipFill>
          <a:blip r:embed="rId10"/>
          <a:stretch>
            <a:fillRect/>
          </a:stretch>
        </p:blipFill>
        <p:spPr>
          <a:xfrm>
            <a:off x="-690183" y="1827299"/>
            <a:ext cx="443953" cy="443953"/>
          </a:xfrm>
          <a:prstGeom prst="rect">
            <a:avLst/>
          </a:prstGeom>
        </p:spPr>
      </p:pic>
      <p:pic>
        <p:nvPicPr>
          <p:cNvPr id="22" name="6.5">
            <a:hlinkClick r:id="" action="ppaction://media"/>
          </p:cNvPr>
          <p:cNvPicPr>
            <a:picLocks noChangeAspect="1"/>
          </p:cNvPicPr>
          <p:nvPr>
            <a:audioFile r:link="rId4"/>
            <p:extLst>
              <p:ext uri="{DAA4B4D4-6D71-4841-9C94-3DE7FCFB9230}">
                <p14:media xmlns:p14="http://schemas.microsoft.com/office/powerpoint/2010/main" r:embed="rId2">
                  <p14:trim st="10254" end="19972.75"/>
                </p14:media>
              </p:ext>
            </p:extLst>
          </p:nvPr>
        </p:nvPicPr>
        <p:blipFill>
          <a:blip r:embed="rId10"/>
          <a:stretch>
            <a:fillRect/>
          </a:stretch>
        </p:blipFill>
        <p:spPr>
          <a:xfrm>
            <a:off x="-763807" y="2260446"/>
            <a:ext cx="591200" cy="591200"/>
          </a:xfrm>
          <a:prstGeom prst="rect">
            <a:avLst/>
          </a:prstGeom>
        </p:spPr>
      </p:pic>
      <p:pic>
        <p:nvPicPr>
          <p:cNvPr id="23" name="6.5">
            <a:hlinkClick r:id="" action="ppaction://media"/>
          </p:cNvPr>
          <p:cNvPicPr>
            <a:picLocks noChangeAspect="1"/>
          </p:cNvPicPr>
          <p:nvPr>
            <a:audioFile r:link="rId4"/>
            <p:extLst>
              <p:ext uri="{DAA4B4D4-6D71-4841-9C94-3DE7FCFB9230}">
                <p14:media xmlns:p14="http://schemas.microsoft.com/office/powerpoint/2010/main" r:embed="rId2">
                  <p14:trim st="13286" end="14670.75"/>
                </p14:media>
              </p:ext>
            </p:extLst>
          </p:nvPr>
        </p:nvPicPr>
        <p:blipFill>
          <a:blip r:embed="rId10"/>
          <a:stretch>
            <a:fillRect/>
          </a:stretch>
        </p:blipFill>
        <p:spPr>
          <a:xfrm>
            <a:off x="-657622" y="2708381"/>
            <a:ext cx="485015" cy="485015"/>
          </a:xfrm>
          <a:prstGeom prst="rect">
            <a:avLst/>
          </a:prstGeom>
        </p:spPr>
      </p:pic>
      <p:pic>
        <p:nvPicPr>
          <p:cNvPr id="24" name="6.5">
            <a:hlinkClick r:id="" action="ppaction://media"/>
          </p:cNvPr>
          <p:cNvPicPr>
            <a:picLocks noChangeAspect="1"/>
          </p:cNvPicPr>
          <p:nvPr>
            <a:audioFile r:link="rId4"/>
            <p:extLst>
              <p:ext uri="{DAA4B4D4-6D71-4841-9C94-3DE7FCFB9230}">
                <p14:media xmlns:p14="http://schemas.microsoft.com/office/powerpoint/2010/main" r:embed="rId2">
                  <p14:trim st="18401" end="10227.75"/>
                </p14:media>
              </p:ext>
            </p:extLst>
          </p:nvPr>
        </p:nvPicPr>
        <p:blipFill>
          <a:blip r:embed="rId10"/>
          <a:stretch>
            <a:fillRect/>
          </a:stretch>
        </p:blipFill>
        <p:spPr>
          <a:xfrm>
            <a:off x="-732676" y="2851646"/>
            <a:ext cx="615435" cy="615435"/>
          </a:xfrm>
          <a:prstGeom prst="rect">
            <a:avLst/>
          </a:prstGeom>
        </p:spPr>
      </p:pic>
      <p:pic>
        <p:nvPicPr>
          <p:cNvPr id="25" name="6.5">
            <a:hlinkClick r:id="" action="ppaction://media"/>
          </p:cNvPr>
          <p:cNvPicPr>
            <a:picLocks noChangeAspect="1"/>
          </p:cNvPicPr>
          <p:nvPr>
            <a:audioFile r:link="rId4"/>
            <p:extLst>
              <p:ext uri="{DAA4B4D4-6D71-4841-9C94-3DE7FCFB9230}">
                <p14:media xmlns:p14="http://schemas.microsoft.com/office/powerpoint/2010/main" r:embed="rId2">
                  <p14:trim st="22959" end="7063.75"/>
                </p14:media>
              </p:ext>
            </p:extLst>
          </p:nvPr>
        </p:nvPicPr>
        <p:blipFill>
          <a:blip r:embed="rId10"/>
          <a:stretch>
            <a:fillRect/>
          </a:stretch>
        </p:blipFill>
        <p:spPr>
          <a:xfrm>
            <a:off x="-781452" y="3108848"/>
            <a:ext cx="644416" cy="644416"/>
          </a:xfrm>
          <a:prstGeom prst="rect">
            <a:avLst/>
          </a:prstGeom>
        </p:spPr>
      </p:pic>
      <p:pic>
        <p:nvPicPr>
          <p:cNvPr id="26" name="6.5">
            <a:hlinkClick r:id="" action="ppaction://media"/>
          </p:cNvPr>
          <p:cNvPicPr>
            <a:picLocks noChangeAspect="1"/>
          </p:cNvPicPr>
          <p:nvPr>
            <a:audioFile r:link="rId4"/>
            <p:extLst>
              <p:ext uri="{DAA4B4D4-6D71-4841-9C94-3DE7FCFB9230}">
                <p14:media xmlns:p14="http://schemas.microsoft.com/office/powerpoint/2010/main" r:embed="rId2">
                  <p14:trim st="26058" end="4446.75"/>
                </p14:media>
              </p:ext>
            </p:extLst>
          </p:nvPr>
        </p:nvPicPr>
        <p:blipFill>
          <a:blip r:embed="rId10"/>
          <a:stretch>
            <a:fillRect/>
          </a:stretch>
        </p:blipFill>
        <p:spPr>
          <a:xfrm>
            <a:off x="-845136" y="3296454"/>
            <a:ext cx="727896" cy="727896"/>
          </a:xfrm>
          <a:prstGeom prst="rect">
            <a:avLst/>
          </a:prstGeom>
        </p:spPr>
      </p:pic>
      <p:pic>
        <p:nvPicPr>
          <p:cNvPr id="27" name="6.5">
            <a:hlinkClick r:id="" action="ppaction://media"/>
          </p:cNvPr>
          <p:cNvPicPr>
            <a:picLocks noChangeAspect="1"/>
          </p:cNvPicPr>
          <p:nvPr>
            <a:audioFile r:link="rId4"/>
            <p:extLst>
              <p:ext uri="{DAA4B4D4-6D71-4841-9C94-3DE7FCFB9230}">
                <p14:media xmlns:p14="http://schemas.microsoft.com/office/powerpoint/2010/main" r:embed="rId2">
                  <p14:trim st="28307" end="1682.75"/>
                </p14:media>
              </p:ext>
            </p:extLst>
          </p:nvPr>
        </p:nvPicPr>
        <p:blipFill>
          <a:blip r:embed="rId10"/>
          <a:stretch>
            <a:fillRect/>
          </a:stretch>
        </p:blipFill>
        <p:spPr>
          <a:xfrm>
            <a:off x="-904422" y="3856322"/>
            <a:ext cx="583713" cy="583713"/>
          </a:xfrm>
          <a:prstGeom prst="rect">
            <a:avLst/>
          </a:prstGeom>
        </p:spPr>
      </p:pic>
      <p:sp>
        <p:nvSpPr>
          <p:cNvPr id="11" name="TextBox 10"/>
          <p:cNvSpPr txBox="1"/>
          <p:nvPr/>
        </p:nvSpPr>
        <p:spPr>
          <a:xfrm>
            <a:off x="4689987" y="5797097"/>
            <a:ext cx="369012" cy="523220"/>
          </a:xfrm>
          <a:prstGeom prst="rect">
            <a:avLst/>
          </a:prstGeom>
          <a:noFill/>
        </p:spPr>
        <p:txBody>
          <a:bodyPr wrap="none" rtlCol="0">
            <a:spAutoFit/>
          </a:bodyPr>
          <a:lstStyle/>
          <a:p>
            <a:r>
              <a:rPr lang="en-US" sz="2800" dirty="0">
                <a:solidFill>
                  <a:srgbClr val="FF0000"/>
                </a:solidFill>
                <a:latin typeface="Myriad Pro" panose="020B0503030403020204" pitchFamily="34" charset="0"/>
              </a:rPr>
              <a:t>2</a:t>
            </a:r>
          </a:p>
        </p:txBody>
      </p:sp>
      <p:sp>
        <p:nvSpPr>
          <p:cNvPr id="28" name="TextBox 27"/>
          <p:cNvSpPr txBox="1"/>
          <p:nvPr/>
        </p:nvSpPr>
        <p:spPr>
          <a:xfrm>
            <a:off x="7023301" y="6220469"/>
            <a:ext cx="1136273" cy="523220"/>
          </a:xfrm>
          <a:prstGeom prst="rect">
            <a:avLst/>
          </a:prstGeom>
          <a:noFill/>
        </p:spPr>
        <p:txBody>
          <a:bodyPr wrap="none" rtlCol="0">
            <a:spAutoFit/>
          </a:bodyPr>
          <a:lstStyle/>
          <a:p>
            <a:r>
              <a:rPr lang="en-US" sz="2800" dirty="0" err="1">
                <a:solidFill>
                  <a:srgbClr val="FF0000"/>
                </a:solidFill>
                <a:latin typeface="Myriad Pro" panose="020B0503030403020204" pitchFamily="34" charset="0"/>
              </a:rPr>
              <a:t>colour</a:t>
            </a:r>
            <a:endParaRPr lang="en-US" sz="2800" dirty="0">
              <a:solidFill>
                <a:srgbClr val="FF0000"/>
              </a:solidFill>
              <a:latin typeface="Myriad Pro" panose="020B0503030403020204" pitchFamily="34" charset="0"/>
            </a:endParaRPr>
          </a:p>
        </p:txBody>
      </p:sp>
      <p:pic>
        <p:nvPicPr>
          <p:cNvPr id="29" name="Picture 28">
            <a:extLst>
              <a:ext uri="{FF2B5EF4-FFF2-40B4-BE49-F238E27FC236}">
                <a16:creationId xmlns:a16="http://schemas.microsoft.com/office/drawing/2014/main"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4077080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1+#ppt_w/2"/>
                                          </p:val>
                                        </p:tav>
                                        <p:tav tm="100000">
                                          <p:val>
                                            <p:strVal val="#ppt_x"/>
                                          </p:val>
                                        </p:tav>
                                      </p:tavLst>
                                    </p:anim>
                                    <p:anim calcmode="lin" valueType="num">
                                      <p:cBhvr additive="base">
                                        <p:cTn id="12" dur="500" fill="hold"/>
                                        <p:tgtEl>
                                          <p:spTgt spid="20"/>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0-#ppt_w/2"/>
                                          </p:val>
                                        </p:tav>
                                        <p:tav tm="100000">
                                          <p:val>
                                            <p:strVal val="#ppt_x"/>
                                          </p:val>
                                        </p:tav>
                                      </p:tavLst>
                                    </p:anim>
                                    <p:anim calcmode="lin" valueType="num">
                                      <p:cBhvr additive="base">
                                        <p:cTn id="16" dur="500" fill="hold"/>
                                        <p:tgtEl>
                                          <p:spTgt spid="15"/>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1+#ppt_w/2"/>
                                          </p:val>
                                        </p:tav>
                                        <p:tav tm="100000">
                                          <p:val>
                                            <p:strVal val="#ppt_x"/>
                                          </p:val>
                                        </p:tav>
                                      </p:tavLst>
                                    </p:anim>
                                    <p:anim calcmode="lin" valueType="num">
                                      <p:cBhvr additive="base">
                                        <p:cTn id="20"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wipe(left)">
                                      <p:cBhvr>
                                        <p:cTn id="43" dur="500"/>
                                        <p:tgtEl>
                                          <p:spTgt spid="3"/>
                                        </p:tgtEl>
                                      </p:cBhvr>
                                    </p:animEffect>
                                  </p:childTnLst>
                                </p:cTn>
                              </p:par>
                              <p:par>
                                <p:cTn id="44" presetID="1" presetClass="mediacall" presetSubtype="0" fill="hold" nodeType="withEffect">
                                  <p:stCondLst>
                                    <p:cond delay="0"/>
                                  </p:stCondLst>
                                  <p:childTnLst>
                                    <p:cmd type="call" cmd="playFrom(0.0)">
                                      <p:cBhvr>
                                        <p:cTn id="45" dur="3645" fill="hold"/>
                                        <p:tgtEl>
                                          <p:spTgt spid="21"/>
                                        </p:tgtEl>
                                      </p:cBhvr>
                                    </p:cmd>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wipe(left)">
                                      <p:cBhvr>
                                        <p:cTn id="50" dur="500"/>
                                        <p:tgtEl>
                                          <p:spTgt spid="4"/>
                                        </p:tgtEl>
                                      </p:cBhvr>
                                    </p:animEffect>
                                  </p:childTnLst>
                                </p:cTn>
                              </p:par>
                              <p:par>
                                <p:cTn id="51" presetID="1" presetClass="mediacall" presetSubtype="0" fill="hold" nodeType="withEffect">
                                  <p:stCondLst>
                                    <p:cond delay="0"/>
                                  </p:stCondLst>
                                  <p:childTnLst>
                                    <p:cmd type="call" cmd="playFrom(0.0)">
                                      <p:cBhvr>
                                        <p:cTn id="52" dur="2268" fill="hold"/>
                                        <p:tgtEl>
                                          <p:spTgt spid="22"/>
                                        </p:tgtEl>
                                      </p:cBhvr>
                                    </p:cmd>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wipe(left)">
                                      <p:cBhvr>
                                        <p:cTn id="57" dur="500"/>
                                        <p:tgtEl>
                                          <p:spTgt spid="5"/>
                                        </p:tgtEl>
                                      </p:cBhvr>
                                    </p:animEffect>
                                  </p:childTnLst>
                                </p:cTn>
                              </p:par>
                              <p:par>
                                <p:cTn id="58" presetID="1" presetClass="mediacall" presetSubtype="0" fill="hold" nodeType="withEffect">
                                  <p:stCondLst>
                                    <p:cond delay="0"/>
                                  </p:stCondLst>
                                  <p:childTnLst>
                                    <p:cmd type="call" cmd="playFrom(0.0)">
                                      <p:cBhvr>
                                        <p:cTn id="59" dur="4538" fill="hold"/>
                                        <p:tgtEl>
                                          <p:spTgt spid="23"/>
                                        </p:tgtEl>
                                      </p:cBhvr>
                                    </p:cmd>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6"/>
                                        </p:tgtEl>
                                        <p:attrNameLst>
                                          <p:attrName>style.visibility</p:attrName>
                                        </p:attrNameLst>
                                      </p:cBhvr>
                                      <p:to>
                                        <p:strVal val="visible"/>
                                      </p:to>
                                    </p:set>
                                    <p:animEffect transition="in" filter="wipe(left)">
                                      <p:cBhvr>
                                        <p:cTn id="68" dur="500"/>
                                        <p:tgtEl>
                                          <p:spTgt spid="6"/>
                                        </p:tgtEl>
                                      </p:cBhvr>
                                    </p:animEffect>
                                  </p:childTnLst>
                                </p:cTn>
                              </p:par>
                              <p:par>
                                <p:cTn id="69" presetID="1" presetClass="mediacall" presetSubtype="0" fill="hold" nodeType="withEffect">
                                  <p:stCondLst>
                                    <p:cond delay="0"/>
                                  </p:stCondLst>
                                  <p:childTnLst>
                                    <p:cmd type="call" cmd="playFrom(0.0)">
                                      <p:cBhvr>
                                        <p:cTn id="70" dur="3866" fill="hold"/>
                                        <p:tgtEl>
                                          <p:spTgt spid="24"/>
                                        </p:tgtEl>
                                      </p:cBhvr>
                                    </p:cmd>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7"/>
                                        </p:tgtEl>
                                        <p:attrNameLst>
                                          <p:attrName>style.visibility</p:attrName>
                                        </p:attrNameLst>
                                      </p:cBhvr>
                                      <p:to>
                                        <p:strVal val="visible"/>
                                      </p:to>
                                    </p:set>
                                    <p:animEffect transition="in" filter="wipe(left)">
                                      <p:cBhvr>
                                        <p:cTn id="75" dur="500"/>
                                        <p:tgtEl>
                                          <p:spTgt spid="7"/>
                                        </p:tgtEl>
                                      </p:cBhvr>
                                    </p:animEffect>
                                  </p:childTnLst>
                                </p:cTn>
                              </p:par>
                              <p:par>
                                <p:cTn id="76" presetID="1" presetClass="mediacall" presetSubtype="0" fill="hold" nodeType="withEffect">
                                  <p:stCondLst>
                                    <p:cond delay="0"/>
                                  </p:stCondLst>
                                  <p:childTnLst>
                                    <p:cmd type="call" cmd="playFrom(0.0)">
                                      <p:cBhvr>
                                        <p:cTn id="77" dur="2472" fill="hold"/>
                                        <p:tgtEl>
                                          <p:spTgt spid="25"/>
                                        </p:tgtEl>
                                      </p:cBhvr>
                                    </p:cmd>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8"/>
                                        </p:tgtEl>
                                        <p:attrNameLst>
                                          <p:attrName>style.visibility</p:attrName>
                                        </p:attrNameLst>
                                      </p:cBhvr>
                                      <p:to>
                                        <p:strVal val="visible"/>
                                      </p:to>
                                    </p:set>
                                    <p:animEffect transition="in" filter="wipe(left)">
                                      <p:cBhvr>
                                        <p:cTn id="82" dur="500"/>
                                        <p:tgtEl>
                                          <p:spTgt spid="8"/>
                                        </p:tgtEl>
                                      </p:cBhvr>
                                    </p:animEffect>
                                  </p:childTnLst>
                                </p:cTn>
                              </p:par>
                              <p:par>
                                <p:cTn id="83" presetID="1" presetClass="mediacall" presetSubtype="0" fill="hold" nodeType="withEffect">
                                  <p:stCondLst>
                                    <p:cond delay="0"/>
                                  </p:stCondLst>
                                  <p:childTnLst>
                                    <p:cmd type="call" cmd="playFrom(0.0)">
                                      <p:cBhvr>
                                        <p:cTn id="84" dur="1990" fill="hold"/>
                                        <p:tgtEl>
                                          <p:spTgt spid="26"/>
                                        </p:tgtEl>
                                      </p:cBhvr>
                                    </p:cmd>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grpId="0" nodeType="clickEffect">
                                  <p:stCondLst>
                                    <p:cond delay="0"/>
                                  </p:stCondLst>
                                  <p:childTnLst>
                                    <p:set>
                                      <p:cBhvr>
                                        <p:cTn id="88" dur="1" fill="hold">
                                          <p:stCondLst>
                                            <p:cond delay="0"/>
                                          </p:stCondLst>
                                        </p:cTn>
                                        <p:tgtEl>
                                          <p:spTgt spid="9"/>
                                        </p:tgtEl>
                                        <p:attrNameLst>
                                          <p:attrName>style.visibility</p:attrName>
                                        </p:attrNameLst>
                                      </p:cBhvr>
                                      <p:to>
                                        <p:strVal val="visible"/>
                                      </p:to>
                                    </p:set>
                                    <p:animEffect transition="in" filter="wipe(left)">
                                      <p:cBhvr>
                                        <p:cTn id="89" dur="500"/>
                                        <p:tgtEl>
                                          <p:spTgt spid="9"/>
                                        </p:tgtEl>
                                      </p:cBhvr>
                                    </p:animEffect>
                                  </p:childTnLst>
                                </p:cTn>
                              </p:par>
                              <p:par>
                                <p:cTn id="90" presetID="1" presetClass="mediacall" presetSubtype="0" fill="hold" nodeType="withEffect">
                                  <p:stCondLst>
                                    <p:cond delay="0"/>
                                  </p:stCondLst>
                                  <p:childTnLst>
                                    <p:cmd type="call" cmd="playFrom(0.0)">
                                      <p:cBhvr>
                                        <p:cTn id="91" dur="2505" fill="hold"/>
                                        <p:tgtEl>
                                          <p:spTgt spid="27"/>
                                        </p:tgtEl>
                                      </p:cBhvr>
                                    </p:cmd>
                                  </p:childTnLst>
                                </p:cTn>
                              </p:par>
                            </p:childTnLst>
                          </p:cTn>
                        </p:par>
                      </p:childTnLst>
                    </p:cTn>
                  </p:par>
                  <p:par>
                    <p:cTn id="92" fill="hold">
                      <p:stCondLst>
                        <p:cond delay="indefinite"/>
                      </p:stCondLst>
                      <p:childTnLst>
                        <p:par>
                          <p:cTn id="93" fill="hold">
                            <p:stCondLst>
                              <p:cond delay="0"/>
                            </p:stCondLst>
                            <p:childTnLst>
                              <p:par>
                                <p:cTn id="94" presetID="1" presetClass="entr" presetSubtype="0" fill="hold" grpId="0" nodeType="clickEffect">
                                  <p:stCondLst>
                                    <p:cond delay="0"/>
                                  </p:stCondLst>
                                  <p:childTnLst>
                                    <p:set>
                                      <p:cBhvr>
                                        <p:cTn id="95" dur="1" fill="hold">
                                          <p:stCondLst>
                                            <p:cond delay="0"/>
                                          </p:stCondLst>
                                        </p:cTn>
                                        <p:tgtEl>
                                          <p:spTgt spid="11"/>
                                        </p:tgtEl>
                                        <p:attrNameLst>
                                          <p:attrName>style.visibility</p:attrName>
                                        </p:attrNameLst>
                                      </p:cBhvr>
                                      <p:to>
                                        <p:strVal val="visible"/>
                                      </p:to>
                                    </p:set>
                                  </p:childTnLst>
                                </p:cTn>
                              </p:par>
                            </p:childTnLst>
                          </p:cTn>
                        </p:par>
                      </p:childTnLst>
                    </p:cTn>
                  </p:par>
                  <p:par>
                    <p:cTn id="96" fill="hold">
                      <p:stCondLst>
                        <p:cond delay="indefinite"/>
                      </p:stCondLst>
                      <p:childTnLst>
                        <p:par>
                          <p:cTn id="97" fill="hold">
                            <p:stCondLst>
                              <p:cond delay="0"/>
                            </p:stCondLst>
                            <p:childTnLst>
                              <p:par>
                                <p:cTn id="98" presetID="1" presetClass="entr" presetSubtype="0" fill="hold" grpId="0" nodeType="clickEffect">
                                  <p:stCondLst>
                                    <p:cond delay="0"/>
                                  </p:stCondLst>
                                  <p:childTnLst>
                                    <p:set>
                                      <p:cBhvr>
                                        <p:cTn id="99"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0" restart="whenNotActive" fill="hold" evtFilter="cancelBubble" nodeType="interactiveSeq">
                <p:stCondLst>
                  <p:cond evt="onClick" delay="0">
                    <p:tgtEl>
                      <p:spTgt spid="2"/>
                    </p:tgtEl>
                  </p:cond>
                </p:stCondLst>
                <p:endSync evt="end" delay="0">
                  <p:rtn val="all"/>
                </p:endSync>
                <p:childTnLst>
                  <p:par>
                    <p:cTn id="101" fill="hold">
                      <p:stCondLst>
                        <p:cond delay="0"/>
                      </p:stCondLst>
                      <p:childTnLst>
                        <p:par>
                          <p:cTn id="102" fill="hold">
                            <p:stCondLst>
                              <p:cond delay="0"/>
                            </p:stCondLst>
                            <p:childTnLst>
                              <p:par>
                                <p:cTn id="103" presetID="1" presetClass="mediacall" presetSubtype="0" fill="hold" nodeType="clickEffect">
                                  <p:stCondLst>
                                    <p:cond delay="0"/>
                                  </p:stCondLst>
                                  <p:childTnLst>
                                    <p:cmd type="call" cmd="playFrom(0.0)">
                                      <p:cBhvr>
                                        <p:cTn id="104" dur="32494" fill="hold"/>
                                        <p:tgtEl>
                                          <p:spTgt spid="2"/>
                                        </p:tgtEl>
                                      </p:cBhvr>
                                    </p:cmd>
                                  </p:childTnLst>
                                </p:cTn>
                              </p:par>
                            </p:childTnLst>
                          </p:cTn>
                        </p:par>
                      </p:childTnLst>
                    </p:cTn>
                  </p:par>
                </p:childTnLst>
              </p:cTn>
              <p:nextCondLst>
                <p:cond evt="onClick" delay="0">
                  <p:tgtEl>
                    <p:spTgt spid="2"/>
                  </p:tgtEl>
                </p:cond>
              </p:nextCondLst>
            </p:seq>
            <p:audio>
              <p:cMediaNode vol="80000">
                <p:cTn id="105" fill="hold" display="0">
                  <p:stCondLst>
                    <p:cond delay="indefinite"/>
                  </p:stCondLst>
                  <p:endCondLst>
                    <p:cond evt="onStopAudio" delay="0">
                      <p:tgtEl>
                        <p:sldTgt/>
                      </p:tgtEl>
                    </p:cond>
                  </p:endCondLst>
                </p:cTn>
                <p:tgtEl>
                  <p:spTgt spid="2"/>
                </p:tgtEl>
              </p:cMediaNode>
            </p:audio>
            <p:audio>
              <p:cMediaNode vol="80000">
                <p:cTn id="106" fill="hold" display="0">
                  <p:stCondLst>
                    <p:cond delay="indefinite"/>
                  </p:stCondLst>
                  <p:endCondLst>
                    <p:cond evt="onStopAudio" delay="0">
                      <p:tgtEl>
                        <p:sldTgt/>
                      </p:tgtEl>
                    </p:cond>
                  </p:endCondLst>
                </p:cTn>
                <p:tgtEl>
                  <p:spTgt spid="21"/>
                </p:tgtEl>
              </p:cMediaNode>
            </p:audio>
            <p:audio>
              <p:cMediaNode vol="80000">
                <p:cTn id="107" fill="hold" display="0">
                  <p:stCondLst>
                    <p:cond delay="indefinite"/>
                  </p:stCondLst>
                  <p:endCondLst>
                    <p:cond evt="onStopAudio" delay="0">
                      <p:tgtEl>
                        <p:sldTgt/>
                      </p:tgtEl>
                    </p:cond>
                  </p:endCondLst>
                </p:cTn>
                <p:tgtEl>
                  <p:spTgt spid="22"/>
                </p:tgtEl>
              </p:cMediaNode>
            </p:audio>
            <p:audio>
              <p:cMediaNode vol="80000">
                <p:cTn id="108" fill="hold" display="0">
                  <p:stCondLst>
                    <p:cond delay="indefinite"/>
                  </p:stCondLst>
                  <p:endCondLst>
                    <p:cond evt="onStopAudio" delay="0">
                      <p:tgtEl>
                        <p:sldTgt/>
                      </p:tgtEl>
                    </p:cond>
                  </p:endCondLst>
                </p:cTn>
                <p:tgtEl>
                  <p:spTgt spid="23"/>
                </p:tgtEl>
              </p:cMediaNode>
            </p:audio>
            <p:audio>
              <p:cMediaNode vol="80000">
                <p:cTn id="109" fill="hold" display="0">
                  <p:stCondLst>
                    <p:cond delay="indefinite"/>
                  </p:stCondLst>
                  <p:endCondLst>
                    <p:cond evt="onStopAudio" delay="0">
                      <p:tgtEl>
                        <p:sldTgt/>
                      </p:tgtEl>
                    </p:cond>
                  </p:endCondLst>
                </p:cTn>
                <p:tgtEl>
                  <p:spTgt spid="24"/>
                </p:tgtEl>
              </p:cMediaNode>
            </p:audio>
            <p:audio>
              <p:cMediaNode vol="80000">
                <p:cTn id="110" fill="hold" display="0">
                  <p:stCondLst>
                    <p:cond delay="indefinite"/>
                  </p:stCondLst>
                  <p:endCondLst>
                    <p:cond evt="onStopAudio" delay="0">
                      <p:tgtEl>
                        <p:sldTgt/>
                      </p:tgtEl>
                    </p:cond>
                  </p:endCondLst>
                </p:cTn>
                <p:tgtEl>
                  <p:spTgt spid="25"/>
                </p:tgtEl>
              </p:cMediaNode>
            </p:audio>
            <p:audio>
              <p:cMediaNode vol="80000">
                <p:cTn id="111" fill="hold" display="0">
                  <p:stCondLst>
                    <p:cond delay="indefinite"/>
                  </p:stCondLst>
                  <p:endCondLst>
                    <p:cond evt="onStopAudio" delay="0">
                      <p:tgtEl>
                        <p:sldTgt/>
                      </p:tgtEl>
                    </p:cond>
                  </p:endCondLst>
                </p:cTn>
                <p:tgtEl>
                  <p:spTgt spid="26"/>
                </p:tgtEl>
              </p:cMediaNode>
            </p:audio>
            <p:audio>
              <p:cMediaNode vol="80000">
                <p:cTn id="112" fill="hold" display="0">
                  <p:stCondLst>
                    <p:cond delay="indefinite"/>
                  </p:stCondLst>
                  <p:endCondLst>
                    <p:cond evt="onStopAudio" delay="0">
                      <p:tgtEl>
                        <p:sldTgt/>
                      </p:tgtEl>
                    </p:cond>
                  </p:endCondLst>
                </p:cTn>
                <p:tgtEl>
                  <p:spTgt spid="27"/>
                </p:tgtEl>
              </p:cMediaNode>
            </p:audio>
          </p:childTnLst>
        </p:cTn>
      </p:par>
    </p:tnLst>
    <p:bldLst>
      <p:bldP spid="14" grpId="0" animBg="1"/>
      <p:bldP spid="17" grpId="0" animBg="1"/>
      <p:bldP spid="19" grpId="0" animBg="1"/>
      <p:bldP spid="15" grpId="0" animBg="1"/>
      <p:bldP spid="16" grpId="0" animBg="1"/>
      <p:bldP spid="3" grpId="0"/>
      <p:bldP spid="4" grpId="0"/>
      <p:bldP spid="5" grpId="0"/>
      <p:bldP spid="6" grpId="0"/>
      <p:bldP spid="7" grpId="0"/>
      <p:bldP spid="8" grpId="0"/>
      <p:bldP spid="9" grpId="0"/>
      <p:bldP spid="11" grpId="0"/>
      <p:bldP spid="2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rot="-60073">
            <a:off x="1305300" y="2434538"/>
            <a:ext cx="9245092" cy="1664459"/>
          </a:xfrm>
          <a:prstGeom prst="rect">
            <a:avLst/>
          </a:prstGeom>
          <a:solidFill>
            <a:schemeClr val="tx2">
              <a:lumMod val="75000"/>
            </a:schemeClr>
          </a:solidFill>
          <a:ln w="19050" cap="flat" cmpd="sng">
            <a:no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Nunito"/>
              <a:buNone/>
              <a:defRPr sz="10666" b="1" i="0" u="none" strike="noStrike" cap="none">
                <a:solidFill>
                  <a:schemeClr val="dk1"/>
                </a:solidFill>
                <a:latin typeface="Nunito"/>
                <a:ea typeface="Nunito"/>
                <a:cs typeface="Nunito"/>
                <a:sym typeface="Nunito"/>
              </a:defRPr>
            </a:lvl1pPr>
            <a:lvl2pPr marR="0" lvl="1"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2pPr>
            <a:lvl3pPr marR="0" lvl="2"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3pPr>
            <a:lvl4pPr marR="0" lvl="3"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4pPr>
            <a:lvl5pPr marR="0" lvl="4"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5pPr>
            <a:lvl6pPr marR="0" lvl="5"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6pPr>
            <a:lvl7pPr marR="0" lvl="6"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7pPr>
            <a:lvl8pPr marR="0" lvl="7"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8pPr>
            <a:lvl9pPr marR="0" lvl="8"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9pPr>
          </a:lstStyle>
          <a:p>
            <a:pPr>
              <a:buClr>
                <a:srgbClr val="241826"/>
              </a:buClr>
            </a:pPr>
            <a:r>
              <a:rPr lang="en-US" sz="4800" kern="0" dirty="0">
                <a:solidFill>
                  <a:srgbClr val="241826"/>
                </a:solidFill>
                <a:latin typeface="Myriad Pro" panose="020B0503030403020204" pitchFamily="34" charset="0"/>
              </a:rPr>
              <a:t>Task 3 Look and say.</a:t>
            </a:r>
          </a:p>
        </p:txBody>
      </p:sp>
      <p:sp>
        <p:nvSpPr>
          <p:cNvPr id="7" name="Google Shape;2833;p71"/>
          <p:cNvSpPr/>
          <p:nvPr/>
        </p:nvSpPr>
        <p:spPr>
          <a:xfrm>
            <a:off x="3146775" y="679801"/>
            <a:ext cx="5444144" cy="1225128"/>
          </a:xfrm>
          <a:custGeom>
            <a:avLst/>
            <a:gdLst/>
            <a:ahLst/>
            <a:cxnLst/>
            <a:rect l="l" t="t" r="r" b="b"/>
            <a:pathLst>
              <a:path w="13994" h="3585" extrusionOk="0">
                <a:moveTo>
                  <a:pt x="13248" y="0"/>
                </a:moveTo>
                <a:cubicBezTo>
                  <a:pt x="13248" y="0"/>
                  <a:pt x="11756" y="60"/>
                  <a:pt x="11688" y="78"/>
                </a:cubicBezTo>
                <a:cubicBezTo>
                  <a:pt x="11674" y="80"/>
                  <a:pt x="11606" y="81"/>
                  <a:pt x="11499" y="81"/>
                </a:cubicBezTo>
                <a:cubicBezTo>
                  <a:pt x="11168" y="81"/>
                  <a:pt x="10471" y="72"/>
                  <a:pt x="9929" y="72"/>
                </a:cubicBezTo>
                <a:cubicBezTo>
                  <a:pt x="9710" y="72"/>
                  <a:pt x="9516" y="73"/>
                  <a:pt x="9382" y="78"/>
                </a:cubicBezTo>
                <a:cubicBezTo>
                  <a:pt x="9191" y="82"/>
                  <a:pt x="8551" y="84"/>
                  <a:pt x="7763" y="84"/>
                </a:cubicBezTo>
                <a:cubicBezTo>
                  <a:pt x="6188" y="84"/>
                  <a:pt x="4022" y="78"/>
                  <a:pt x="3680" y="78"/>
                </a:cubicBezTo>
                <a:cubicBezTo>
                  <a:pt x="3166" y="78"/>
                  <a:pt x="1733" y="91"/>
                  <a:pt x="1415" y="137"/>
                </a:cubicBezTo>
                <a:cubicBezTo>
                  <a:pt x="1241" y="162"/>
                  <a:pt x="823" y="168"/>
                  <a:pt x="487" y="168"/>
                </a:cubicBezTo>
                <a:cubicBezTo>
                  <a:pt x="218" y="168"/>
                  <a:pt x="1" y="164"/>
                  <a:pt x="1" y="164"/>
                </a:cubicBezTo>
                <a:lnTo>
                  <a:pt x="1" y="164"/>
                </a:lnTo>
                <a:cubicBezTo>
                  <a:pt x="1" y="164"/>
                  <a:pt x="642" y="1101"/>
                  <a:pt x="801" y="1269"/>
                </a:cubicBezTo>
                <a:cubicBezTo>
                  <a:pt x="960" y="1433"/>
                  <a:pt x="1288" y="1933"/>
                  <a:pt x="1288" y="1933"/>
                </a:cubicBezTo>
                <a:lnTo>
                  <a:pt x="928" y="2370"/>
                </a:lnTo>
                <a:cubicBezTo>
                  <a:pt x="928" y="2370"/>
                  <a:pt x="287" y="3093"/>
                  <a:pt x="169" y="3170"/>
                </a:cubicBezTo>
                <a:cubicBezTo>
                  <a:pt x="55" y="3247"/>
                  <a:pt x="1" y="3520"/>
                  <a:pt x="1" y="3520"/>
                </a:cubicBezTo>
                <a:cubicBezTo>
                  <a:pt x="1" y="3520"/>
                  <a:pt x="1720" y="3585"/>
                  <a:pt x="2280" y="3585"/>
                </a:cubicBezTo>
                <a:cubicBezTo>
                  <a:pt x="2368" y="3585"/>
                  <a:pt x="2428" y="3583"/>
                  <a:pt x="2447" y="3579"/>
                </a:cubicBezTo>
                <a:cubicBezTo>
                  <a:pt x="2593" y="3548"/>
                  <a:pt x="4853" y="3502"/>
                  <a:pt x="5185" y="3488"/>
                </a:cubicBezTo>
                <a:cubicBezTo>
                  <a:pt x="5294" y="3482"/>
                  <a:pt x="5685" y="3480"/>
                  <a:pt x="6166" y="3480"/>
                </a:cubicBezTo>
                <a:cubicBezTo>
                  <a:pt x="7128" y="3480"/>
                  <a:pt x="8449" y="3488"/>
                  <a:pt x="8591" y="3488"/>
                </a:cubicBezTo>
                <a:cubicBezTo>
                  <a:pt x="8809" y="3488"/>
                  <a:pt x="12074" y="3411"/>
                  <a:pt x="12416" y="3366"/>
                </a:cubicBezTo>
                <a:cubicBezTo>
                  <a:pt x="12761" y="3320"/>
                  <a:pt x="13994" y="3106"/>
                  <a:pt x="13994" y="3106"/>
                </a:cubicBezTo>
                <a:cubicBezTo>
                  <a:pt x="13994" y="3106"/>
                  <a:pt x="13348" y="2597"/>
                  <a:pt x="13261" y="2493"/>
                </a:cubicBezTo>
                <a:cubicBezTo>
                  <a:pt x="13175" y="2388"/>
                  <a:pt x="12729" y="1838"/>
                  <a:pt x="12729" y="1838"/>
                </a:cubicBezTo>
                <a:cubicBezTo>
                  <a:pt x="12729" y="1838"/>
                  <a:pt x="13075" y="1328"/>
                  <a:pt x="13234" y="1087"/>
                </a:cubicBezTo>
                <a:cubicBezTo>
                  <a:pt x="13389" y="846"/>
                  <a:pt x="13921" y="0"/>
                  <a:pt x="13921" y="0"/>
                </a:cubicBezTo>
                <a:close/>
              </a:path>
            </a:pathLst>
          </a:custGeom>
          <a:solidFill>
            <a:schemeClr val="accent2">
              <a:lumMod val="40000"/>
              <a:lumOff val="60000"/>
            </a:schemeClr>
          </a:solidFill>
          <a:ln>
            <a:noFill/>
          </a:ln>
        </p:spPr>
        <p:txBody>
          <a:bodyPr spcFirstLastPara="1" wrap="square" lIns="91425" tIns="91425" rIns="91425" bIns="91425" anchor="ctr" anchorCtr="0">
            <a:noAutofit/>
          </a:bodyPr>
          <a:lstStyle/>
          <a:p>
            <a:endParaRPr>
              <a:solidFill>
                <a:srgbClr val="000000"/>
              </a:solidFill>
            </a:endParaRPr>
          </a:p>
        </p:txBody>
      </p:sp>
      <p:sp>
        <p:nvSpPr>
          <p:cNvPr id="8" name="Google Shape;2834;p71"/>
          <p:cNvSpPr/>
          <p:nvPr/>
        </p:nvSpPr>
        <p:spPr>
          <a:xfrm>
            <a:off x="3353665" y="888077"/>
            <a:ext cx="5127471" cy="207093"/>
          </a:xfrm>
          <a:custGeom>
            <a:avLst/>
            <a:gdLst/>
            <a:ahLst/>
            <a:cxnLst/>
            <a:rect l="l" t="t" r="r" b="b"/>
            <a:pathLst>
              <a:path w="13180" h="606" extrusionOk="0">
                <a:moveTo>
                  <a:pt x="0" y="0"/>
                </a:moveTo>
                <a:cubicBezTo>
                  <a:pt x="214" y="241"/>
                  <a:pt x="432" y="487"/>
                  <a:pt x="505" y="564"/>
                </a:cubicBezTo>
                <a:cubicBezTo>
                  <a:pt x="514" y="573"/>
                  <a:pt x="528" y="587"/>
                  <a:pt x="541" y="605"/>
                </a:cubicBezTo>
                <a:lnTo>
                  <a:pt x="12788" y="605"/>
                </a:lnTo>
                <a:cubicBezTo>
                  <a:pt x="12847" y="523"/>
                  <a:pt x="12897" y="441"/>
                  <a:pt x="12938" y="382"/>
                </a:cubicBezTo>
                <a:cubicBezTo>
                  <a:pt x="12988" y="305"/>
                  <a:pt x="13079" y="159"/>
                  <a:pt x="13179" y="0"/>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endParaRPr>
              <a:solidFill>
                <a:srgbClr val="000000"/>
              </a:solidFill>
            </a:endParaRPr>
          </a:p>
        </p:txBody>
      </p:sp>
      <p:sp>
        <p:nvSpPr>
          <p:cNvPr id="9" name="Google Shape;2835;p71"/>
          <p:cNvSpPr/>
          <p:nvPr/>
        </p:nvSpPr>
        <p:spPr>
          <a:xfrm>
            <a:off x="3476493" y="1421073"/>
            <a:ext cx="4886659" cy="207093"/>
          </a:xfrm>
          <a:custGeom>
            <a:avLst/>
            <a:gdLst/>
            <a:ahLst/>
            <a:cxnLst/>
            <a:rect l="l" t="t" r="r" b="b"/>
            <a:pathLst>
              <a:path w="12561" h="606" extrusionOk="0">
                <a:moveTo>
                  <a:pt x="509" y="1"/>
                </a:moveTo>
                <a:lnTo>
                  <a:pt x="168" y="415"/>
                </a:lnTo>
                <a:cubicBezTo>
                  <a:pt x="168" y="415"/>
                  <a:pt x="96" y="497"/>
                  <a:pt x="0" y="606"/>
                </a:cubicBezTo>
                <a:lnTo>
                  <a:pt x="12561" y="606"/>
                </a:lnTo>
                <a:cubicBezTo>
                  <a:pt x="12533" y="574"/>
                  <a:pt x="12515" y="551"/>
                  <a:pt x="12501" y="538"/>
                </a:cubicBezTo>
                <a:cubicBezTo>
                  <a:pt x="12442" y="460"/>
                  <a:pt x="12206" y="169"/>
                  <a:pt x="12069" y="1"/>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endParaRPr>
              <a:solidFill>
                <a:srgbClr val="000000"/>
              </a:solidFill>
            </a:endParaRPr>
          </a:p>
        </p:txBody>
      </p:sp>
      <p:sp>
        <p:nvSpPr>
          <p:cNvPr id="10" name="Google Shape;2836;p71"/>
          <p:cNvSpPr/>
          <p:nvPr/>
        </p:nvSpPr>
        <p:spPr>
          <a:xfrm>
            <a:off x="3137661" y="672790"/>
            <a:ext cx="5499387" cy="1273996"/>
          </a:xfrm>
          <a:custGeom>
            <a:avLst/>
            <a:gdLst/>
            <a:ahLst/>
            <a:cxnLst/>
            <a:rect l="l" t="t" r="r" b="b"/>
            <a:pathLst>
              <a:path w="14136" h="3728" extrusionOk="0">
                <a:moveTo>
                  <a:pt x="7779" y="142"/>
                </a:moveTo>
                <a:cubicBezTo>
                  <a:pt x="9155" y="142"/>
                  <a:pt x="10532" y="145"/>
                  <a:pt x="11911" y="148"/>
                </a:cubicBezTo>
                <a:lnTo>
                  <a:pt x="13430" y="148"/>
                </a:lnTo>
                <a:cubicBezTo>
                  <a:pt x="13512" y="148"/>
                  <a:pt x="13598" y="148"/>
                  <a:pt x="13680" y="152"/>
                </a:cubicBezTo>
                <a:cubicBezTo>
                  <a:pt x="13698" y="152"/>
                  <a:pt x="13724" y="148"/>
                  <a:pt x="13747" y="148"/>
                </a:cubicBezTo>
                <a:cubicBezTo>
                  <a:pt x="13758" y="148"/>
                  <a:pt x="13768" y="149"/>
                  <a:pt x="13775" y="152"/>
                </a:cubicBezTo>
                <a:cubicBezTo>
                  <a:pt x="13848" y="175"/>
                  <a:pt x="13844" y="216"/>
                  <a:pt x="13821" y="284"/>
                </a:cubicBezTo>
                <a:cubicBezTo>
                  <a:pt x="13766" y="425"/>
                  <a:pt x="13657" y="557"/>
                  <a:pt x="13580" y="684"/>
                </a:cubicBezTo>
                <a:cubicBezTo>
                  <a:pt x="13502" y="807"/>
                  <a:pt x="13421" y="925"/>
                  <a:pt x="13343" y="1044"/>
                </a:cubicBezTo>
                <a:cubicBezTo>
                  <a:pt x="13157" y="1316"/>
                  <a:pt x="12966" y="1580"/>
                  <a:pt x="12761" y="1839"/>
                </a:cubicBezTo>
                <a:cubicBezTo>
                  <a:pt x="12738" y="1867"/>
                  <a:pt x="12734" y="1903"/>
                  <a:pt x="12761" y="1935"/>
                </a:cubicBezTo>
                <a:cubicBezTo>
                  <a:pt x="13166" y="2344"/>
                  <a:pt x="13575" y="2753"/>
                  <a:pt x="13980" y="3162"/>
                </a:cubicBezTo>
                <a:lnTo>
                  <a:pt x="13980" y="3162"/>
                </a:lnTo>
                <a:cubicBezTo>
                  <a:pt x="13980" y="3163"/>
                  <a:pt x="13980" y="3163"/>
                  <a:pt x="13980" y="3163"/>
                </a:cubicBezTo>
                <a:cubicBezTo>
                  <a:pt x="14016" y="3226"/>
                  <a:pt x="13643" y="3236"/>
                  <a:pt x="13616" y="3236"/>
                </a:cubicBezTo>
                <a:cubicBezTo>
                  <a:pt x="13489" y="3240"/>
                  <a:pt x="13366" y="3245"/>
                  <a:pt x="13243" y="3249"/>
                </a:cubicBezTo>
                <a:cubicBezTo>
                  <a:pt x="12975" y="3263"/>
                  <a:pt x="12707" y="3276"/>
                  <a:pt x="12438" y="3286"/>
                </a:cubicBezTo>
                <a:cubicBezTo>
                  <a:pt x="11920" y="3308"/>
                  <a:pt x="11401" y="3327"/>
                  <a:pt x="10883" y="3349"/>
                </a:cubicBezTo>
                <a:cubicBezTo>
                  <a:pt x="9833" y="3386"/>
                  <a:pt x="8782" y="3422"/>
                  <a:pt x="7732" y="3454"/>
                </a:cubicBezTo>
                <a:cubicBezTo>
                  <a:pt x="5649" y="3513"/>
                  <a:pt x="3566" y="3549"/>
                  <a:pt x="1479" y="3572"/>
                </a:cubicBezTo>
                <a:cubicBezTo>
                  <a:pt x="1188" y="3577"/>
                  <a:pt x="892" y="3577"/>
                  <a:pt x="596" y="3581"/>
                </a:cubicBezTo>
                <a:lnTo>
                  <a:pt x="405" y="3581"/>
                </a:lnTo>
                <a:cubicBezTo>
                  <a:pt x="374" y="3581"/>
                  <a:pt x="326" y="3590"/>
                  <a:pt x="284" y="3590"/>
                </a:cubicBezTo>
                <a:cubicBezTo>
                  <a:pt x="227" y="3590"/>
                  <a:pt x="179" y="3574"/>
                  <a:pt x="187" y="3499"/>
                </a:cubicBezTo>
                <a:cubicBezTo>
                  <a:pt x="192" y="3467"/>
                  <a:pt x="278" y="3386"/>
                  <a:pt x="301" y="3363"/>
                </a:cubicBezTo>
                <a:cubicBezTo>
                  <a:pt x="351" y="3299"/>
                  <a:pt x="401" y="3240"/>
                  <a:pt x="451" y="3181"/>
                </a:cubicBezTo>
                <a:cubicBezTo>
                  <a:pt x="806" y="2767"/>
                  <a:pt x="1183" y="2381"/>
                  <a:pt x="1583" y="2012"/>
                </a:cubicBezTo>
                <a:cubicBezTo>
                  <a:pt x="1610" y="1985"/>
                  <a:pt x="1606" y="1944"/>
                  <a:pt x="1583" y="1917"/>
                </a:cubicBezTo>
                <a:lnTo>
                  <a:pt x="414" y="589"/>
                </a:lnTo>
                <a:cubicBezTo>
                  <a:pt x="364" y="530"/>
                  <a:pt x="123" y="325"/>
                  <a:pt x="214" y="248"/>
                </a:cubicBezTo>
                <a:cubicBezTo>
                  <a:pt x="223" y="240"/>
                  <a:pt x="244" y="238"/>
                  <a:pt x="269" y="238"/>
                </a:cubicBezTo>
                <a:cubicBezTo>
                  <a:pt x="319" y="238"/>
                  <a:pt x="387" y="248"/>
                  <a:pt x="414" y="248"/>
                </a:cubicBezTo>
                <a:lnTo>
                  <a:pt x="646" y="248"/>
                </a:lnTo>
                <a:cubicBezTo>
                  <a:pt x="915" y="248"/>
                  <a:pt x="1188" y="211"/>
                  <a:pt x="1456" y="198"/>
                </a:cubicBezTo>
                <a:cubicBezTo>
                  <a:pt x="1679" y="190"/>
                  <a:pt x="1895" y="169"/>
                  <a:pt x="2116" y="169"/>
                </a:cubicBezTo>
                <a:cubicBezTo>
                  <a:pt x="2152" y="169"/>
                  <a:pt x="2188" y="169"/>
                  <a:pt x="2224" y="170"/>
                </a:cubicBezTo>
                <a:cubicBezTo>
                  <a:pt x="2318" y="174"/>
                  <a:pt x="2411" y="177"/>
                  <a:pt x="2504" y="177"/>
                </a:cubicBezTo>
                <a:cubicBezTo>
                  <a:pt x="2543" y="177"/>
                  <a:pt x="2581" y="176"/>
                  <a:pt x="2620" y="175"/>
                </a:cubicBezTo>
                <a:cubicBezTo>
                  <a:pt x="2734" y="171"/>
                  <a:pt x="2842" y="155"/>
                  <a:pt x="2951" y="155"/>
                </a:cubicBezTo>
                <a:cubicBezTo>
                  <a:pt x="2973" y="155"/>
                  <a:pt x="2994" y="155"/>
                  <a:pt x="3016" y="157"/>
                </a:cubicBezTo>
                <a:cubicBezTo>
                  <a:pt x="3087" y="164"/>
                  <a:pt x="3159" y="166"/>
                  <a:pt x="3232" y="166"/>
                </a:cubicBezTo>
                <a:cubicBezTo>
                  <a:pt x="3430" y="166"/>
                  <a:pt x="3630" y="147"/>
                  <a:pt x="3829" y="147"/>
                </a:cubicBezTo>
                <a:cubicBezTo>
                  <a:pt x="3844" y="147"/>
                  <a:pt x="3860" y="148"/>
                  <a:pt x="3875" y="148"/>
                </a:cubicBezTo>
                <a:cubicBezTo>
                  <a:pt x="3972" y="149"/>
                  <a:pt x="4070" y="150"/>
                  <a:pt x="4168" y="150"/>
                </a:cubicBezTo>
                <a:cubicBezTo>
                  <a:pt x="4363" y="150"/>
                  <a:pt x="4560" y="148"/>
                  <a:pt x="4757" y="148"/>
                </a:cubicBezTo>
                <a:cubicBezTo>
                  <a:pt x="5765" y="144"/>
                  <a:pt x="6772" y="142"/>
                  <a:pt x="7779" y="142"/>
                </a:cubicBezTo>
                <a:close/>
                <a:moveTo>
                  <a:pt x="13767" y="0"/>
                </a:moveTo>
                <a:cubicBezTo>
                  <a:pt x="13672" y="0"/>
                  <a:pt x="13567" y="16"/>
                  <a:pt x="13493" y="16"/>
                </a:cubicBezTo>
                <a:lnTo>
                  <a:pt x="12984" y="16"/>
                </a:lnTo>
                <a:cubicBezTo>
                  <a:pt x="11670" y="11"/>
                  <a:pt x="10351" y="11"/>
                  <a:pt x="9032" y="7"/>
                </a:cubicBezTo>
                <a:cubicBezTo>
                  <a:pt x="7700" y="7"/>
                  <a:pt x="6372" y="7"/>
                  <a:pt x="5044" y="11"/>
                </a:cubicBezTo>
                <a:cubicBezTo>
                  <a:pt x="4716" y="11"/>
                  <a:pt x="4389" y="16"/>
                  <a:pt x="4062" y="16"/>
                </a:cubicBezTo>
                <a:cubicBezTo>
                  <a:pt x="3789" y="16"/>
                  <a:pt x="3513" y="32"/>
                  <a:pt x="3241" y="32"/>
                </a:cubicBezTo>
                <a:cubicBezTo>
                  <a:pt x="3187" y="32"/>
                  <a:pt x="3133" y="31"/>
                  <a:pt x="3079" y="30"/>
                </a:cubicBezTo>
                <a:cubicBezTo>
                  <a:pt x="3016" y="25"/>
                  <a:pt x="2957" y="7"/>
                  <a:pt x="2897" y="7"/>
                </a:cubicBezTo>
                <a:cubicBezTo>
                  <a:pt x="2825" y="11"/>
                  <a:pt x="2752" y="34"/>
                  <a:pt x="2684" y="39"/>
                </a:cubicBezTo>
                <a:cubicBezTo>
                  <a:pt x="2632" y="43"/>
                  <a:pt x="2580" y="45"/>
                  <a:pt x="2528" y="45"/>
                </a:cubicBezTo>
                <a:cubicBezTo>
                  <a:pt x="2417" y="45"/>
                  <a:pt x="2306" y="37"/>
                  <a:pt x="2197" y="34"/>
                </a:cubicBezTo>
                <a:cubicBezTo>
                  <a:pt x="2163" y="33"/>
                  <a:pt x="2130" y="32"/>
                  <a:pt x="2096" y="32"/>
                </a:cubicBezTo>
                <a:cubicBezTo>
                  <a:pt x="1853" y="32"/>
                  <a:pt x="1614" y="58"/>
                  <a:pt x="1374" y="70"/>
                </a:cubicBezTo>
                <a:cubicBezTo>
                  <a:pt x="1024" y="89"/>
                  <a:pt x="678" y="116"/>
                  <a:pt x="328" y="116"/>
                </a:cubicBezTo>
                <a:cubicBezTo>
                  <a:pt x="289" y="114"/>
                  <a:pt x="245" y="108"/>
                  <a:pt x="202" y="108"/>
                </a:cubicBezTo>
                <a:cubicBezTo>
                  <a:pt x="143" y="108"/>
                  <a:pt x="87" y="119"/>
                  <a:pt x="51" y="166"/>
                </a:cubicBezTo>
                <a:cubicBezTo>
                  <a:pt x="1" y="230"/>
                  <a:pt x="10" y="311"/>
                  <a:pt x="51" y="375"/>
                </a:cubicBezTo>
                <a:cubicBezTo>
                  <a:pt x="137" y="512"/>
                  <a:pt x="273" y="630"/>
                  <a:pt x="383" y="753"/>
                </a:cubicBezTo>
                <a:cubicBezTo>
                  <a:pt x="505" y="894"/>
                  <a:pt x="628" y="1035"/>
                  <a:pt x="751" y="1171"/>
                </a:cubicBezTo>
                <a:cubicBezTo>
                  <a:pt x="981" y="1435"/>
                  <a:pt x="1211" y="1695"/>
                  <a:pt x="1438" y="1959"/>
                </a:cubicBezTo>
                <a:lnTo>
                  <a:pt x="1438" y="1959"/>
                </a:lnTo>
                <a:cubicBezTo>
                  <a:pt x="1058" y="2315"/>
                  <a:pt x="692" y="2688"/>
                  <a:pt x="355" y="3085"/>
                </a:cubicBezTo>
                <a:cubicBezTo>
                  <a:pt x="273" y="3181"/>
                  <a:pt x="192" y="3281"/>
                  <a:pt x="110" y="3381"/>
                </a:cubicBezTo>
                <a:cubicBezTo>
                  <a:pt x="60" y="3440"/>
                  <a:pt x="5" y="3499"/>
                  <a:pt x="14" y="3581"/>
                </a:cubicBezTo>
                <a:cubicBezTo>
                  <a:pt x="31" y="3703"/>
                  <a:pt x="133" y="3727"/>
                  <a:pt x="241" y="3727"/>
                </a:cubicBezTo>
                <a:cubicBezTo>
                  <a:pt x="310" y="3727"/>
                  <a:pt x="382" y="3718"/>
                  <a:pt x="437" y="3718"/>
                </a:cubicBezTo>
                <a:cubicBezTo>
                  <a:pt x="1606" y="3709"/>
                  <a:pt x="2775" y="3695"/>
                  <a:pt x="3943" y="3677"/>
                </a:cubicBezTo>
                <a:cubicBezTo>
                  <a:pt x="6285" y="3636"/>
                  <a:pt x="8632" y="3568"/>
                  <a:pt x="10979" y="3481"/>
                </a:cubicBezTo>
                <a:cubicBezTo>
                  <a:pt x="11620" y="3454"/>
                  <a:pt x="12261" y="3431"/>
                  <a:pt x="12902" y="3404"/>
                </a:cubicBezTo>
                <a:cubicBezTo>
                  <a:pt x="13221" y="3390"/>
                  <a:pt x="13543" y="3372"/>
                  <a:pt x="13862" y="3358"/>
                </a:cubicBezTo>
                <a:cubicBezTo>
                  <a:pt x="13948" y="3354"/>
                  <a:pt x="14044" y="3367"/>
                  <a:pt x="14098" y="3290"/>
                </a:cubicBezTo>
                <a:cubicBezTo>
                  <a:pt x="14135" y="3233"/>
                  <a:pt x="14135" y="3173"/>
                  <a:pt x="14109" y="3115"/>
                </a:cubicBezTo>
                <a:lnTo>
                  <a:pt x="14109" y="3115"/>
                </a:lnTo>
                <a:cubicBezTo>
                  <a:pt x="14106" y="3103"/>
                  <a:pt x="14100" y="3092"/>
                  <a:pt x="14089" y="3081"/>
                </a:cubicBezTo>
                <a:cubicBezTo>
                  <a:pt x="13694" y="2681"/>
                  <a:pt x="13298" y="2281"/>
                  <a:pt x="12903" y="1882"/>
                </a:cubicBezTo>
                <a:lnTo>
                  <a:pt x="12903" y="1882"/>
                </a:lnTo>
                <a:cubicBezTo>
                  <a:pt x="13251" y="1434"/>
                  <a:pt x="13573" y="965"/>
                  <a:pt x="13862" y="480"/>
                </a:cubicBezTo>
                <a:cubicBezTo>
                  <a:pt x="13930" y="366"/>
                  <a:pt x="14126" y="120"/>
                  <a:pt x="13921" y="25"/>
                </a:cubicBezTo>
                <a:cubicBezTo>
                  <a:pt x="13879" y="6"/>
                  <a:pt x="13825" y="0"/>
                  <a:pt x="13767" y="0"/>
                </a:cubicBezTo>
                <a:close/>
              </a:path>
            </a:pathLst>
          </a:custGeom>
          <a:solidFill>
            <a:schemeClr val="dk1"/>
          </a:solidFill>
          <a:ln>
            <a:noFill/>
          </a:ln>
        </p:spPr>
        <p:txBody>
          <a:bodyPr spcFirstLastPara="1" wrap="square" lIns="91425" tIns="91425" rIns="91425" bIns="91425" anchor="ctr" anchorCtr="0">
            <a:noAutofit/>
          </a:bodyPr>
          <a:lstStyle/>
          <a:p>
            <a:endParaRPr>
              <a:solidFill>
                <a:srgbClr val="000000"/>
              </a:solidFill>
            </a:endParaRPr>
          </a:p>
        </p:txBody>
      </p:sp>
      <p:sp>
        <p:nvSpPr>
          <p:cNvPr id="15" name="TextBox 14"/>
          <p:cNvSpPr txBox="1"/>
          <p:nvPr/>
        </p:nvSpPr>
        <p:spPr>
          <a:xfrm>
            <a:off x="4295458" y="902969"/>
            <a:ext cx="3084947" cy="769441"/>
          </a:xfrm>
          <a:prstGeom prst="rect">
            <a:avLst/>
          </a:prstGeom>
          <a:noFill/>
        </p:spPr>
        <p:txBody>
          <a:bodyPr wrap="none" rtlCol="0">
            <a:spAutoFit/>
          </a:bodyPr>
          <a:lstStyle/>
          <a:p>
            <a:r>
              <a:rPr lang="vi-VN" sz="4400" b="1" dirty="0">
                <a:solidFill>
                  <a:srgbClr val="000000"/>
                </a:solidFill>
                <a:latin typeface="Myriad Pro" panose="020B0503030403020204" pitchFamily="34" charset="0"/>
              </a:rPr>
              <a:t>3</a:t>
            </a:r>
            <a:r>
              <a:rPr lang="en-US" sz="4400" b="1" dirty="0">
                <a:solidFill>
                  <a:srgbClr val="000000"/>
                </a:solidFill>
                <a:latin typeface="Myriad Pro" panose="020B0503030403020204" pitchFamily="34" charset="0"/>
              </a:rPr>
              <a:t> PR</a:t>
            </a:r>
            <a:r>
              <a:rPr lang="vi-VN" sz="4400" b="1" dirty="0">
                <a:solidFill>
                  <a:srgbClr val="000000"/>
                </a:solidFill>
                <a:latin typeface="Myriad Pro" panose="020B0503030403020204" pitchFamily="34" charset="0"/>
              </a:rPr>
              <a:t>ACTICE</a:t>
            </a:r>
            <a:endParaRPr lang="en-US" sz="4400" b="1" dirty="0">
              <a:solidFill>
                <a:srgbClr val="000000"/>
              </a:solidFill>
              <a:latin typeface="Myriad Pro" panose="020B0503030403020204" pitchFamily="34" charset="0"/>
            </a:endParaRPr>
          </a:p>
        </p:txBody>
      </p:sp>
      <p:grpSp>
        <p:nvGrpSpPr>
          <p:cNvPr id="34" name="Group 33"/>
          <p:cNvGrpSpPr/>
          <p:nvPr/>
        </p:nvGrpSpPr>
        <p:grpSpPr>
          <a:xfrm>
            <a:off x="4875083" y="4743175"/>
            <a:ext cx="2105526" cy="1082842"/>
            <a:chOff x="445170" y="3132777"/>
            <a:chExt cx="2105526" cy="1082842"/>
          </a:xfrm>
        </p:grpSpPr>
        <p:sp>
          <p:nvSpPr>
            <p:cNvPr id="35" name="Rounded Rectangle 34"/>
            <p:cNvSpPr/>
            <p:nvPr/>
          </p:nvSpPr>
          <p:spPr>
            <a:xfrm>
              <a:off x="445170" y="3132777"/>
              <a:ext cx="2105526" cy="1082842"/>
            </a:xfrm>
            <a:prstGeom prst="round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36" name="Picture 35"/>
            <p:cNvPicPr>
              <a:picLocks noChangeAspect="1"/>
            </p:cNvPicPr>
            <p:nvPr/>
          </p:nvPicPr>
          <p:blipFill rotWithShape="1">
            <a:blip r:embed="rId4" cstate="print">
              <a:extLst>
                <a:ext uri="{28A0092B-C50C-407E-A947-70E740481C1C}">
                  <a14:useLocalDpi xmlns:a14="http://schemas.microsoft.com/office/drawing/2010/main" val="0"/>
                </a:ext>
              </a:extLst>
            </a:blip>
            <a:srcRect l="13238" t="16165" r="13401" b="22481"/>
            <a:stretch/>
          </p:blipFill>
          <p:spPr>
            <a:xfrm>
              <a:off x="665928" y="3325831"/>
              <a:ext cx="768361" cy="692033"/>
            </a:xfrm>
            <a:prstGeom prst="rect">
              <a:avLst/>
            </a:prstGeom>
          </p:spPr>
        </p:pic>
        <p:pic>
          <p:nvPicPr>
            <p:cNvPr id="37" name="Picture 6" descr="Say Icon #1566 - Free Icons Library">
              <a:extLst>
                <a:ext uri="{FF2B5EF4-FFF2-40B4-BE49-F238E27FC236}">
                  <a16:creationId xmlns:a16="http://schemas.microsoft.com/office/drawing/2014/main" id="{EDD622AB-EE07-4F4E-A65F-66B24E0774F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53594" y="3351162"/>
              <a:ext cx="696734" cy="696734"/>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12">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1643061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29"/>
        <p:cNvGrpSpPr/>
        <p:nvPr/>
      </p:nvGrpSpPr>
      <p:grpSpPr>
        <a:xfrm>
          <a:off x="0" y="0"/>
          <a:ext cx="0" cy="0"/>
          <a:chOff x="0" y="0"/>
          <a:chExt cx="0" cy="0"/>
        </a:xfrm>
      </p:grpSpPr>
      <p:sp>
        <p:nvSpPr>
          <p:cNvPr id="6" name="Title 1"/>
          <p:cNvSpPr txBox="1">
            <a:spLocks/>
          </p:cNvSpPr>
          <p:nvPr/>
        </p:nvSpPr>
        <p:spPr>
          <a:xfrm>
            <a:off x="3129027" y="1456996"/>
            <a:ext cx="5920400" cy="19304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US" sz="7200" b="1" kern="0" dirty="0">
                <a:solidFill>
                  <a:srgbClr val="C00000"/>
                </a:solidFill>
                <a:latin typeface="Myriad Pro" panose="020B0503030403020204" pitchFamily="34" charset="0"/>
              </a:rPr>
              <a:t>Unit 6: </a:t>
            </a:r>
            <a:br>
              <a:rPr lang="en-US" sz="7200" b="1" kern="0" dirty="0">
                <a:solidFill>
                  <a:srgbClr val="C00000"/>
                </a:solidFill>
                <a:latin typeface="Myriad Pro" panose="020B0503030403020204" pitchFamily="34" charset="0"/>
              </a:rPr>
            </a:br>
            <a:r>
              <a:rPr lang="en-US" sz="7200" b="1" kern="0" dirty="0">
                <a:solidFill>
                  <a:srgbClr val="C00000"/>
                </a:solidFill>
                <a:latin typeface="Myriad Pro" panose="020B0503030403020204" pitchFamily="34" charset="0"/>
              </a:rPr>
              <a:t>My Hobby</a:t>
            </a:r>
          </a:p>
        </p:txBody>
      </p:sp>
      <p:sp>
        <p:nvSpPr>
          <p:cNvPr id="7" name="Google Shape;792;p29"/>
          <p:cNvSpPr txBox="1">
            <a:spLocks/>
          </p:cNvSpPr>
          <p:nvPr/>
        </p:nvSpPr>
        <p:spPr>
          <a:xfrm>
            <a:off x="3538715" y="4080885"/>
            <a:ext cx="4740077" cy="3576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US" sz="3200" b="1" kern="0" dirty="0">
                <a:solidFill>
                  <a:srgbClr val="241826">
                    <a:lumMod val="75000"/>
                  </a:srgbClr>
                </a:solidFill>
                <a:latin typeface="Myriad Pro" panose="020B0503030403020204" pitchFamily="34" charset="0"/>
              </a:rPr>
              <a:t>Lesson 2 – Task 1, 2, 3</a:t>
            </a:r>
          </a:p>
        </p:txBody>
      </p:sp>
      <p:pic>
        <p:nvPicPr>
          <p:cNvPr id="9" name="Picture 8">
            <a:extLst>
              <a:ext uri="{FF2B5EF4-FFF2-40B4-BE49-F238E27FC236}">
                <a16:creationId xmlns:a16="http://schemas.microsoft.com/office/drawing/2014/main" id="{77288C4A-6247-4C91-B74B-A38CDBD71BE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10847846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ular Callout 14"/>
          <p:cNvSpPr/>
          <p:nvPr/>
        </p:nvSpPr>
        <p:spPr>
          <a:xfrm>
            <a:off x="4157982" y="2654600"/>
            <a:ext cx="2827606" cy="534572"/>
          </a:xfrm>
          <a:prstGeom prst="wedgeRoundRectCallout">
            <a:avLst>
              <a:gd name="adj1" fmla="val -49191"/>
              <a:gd name="adj2" fmla="val 86184"/>
              <a:gd name="adj3" fmla="val 16667"/>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336699"/>
                </a:solidFill>
                <a:latin typeface="Myriad Pro" panose="020B0503030403020204" pitchFamily="34" charset="0"/>
              </a:rPr>
              <a:t>She can </a:t>
            </a:r>
            <a:r>
              <a:rPr lang="en-US" sz="2800" dirty="0" err="1">
                <a:solidFill>
                  <a:srgbClr val="336699"/>
                </a:solidFill>
                <a:latin typeface="Myriad Pro" panose="020B0503030403020204" pitchFamily="34" charset="0"/>
              </a:rPr>
              <a:t>colour</a:t>
            </a:r>
            <a:r>
              <a:rPr lang="en-US" sz="2800" dirty="0">
                <a:solidFill>
                  <a:srgbClr val="336699"/>
                </a:solidFill>
                <a:latin typeface="Myriad Pro" panose="020B0503030403020204" pitchFamily="34" charset="0"/>
              </a:rPr>
              <a:t>.</a:t>
            </a:r>
          </a:p>
        </p:txBody>
      </p:sp>
      <p:grpSp>
        <p:nvGrpSpPr>
          <p:cNvPr id="23" name="Group 22"/>
          <p:cNvGrpSpPr/>
          <p:nvPr/>
        </p:nvGrpSpPr>
        <p:grpSpPr>
          <a:xfrm>
            <a:off x="4655092" y="415150"/>
            <a:ext cx="2045583" cy="2126480"/>
            <a:chOff x="2868494" y="358879"/>
            <a:chExt cx="2045583" cy="2126480"/>
          </a:xfrm>
        </p:grpSpPr>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24125" r="3528"/>
            <a:stretch/>
          </p:blipFill>
          <p:spPr>
            <a:xfrm>
              <a:off x="2868494" y="358879"/>
              <a:ext cx="2045583" cy="2126051"/>
            </a:xfrm>
            <a:prstGeom prst="rect">
              <a:avLst/>
            </a:prstGeom>
            <a:ln>
              <a:solidFill>
                <a:schemeClr val="tx1"/>
              </a:solidFill>
            </a:ln>
          </p:spPr>
        </p:pic>
        <p:sp>
          <p:nvSpPr>
            <p:cNvPr id="16" name="Rectangle 15"/>
            <p:cNvSpPr/>
            <p:nvPr/>
          </p:nvSpPr>
          <p:spPr>
            <a:xfrm>
              <a:off x="4548317" y="2119599"/>
              <a:ext cx="365760" cy="365760"/>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Myriad Pro" panose="020B0503030403020204" pitchFamily="34" charset="0"/>
                </a:rPr>
                <a:t>1</a:t>
              </a:r>
            </a:p>
          </p:txBody>
        </p:sp>
      </p:grpSp>
      <p:grpSp>
        <p:nvGrpSpPr>
          <p:cNvPr id="22" name="Group 21"/>
          <p:cNvGrpSpPr/>
          <p:nvPr/>
        </p:nvGrpSpPr>
        <p:grpSpPr>
          <a:xfrm>
            <a:off x="8057810" y="415149"/>
            <a:ext cx="2045583" cy="2126051"/>
            <a:chOff x="6862055" y="358878"/>
            <a:chExt cx="2045583" cy="2126051"/>
          </a:xfrm>
        </p:grpSpPr>
        <p:grpSp>
          <p:nvGrpSpPr>
            <p:cNvPr id="13" name="Group 12"/>
            <p:cNvGrpSpPr/>
            <p:nvPr/>
          </p:nvGrpSpPr>
          <p:grpSpPr>
            <a:xfrm>
              <a:off x="6862055" y="358878"/>
              <a:ext cx="2045583" cy="2126051"/>
              <a:chOff x="2371672" y="4245002"/>
              <a:chExt cx="2045583" cy="2126051"/>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25542" y="4246728"/>
                <a:ext cx="1737842" cy="2124325"/>
              </a:xfrm>
              <a:prstGeom prst="rect">
                <a:avLst/>
              </a:prstGeom>
            </p:spPr>
          </p:pic>
          <p:sp>
            <p:nvSpPr>
              <p:cNvPr id="7" name="Rectangle 6"/>
              <p:cNvSpPr/>
              <p:nvPr/>
            </p:nvSpPr>
            <p:spPr>
              <a:xfrm>
                <a:off x="2371672" y="4245002"/>
                <a:ext cx="2045583" cy="212605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p:cNvSpPr/>
            <p:nvPr/>
          </p:nvSpPr>
          <p:spPr>
            <a:xfrm>
              <a:off x="8543985" y="2119169"/>
              <a:ext cx="363652" cy="365760"/>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Myriad Pro" panose="020B0503030403020204" pitchFamily="34" charset="0"/>
                </a:rPr>
                <a:t>2</a:t>
              </a:r>
            </a:p>
          </p:txBody>
        </p:sp>
      </p:grpSp>
      <p:grpSp>
        <p:nvGrpSpPr>
          <p:cNvPr id="21" name="Group 20"/>
          <p:cNvGrpSpPr/>
          <p:nvPr/>
        </p:nvGrpSpPr>
        <p:grpSpPr>
          <a:xfrm>
            <a:off x="4645477" y="3665006"/>
            <a:ext cx="2300004" cy="2126051"/>
            <a:chOff x="2741283" y="3780873"/>
            <a:chExt cx="2300004" cy="2126051"/>
          </a:xfrm>
        </p:grpSpPr>
        <p:pic>
          <p:nvPicPr>
            <p:cNvPr id="5" name="Picture 4"/>
            <p:cNvPicPr>
              <a:picLocks noChangeAspect="1"/>
            </p:cNvPicPr>
            <p:nvPr/>
          </p:nvPicPr>
          <p:blipFill rotWithShape="1">
            <a:blip r:embed="rId6">
              <a:extLst>
                <a:ext uri="{28A0092B-C50C-407E-A947-70E740481C1C}">
                  <a14:useLocalDpi xmlns:a14="http://schemas.microsoft.com/office/drawing/2010/main" val="0"/>
                </a:ext>
              </a:extLst>
            </a:blip>
            <a:srcRect l="16304" r="11689"/>
            <a:stretch/>
          </p:blipFill>
          <p:spPr>
            <a:xfrm>
              <a:off x="2741283" y="3780873"/>
              <a:ext cx="2300004" cy="2126051"/>
            </a:xfrm>
            <a:prstGeom prst="rect">
              <a:avLst/>
            </a:prstGeom>
            <a:ln>
              <a:solidFill>
                <a:schemeClr val="tx1"/>
              </a:solidFill>
            </a:ln>
          </p:spPr>
        </p:pic>
        <p:sp>
          <p:nvSpPr>
            <p:cNvPr id="18" name="Rectangle 17"/>
            <p:cNvSpPr/>
            <p:nvPr/>
          </p:nvSpPr>
          <p:spPr>
            <a:xfrm>
              <a:off x="4666512" y="5536327"/>
              <a:ext cx="365760" cy="365760"/>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Myriad Pro" panose="020B0503030403020204" pitchFamily="34" charset="0"/>
                </a:rPr>
                <a:t>3</a:t>
              </a:r>
            </a:p>
          </p:txBody>
        </p:sp>
      </p:grpSp>
      <p:grpSp>
        <p:nvGrpSpPr>
          <p:cNvPr id="20" name="Group 19"/>
          <p:cNvGrpSpPr/>
          <p:nvPr/>
        </p:nvGrpSpPr>
        <p:grpSpPr>
          <a:xfrm>
            <a:off x="7951400" y="3684126"/>
            <a:ext cx="2045583" cy="2126052"/>
            <a:chOff x="6755645" y="3627855"/>
            <a:chExt cx="2045583" cy="2126052"/>
          </a:xfrm>
        </p:grpSpPr>
        <p:grpSp>
          <p:nvGrpSpPr>
            <p:cNvPr id="14" name="Group 13"/>
            <p:cNvGrpSpPr/>
            <p:nvPr/>
          </p:nvGrpSpPr>
          <p:grpSpPr>
            <a:xfrm>
              <a:off x="6755645" y="3627855"/>
              <a:ext cx="2045583" cy="2126052"/>
              <a:chOff x="7444961" y="4245001"/>
              <a:chExt cx="2045583" cy="2126052"/>
            </a:xfrm>
          </p:grpSpPr>
          <p:pic>
            <p:nvPicPr>
              <p:cNvPr id="3" name="Picture 2"/>
              <p:cNvPicPr>
                <a:picLocks noChangeAspect="1"/>
              </p:cNvPicPr>
              <p:nvPr/>
            </p:nvPicPr>
            <p:blipFill rotWithShape="1">
              <a:blip r:embed="rId7">
                <a:extLst>
                  <a:ext uri="{28A0092B-C50C-407E-A947-70E740481C1C}">
                    <a14:useLocalDpi xmlns:a14="http://schemas.microsoft.com/office/drawing/2010/main" val="0"/>
                  </a:ext>
                </a:extLst>
              </a:blip>
              <a:srcRect l="12997" t="4238" r="5492"/>
              <a:stretch/>
            </p:blipFill>
            <p:spPr>
              <a:xfrm>
                <a:off x="7617519" y="4245001"/>
                <a:ext cx="1809677" cy="2126051"/>
              </a:xfrm>
              <a:prstGeom prst="rect">
                <a:avLst/>
              </a:prstGeom>
            </p:spPr>
          </p:pic>
          <p:sp>
            <p:nvSpPr>
              <p:cNvPr id="12" name="Rectangle 11"/>
              <p:cNvSpPr/>
              <p:nvPr/>
            </p:nvSpPr>
            <p:spPr>
              <a:xfrm>
                <a:off x="7444961" y="4245002"/>
                <a:ext cx="2045583" cy="212605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p:cNvSpPr/>
            <p:nvPr/>
          </p:nvSpPr>
          <p:spPr>
            <a:xfrm>
              <a:off x="8435468" y="5369026"/>
              <a:ext cx="365760" cy="365760"/>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Myriad Pro" panose="020B0503030403020204" pitchFamily="34" charset="0"/>
                </a:rPr>
                <a:t>4</a:t>
              </a:r>
            </a:p>
          </p:txBody>
        </p:sp>
      </p:grpSp>
      <p:sp>
        <p:nvSpPr>
          <p:cNvPr id="24" name="Rounded Rectangular Callout 23"/>
          <p:cNvSpPr/>
          <p:nvPr/>
        </p:nvSpPr>
        <p:spPr>
          <a:xfrm>
            <a:off x="7614993" y="2654600"/>
            <a:ext cx="2827606" cy="534572"/>
          </a:xfrm>
          <a:prstGeom prst="wedgeRoundRectCallout">
            <a:avLst>
              <a:gd name="adj1" fmla="val -49191"/>
              <a:gd name="adj2" fmla="val 86184"/>
              <a:gd name="adj3" fmla="val 16667"/>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336699"/>
                </a:solidFill>
                <a:latin typeface="Myriad Pro" panose="020B0503030403020204" pitchFamily="34" charset="0"/>
              </a:rPr>
              <a:t>He can dance.</a:t>
            </a:r>
          </a:p>
        </p:txBody>
      </p:sp>
      <p:sp>
        <p:nvSpPr>
          <p:cNvPr id="25" name="Rounded Rectangular Callout 24"/>
          <p:cNvSpPr/>
          <p:nvPr/>
        </p:nvSpPr>
        <p:spPr>
          <a:xfrm>
            <a:off x="4264080" y="5851732"/>
            <a:ext cx="2827606" cy="534572"/>
          </a:xfrm>
          <a:prstGeom prst="wedgeRoundRectCallout">
            <a:avLst>
              <a:gd name="adj1" fmla="val -49191"/>
              <a:gd name="adj2" fmla="val 86184"/>
              <a:gd name="adj3" fmla="val 16667"/>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336699"/>
                </a:solidFill>
                <a:latin typeface="Myriad Pro" panose="020B0503030403020204" pitchFamily="34" charset="0"/>
              </a:rPr>
              <a:t>She can paint.</a:t>
            </a:r>
          </a:p>
        </p:txBody>
      </p:sp>
      <p:sp>
        <p:nvSpPr>
          <p:cNvPr id="26" name="Rounded Rectangular Callout 25"/>
          <p:cNvSpPr/>
          <p:nvPr/>
        </p:nvSpPr>
        <p:spPr>
          <a:xfrm>
            <a:off x="7560388" y="5851732"/>
            <a:ext cx="2827606" cy="534572"/>
          </a:xfrm>
          <a:prstGeom prst="wedgeRoundRectCallout">
            <a:avLst>
              <a:gd name="adj1" fmla="val -49191"/>
              <a:gd name="adj2" fmla="val 86184"/>
              <a:gd name="adj3" fmla="val 16667"/>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336699"/>
                </a:solidFill>
                <a:latin typeface="Myriad Pro" panose="020B0503030403020204" pitchFamily="34" charset="0"/>
              </a:rPr>
              <a:t>He can sing.</a:t>
            </a:r>
          </a:p>
        </p:txBody>
      </p:sp>
      <p:pic>
        <p:nvPicPr>
          <p:cNvPr id="27" name="Picture 26"/>
          <p:cNvPicPr>
            <a:picLocks noChangeAspect="1"/>
          </p:cNvPicPr>
          <p:nvPr/>
        </p:nvPicPr>
        <p:blipFill rotWithShape="1">
          <a:blip r:embed="rId8"/>
          <a:srcRect r="42699"/>
          <a:stretch/>
        </p:blipFill>
        <p:spPr>
          <a:xfrm>
            <a:off x="1299619" y="4258576"/>
            <a:ext cx="2061073" cy="2584928"/>
          </a:xfrm>
          <a:prstGeom prst="rect">
            <a:avLst/>
          </a:prstGeom>
        </p:spPr>
      </p:pic>
      <p:sp>
        <p:nvSpPr>
          <p:cNvPr id="29" name="TextBox 28"/>
          <p:cNvSpPr txBox="1"/>
          <p:nvPr/>
        </p:nvSpPr>
        <p:spPr>
          <a:xfrm>
            <a:off x="935473" y="1325164"/>
            <a:ext cx="3328607" cy="783193"/>
          </a:xfrm>
          <a:prstGeom prst="roundRect">
            <a:avLst/>
          </a:prstGeom>
          <a:solidFill>
            <a:schemeClr val="bg1"/>
          </a:solidFill>
          <a:ln w="12700">
            <a:solidFill>
              <a:schemeClr val="tx1"/>
            </a:solidFill>
          </a:ln>
        </p:spPr>
        <p:txBody>
          <a:bodyPr wrap="none" rtlCol="0">
            <a:spAutoFit/>
          </a:bodyPr>
          <a:lstStyle/>
          <a:p>
            <a:r>
              <a:rPr lang="vi-VN" sz="4000" b="1" dirty="0">
                <a:solidFill>
                  <a:srgbClr val="336699"/>
                </a:solidFill>
                <a:latin typeface="Myriad Pro" panose="020B0503030403020204" pitchFamily="34" charset="0"/>
              </a:rPr>
              <a:t>L</a:t>
            </a:r>
            <a:r>
              <a:rPr lang="en-US" sz="4000" b="1" dirty="0" err="1">
                <a:solidFill>
                  <a:srgbClr val="336699"/>
                </a:solidFill>
                <a:latin typeface="Myriad Pro" panose="020B0503030403020204" pitchFamily="34" charset="0"/>
              </a:rPr>
              <a:t>ook</a:t>
            </a:r>
            <a:r>
              <a:rPr lang="en-US" sz="4000" b="1" dirty="0">
                <a:solidFill>
                  <a:srgbClr val="336699"/>
                </a:solidFill>
                <a:latin typeface="Myriad Pro" panose="020B0503030403020204" pitchFamily="34" charset="0"/>
              </a:rPr>
              <a:t> and say</a:t>
            </a:r>
            <a:r>
              <a:rPr lang="vi-VN" sz="4000" b="1" dirty="0">
                <a:solidFill>
                  <a:srgbClr val="336699"/>
                </a:solidFill>
                <a:latin typeface="Myriad Pro" panose="020B0503030403020204" pitchFamily="34" charset="0"/>
              </a:rPr>
              <a:t>.</a:t>
            </a:r>
            <a:endParaRPr lang="en-US" sz="4000" b="1" dirty="0">
              <a:solidFill>
                <a:srgbClr val="336699"/>
              </a:solidFill>
              <a:latin typeface="Myriad Pro" panose="020B0503030403020204" pitchFamily="34" charset="0"/>
            </a:endParaRPr>
          </a:p>
        </p:txBody>
      </p:sp>
      <p:pic>
        <p:nvPicPr>
          <p:cNvPr id="28" name="Picture 27">
            <a:extLst>
              <a:ext uri="{FF2B5EF4-FFF2-40B4-BE49-F238E27FC236}">
                <a16:creationId xmlns:a16="http://schemas.microsoft.com/office/drawing/2014/main" id="{77288C4A-6247-4C91-B74B-A38CDBD71BE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3445530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wipe(left)">
                                      <p:cBhvr>
                                        <p:cTn id="36" dur="500"/>
                                        <p:tgtEl>
                                          <p:spTgt spid="24"/>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wipe(left)">
                                      <p:cBhvr>
                                        <p:cTn id="4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4" grpId="0" animBg="1"/>
      <p:bldP spid="25" grpId="0" animBg="1"/>
      <p:bldP spid="2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rot="-60073">
            <a:off x="2043964" y="1490794"/>
            <a:ext cx="7296847" cy="810882"/>
          </a:xfrm>
          <a:prstGeom prst="rect">
            <a:avLst/>
          </a:prstGeom>
          <a:solidFill>
            <a:schemeClr val="tx2">
              <a:lumMod val="75000"/>
            </a:schemeClr>
          </a:solidFill>
          <a:ln w="19050" cap="flat" cmpd="sng">
            <a:no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Nunito"/>
              <a:buNone/>
              <a:defRPr sz="10666" b="1" i="0" u="none" strike="noStrike" cap="none">
                <a:solidFill>
                  <a:schemeClr val="dk1"/>
                </a:solidFill>
                <a:latin typeface="Nunito"/>
                <a:ea typeface="Nunito"/>
                <a:cs typeface="Nunito"/>
                <a:sym typeface="Nunito"/>
              </a:defRPr>
            </a:lvl1pPr>
            <a:lvl2pPr marR="0" lvl="1"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2pPr>
            <a:lvl3pPr marR="0" lvl="2"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3pPr>
            <a:lvl4pPr marR="0" lvl="3"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4pPr>
            <a:lvl5pPr marR="0" lvl="4"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5pPr>
            <a:lvl6pPr marR="0" lvl="5"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6pPr>
            <a:lvl7pPr marR="0" lvl="6"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7pPr>
            <a:lvl8pPr marR="0" lvl="7"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8pPr>
            <a:lvl9pPr marR="0" lvl="8"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9pPr>
          </a:lstStyle>
          <a:p>
            <a:pPr>
              <a:buClr>
                <a:srgbClr val="241826"/>
              </a:buClr>
            </a:pPr>
            <a:r>
              <a:rPr lang="en-US" sz="4800" kern="0" dirty="0">
                <a:solidFill>
                  <a:srgbClr val="241826"/>
                </a:solidFill>
                <a:latin typeface="Myriad Pro" panose="020B0503030403020204" pitchFamily="34" charset="0"/>
              </a:rPr>
              <a:t>Charades game.</a:t>
            </a:r>
          </a:p>
        </p:txBody>
      </p:sp>
      <p:sp>
        <p:nvSpPr>
          <p:cNvPr id="7" name="Google Shape;2833;p71"/>
          <p:cNvSpPr/>
          <p:nvPr/>
        </p:nvSpPr>
        <p:spPr>
          <a:xfrm>
            <a:off x="2893556" y="145229"/>
            <a:ext cx="5444144" cy="1225128"/>
          </a:xfrm>
          <a:custGeom>
            <a:avLst/>
            <a:gdLst/>
            <a:ahLst/>
            <a:cxnLst/>
            <a:rect l="l" t="t" r="r" b="b"/>
            <a:pathLst>
              <a:path w="13994" h="3585" extrusionOk="0">
                <a:moveTo>
                  <a:pt x="13248" y="0"/>
                </a:moveTo>
                <a:cubicBezTo>
                  <a:pt x="13248" y="0"/>
                  <a:pt x="11756" y="60"/>
                  <a:pt x="11688" y="78"/>
                </a:cubicBezTo>
                <a:cubicBezTo>
                  <a:pt x="11674" y="80"/>
                  <a:pt x="11606" y="81"/>
                  <a:pt x="11499" y="81"/>
                </a:cubicBezTo>
                <a:cubicBezTo>
                  <a:pt x="11168" y="81"/>
                  <a:pt x="10471" y="72"/>
                  <a:pt x="9929" y="72"/>
                </a:cubicBezTo>
                <a:cubicBezTo>
                  <a:pt x="9710" y="72"/>
                  <a:pt x="9516" y="73"/>
                  <a:pt x="9382" y="78"/>
                </a:cubicBezTo>
                <a:cubicBezTo>
                  <a:pt x="9191" y="82"/>
                  <a:pt x="8551" y="84"/>
                  <a:pt x="7763" y="84"/>
                </a:cubicBezTo>
                <a:cubicBezTo>
                  <a:pt x="6188" y="84"/>
                  <a:pt x="4022" y="78"/>
                  <a:pt x="3680" y="78"/>
                </a:cubicBezTo>
                <a:cubicBezTo>
                  <a:pt x="3166" y="78"/>
                  <a:pt x="1733" y="91"/>
                  <a:pt x="1415" y="137"/>
                </a:cubicBezTo>
                <a:cubicBezTo>
                  <a:pt x="1241" y="162"/>
                  <a:pt x="823" y="168"/>
                  <a:pt x="487" y="168"/>
                </a:cubicBezTo>
                <a:cubicBezTo>
                  <a:pt x="218" y="168"/>
                  <a:pt x="1" y="164"/>
                  <a:pt x="1" y="164"/>
                </a:cubicBezTo>
                <a:lnTo>
                  <a:pt x="1" y="164"/>
                </a:lnTo>
                <a:cubicBezTo>
                  <a:pt x="1" y="164"/>
                  <a:pt x="642" y="1101"/>
                  <a:pt x="801" y="1269"/>
                </a:cubicBezTo>
                <a:cubicBezTo>
                  <a:pt x="960" y="1433"/>
                  <a:pt x="1288" y="1933"/>
                  <a:pt x="1288" y="1933"/>
                </a:cubicBezTo>
                <a:lnTo>
                  <a:pt x="928" y="2370"/>
                </a:lnTo>
                <a:cubicBezTo>
                  <a:pt x="928" y="2370"/>
                  <a:pt x="287" y="3093"/>
                  <a:pt x="169" y="3170"/>
                </a:cubicBezTo>
                <a:cubicBezTo>
                  <a:pt x="55" y="3247"/>
                  <a:pt x="1" y="3520"/>
                  <a:pt x="1" y="3520"/>
                </a:cubicBezTo>
                <a:cubicBezTo>
                  <a:pt x="1" y="3520"/>
                  <a:pt x="1720" y="3585"/>
                  <a:pt x="2280" y="3585"/>
                </a:cubicBezTo>
                <a:cubicBezTo>
                  <a:pt x="2368" y="3585"/>
                  <a:pt x="2428" y="3583"/>
                  <a:pt x="2447" y="3579"/>
                </a:cubicBezTo>
                <a:cubicBezTo>
                  <a:pt x="2593" y="3548"/>
                  <a:pt x="4853" y="3502"/>
                  <a:pt x="5185" y="3488"/>
                </a:cubicBezTo>
                <a:cubicBezTo>
                  <a:pt x="5294" y="3482"/>
                  <a:pt x="5685" y="3480"/>
                  <a:pt x="6166" y="3480"/>
                </a:cubicBezTo>
                <a:cubicBezTo>
                  <a:pt x="7128" y="3480"/>
                  <a:pt x="8449" y="3488"/>
                  <a:pt x="8591" y="3488"/>
                </a:cubicBezTo>
                <a:cubicBezTo>
                  <a:pt x="8809" y="3488"/>
                  <a:pt x="12074" y="3411"/>
                  <a:pt x="12416" y="3366"/>
                </a:cubicBezTo>
                <a:cubicBezTo>
                  <a:pt x="12761" y="3320"/>
                  <a:pt x="13994" y="3106"/>
                  <a:pt x="13994" y="3106"/>
                </a:cubicBezTo>
                <a:cubicBezTo>
                  <a:pt x="13994" y="3106"/>
                  <a:pt x="13348" y="2597"/>
                  <a:pt x="13261" y="2493"/>
                </a:cubicBezTo>
                <a:cubicBezTo>
                  <a:pt x="13175" y="2388"/>
                  <a:pt x="12729" y="1838"/>
                  <a:pt x="12729" y="1838"/>
                </a:cubicBezTo>
                <a:cubicBezTo>
                  <a:pt x="12729" y="1838"/>
                  <a:pt x="13075" y="1328"/>
                  <a:pt x="13234" y="1087"/>
                </a:cubicBezTo>
                <a:cubicBezTo>
                  <a:pt x="13389" y="846"/>
                  <a:pt x="13921" y="0"/>
                  <a:pt x="13921" y="0"/>
                </a:cubicBezTo>
                <a:close/>
              </a:path>
            </a:pathLst>
          </a:custGeom>
          <a:solidFill>
            <a:schemeClr val="accent2">
              <a:lumMod val="40000"/>
              <a:lumOff val="60000"/>
            </a:schemeClr>
          </a:solidFill>
          <a:ln>
            <a:noFill/>
          </a:ln>
        </p:spPr>
        <p:txBody>
          <a:bodyPr spcFirstLastPara="1" wrap="square" lIns="91425" tIns="91425" rIns="91425" bIns="91425" anchor="ctr" anchorCtr="0">
            <a:noAutofit/>
          </a:bodyPr>
          <a:lstStyle/>
          <a:p>
            <a:endParaRPr>
              <a:solidFill>
                <a:srgbClr val="000000"/>
              </a:solidFill>
            </a:endParaRPr>
          </a:p>
        </p:txBody>
      </p:sp>
      <p:sp>
        <p:nvSpPr>
          <p:cNvPr id="8" name="Google Shape;2834;p71"/>
          <p:cNvSpPr/>
          <p:nvPr/>
        </p:nvSpPr>
        <p:spPr>
          <a:xfrm>
            <a:off x="3100446" y="353505"/>
            <a:ext cx="5127471" cy="207093"/>
          </a:xfrm>
          <a:custGeom>
            <a:avLst/>
            <a:gdLst/>
            <a:ahLst/>
            <a:cxnLst/>
            <a:rect l="l" t="t" r="r" b="b"/>
            <a:pathLst>
              <a:path w="13180" h="606" extrusionOk="0">
                <a:moveTo>
                  <a:pt x="0" y="0"/>
                </a:moveTo>
                <a:cubicBezTo>
                  <a:pt x="214" y="241"/>
                  <a:pt x="432" y="487"/>
                  <a:pt x="505" y="564"/>
                </a:cubicBezTo>
                <a:cubicBezTo>
                  <a:pt x="514" y="573"/>
                  <a:pt x="528" y="587"/>
                  <a:pt x="541" y="605"/>
                </a:cubicBezTo>
                <a:lnTo>
                  <a:pt x="12788" y="605"/>
                </a:lnTo>
                <a:cubicBezTo>
                  <a:pt x="12847" y="523"/>
                  <a:pt x="12897" y="441"/>
                  <a:pt x="12938" y="382"/>
                </a:cubicBezTo>
                <a:cubicBezTo>
                  <a:pt x="12988" y="305"/>
                  <a:pt x="13079" y="159"/>
                  <a:pt x="13179" y="0"/>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endParaRPr>
              <a:solidFill>
                <a:srgbClr val="000000"/>
              </a:solidFill>
            </a:endParaRPr>
          </a:p>
        </p:txBody>
      </p:sp>
      <p:sp>
        <p:nvSpPr>
          <p:cNvPr id="9" name="Google Shape;2835;p71"/>
          <p:cNvSpPr/>
          <p:nvPr/>
        </p:nvSpPr>
        <p:spPr>
          <a:xfrm>
            <a:off x="3223274" y="886501"/>
            <a:ext cx="4886659" cy="207093"/>
          </a:xfrm>
          <a:custGeom>
            <a:avLst/>
            <a:gdLst/>
            <a:ahLst/>
            <a:cxnLst/>
            <a:rect l="l" t="t" r="r" b="b"/>
            <a:pathLst>
              <a:path w="12561" h="606" extrusionOk="0">
                <a:moveTo>
                  <a:pt x="509" y="1"/>
                </a:moveTo>
                <a:lnTo>
                  <a:pt x="168" y="415"/>
                </a:lnTo>
                <a:cubicBezTo>
                  <a:pt x="168" y="415"/>
                  <a:pt x="96" y="497"/>
                  <a:pt x="0" y="606"/>
                </a:cubicBezTo>
                <a:lnTo>
                  <a:pt x="12561" y="606"/>
                </a:lnTo>
                <a:cubicBezTo>
                  <a:pt x="12533" y="574"/>
                  <a:pt x="12515" y="551"/>
                  <a:pt x="12501" y="538"/>
                </a:cubicBezTo>
                <a:cubicBezTo>
                  <a:pt x="12442" y="460"/>
                  <a:pt x="12206" y="169"/>
                  <a:pt x="12069" y="1"/>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endParaRPr>
              <a:solidFill>
                <a:srgbClr val="000000"/>
              </a:solidFill>
            </a:endParaRPr>
          </a:p>
        </p:txBody>
      </p:sp>
      <p:sp>
        <p:nvSpPr>
          <p:cNvPr id="10" name="Google Shape;2836;p71"/>
          <p:cNvSpPr/>
          <p:nvPr/>
        </p:nvSpPr>
        <p:spPr>
          <a:xfrm>
            <a:off x="2884442" y="138218"/>
            <a:ext cx="5499387" cy="1273996"/>
          </a:xfrm>
          <a:custGeom>
            <a:avLst/>
            <a:gdLst/>
            <a:ahLst/>
            <a:cxnLst/>
            <a:rect l="l" t="t" r="r" b="b"/>
            <a:pathLst>
              <a:path w="14136" h="3728" extrusionOk="0">
                <a:moveTo>
                  <a:pt x="7779" y="142"/>
                </a:moveTo>
                <a:cubicBezTo>
                  <a:pt x="9155" y="142"/>
                  <a:pt x="10532" y="145"/>
                  <a:pt x="11911" y="148"/>
                </a:cubicBezTo>
                <a:lnTo>
                  <a:pt x="13430" y="148"/>
                </a:lnTo>
                <a:cubicBezTo>
                  <a:pt x="13512" y="148"/>
                  <a:pt x="13598" y="148"/>
                  <a:pt x="13680" y="152"/>
                </a:cubicBezTo>
                <a:cubicBezTo>
                  <a:pt x="13698" y="152"/>
                  <a:pt x="13724" y="148"/>
                  <a:pt x="13747" y="148"/>
                </a:cubicBezTo>
                <a:cubicBezTo>
                  <a:pt x="13758" y="148"/>
                  <a:pt x="13768" y="149"/>
                  <a:pt x="13775" y="152"/>
                </a:cubicBezTo>
                <a:cubicBezTo>
                  <a:pt x="13848" y="175"/>
                  <a:pt x="13844" y="216"/>
                  <a:pt x="13821" y="284"/>
                </a:cubicBezTo>
                <a:cubicBezTo>
                  <a:pt x="13766" y="425"/>
                  <a:pt x="13657" y="557"/>
                  <a:pt x="13580" y="684"/>
                </a:cubicBezTo>
                <a:cubicBezTo>
                  <a:pt x="13502" y="807"/>
                  <a:pt x="13421" y="925"/>
                  <a:pt x="13343" y="1044"/>
                </a:cubicBezTo>
                <a:cubicBezTo>
                  <a:pt x="13157" y="1316"/>
                  <a:pt x="12966" y="1580"/>
                  <a:pt x="12761" y="1839"/>
                </a:cubicBezTo>
                <a:cubicBezTo>
                  <a:pt x="12738" y="1867"/>
                  <a:pt x="12734" y="1903"/>
                  <a:pt x="12761" y="1935"/>
                </a:cubicBezTo>
                <a:cubicBezTo>
                  <a:pt x="13166" y="2344"/>
                  <a:pt x="13575" y="2753"/>
                  <a:pt x="13980" y="3162"/>
                </a:cubicBezTo>
                <a:lnTo>
                  <a:pt x="13980" y="3162"/>
                </a:lnTo>
                <a:cubicBezTo>
                  <a:pt x="13980" y="3163"/>
                  <a:pt x="13980" y="3163"/>
                  <a:pt x="13980" y="3163"/>
                </a:cubicBezTo>
                <a:cubicBezTo>
                  <a:pt x="14016" y="3226"/>
                  <a:pt x="13643" y="3236"/>
                  <a:pt x="13616" y="3236"/>
                </a:cubicBezTo>
                <a:cubicBezTo>
                  <a:pt x="13489" y="3240"/>
                  <a:pt x="13366" y="3245"/>
                  <a:pt x="13243" y="3249"/>
                </a:cubicBezTo>
                <a:cubicBezTo>
                  <a:pt x="12975" y="3263"/>
                  <a:pt x="12707" y="3276"/>
                  <a:pt x="12438" y="3286"/>
                </a:cubicBezTo>
                <a:cubicBezTo>
                  <a:pt x="11920" y="3308"/>
                  <a:pt x="11401" y="3327"/>
                  <a:pt x="10883" y="3349"/>
                </a:cubicBezTo>
                <a:cubicBezTo>
                  <a:pt x="9833" y="3386"/>
                  <a:pt x="8782" y="3422"/>
                  <a:pt x="7732" y="3454"/>
                </a:cubicBezTo>
                <a:cubicBezTo>
                  <a:pt x="5649" y="3513"/>
                  <a:pt x="3566" y="3549"/>
                  <a:pt x="1479" y="3572"/>
                </a:cubicBezTo>
                <a:cubicBezTo>
                  <a:pt x="1188" y="3577"/>
                  <a:pt x="892" y="3577"/>
                  <a:pt x="596" y="3581"/>
                </a:cubicBezTo>
                <a:lnTo>
                  <a:pt x="405" y="3581"/>
                </a:lnTo>
                <a:cubicBezTo>
                  <a:pt x="374" y="3581"/>
                  <a:pt x="326" y="3590"/>
                  <a:pt x="284" y="3590"/>
                </a:cubicBezTo>
                <a:cubicBezTo>
                  <a:pt x="227" y="3590"/>
                  <a:pt x="179" y="3574"/>
                  <a:pt x="187" y="3499"/>
                </a:cubicBezTo>
                <a:cubicBezTo>
                  <a:pt x="192" y="3467"/>
                  <a:pt x="278" y="3386"/>
                  <a:pt x="301" y="3363"/>
                </a:cubicBezTo>
                <a:cubicBezTo>
                  <a:pt x="351" y="3299"/>
                  <a:pt x="401" y="3240"/>
                  <a:pt x="451" y="3181"/>
                </a:cubicBezTo>
                <a:cubicBezTo>
                  <a:pt x="806" y="2767"/>
                  <a:pt x="1183" y="2381"/>
                  <a:pt x="1583" y="2012"/>
                </a:cubicBezTo>
                <a:cubicBezTo>
                  <a:pt x="1610" y="1985"/>
                  <a:pt x="1606" y="1944"/>
                  <a:pt x="1583" y="1917"/>
                </a:cubicBezTo>
                <a:lnTo>
                  <a:pt x="414" y="589"/>
                </a:lnTo>
                <a:cubicBezTo>
                  <a:pt x="364" y="530"/>
                  <a:pt x="123" y="325"/>
                  <a:pt x="214" y="248"/>
                </a:cubicBezTo>
                <a:cubicBezTo>
                  <a:pt x="223" y="240"/>
                  <a:pt x="244" y="238"/>
                  <a:pt x="269" y="238"/>
                </a:cubicBezTo>
                <a:cubicBezTo>
                  <a:pt x="319" y="238"/>
                  <a:pt x="387" y="248"/>
                  <a:pt x="414" y="248"/>
                </a:cubicBezTo>
                <a:lnTo>
                  <a:pt x="646" y="248"/>
                </a:lnTo>
                <a:cubicBezTo>
                  <a:pt x="915" y="248"/>
                  <a:pt x="1188" y="211"/>
                  <a:pt x="1456" y="198"/>
                </a:cubicBezTo>
                <a:cubicBezTo>
                  <a:pt x="1679" y="190"/>
                  <a:pt x="1895" y="169"/>
                  <a:pt x="2116" y="169"/>
                </a:cubicBezTo>
                <a:cubicBezTo>
                  <a:pt x="2152" y="169"/>
                  <a:pt x="2188" y="169"/>
                  <a:pt x="2224" y="170"/>
                </a:cubicBezTo>
                <a:cubicBezTo>
                  <a:pt x="2318" y="174"/>
                  <a:pt x="2411" y="177"/>
                  <a:pt x="2504" y="177"/>
                </a:cubicBezTo>
                <a:cubicBezTo>
                  <a:pt x="2543" y="177"/>
                  <a:pt x="2581" y="176"/>
                  <a:pt x="2620" y="175"/>
                </a:cubicBezTo>
                <a:cubicBezTo>
                  <a:pt x="2734" y="171"/>
                  <a:pt x="2842" y="155"/>
                  <a:pt x="2951" y="155"/>
                </a:cubicBezTo>
                <a:cubicBezTo>
                  <a:pt x="2973" y="155"/>
                  <a:pt x="2994" y="155"/>
                  <a:pt x="3016" y="157"/>
                </a:cubicBezTo>
                <a:cubicBezTo>
                  <a:pt x="3087" y="164"/>
                  <a:pt x="3159" y="166"/>
                  <a:pt x="3232" y="166"/>
                </a:cubicBezTo>
                <a:cubicBezTo>
                  <a:pt x="3430" y="166"/>
                  <a:pt x="3630" y="147"/>
                  <a:pt x="3829" y="147"/>
                </a:cubicBezTo>
                <a:cubicBezTo>
                  <a:pt x="3844" y="147"/>
                  <a:pt x="3860" y="148"/>
                  <a:pt x="3875" y="148"/>
                </a:cubicBezTo>
                <a:cubicBezTo>
                  <a:pt x="3972" y="149"/>
                  <a:pt x="4070" y="150"/>
                  <a:pt x="4168" y="150"/>
                </a:cubicBezTo>
                <a:cubicBezTo>
                  <a:pt x="4363" y="150"/>
                  <a:pt x="4560" y="148"/>
                  <a:pt x="4757" y="148"/>
                </a:cubicBezTo>
                <a:cubicBezTo>
                  <a:pt x="5765" y="144"/>
                  <a:pt x="6772" y="142"/>
                  <a:pt x="7779" y="142"/>
                </a:cubicBezTo>
                <a:close/>
                <a:moveTo>
                  <a:pt x="13767" y="0"/>
                </a:moveTo>
                <a:cubicBezTo>
                  <a:pt x="13672" y="0"/>
                  <a:pt x="13567" y="16"/>
                  <a:pt x="13493" y="16"/>
                </a:cubicBezTo>
                <a:lnTo>
                  <a:pt x="12984" y="16"/>
                </a:lnTo>
                <a:cubicBezTo>
                  <a:pt x="11670" y="11"/>
                  <a:pt x="10351" y="11"/>
                  <a:pt x="9032" y="7"/>
                </a:cubicBezTo>
                <a:cubicBezTo>
                  <a:pt x="7700" y="7"/>
                  <a:pt x="6372" y="7"/>
                  <a:pt x="5044" y="11"/>
                </a:cubicBezTo>
                <a:cubicBezTo>
                  <a:pt x="4716" y="11"/>
                  <a:pt x="4389" y="16"/>
                  <a:pt x="4062" y="16"/>
                </a:cubicBezTo>
                <a:cubicBezTo>
                  <a:pt x="3789" y="16"/>
                  <a:pt x="3513" y="32"/>
                  <a:pt x="3241" y="32"/>
                </a:cubicBezTo>
                <a:cubicBezTo>
                  <a:pt x="3187" y="32"/>
                  <a:pt x="3133" y="31"/>
                  <a:pt x="3079" y="30"/>
                </a:cubicBezTo>
                <a:cubicBezTo>
                  <a:pt x="3016" y="25"/>
                  <a:pt x="2957" y="7"/>
                  <a:pt x="2897" y="7"/>
                </a:cubicBezTo>
                <a:cubicBezTo>
                  <a:pt x="2825" y="11"/>
                  <a:pt x="2752" y="34"/>
                  <a:pt x="2684" y="39"/>
                </a:cubicBezTo>
                <a:cubicBezTo>
                  <a:pt x="2632" y="43"/>
                  <a:pt x="2580" y="45"/>
                  <a:pt x="2528" y="45"/>
                </a:cubicBezTo>
                <a:cubicBezTo>
                  <a:pt x="2417" y="45"/>
                  <a:pt x="2306" y="37"/>
                  <a:pt x="2197" y="34"/>
                </a:cubicBezTo>
                <a:cubicBezTo>
                  <a:pt x="2163" y="33"/>
                  <a:pt x="2130" y="32"/>
                  <a:pt x="2096" y="32"/>
                </a:cubicBezTo>
                <a:cubicBezTo>
                  <a:pt x="1853" y="32"/>
                  <a:pt x="1614" y="58"/>
                  <a:pt x="1374" y="70"/>
                </a:cubicBezTo>
                <a:cubicBezTo>
                  <a:pt x="1024" y="89"/>
                  <a:pt x="678" y="116"/>
                  <a:pt x="328" y="116"/>
                </a:cubicBezTo>
                <a:cubicBezTo>
                  <a:pt x="289" y="114"/>
                  <a:pt x="245" y="108"/>
                  <a:pt x="202" y="108"/>
                </a:cubicBezTo>
                <a:cubicBezTo>
                  <a:pt x="143" y="108"/>
                  <a:pt x="87" y="119"/>
                  <a:pt x="51" y="166"/>
                </a:cubicBezTo>
                <a:cubicBezTo>
                  <a:pt x="1" y="230"/>
                  <a:pt x="10" y="311"/>
                  <a:pt x="51" y="375"/>
                </a:cubicBezTo>
                <a:cubicBezTo>
                  <a:pt x="137" y="512"/>
                  <a:pt x="273" y="630"/>
                  <a:pt x="383" y="753"/>
                </a:cubicBezTo>
                <a:cubicBezTo>
                  <a:pt x="505" y="894"/>
                  <a:pt x="628" y="1035"/>
                  <a:pt x="751" y="1171"/>
                </a:cubicBezTo>
                <a:cubicBezTo>
                  <a:pt x="981" y="1435"/>
                  <a:pt x="1211" y="1695"/>
                  <a:pt x="1438" y="1959"/>
                </a:cubicBezTo>
                <a:lnTo>
                  <a:pt x="1438" y="1959"/>
                </a:lnTo>
                <a:cubicBezTo>
                  <a:pt x="1058" y="2315"/>
                  <a:pt x="692" y="2688"/>
                  <a:pt x="355" y="3085"/>
                </a:cubicBezTo>
                <a:cubicBezTo>
                  <a:pt x="273" y="3181"/>
                  <a:pt x="192" y="3281"/>
                  <a:pt x="110" y="3381"/>
                </a:cubicBezTo>
                <a:cubicBezTo>
                  <a:pt x="60" y="3440"/>
                  <a:pt x="5" y="3499"/>
                  <a:pt x="14" y="3581"/>
                </a:cubicBezTo>
                <a:cubicBezTo>
                  <a:pt x="31" y="3703"/>
                  <a:pt x="133" y="3727"/>
                  <a:pt x="241" y="3727"/>
                </a:cubicBezTo>
                <a:cubicBezTo>
                  <a:pt x="310" y="3727"/>
                  <a:pt x="382" y="3718"/>
                  <a:pt x="437" y="3718"/>
                </a:cubicBezTo>
                <a:cubicBezTo>
                  <a:pt x="1606" y="3709"/>
                  <a:pt x="2775" y="3695"/>
                  <a:pt x="3943" y="3677"/>
                </a:cubicBezTo>
                <a:cubicBezTo>
                  <a:pt x="6285" y="3636"/>
                  <a:pt x="8632" y="3568"/>
                  <a:pt x="10979" y="3481"/>
                </a:cubicBezTo>
                <a:cubicBezTo>
                  <a:pt x="11620" y="3454"/>
                  <a:pt x="12261" y="3431"/>
                  <a:pt x="12902" y="3404"/>
                </a:cubicBezTo>
                <a:cubicBezTo>
                  <a:pt x="13221" y="3390"/>
                  <a:pt x="13543" y="3372"/>
                  <a:pt x="13862" y="3358"/>
                </a:cubicBezTo>
                <a:cubicBezTo>
                  <a:pt x="13948" y="3354"/>
                  <a:pt x="14044" y="3367"/>
                  <a:pt x="14098" y="3290"/>
                </a:cubicBezTo>
                <a:cubicBezTo>
                  <a:pt x="14135" y="3233"/>
                  <a:pt x="14135" y="3173"/>
                  <a:pt x="14109" y="3115"/>
                </a:cubicBezTo>
                <a:lnTo>
                  <a:pt x="14109" y="3115"/>
                </a:lnTo>
                <a:cubicBezTo>
                  <a:pt x="14106" y="3103"/>
                  <a:pt x="14100" y="3092"/>
                  <a:pt x="14089" y="3081"/>
                </a:cubicBezTo>
                <a:cubicBezTo>
                  <a:pt x="13694" y="2681"/>
                  <a:pt x="13298" y="2281"/>
                  <a:pt x="12903" y="1882"/>
                </a:cubicBezTo>
                <a:lnTo>
                  <a:pt x="12903" y="1882"/>
                </a:lnTo>
                <a:cubicBezTo>
                  <a:pt x="13251" y="1434"/>
                  <a:pt x="13573" y="965"/>
                  <a:pt x="13862" y="480"/>
                </a:cubicBezTo>
                <a:cubicBezTo>
                  <a:pt x="13930" y="366"/>
                  <a:pt x="14126" y="120"/>
                  <a:pt x="13921" y="25"/>
                </a:cubicBezTo>
                <a:cubicBezTo>
                  <a:pt x="13879" y="6"/>
                  <a:pt x="13825" y="0"/>
                  <a:pt x="13767" y="0"/>
                </a:cubicBezTo>
                <a:close/>
              </a:path>
            </a:pathLst>
          </a:custGeom>
          <a:solidFill>
            <a:schemeClr val="dk1"/>
          </a:solidFill>
          <a:ln>
            <a:noFill/>
          </a:ln>
        </p:spPr>
        <p:txBody>
          <a:bodyPr spcFirstLastPara="1" wrap="square" lIns="91425" tIns="91425" rIns="91425" bIns="91425" anchor="ctr" anchorCtr="0">
            <a:noAutofit/>
          </a:bodyPr>
          <a:lstStyle/>
          <a:p>
            <a:endParaRPr>
              <a:solidFill>
                <a:srgbClr val="000000"/>
              </a:solidFill>
            </a:endParaRPr>
          </a:p>
        </p:txBody>
      </p:sp>
      <p:sp>
        <p:nvSpPr>
          <p:cNvPr id="15" name="TextBox 14"/>
          <p:cNvSpPr txBox="1"/>
          <p:nvPr/>
        </p:nvSpPr>
        <p:spPr>
          <a:xfrm>
            <a:off x="3662408" y="368397"/>
            <a:ext cx="4059958" cy="769441"/>
          </a:xfrm>
          <a:prstGeom prst="rect">
            <a:avLst/>
          </a:prstGeom>
          <a:noFill/>
        </p:spPr>
        <p:txBody>
          <a:bodyPr wrap="none" rtlCol="0">
            <a:spAutoFit/>
          </a:bodyPr>
          <a:lstStyle/>
          <a:p>
            <a:r>
              <a:rPr lang="en-US" sz="4400" b="1" dirty="0">
                <a:solidFill>
                  <a:srgbClr val="000000"/>
                </a:solidFill>
                <a:latin typeface="Myriad Pro" panose="020B0503030403020204" pitchFamily="34" charset="0"/>
              </a:rPr>
              <a:t>4 PRODUCTION</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57165" y="2552473"/>
            <a:ext cx="7310392" cy="4112096"/>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82976" y="1134298"/>
            <a:ext cx="4572000" cy="4572000"/>
          </a:xfrm>
          <a:prstGeom prst="rect">
            <a:avLst/>
          </a:prstGeom>
        </p:spPr>
      </p:pic>
      <p:sp>
        <p:nvSpPr>
          <p:cNvPr id="2" name="Oval Callout 1"/>
          <p:cNvSpPr/>
          <p:nvPr/>
        </p:nvSpPr>
        <p:spPr>
          <a:xfrm>
            <a:off x="9095984" y="2552473"/>
            <a:ext cx="2145966" cy="1297556"/>
          </a:xfrm>
          <a:prstGeom prst="wedgeEllipseCallout">
            <a:avLst>
              <a:gd name="adj1" fmla="val -52786"/>
              <a:gd name="adj2" fmla="val 5656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ysClr val="windowText" lastClr="000000"/>
                </a:solidFill>
                <a:latin typeface="Comic Sans MS" panose="030F0702030302020204" pitchFamily="66" charset="0"/>
              </a:rPr>
              <a:t>She can dance.</a:t>
            </a:r>
          </a:p>
        </p:txBody>
      </p:sp>
      <p:sp>
        <p:nvSpPr>
          <p:cNvPr id="12" name="Oval Callout 11"/>
          <p:cNvSpPr/>
          <p:nvPr/>
        </p:nvSpPr>
        <p:spPr>
          <a:xfrm>
            <a:off x="582135" y="2511769"/>
            <a:ext cx="2145966" cy="1297556"/>
          </a:xfrm>
          <a:prstGeom prst="wedgeEllipseCallout">
            <a:avLst>
              <a:gd name="adj1" fmla="val 42923"/>
              <a:gd name="adj2" fmla="val 5114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ysClr val="windowText" lastClr="000000"/>
                </a:solidFill>
                <a:latin typeface="Comic Sans MS" panose="030F0702030302020204" pitchFamily="66" charset="0"/>
              </a:rPr>
              <a:t>She can sing.</a:t>
            </a:r>
          </a:p>
        </p:txBody>
      </p:sp>
      <p:pic>
        <p:nvPicPr>
          <p:cNvPr id="13" name="Picture 12">
            <a:extLst>
              <a:ext uri="{FF2B5EF4-FFF2-40B4-BE49-F238E27FC236}">
                <a16:creationId xmlns:a16="http://schemas.microsoft.com/office/drawing/2014/main" id="{77288C4A-6247-4C91-B74B-A38CDBD71BE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156237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2833;p71"/>
          <p:cNvSpPr/>
          <p:nvPr/>
        </p:nvSpPr>
        <p:spPr>
          <a:xfrm>
            <a:off x="3146775" y="201496"/>
            <a:ext cx="5444144" cy="1225128"/>
          </a:xfrm>
          <a:custGeom>
            <a:avLst/>
            <a:gdLst/>
            <a:ahLst/>
            <a:cxnLst/>
            <a:rect l="l" t="t" r="r" b="b"/>
            <a:pathLst>
              <a:path w="13994" h="3585" extrusionOk="0">
                <a:moveTo>
                  <a:pt x="13248" y="0"/>
                </a:moveTo>
                <a:cubicBezTo>
                  <a:pt x="13248" y="0"/>
                  <a:pt x="11756" y="60"/>
                  <a:pt x="11688" y="78"/>
                </a:cubicBezTo>
                <a:cubicBezTo>
                  <a:pt x="11674" y="80"/>
                  <a:pt x="11606" y="81"/>
                  <a:pt x="11499" y="81"/>
                </a:cubicBezTo>
                <a:cubicBezTo>
                  <a:pt x="11168" y="81"/>
                  <a:pt x="10471" y="72"/>
                  <a:pt x="9929" y="72"/>
                </a:cubicBezTo>
                <a:cubicBezTo>
                  <a:pt x="9710" y="72"/>
                  <a:pt x="9516" y="73"/>
                  <a:pt x="9382" y="78"/>
                </a:cubicBezTo>
                <a:cubicBezTo>
                  <a:pt x="9191" y="82"/>
                  <a:pt x="8551" y="84"/>
                  <a:pt x="7763" y="84"/>
                </a:cubicBezTo>
                <a:cubicBezTo>
                  <a:pt x="6188" y="84"/>
                  <a:pt x="4022" y="78"/>
                  <a:pt x="3680" y="78"/>
                </a:cubicBezTo>
                <a:cubicBezTo>
                  <a:pt x="3166" y="78"/>
                  <a:pt x="1733" y="91"/>
                  <a:pt x="1415" y="137"/>
                </a:cubicBezTo>
                <a:cubicBezTo>
                  <a:pt x="1241" y="162"/>
                  <a:pt x="823" y="168"/>
                  <a:pt x="487" y="168"/>
                </a:cubicBezTo>
                <a:cubicBezTo>
                  <a:pt x="218" y="168"/>
                  <a:pt x="1" y="164"/>
                  <a:pt x="1" y="164"/>
                </a:cubicBezTo>
                <a:lnTo>
                  <a:pt x="1" y="164"/>
                </a:lnTo>
                <a:cubicBezTo>
                  <a:pt x="1" y="164"/>
                  <a:pt x="642" y="1101"/>
                  <a:pt x="801" y="1269"/>
                </a:cubicBezTo>
                <a:cubicBezTo>
                  <a:pt x="960" y="1433"/>
                  <a:pt x="1288" y="1933"/>
                  <a:pt x="1288" y="1933"/>
                </a:cubicBezTo>
                <a:lnTo>
                  <a:pt x="928" y="2370"/>
                </a:lnTo>
                <a:cubicBezTo>
                  <a:pt x="928" y="2370"/>
                  <a:pt x="287" y="3093"/>
                  <a:pt x="169" y="3170"/>
                </a:cubicBezTo>
                <a:cubicBezTo>
                  <a:pt x="55" y="3247"/>
                  <a:pt x="1" y="3520"/>
                  <a:pt x="1" y="3520"/>
                </a:cubicBezTo>
                <a:cubicBezTo>
                  <a:pt x="1" y="3520"/>
                  <a:pt x="1720" y="3585"/>
                  <a:pt x="2280" y="3585"/>
                </a:cubicBezTo>
                <a:cubicBezTo>
                  <a:pt x="2368" y="3585"/>
                  <a:pt x="2428" y="3583"/>
                  <a:pt x="2447" y="3579"/>
                </a:cubicBezTo>
                <a:cubicBezTo>
                  <a:pt x="2593" y="3548"/>
                  <a:pt x="4853" y="3502"/>
                  <a:pt x="5185" y="3488"/>
                </a:cubicBezTo>
                <a:cubicBezTo>
                  <a:pt x="5294" y="3482"/>
                  <a:pt x="5685" y="3480"/>
                  <a:pt x="6166" y="3480"/>
                </a:cubicBezTo>
                <a:cubicBezTo>
                  <a:pt x="7128" y="3480"/>
                  <a:pt x="8449" y="3488"/>
                  <a:pt x="8591" y="3488"/>
                </a:cubicBezTo>
                <a:cubicBezTo>
                  <a:pt x="8809" y="3488"/>
                  <a:pt x="12074" y="3411"/>
                  <a:pt x="12416" y="3366"/>
                </a:cubicBezTo>
                <a:cubicBezTo>
                  <a:pt x="12761" y="3320"/>
                  <a:pt x="13994" y="3106"/>
                  <a:pt x="13994" y="3106"/>
                </a:cubicBezTo>
                <a:cubicBezTo>
                  <a:pt x="13994" y="3106"/>
                  <a:pt x="13348" y="2597"/>
                  <a:pt x="13261" y="2493"/>
                </a:cubicBezTo>
                <a:cubicBezTo>
                  <a:pt x="13175" y="2388"/>
                  <a:pt x="12729" y="1838"/>
                  <a:pt x="12729" y="1838"/>
                </a:cubicBezTo>
                <a:cubicBezTo>
                  <a:pt x="12729" y="1838"/>
                  <a:pt x="13075" y="1328"/>
                  <a:pt x="13234" y="1087"/>
                </a:cubicBezTo>
                <a:cubicBezTo>
                  <a:pt x="13389" y="846"/>
                  <a:pt x="13921" y="0"/>
                  <a:pt x="13921" y="0"/>
                </a:cubicBezTo>
                <a:close/>
              </a:path>
            </a:pathLst>
          </a:custGeom>
          <a:solidFill>
            <a:schemeClr val="accent2">
              <a:lumMod val="40000"/>
              <a:lumOff val="60000"/>
            </a:schemeClr>
          </a:solidFill>
          <a:ln>
            <a:noFill/>
          </a:ln>
        </p:spPr>
        <p:txBody>
          <a:bodyPr spcFirstLastPara="1" wrap="square" lIns="91425" tIns="91425" rIns="91425" bIns="91425" anchor="ctr" anchorCtr="0">
            <a:noAutofit/>
          </a:bodyPr>
          <a:lstStyle/>
          <a:p>
            <a:endParaRPr>
              <a:solidFill>
                <a:srgbClr val="000000"/>
              </a:solidFill>
            </a:endParaRPr>
          </a:p>
        </p:txBody>
      </p:sp>
      <p:sp>
        <p:nvSpPr>
          <p:cNvPr id="8" name="Google Shape;2834;p71"/>
          <p:cNvSpPr/>
          <p:nvPr/>
        </p:nvSpPr>
        <p:spPr>
          <a:xfrm>
            <a:off x="3353665" y="409772"/>
            <a:ext cx="5127471" cy="207093"/>
          </a:xfrm>
          <a:custGeom>
            <a:avLst/>
            <a:gdLst/>
            <a:ahLst/>
            <a:cxnLst/>
            <a:rect l="l" t="t" r="r" b="b"/>
            <a:pathLst>
              <a:path w="13180" h="606" extrusionOk="0">
                <a:moveTo>
                  <a:pt x="0" y="0"/>
                </a:moveTo>
                <a:cubicBezTo>
                  <a:pt x="214" y="241"/>
                  <a:pt x="432" y="487"/>
                  <a:pt x="505" y="564"/>
                </a:cubicBezTo>
                <a:cubicBezTo>
                  <a:pt x="514" y="573"/>
                  <a:pt x="528" y="587"/>
                  <a:pt x="541" y="605"/>
                </a:cubicBezTo>
                <a:lnTo>
                  <a:pt x="12788" y="605"/>
                </a:lnTo>
                <a:cubicBezTo>
                  <a:pt x="12847" y="523"/>
                  <a:pt x="12897" y="441"/>
                  <a:pt x="12938" y="382"/>
                </a:cubicBezTo>
                <a:cubicBezTo>
                  <a:pt x="12988" y="305"/>
                  <a:pt x="13079" y="159"/>
                  <a:pt x="13179" y="0"/>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endParaRPr>
              <a:solidFill>
                <a:srgbClr val="000000"/>
              </a:solidFill>
            </a:endParaRPr>
          </a:p>
        </p:txBody>
      </p:sp>
      <p:sp>
        <p:nvSpPr>
          <p:cNvPr id="9" name="Google Shape;2835;p71"/>
          <p:cNvSpPr/>
          <p:nvPr/>
        </p:nvSpPr>
        <p:spPr>
          <a:xfrm>
            <a:off x="3476493" y="942768"/>
            <a:ext cx="4886659" cy="207093"/>
          </a:xfrm>
          <a:custGeom>
            <a:avLst/>
            <a:gdLst/>
            <a:ahLst/>
            <a:cxnLst/>
            <a:rect l="l" t="t" r="r" b="b"/>
            <a:pathLst>
              <a:path w="12561" h="606" extrusionOk="0">
                <a:moveTo>
                  <a:pt x="509" y="1"/>
                </a:moveTo>
                <a:lnTo>
                  <a:pt x="168" y="415"/>
                </a:lnTo>
                <a:cubicBezTo>
                  <a:pt x="168" y="415"/>
                  <a:pt x="96" y="497"/>
                  <a:pt x="0" y="606"/>
                </a:cubicBezTo>
                <a:lnTo>
                  <a:pt x="12561" y="606"/>
                </a:lnTo>
                <a:cubicBezTo>
                  <a:pt x="12533" y="574"/>
                  <a:pt x="12515" y="551"/>
                  <a:pt x="12501" y="538"/>
                </a:cubicBezTo>
                <a:cubicBezTo>
                  <a:pt x="12442" y="460"/>
                  <a:pt x="12206" y="169"/>
                  <a:pt x="12069" y="1"/>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endParaRPr>
              <a:solidFill>
                <a:srgbClr val="000000"/>
              </a:solidFill>
            </a:endParaRPr>
          </a:p>
        </p:txBody>
      </p:sp>
      <p:sp>
        <p:nvSpPr>
          <p:cNvPr id="10" name="Google Shape;2836;p71"/>
          <p:cNvSpPr/>
          <p:nvPr/>
        </p:nvSpPr>
        <p:spPr>
          <a:xfrm>
            <a:off x="3137661" y="194485"/>
            <a:ext cx="5499387" cy="1273996"/>
          </a:xfrm>
          <a:custGeom>
            <a:avLst/>
            <a:gdLst/>
            <a:ahLst/>
            <a:cxnLst/>
            <a:rect l="l" t="t" r="r" b="b"/>
            <a:pathLst>
              <a:path w="14136" h="3728" extrusionOk="0">
                <a:moveTo>
                  <a:pt x="7779" y="142"/>
                </a:moveTo>
                <a:cubicBezTo>
                  <a:pt x="9155" y="142"/>
                  <a:pt x="10532" y="145"/>
                  <a:pt x="11911" y="148"/>
                </a:cubicBezTo>
                <a:lnTo>
                  <a:pt x="13430" y="148"/>
                </a:lnTo>
                <a:cubicBezTo>
                  <a:pt x="13512" y="148"/>
                  <a:pt x="13598" y="148"/>
                  <a:pt x="13680" y="152"/>
                </a:cubicBezTo>
                <a:cubicBezTo>
                  <a:pt x="13698" y="152"/>
                  <a:pt x="13724" y="148"/>
                  <a:pt x="13747" y="148"/>
                </a:cubicBezTo>
                <a:cubicBezTo>
                  <a:pt x="13758" y="148"/>
                  <a:pt x="13768" y="149"/>
                  <a:pt x="13775" y="152"/>
                </a:cubicBezTo>
                <a:cubicBezTo>
                  <a:pt x="13848" y="175"/>
                  <a:pt x="13844" y="216"/>
                  <a:pt x="13821" y="284"/>
                </a:cubicBezTo>
                <a:cubicBezTo>
                  <a:pt x="13766" y="425"/>
                  <a:pt x="13657" y="557"/>
                  <a:pt x="13580" y="684"/>
                </a:cubicBezTo>
                <a:cubicBezTo>
                  <a:pt x="13502" y="807"/>
                  <a:pt x="13421" y="925"/>
                  <a:pt x="13343" y="1044"/>
                </a:cubicBezTo>
                <a:cubicBezTo>
                  <a:pt x="13157" y="1316"/>
                  <a:pt x="12966" y="1580"/>
                  <a:pt x="12761" y="1839"/>
                </a:cubicBezTo>
                <a:cubicBezTo>
                  <a:pt x="12738" y="1867"/>
                  <a:pt x="12734" y="1903"/>
                  <a:pt x="12761" y="1935"/>
                </a:cubicBezTo>
                <a:cubicBezTo>
                  <a:pt x="13166" y="2344"/>
                  <a:pt x="13575" y="2753"/>
                  <a:pt x="13980" y="3162"/>
                </a:cubicBezTo>
                <a:lnTo>
                  <a:pt x="13980" y="3162"/>
                </a:lnTo>
                <a:cubicBezTo>
                  <a:pt x="13980" y="3163"/>
                  <a:pt x="13980" y="3163"/>
                  <a:pt x="13980" y="3163"/>
                </a:cubicBezTo>
                <a:cubicBezTo>
                  <a:pt x="14016" y="3226"/>
                  <a:pt x="13643" y="3236"/>
                  <a:pt x="13616" y="3236"/>
                </a:cubicBezTo>
                <a:cubicBezTo>
                  <a:pt x="13489" y="3240"/>
                  <a:pt x="13366" y="3245"/>
                  <a:pt x="13243" y="3249"/>
                </a:cubicBezTo>
                <a:cubicBezTo>
                  <a:pt x="12975" y="3263"/>
                  <a:pt x="12707" y="3276"/>
                  <a:pt x="12438" y="3286"/>
                </a:cubicBezTo>
                <a:cubicBezTo>
                  <a:pt x="11920" y="3308"/>
                  <a:pt x="11401" y="3327"/>
                  <a:pt x="10883" y="3349"/>
                </a:cubicBezTo>
                <a:cubicBezTo>
                  <a:pt x="9833" y="3386"/>
                  <a:pt x="8782" y="3422"/>
                  <a:pt x="7732" y="3454"/>
                </a:cubicBezTo>
                <a:cubicBezTo>
                  <a:pt x="5649" y="3513"/>
                  <a:pt x="3566" y="3549"/>
                  <a:pt x="1479" y="3572"/>
                </a:cubicBezTo>
                <a:cubicBezTo>
                  <a:pt x="1188" y="3577"/>
                  <a:pt x="892" y="3577"/>
                  <a:pt x="596" y="3581"/>
                </a:cubicBezTo>
                <a:lnTo>
                  <a:pt x="405" y="3581"/>
                </a:lnTo>
                <a:cubicBezTo>
                  <a:pt x="374" y="3581"/>
                  <a:pt x="326" y="3590"/>
                  <a:pt x="284" y="3590"/>
                </a:cubicBezTo>
                <a:cubicBezTo>
                  <a:pt x="227" y="3590"/>
                  <a:pt x="179" y="3574"/>
                  <a:pt x="187" y="3499"/>
                </a:cubicBezTo>
                <a:cubicBezTo>
                  <a:pt x="192" y="3467"/>
                  <a:pt x="278" y="3386"/>
                  <a:pt x="301" y="3363"/>
                </a:cubicBezTo>
                <a:cubicBezTo>
                  <a:pt x="351" y="3299"/>
                  <a:pt x="401" y="3240"/>
                  <a:pt x="451" y="3181"/>
                </a:cubicBezTo>
                <a:cubicBezTo>
                  <a:pt x="806" y="2767"/>
                  <a:pt x="1183" y="2381"/>
                  <a:pt x="1583" y="2012"/>
                </a:cubicBezTo>
                <a:cubicBezTo>
                  <a:pt x="1610" y="1985"/>
                  <a:pt x="1606" y="1944"/>
                  <a:pt x="1583" y="1917"/>
                </a:cubicBezTo>
                <a:lnTo>
                  <a:pt x="414" y="589"/>
                </a:lnTo>
                <a:cubicBezTo>
                  <a:pt x="364" y="530"/>
                  <a:pt x="123" y="325"/>
                  <a:pt x="214" y="248"/>
                </a:cubicBezTo>
                <a:cubicBezTo>
                  <a:pt x="223" y="240"/>
                  <a:pt x="244" y="238"/>
                  <a:pt x="269" y="238"/>
                </a:cubicBezTo>
                <a:cubicBezTo>
                  <a:pt x="319" y="238"/>
                  <a:pt x="387" y="248"/>
                  <a:pt x="414" y="248"/>
                </a:cubicBezTo>
                <a:lnTo>
                  <a:pt x="646" y="248"/>
                </a:lnTo>
                <a:cubicBezTo>
                  <a:pt x="915" y="248"/>
                  <a:pt x="1188" y="211"/>
                  <a:pt x="1456" y="198"/>
                </a:cubicBezTo>
                <a:cubicBezTo>
                  <a:pt x="1679" y="190"/>
                  <a:pt x="1895" y="169"/>
                  <a:pt x="2116" y="169"/>
                </a:cubicBezTo>
                <a:cubicBezTo>
                  <a:pt x="2152" y="169"/>
                  <a:pt x="2188" y="169"/>
                  <a:pt x="2224" y="170"/>
                </a:cubicBezTo>
                <a:cubicBezTo>
                  <a:pt x="2318" y="174"/>
                  <a:pt x="2411" y="177"/>
                  <a:pt x="2504" y="177"/>
                </a:cubicBezTo>
                <a:cubicBezTo>
                  <a:pt x="2543" y="177"/>
                  <a:pt x="2581" y="176"/>
                  <a:pt x="2620" y="175"/>
                </a:cubicBezTo>
                <a:cubicBezTo>
                  <a:pt x="2734" y="171"/>
                  <a:pt x="2842" y="155"/>
                  <a:pt x="2951" y="155"/>
                </a:cubicBezTo>
                <a:cubicBezTo>
                  <a:pt x="2973" y="155"/>
                  <a:pt x="2994" y="155"/>
                  <a:pt x="3016" y="157"/>
                </a:cubicBezTo>
                <a:cubicBezTo>
                  <a:pt x="3087" y="164"/>
                  <a:pt x="3159" y="166"/>
                  <a:pt x="3232" y="166"/>
                </a:cubicBezTo>
                <a:cubicBezTo>
                  <a:pt x="3430" y="166"/>
                  <a:pt x="3630" y="147"/>
                  <a:pt x="3829" y="147"/>
                </a:cubicBezTo>
                <a:cubicBezTo>
                  <a:pt x="3844" y="147"/>
                  <a:pt x="3860" y="148"/>
                  <a:pt x="3875" y="148"/>
                </a:cubicBezTo>
                <a:cubicBezTo>
                  <a:pt x="3972" y="149"/>
                  <a:pt x="4070" y="150"/>
                  <a:pt x="4168" y="150"/>
                </a:cubicBezTo>
                <a:cubicBezTo>
                  <a:pt x="4363" y="150"/>
                  <a:pt x="4560" y="148"/>
                  <a:pt x="4757" y="148"/>
                </a:cubicBezTo>
                <a:cubicBezTo>
                  <a:pt x="5765" y="144"/>
                  <a:pt x="6772" y="142"/>
                  <a:pt x="7779" y="142"/>
                </a:cubicBezTo>
                <a:close/>
                <a:moveTo>
                  <a:pt x="13767" y="0"/>
                </a:moveTo>
                <a:cubicBezTo>
                  <a:pt x="13672" y="0"/>
                  <a:pt x="13567" y="16"/>
                  <a:pt x="13493" y="16"/>
                </a:cubicBezTo>
                <a:lnTo>
                  <a:pt x="12984" y="16"/>
                </a:lnTo>
                <a:cubicBezTo>
                  <a:pt x="11670" y="11"/>
                  <a:pt x="10351" y="11"/>
                  <a:pt x="9032" y="7"/>
                </a:cubicBezTo>
                <a:cubicBezTo>
                  <a:pt x="7700" y="7"/>
                  <a:pt x="6372" y="7"/>
                  <a:pt x="5044" y="11"/>
                </a:cubicBezTo>
                <a:cubicBezTo>
                  <a:pt x="4716" y="11"/>
                  <a:pt x="4389" y="16"/>
                  <a:pt x="4062" y="16"/>
                </a:cubicBezTo>
                <a:cubicBezTo>
                  <a:pt x="3789" y="16"/>
                  <a:pt x="3513" y="32"/>
                  <a:pt x="3241" y="32"/>
                </a:cubicBezTo>
                <a:cubicBezTo>
                  <a:pt x="3187" y="32"/>
                  <a:pt x="3133" y="31"/>
                  <a:pt x="3079" y="30"/>
                </a:cubicBezTo>
                <a:cubicBezTo>
                  <a:pt x="3016" y="25"/>
                  <a:pt x="2957" y="7"/>
                  <a:pt x="2897" y="7"/>
                </a:cubicBezTo>
                <a:cubicBezTo>
                  <a:pt x="2825" y="11"/>
                  <a:pt x="2752" y="34"/>
                  <a:pt x="2684" y="39"/>
                </a:cubicBezTo>
                <a:cubicBezTo>
                  <a:pt x="2632" y="43"/>
                  <a:pt x="2580" y="45"/>
                  <a:pt x="2528" y="45"/>
                </a:cubicBezTo>
                <a:cubicBezTo>
                  <a:pt x="2417" y="45"/>
                  <a:pt x="2306" y="37"/>
                  <a:pt x="2197" y="34"/>
                </a:cubicBezTo>
                <a:cubicBezTo>
                  <a:pt x="2163" y="33"/>
                  <a:pt x="2130" y="32"/>
                  <a:pt x="2096" y="32"/>
                </a:cubicBezTo>
                <a:cubicBezTo>
                  <a:pt x="1853" y="32"/>
                  <a:pt x="1614" y="58"/>
                  <a:pt x="1374" y="70"/>
                </a:cubicBezTo>
                <a:cubicBezTo>
                  <a:pt x="1024" y="89"/>
                  <a:pt x="678" y="116"/>
                  <a:pt x="328" y="116"/>
                </a:cubicBezTo>
                <a:cubicBezTo>
                  <a:pt x="289" y="114"/>
                  <a:pt x="245" y="108"/>
                  <a:pt x="202" y="108"/>
                </a:cubicBezTo>
                <a:cubicBezTo>
                  <a:pt x="143" y="108"/>
                  <a:pt x="87" y="119"/>
                  <a:pt x="51" y="166"/>
                </a:cubicBezTo>
                <a:cubicBezTo>
                  <a:pt x="1" y="230"/>
                  <a:pt x="10" y="311"/>
                  <a:pt x="51" y="375"/>
                </a:cubicBezTo>
                <a:cubicBezTo>
                  <a:pt x="137" y="512"/>
                  <a:pt x="273" y="630"/>
                  <a:pt x="383" y="753"/>
                </a:cubicBezTo>
                <a:cubicBezTo>
                  <a:pt x="505" y="894"/>
                  <a:pt x="628" y="1035"/>
                  <a:pt x="751" y="1171"/>
                </a:cubicBezTo>
                <a:cubicBezTo>
                  <a:pt x="981" y="1435"/>
                  <a:pt x="1211" y="1695"/>
                  <a:pt x="1438" y="1959"/>
                </a:cubicBezTo>
                <a:lnTo>
                  <a:pt x="1438" y="1959"/>
                </a:lnTo>
                <a:cubicBezTo>
                  <a:pt x="1058" y="2315"/>
                  <a:pt x="692" y="2688"/>
                  <a:pt x="355" y="3085"/>
                </a:cubicBezTo>
                <a:cubicBezTo>
                  <a:pt x="273" y="3181"/>
                  <a:pt x="192" y="3281"/>
                  <a:pt x="110" y="3381"/>
                </a:cubicBezTo>
                <a:cubicBezTo>
                  <a:pt x="60" y="3440"/>
                  <a:pt x="5" y="3499"/>
                  <a:pt x="14" y="3581"/>
                </a:cubicBezTo>
                <a:cubicBezTo>
                  <a:pt x="31" y="3703"/>
                  <a:pt x="133" y="3727"/>
                  <a:pt x="241" y="3727"/>
                </a:cubicBezTo>
                <a:cubicBezTo>
                  <a:pt x="310" y="3727"/>
                  <a:pt x="382" y="3718"/>
                  <a:pt x="437" y="3718"/>
                </a:cubicBezTo>
                <a:cubicBezTo>
                  <a:pt x="1606" y="3709"/>
                  <a:pt x="2775" y="3695"/>
                  <a:pt x="3943" y="3677"/>
                </a:cubicBezTo>
                <a:cubicBezTo>
                  <a:pt x="6285" y="3636"/>
                  <a:pt x="8632" y="3568"/>
                  <a:pt x="10979" y="3481"/>
                </a:cubicBezTo>
                <a:cubicBezTo>
                  <a:pt x="11620" y="3454"/>
                  <a:pt x="12261" y="3431"/>
                  <a:pt x="12902" y="3404"/>
                </a:cubicBezTo>
                <a:cubicBezTo>
                  <a:pt x="13221" y="3390"/>
                  <a:pt x="13543" y="3372"/>
                  <a:pt x="13862" y="3358"/>
                </a:cubicBezTo>
                <a:cubicBezTo>
                  <a:pt x="13948" y="3354"/>
                  <a:pt x="14044" y="3367"/>
                  <a:pt x="14098" y="3290"/>
                </a:cubicBezTo>
                <a:cubicBezTo>
                  <a:pt x="14135" y="3233"/>
                  <a:pt x="14135" y="3173"/>
                  <a:pt x="14109" y="3115"/>
                </a:cubicBezTo>
                <a:lnTo>
                  <a:pt x="14109" y="3115"/>
                </a:lnTo>
                <a:cubicBezTo>
                  <a:pt x="14106" y="3103"/>
                  <a:pt x="14100" y="3092"/>
                  <a:pt x="14089" y="3081"/>
                </a:cubicBezTo>
                <a:cubicBezTo>
                  <a:pt x="13694" y="2681"/>
                  <a:pt x="13298" y="2281"/>
                  <a:pt x="12903" y="1882"/>
                </a:cubicBezTo>
                <a:lnTo>
                  <a:pt x="12903" y="1882"/>
                </a:lnTo>
                <a:cubicBezTo>
                  <a:pt x="13251" y="1434"/>
                  <a:pt x="13573" y="965"/>
                  <a:pt x="13862" y="480"/>
                </a:cubicBezTo>
                <a:cubicBezTo>
                  <a:pt x="13930" y="366"/>
                  <a:pt x="14126" y="120"/>
                  <a:pt x="13921" y="25"/>
                </a:cubicBezTo>
                <a:cubicBezTo>
                  <a:pt x="13879" y="6"/>
                  <a:pt x="13825" y="0"/>
                  <a:pt x="13767" y="0"/>
                </a:cubicBezTo>
                <a:close/>
              </a:path>
            </a:pathLst>
          </a:custGeom>
          <a:solidFill>
            <a:schemeClr val="dk1"/>
          </a:solidFill>
          <a:ln>
            <a:noFill/>
          </a:ln>
        </p:spPr>
        <p:txBody>
          <a:bodyPr spcFirstLastPara="1" wrap="square" lIns="91425" tIns="91425" rIns="91425" bIns="91425" anchor="ctr" anchorCtr="0">
            <a:noAutofit/>
          </a:bodyPr>
          <a:lstStyle/>
          <a:p>
            <a:endParaRPr>
              <a:solidFill>
                <a:srgbClr val="000000"/>
              </a:solidFill>
            </a:endParaRPr>
          </a:p>
        </p:txBody>
      </p:sp>
      <p:sp>
        <p:nvSpPr>
          <p:cNvPr id="15" name="TextBox 14"/>
          <p:cNvSpPr txBox="1"/>
          <p:nvPr/>
        </p:nvSpPr>
        <p:spPr>
          <a:xfrm>
            <a:off x="3915627" y="424664"/>
            <a:ext cx="3978974" cy="769441"/>
          </a:xfrm>
          <a:prstGeom prst="rect">
            <a:avLst/>
          </a:prstGeom>
          <a:noFill/>
        </p:spPr>
        <p:txBody>
          <a:bodyPr wrap="none" rtlCol="0">
            <a:spAutoFit/>
          </a:bodyPr>
          <a:lstStyle/>
          <a:p>
            <a:r>
              <a:rPr lang="en-US" sz="4400" b="1" dirty="0">
                <a:solidFill>
                  <a:srgbClr val="000000"/>
                </a:solidFill>
                <a:latin typeface="Myriad Pro" panose="020B0503030403020204" pitchFamily="34" charset="0"/>
              </a:rPr>
              <a:t>5 ASSESSMENT</a:t>
            </a:r>
          </a:p>
        </p:txBody>
      </p:sp>
      <p:sp>
        <p:nvSpPr>
          <p:cNvPr id="2" name="TextBox 1"/>
          <p:cNvSpPr txBox="1"/>
          <p:nvPr/>
        </p:nvSpPr>
        <p:spPr>
          <a:xfrm>
            <a:off x="998806" y="1508338"/>
            <a:ext cx="8124981" cy="646331"/>
          </a:xfrm>
          <a:prstGeom prst="rect">
            <a:avLst/>
          </a:prstGeom>
          <a:noFill/>
        </p:spPr>
        <p:txBody>
          <a:bodyPr wrap="none" rtlCol="0">
            <a:spAutoFit/>
          </a:bodyPr>
          <a:lstStyle/>
          <a:p>
            <a:r>
              <a:rPr lang="en-US" sz="3600" dirty="0">
                <a:latin typeface="Myriad Pro" panose="020B0503030403020204" pitchFamily="34" charset="0"/>
              </a:rPr>
              <a:t>Reorder the letters to make correct words</a:t>
            </a:r>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b="9295"/>
          <a:stretch/>
        </p:blipFill>
        <p:spPr>
          <a:xfrm>
            <a:off x="998806" y="2226876"/>
            <a:ext cx="2030991" cy="1989591"/>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4786" y="2243203"/>
            <a:ext cx="1821005" cy="1723886"/>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38921" y="2074217"/>
            <a:ext cx="2195949" cy="2366058"/>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44241" y="4570141"/>
            <a:ext cx="2632852" cy="1858794"/>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23401" y="4440276"/>
            <a:ext cx="2129336" cy="2129336"/>
          </a:xfrm>
          <a:prstGeom prst="rect">
            <a:avLst/>
          </a:prstGeom>
        </p:spPr>
      </p:pic>
      <p:sp>
        <p:nvSpPr>
          <p:cNvPr id="13" name="TextBox 12"/>
          <p:cNvSpPr txBox="1"/>
          <p:nvPr/>
        </p:nvSpPr>
        <p:spPr>
          <a:xfrm>
            <a:off x="2635179" y="2332035"/>
            <a:ext cx="1407950" cy="646331"/>
          </a:xfrm>
          <a:prstGeom prst="rect">
            <a:avLst/>
          </a:prstGeom>
          <a:noFill/>
        </p:spPr>
        <p:txBody>
          <a:bodyPr wrap="none" rtlCol="0">
            <a:spAutoFit/>
          </a:bodyPr>
          <a:lstStyle/>
          <a:p>
            <a:r>
              <a:rPr lang="en-US" sz="3600" dirty="0" err="1">
                <a:latin typeface="Myriad Pro" panose="020B0503030403020204" pitchFamily="34" charset="0"/>
              </a:rPr>
              <a:t>rocuol</a:t>
            </a:r>
            <a:endParaRPr lang="en-US" sz="3600" dirty="0">
              <a:latin typeface="Myriad Pro" panose="020B0503030403020204" pitchFamily="34" charset="0"/>
            </a:endParaRPr>
          </a:p>
        </p:txBody>
      </p:sp>
      <p:sp>
        <p:nvSpPr>
          <p:cNvPr id="14" name="TextBox 13"/>
          <p:cNvSpPr txBox="1"/>
          <p:nvPr/>
        </p:nvSpPr>
        <p:spPr>
          <a:xfrm>
            <a:off x="2640125" y="3177739"/>
            <a:ext cx="1467068" cy="369332"/>
          </a:xfrm>
          <a:prstGeom prst="rect">
            <a:avLst/>
          </a:prstGeom>
          <a:noFill/>
        </p:spPr>
        <p:txBody>
          <a:bodyPr wrap="none" rtlCol="0">
            <a:spAutoFit/>
          </a:bodyPr>
          <a:lstStyle/>
          <a:p>
            <a:r>
              <a:rPr lang="en-US" dirty="0"/>
              <a:t>__________</a:t>
            </a:r>
          </a:p>
        </p:txBody>
      </p:sp>
      <p:sp>
        <p:nvSpPr>
          <p:cNvPr id="18" name="TextBox 17"/>
          <p:cNvSpPr txBox="1"/>
          <p:nvPr/>
        </p:nvSpPr>
        <p:spPr>
          <a:xfrm>
            <a:off x="6132798" y="2266336"/>
            <a:ext cx="989373" cy="646331"/>
          </a:xfrm>
          <a:prstGeom prst="rect">
            <a:avLst/>
          </a:prstGeom>
          <a:noFill/>
        </p:spPr>
        <p:txBody>
          <a:bodyPr wrap="none" rtlCol="0">
            <a:spAutoFit/>
          </a:bodyPr>
          <a:lstStyle/>
          <a:p>
            <a:r>
              <a:rPr lang="en-US" sz="3600" dirty="0" err="1">
                <a:latin typeface="Myriad Pro" panose="020B0503030403020204" pitchFamily="34" charset="0"/>
              </a:rPr>
              <a:t>nisg</a:t>
            </a:r>
            <a:endParaRPr lang="en-US" sz="3600" dirty="0">
              <a:latin typeface="Myriad Pro" panose="020B0503030403020204" pitchFamily="34" charset="0"/>
            </a:endParaRPr>
          </a:p>
        </p:txBody>
      </p:sp>
      <p:sp>
        <p:nvSpPr>
          <p:cNvPr id="19" name="TextBox 18"/>
          <p:cNvSpPr txBox="1"/>
          <p:nvPr/>
        </p:nvSpPr>
        <p:spPr>
          <a:xfrm>
            <a:off x="5943688" y="3083150"/>
            <a:ext cx="1467068" cy="369332"/>
          </a:xfrm>
          <a:prstGeom prst="rect">
            <a:avLst/>
          </a:prstGeom>
          <a:noFill/>
        </p:spPr>
        <p:txBody>
          <a:bodyPr wrap="none" rtlCol="0">
            <a:spAutoFit/>
          </a:bodyPr>
          <a:lstStyle/>
          <a:p>
            <a:r>
              <a:rPr lang="en-US" dirty="0"/>
              <a:t>__________</a:t>
            </a:r>
          </a:p>
        </p:txBody>
      </p:sp>
      <p:sp>
        <p:nvSpPr>
          <p:cNvPr id="20" name="TextBox 19"/>
          <p:cNvSpPr txBox="1"/>
          <p:nvPr/>
        </p:nvSpPr>
        <p:spPr>
          <a:xfrm>
            <a:off x="9475287" y="2226876"/>
            <a:ext cx="1186543" cy="646331"/>
          </a:xfrm>
          <a:prstGeom prst="rect">
            <a:avLst/>
          </a:prstGeom>
          <a:noFill/>
        </p:spPr>
        <p:txBody>
          <a:bodyPr wrap="none" rtlCol="0">
            <a:spAutoFit/>
          </a:bodyPr>
          <a:lstStyle/>
          <a:p>
            <a:r>
              <a:rPr lang="en-US" sz="3600" dirty="0" err="1">
                <a:latin typeface="Myriad Pro" panose="020B0503030403020204" pitchFamily="34" charset="0"/>
              </a:rPr>
              <a:t>tainp</a:t>
            </a:r>
            <a:endParaRPr lang="en-US" sz="3600" dirty="0">
              <a:latin typeface="Myriad Pro" panose="020B0503030403020204" pitchFamily="34" charset="0"/>
            </a:endParaRPr>
          </a:p>
        </p:txBody>
      </p:sp>
      <p:sp>
        <p:nvSpPr>
          <p:cNvPr id="21" name="TextBox 20"/>
          <p:cNvSpPr txBox="1"/>
          <p:nvPr/>
        </p:nvSpPr>
        <p:spPr>
          <a:xfrm>
            <a:off x="9480233" y="3072580"/>
            <a:ext cx="1467068" cy="369332"/>
          </a:xfrm>
          <a:prstGeom prst="rect">
            <a:avLst/>
          </a:prstGeom>
          <a:noFill/>
        </p:spPr>
        <p:txBody>
          <a:bodyPr wrap="none" rtlCol="0">
            <a:spAutoFit/>
          </a:bodyPr>
          <a:lstStyle/>
          <a:p>
            <a:r>
              <a:rPr lang="en-US" dirty="0"/>
              <a:t>__________</a:t>
            </a:r>
          </a:p>
        </p:txBody>
      </p:sp>
      <p:sp>
        <p:nvSpPr>
          <p:cNvPr id="22" name="TextBox 21"/>
          <p:cNvSpPr txBox="1"/>
          <p:nvPr/>
        </p:nvSpPr>
        <p:spPr>
          <a:xfrm>
            <a:off x="4765624" y="4682988"/>
            <a:ext cx="920445" cy="646331"/>
          </a:xfrm>
          <a:prstGeom prst="rect">
            <a:avLst/>
          </a:prstGeom>
          <a:noFill/>
        </p:spPr>
        <p:txBody>
          <a:bodyPr wrap="none" rtlCol="0">
            <a:spAutoFit/>
          </a:bodyPr>
          <a:lstStyle/>
          <a:p>
            <a:r>
              <a:rPr lang="en-US" sz="3600" dirty="0" err="1">
                <a:latin typeface="Myriad Pro" panose="020B0503030403020204" pitchFamily="34" charset="0"/>
              </a:rPr>
              <a:t>uyb</a:t>
            </a:r>
            <a:endParaRPr lang="en-US" sz="3600" dirty="0">
              <a:latin typeface="Myriad Pro" panose="020B0503030403020204" pitchFamily="34" charset="0"/>
            </a:endParaRPr>
          </a:p>
        </p:txBody>
      </p:sp>
      <p:sp>
        <p:nvSpPr>
          <p:cNvPr id="23" name="TextBox 22"/>
          <p:cNvSpPr txBox="1"/>
          <p:nvPr/>
        </p:nvSpPr>
        <p:spPr>
          <a:xfrm>
            <a:off x="4637021" y="5552835"/>
            <a:ext cx="1467068" cy="369332"/>
          </a:xfrm>
          <a:prstGeom prst="rect">
            <a:avLst/>
          </a:prstGeom>
          <a:noFill/>
        </p:spPr>
        <p:txBody>
          <a:bodyPr wrap="none" rtlCol="0">
            <a:spAutoFit/>
          </a:bodyPr>
          <a:lstStyle/>
          <a:p>
            <a:r>
              <a:rPr lang="en-US" dirty="0"/>
              <a:t>__________</a:t>
            </a:r>
          </a:p>
        </p:txBody>
      </p:sp>
      <p:sp>
        <p:nvSpPr>
          <p:cNvPr id="24" name="TextBox 23"/>
          <p:cNvSpPr txBox="1"/>
          <p:nvPr/>
        </p:nvSpPr>
        <p:spPr>
          <a:xfrm>
            <a:off x="9236322" y="4707131"/>
            <a:ext cx="1361270" cy="646331"/>
          </a:xfrm>
          <a:prstGeom prst="rect">
            <a:avLst/>
          </a:prstGeom>
          <a:noFill/>
        </p:spPr>
        <p:txBody>
          <a:bodyPr wrap="none" rtlCol="0">
            <a:spAutoFit/>
          </a:bodyPr>
          <a:lstStyle/>
          <a:p>
            <a:r>
              <a:rPr lang="en-US" sz="3600" dirty="0" err="1">
                <a:latin typeface="Myriad Pro" panose="020B0503030403020204" pitchFamily="34" charset="0"/>
              </a:rPr>
              <a:t>cande</a:t>
            </a:r>
            <a:endParaRPr lang="en-US" sz="3600" dirty="0">
              <a:latin typeface="Myriad Pro" panose="020B0503030403020204" pitchFamily="34" charset="0"/>
            </a:endParaRPr>
          </a:p>
        </p:txBody>
      </p:sp>
      <p:sp>
        <p:nvSpPr>
          <p:cNvPr id="25" name="TextBox 24"/>
          <p:cNvSpPr txBox="1"/>
          <p:nvPr/>
        </p:nvSpPr>
        <p:spPr>
          <a:xfrm>
            <a:off x="9241268" y="5552835"/>
            <a:ext cx="1467068" cy="369332"/>
          </a:xfrm>
          <a:prstGeom prst="rect">
            <a:avLst/>
          </a:prstGeom>
          <a:noFill/>
        </p:spPr>
        <p:txBody>
          <a:bodyPr wrap="none" rtlCol="0">
            <a:spAutoFit/>
          </a:bodyPr>
          <a:lstStyle/>
          <a:p>
            <a:r>
              <a:rPr lang="en-US" dirty="0"/>
              <a:t>__________</a:t>
            </a:r>
          </a:p>
        </p:txBody>
      </p:sp>
      <p:sp>
        <p:nvSpPr>
          <p:cNvPr id="16" name="TextBox 15"/>
          <p:cNvSpPr txBox="1"/>
          <p:nvPr/>
        </p:nvSpPr>
        <p:spPr>
          <a:xfrm>
            <a:off x="2635179" y="2963246"/>
            <a:ext cx="1409810" cy="646331"/>
          </a:xfrm>
          <a:prstGeom prst="rect">
            <a:avLst/>
          </a:prstGeom>
          <a:noFill/>
        </p:spPr>
        <p:txBody>
          <a:bodyPr wrap="none" rtlCol="0">
            <a:spAutoFit/>
          </a:bodyPr>
          <a:lstStyle/>
          <a:p>
            <a:r>
              <a:rPr lang="en-US" sz="3600" dirty="0" err="1">
                <a:solidFill>
                  <a:schemeClr val="accent2">
                    <a:lumMod val="75000"/>
                  </a:schemeClr>
                </a:solidFill>
                <a:latin typeface="Myriad Pro" panose="020B0503030403020204" pitchFamily="34" charset="0"/>
              </a:rPr>
              <a:t>colour</a:t>
            </a:r>
            <a:endParaRPr lang="en-US" sz="3600" dirty="0">
              <a:solidFill>
                <a:schemeClr val="accent2">
                  <a:lumMod val="75000"/>
                </a:schemeClr>
              </a:solidFill>
              <a:latin typeface="Myriad Pro" panose="020B0503030403020204" pitchFamily="34" charset="0"/>
            </a:endParaRPr>
          </a:p>
        </p:txBody>
      </p:sp>
      <p:sp>
        <p:nvSpPr>
          <p:cNvPr id="26" name="TextBox 25"/>
          <p:cNvSpPr txBox="1"/>
          <p:nvPr/>
        </p:nvSpPr>
        <p:spPr>
          <a:xfrm>
            <a:off x="6155694" y="2854573"/>
            <a:ext cx="989373" cy="646331"/>
          </a:xfrm>
          <a:prstGeom prst="rect">
            <a:avLst/>
          </a:prstGeom>
          <a:noFill/>
        </p:spPr>
        <p:txBody>
          <a:bodyPr wrap="none" rtlCol="0">
            <a:spAutoFit/>
          </a:bodyPr>
          <a:lstStyle/>
          <a:p>
            <a:r>
              <a:rPr lang="en-US" sz="3600" dirty="0">
                <a:solidFill>
                  <a:schemeClr val="accent2">
                    <a:lumMod val="75000"/>
                  </a:schemeClr>
                </a:solidFill>
                <a:latin typeface="Myriad Pro" panose="020B0503030403020204" pitchFamily="34" charset="0"/>
              </a:rPr>
              <a:t>sing</a:t>
            </a:r>
          </a:p>
        </p:txBody>
      </p:sp>
      <p:sp>
        <p:nvSpPr>
          <p:cNvPr id="27" name="TextBox 26"/>
          <p:cNvSpPr txBox="1"/>
          <p:nvPr/>
        </p:nvSpPr>
        <p:spPr>
          <a:xfrm>
            <a:off x="9487269" y="2854572"/>
            <a:ext cx="1184683" cy="646331"/>
          </a:xfrm>
          <a:prstGeom prst="rect">
            <a:avLst/>
          </a:prstGeom>
          <a:noFill/>
        </p:spPr>
        <p:txBody>
          <a:bodyPr wrap="none" rtlCol="0">
            <a:spAutoFit/>
          </a:bodyPr>
          <a:lstStyle/>
          <a:p>
            <a:r>
              <a:rPr lang="en-US" sz="3600" dirty="0">
                <a:solidFill>
                  <a:schemeClr val="accent2">
                    <a:lumMod val="75000"/>
                  </a:schemeClr>
                </a:solidFill>
                <a:latin typeface="Myriad Pro" panose="020B0503030403020204" pitchFamily="34" charset="0"/>
              </a:rPr>
              <a:t>paint</a:t>
            </a:r>
          </a:p>
        </p:txBody>
      </p:sp>
      <p:sp>
        <p:nvSpPr>
          <p:cNvPr id="28" name="TextBox 27"/>
          <p:cNvSpPr txBox="1"/>
          <p:nvPr/>
        </p:nvSpPr>
        <p:spPr>
          <a:xfrm>
            <a:off x="4787905" y="5329319"/>
            <a:ext cx="920445" cy="646331"/>
          </a:xfrm>
          <a:prstGeom prst="rect">
            <a:avLst/>
          </a:prstGeom>
          <a:noFill/>
        </p:spPr>
        <p:txBody>
          <a:bodyPr wrap="none" rtlCol="0">
            <a:spAutoFit/>
          </a:bodyPr>
          <a:lstStyle/>
          <a:p>
            <a:r>
              <a:rPr lang="en-US" sz="3600" dirty="0">
                <a:solidFill>
                  <a:schemeClr val="accent2">
                    <a:lumMod val="75000"/>
                  </a:schemeClr>
                </a:solidFill>
                <a:latin typeface="Myriad Pro" panose="020B0503030403020204" pitchFamily="34" charset="0"/>
              </a:rPr>
              <a:t>buy</a:t>
            </a:r>
          </a:p>
        </p:txBody>
      </p:sp>
      <p:sp>
        <p:nvSpPr>
          <p:cNvPr id="29" name="TextBox 28"/>
          <p:cNvSpPr txBox="1"/>
          <p:nvPr/>
        </p:nvSpPr>
        <p:spPr>
          <a:xfrm>
            <a:off x="9247213" y="5356196"/>
            <a:ext cx="1358513" cy="646331"/>
          </a:xfrm>
          <a:prstGeom prst="rect">
            <a:avLst/>
          </a:prstGeom>
          <a:noFill/>
        </p:spPr>
        <p:txBody>
          <a:bodyPr wrap="none" rtlCol="0">
            <a:spAutoFit/>
          </a:bodyPr>
          <a:lstStyle/>
          <a:p>
            <a:r>
              <a:rPr lang="en-US" sz="3600" dirty="0">
                <a:solidFill>
                  <a:schemeClr val="accent2">
                    <a:lumMod val="75000"/>
                  </a:schemeClr>
                </a:solidFill>
                <a:latin typeface="Myriad Pro" panose="020B0503030403020204" pitchFamily="34" charset="0"/>
              </a:rPr>
              <a:t>dance</a:t>
            </a:r>
          </a:p>
        </p:txBody>
      </p:sp>
      <p:pic>
        <p:nvPicPr>
          <p:cNvPr id="30" name="Picture 29">
            <a:extLst>
              <a:ext uri="{FF2B5EF4-FFF2-40B4-BE49-F238E27FC236}">
                <a16:creationId xmlns:a16="http://schemas.microsoft.com/office/drawing/2014/main" id="{77288C4A-6247-4C91-B74B-A38CDBD71BE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215046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6" grpId="0"/>
      <p:bldP spid="27" grpId="0"/>
      <p:bldP spid="28" grpId="0"/>
      <p:bldP spid="2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42" name="图片 64541" descr="封面"/>
          <p:cNvPicPr>
            <a:picLocks noChangeAspect="1"/>
          </p:cNvPicPr>
          <p:nvPr/>
        </p:nvPicPr>
        <p:blipFill>
          <a:blip r:embed="rId6"/>
          <a:stretch>
            <a:fillRect/>
          </a:stretch>
        </p:blipFill>
        <p:spPr>
          <a:xfrm>
            <a:off x="0" y="0"/>
            <a:ext cx="12192000" cy="6858000"/>
          </a:xfrm>
          <a:prstGeom prst="rect">
            <a:avLst/>
          </a:prstGeom>
          <a:noFill/>
          <a:ln w="9525">
            <a:noFill/>
          </a:ln>
        </p:spPr>
      </p:pic>
      <p:pic>
        <p:nvPicPr>
          <p:cNvPr id="64545" name="图片 64544" descr="2"/>
          <p:cNvPicPr>
            <a:picLocks noChangeAspect="1"/>
          </p:cNvPicPr>
          <p:nvPr/>
        </p:nvPicPr>
        <p:blipFill>
          <a:blip r:embed="rId7"/>
          <a:stretch>
            <a:fillRect/>
          </a:stretch>
        </p:blipFill>
        <p:spPr>
          <a:xfrm>
            <a:off x="9118279" y="1605064"/>
            <a:ext cx="2233532" cy="746808"/>
          </a:xfrm>
          <a:prstGeom prst="rect">
            <a:avLst/>
          </a:prstGeom>
          <a:noFill/>
          <a:ln w="9525">
            <a:noFill/>
          </a:ln>
        </p:spPr>
      </p:pic>
      <p:pic>
        <p:nvPicPr>
          <p:cNvPr id="64546" name="图片 64545" descr="3"/>
          <p:cNvPicPr>
            <a:picLocks noChangeAspect="1"/>
          </p:cNvPicPr>
          <p:nvPr/>
        </p:nvPicPr>
        <p:blipFill>
          <a:blip r:embed="rId8"/>
          <a:stretch>
            <a:fillRect/>
          </a:stretch>
        </p:blipFill>
        <p:spPr>
          <a:xfrm>
            <a:off x="207129" y="1094936"/>
            <a:ext cx="11569787" cy="11526128"/>
          </a:xfrm>
          <a:prstGeom prst="rect">
            <a:avLst/>
          </a:prstGeom>
          <a:noFill/>
          <a:ln w="9525">
            <a:noFill/>
          </a:ln>
        </p:spPr>
      </p:pic>
      <p:pic>
        <p:nvPicPr>
          <p:cNvPr id="64548" name="图片 64547" descr="1-16"/>
          <p:cNvPicPr>
            <a:picLocks noChangeAspect="1"/>
          </p:cNvPicPr>
          <p:nvPr/>
        </p:nvPicPr>
        <p:blipFill>
          <a:blip r:embed="rId9"/>
          <a:stretch>
            <a:fillRect/>
          </a:stretch>
        </p:blipFill>
        <p:spPr>
          <a:xfrm>
            <a:off x="58738" y="700852"/>
            <a:ext cx="1693532" cy="788171"/>
          </a:xfrm>
          <a:prstGeom prst="rect">
            <a:avLst/>
          </a:prstGeom>
          <a:noFill/>
          <a:ln w="9525">
            <a:noFill/>
          </a:ln>
        </p:spPr>
      </p:pic>
      <p:sp>
        <p:nvSpPr>
          <p:cNvPr id="64534" name="文本框 64533"/>
          <p:cNvSpPr txBox="1"/>
          <p:nvPr/>
        </p:nvSpPr>
        <p:spPr>
          <a:xfrm>
            <a:off x="2328275" y="3272655"/>
            <a:ext cx="6786995" cy="230832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defTabSz="1085912">
              <a:spcBef>
                <a:spcPct val="50000"/>
              </a:spcBef>
            </a:pPr>
            <a:r>
              <a:rPr lang="en-US" altLang="zh-CN" sz="7200" b="1" dirty="0">
                <a:solidFill>
                  <a:srgbClr val="E15C7A"/>
                </a:solidFill>
                <a:effectLst>
                  <a:outerShdw blurRad="38100" dist="38100" dir="2700000" algn="tl">
                    <a:srgbClr val="000000">
                      <a:alpha val="43137"/>
                    </a:srgbClr>
                  </a:outerShdw>
                </a:effectLst>
                <a:latin typeface="Comic Sans MS" panose="030F0702030302020204" pitchFamily="66" charset="0"/>
                <a:ea typeface="黑体" panose="02010609060101010101" pitchFamily="2" charset="-122"/>
              </a:rPr>
              <a:t>Thank you &amp; goodbye!</a:t>
            </a:r>
            <a:endParaRPr lang="zh-CN" altLang="en-US" sz="7200" b="1" dirty="0">
              <a:solidFill>
                <a:srgbClr val="E15C7A"/>
              </a:solidFill>
              <a:effectLst>
                <a:outerShdw blurRad="38100" dist="38100" dir="2700000" algn="tl">
                  <a:srgbClr val="000000">
                    <a:alpha val="43137"/>
                  </a:srgbClr>
                </a:outerShdw>
              </a:effectLst>
              <a:latin typeface="Comic Sans MS" panose="030F0702030302020204" pitchFamily="66" charset="0"/>
              <a:ea typeface="黑体" panose="02010609060101010101" pitchFamily="2" charset="-122"/>
            </a:endParaRPr>
          </a:p>
        </p:txBody>
      </p:sp>
      <p:pic>
        <p:nvPicPr>
          <p:cNvPr id="2" name="🎵 Mr. Sunny Face - Wayne Jones 🎧 No Copyright Music 🎶 YouTube Audio Library">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665145" y="874340"/>
            <a:ext cx="441192" cy="441192"/>
          </a:xfrm>
          <a:prstGeom prst="rect">
            <a:avLst/>
          </a:prstGeom>
        </p:spPr>
      </p:pic>
      <p:pic>
        <p:nvPicPr>
          <p:cNvPr id="10" name="Picture 9">
            <a:extLst>
              <a:ext uri="{FF2B5EF4-FFF2-40B4-BE49-F238E27FC236}">
                <a16:creationId xmlns:a16="http://schemas.microsoft.com/office/drawing/2014/main" id="{77288C4A-6247-4C91-B74B-A38CDBD71BE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6707800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64534"/>
                                        </p:tgtEl>
                                        <p:attrNameLst>
                                          <p:attrName>style.visibility</p:attrName>
                                        </p:attrNameLst>
                                      </p:cBhvr>
                                      <p:to>
                                        <p:strVal val="visible"/>
                                      </p:to>
                                    </p:set>
                                    <p:anim calcmode="discrete" valueType="clr">
                                      <p:cBhvr override="childStyle">
                                        <p:cTn id="7" dur="500"/>
                                        <p:tgtEl>
                                          <p:spTgt spid="64534"/>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64534"/>
                                        </p:tgtEl>
                                        <p:attrNameLst>
                                          <p:attrName>fillcolor</p:attrName>
                                        </p:attrNameLst>
                                      </p:cBhvr>
                                      <p:tavLst>
                                        <p:tav tm="0">
                                          <p:val>
                                            <p:clrVal>
                                              <a:schemeClr val="accent2"/>
                                            </p:clrVal>
                                          </p:val>
                                        </p:tav>
                                        <p:tav tm="50000">
                                          <p:val>
                                            <p:clrVal>
                                              <a:schemeClr val="hlink"/>
                                            </p:clrVal>
                                          </p:val>
                                        </p:tav>
                                      </p:tavLst>
                                    </p:anim>
                                    <p:set>
                                      <p:cBhvr>
                                        <p:cTn id="9" dur="500"/>
                                        <p:tgtEl>
                                          <p:spTgt spid="64534"/>
                                        </p:tgtEl>
                                        <p:attrNameLst>
                                          <p:attrName>fill.type</p:attrName>
                                        </p:attrNameLst>
                                      </p:cBhvr>
                                      <p:to>
                                        <p:strVal val="solid"/>
                                      </p:to>
                                    </p:set>
                                  </p:childTnLst>
                                </p:cTn>
                              </p:par>
                              <p:par>
                                <p:cTn id="10" presetID="8" presetClass="emph" presetSubtype="0" fill="hold" nodeType="withEffect">
                                  <p:stCondLst>
                                    <p:cond delay="0"/>
                                  </p:stCondLst>
                                  <p:childTnLst>
                                    <p:animRot by="-21600000">
                                      <p:cBhvr>
                                        <p:cTn id="11" dur="10000" fill="hold"/>
                                        <p:tgtEl>
                                          <p:spTgt spid="64546"/>
                                        </p:tgtEl>
                                        <p:attrNameLst>
                                          <p:attrName>r</p:attrName>
                                        </p:attrNameLst>
                                      </p:cBhvr>
                                    </p:animRot>
                                  </p:childTnLst>
                                </p:cTn>
                              </p:par>
                              <p:par>
                                <p:cTn id="12" presetID="2" presetClass="entr" presetSubtype="2" fill="hold" nodeType="withEffect">
                                  <p:stCondLst>
                                    <p:cond delay="0"/>
                                  </p:stCondLst>
                                  <p:childTnLst>
                                    <p:set>
                                      <p:cBhvr>
                                        <p:cTn id="13" dur="1" fill="hold">
                                          <p:stCondLst>
                                            <p:cond delay="0"/>
                                          </p:stCondLst>
                                        </p:cTn>
                                        <p:tgtEl>
                                          <p:spTgt spid="64545"/>
                                        </p:tgtEl>
                                        <p:attrNameLst>
                                          <p:attrName>style.visibility</p:attrName>
                                        </p:attrNameLst>
                                      </p:cBhvr>
                                      <p:to>
                                        <p:strVal val="visible"/>
                                      </p:to>
                                    </p:set>
                                    <p:anim calcmode="lin" valueType="num">
                                      <p:cBhvr additive="base">
                                        <p:cTn id="14" dur="500" fill="hold"/>
                                        <p:tgtEl>
                                          <p:spTgt spid="64545"/>
                                        </p:tgtEl>
                                        <p:attrNameLst>
                                          <p:attrName>ppt_x</p:attrName>
                                        </p:attrNameLst>
                                      </p:cBhvr>
                                      <p:tavLst>
                                        <p:tav tm="0">
                                          <p:val>
                                            <p:strVal val="1+#ppt_w/2"/>
                                          </p:val>
                                        </p:tav>
                                        <p:tav tm="100000">
                                          <p:val>
                                            <p:strVal val="#ppt_x"/>
                                          </p:val>
                                        </p:tav>
                                      </p:tavLst>
                                    </p:anim>
                                    <p:anim calcmode="lin" valueType="num">
                                      <p:cBhvr additive="base">
                                        <p:cTn id="15" dur="500" fill="hold"/>
                                        <p:tgtEl>
                                          <p:spTgt spid="64545"/>
                                        </p:tgtEl>
                                        <p:attrNameLst>
                                          <p:attrName>ppt_y</p:attrName>
                                        </p:attrNameLst>
                                      </p:cBhvr>
                                      <p:tavLst>
                                        <p:tav tm="0">
                                          <p:val>
                                            <p:strVal val="#ppt_y"/>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64548"/>
                                        </p:tgtEl>
                                        <p:attrNameLst>
                                          <p:attrName>style.visibility</p:attrName>
                                        </p:attrNameLst>
                                      </p:cBhvr>
                                      <p:to>
                                        <p:strVal val="visible"/>
                                      </p:to>
                                    </p:set>
                                    <p:animEffect transition="in" filter="fade">
                                      <p:cBhvr>
                                        <p:cTn id="18" dur="1000"/>
                                        <p:tgtEl>
                                          <p:spTgt spid="64548"/>
                                        </p:tgtEl>
                                      </p:cBhvr>
                                    </p:animEffect>
                                    <p:anim calcmode="lin" valueType="num">
                                      <p:cBhvr>
                                        <p:cTn id="19" dur="1000" fill="hold"/>
                                        <p:tgtEl>
                                          <p:spTgt spid="64548"/>
                                        </p:tgtEl>
                                        <p:attrNameLst>
                                          <p:attrName>ppt_x</p:attrName>
                                        </p:attrNameLst>
                                      </p:cBhvr>
                                      <p:tavLst>
                                        <p:tav tm="0">
                                          <p:val>
                                            <p:strVal val="#ppt_x"/>
                                          </p:val>
                                        </p:tav>
                                        <p:tav tm="100000">
                                          <p:val>
                                            <p:strVal val="#ppt_x"/>
                                          </p:val>
                                        </p:tav>
                                      </p:tavLst>
                                    </p:anim>
                                    <p:anim calcmode="lin" valueType="num">
                                      <p:cBhvr>
                                        <p:cTn id="20" dur="1000" fill="hold"/>
                                        <p:tgtEl>
                                          <p:spTgt spid="64548"/>
                                        </p:tgtEl>
                                        <p:attrNameLst>
                                          <p:attrName>ppt_y</p:attrName>
                                        </p:attrNameLst>
                                      </p:cBhvr>
                                      <p:tavLst>
                                        <p:tav tm="0">
                                          <p:val>
                                            <p:strVal val="#ppt_y-.1"/>
                                          </p:val>
                                        </p:tav>
                                        <p:tav tm="100000">
                                          <p:val>
                                            <p:strVal val="#ppt_y"/>
                                          </p:val>
                                        </p:tav>
                                      </p:tavLst>
                                    </p:anim>
                                  </p:childTnLst>
                                </p:cTn>
                              </p:par>
                              <p:par>
                                <p:cTn id="21" presetID="1" presetClass="mediacall" presetSubtype="0" fill="hold" nodeType="withEffect">
                                  <p:stCondLst>
                                    <p:cond delay="0"/>
                                  </p:stCondLst>
                                  <p:childTnLst>
                                    <p:cmd type="call" cmd="playFrom(0.0)">
                                      <p:cBhvr>
                                        <p:cTn id="22" dur="1117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repeatCount="indefinite" fill="hold" display="0">
                  <p:stCondLst>
                    <p:cond delay="indefinite"/>
                  </p:stCondLst>
                  <p:endCondLst>
                    <p:cond evt="onStopAudio" delay="0">
                      <p:tgtEl>
                        <p:sldTgt/>
                      </p:tgtEl>
                    </p:cond>
                  </p:endCondLst>
                </p:cTn>
                <p:tgtEl>
                  <p:spTgt spid="2"/>
                </p:tgtEl>
              </p:cMediaNode>
            </p:audio>
          </p:childTnLst>
        </p:cTn>
      </p:par>
    </p:tnLst>
    <p:bldLst>
      <p:bldP spid="6453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rot="-60073">
            <a:off x="1452784" y="3039221"/>
            <a:ext cx="9245092" cy="1664459"/>
          </a:xfrm>
          <a:prstGeom prst="rect">
            <a:avLst/>
          </a:prstGeom>
          <a:solidFill>
            <a:schemeClr val="tx2">
              <a:lumMod val="75000"/>
            </a:schemeClr>
          </a:solidFill>
          <a:ln w="19050" cap="flat" cmpd="sng">
            <a:no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Nunito"/>
              <a:buNone/>
              <a:defRPr sz="10666" b="1" i="0" u="none" strike="noStrike" cap="none">
                <a:solidFill>
                  <a:schemeClr val="dk1"/>
                </a:solidFill>
                <a:latin typeface="Nunito"/>
                <a:ea typeface="Nunito"/>
                <a:cs typeface="Nunito"/>
                <a:sym typeface="Nunito"/>
              </a:defRPr>
            </a:lvl1pPr>
            <a:lvl2pPr marR="0" lvl="1"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2pPr>
            <a:lvl3pPr marR="0" lvl="2"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3pPr>
            <a:lvl4pPr marR="0" lvl="3"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4pPr>
            <a:lvl5pPr marR="0" lvl="4"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5pPr>
            <a:lvl6pPr marR="0" lvl="5"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6pPr>
            <a:lvl7pPr marR="0" lvl="6"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7pPr>
            <a:lvl8pPr marR="0" lvl="7"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8pPr>
            <a:lvl9pPr marR="0" lvl="8"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9pPr>
          </a:lstStyle>
          <a:p>
            <a:pPr>
              <a:buClr>
                <a:srgbClr val="241826"/>
              </a:buClr>
            </a:pPr>
            <a:r>
              <a:rPr lang="en-US" sz="4800" kern="0" dirty="0">
                <a:solidFill>
                  <a:srgbClr val="241826"/>
                </a:solidFill>
                <a:latin typeface="Myriad Pro" panose="020B0503030403020204" pitchFamily="34" charset="0"/>
              </a:rPr>
              <a:t>Find the path game.</a:t>
            </a:r>
          </a:p>
        </p:txBody>
      </p:sp>
      <p:sp>
        <p:nvSpPr>
          <p:cNvPr id="7" name="Google Shape;2833;p71"/>
          <p:cNvSpPr/>
          <p:nvPr/>
        </p:nvSpPr>
        <p:spPr>
          <a:xfrm>
            <a:off x="3146775" y="989509"/>
            <a:ext cx="5444144" cy="1225128"/>
          </a:xfrm>
          <a:custGeom>
            <a:avLst/>
            <a:gdLst/>
            <a:ahLst/>
            <a:cxnLst/>
            <a:rect l="l" t="t" r="r" b="b"/>
            <a:pathLst>
              <a:path w="13994" h="3585" extrusionOk="0">
                <a:moveTo>
                  <a:pt x="13248" y="0"/>
                </a:moveTo>
                <a:cubicBezTo>
                  <a:pt x="13248" y="0"/>
                  <a:pt x="11756" y="60"/>
                  <a:pt x="11688" y="78"/>
                </a:cubicBezTo>
                <a:cubicBezTo>
                  <a:pt x="11674" y="80"/>
                  <a:pt x="11606" y="81"/>
                  <a:pt x="11499" y="81"/>
                </a:cubicBezTo>
                <a:cubicBezTo>
                  <a:pt x="11168" y="81"/>
                  <a:pt x="10471" y="72"/>
                  <a:pt x="9929" y="72"/>
                </a:cubicBezTo>
                <a:cubicBezTo>
                  <a:pt x="9710" y="72"/>
                  <a:pt x="9516" y="73"/>
                  <a:pt x="9382" y="78"/>
                </a:cubicBezTo>
                <a:cubicBezTo>
                  <a:pt x="9191" y="82"/>
                  <a:pt x="8551" y="84"/>
                  <a:pt x="7763" y="84"/>
                </a:cubicBezTo>
                <a:cubicBezTo>
                  <a:pt x="6188" y="84"/>
                  <a:pt x="4022" y="78"/>
                  <a:pt x="3680" y="78"/>
                </a:cubicBezTo>
                <a:cubicBezTo>
                  <a:pt x="3166" y="78"/>
                  <a:pt x="1733" y="91"/>
                  <a:pt x="1415" y="137"/>
                </a:cubicBezTo>
                <a:cubicBezTo>
                  <a:pt x="1241" y="162"/>
                  <a:pt x="823" y="168"/>
                  <a:pt x="487" y="168"/>
                </a:cubicBezTo>
                <a:cubicBezTo>
                  <a:pt x="218" y="168"/>
                  <a:pt x="1" y="164"/>
                  <a:pt x="1" y="164"/>
                </a:cubicBezTo>
                <a:lnTo>
                  <a:pt x="1" y="164"/>
                </a:lnTo>
                <a:cubicBezTo>
                  <a:pt x="1" y="164"/>
                  <a:pt x="642" y="1101"/>
                  <a:pt x="801" y="1269"/>
                </a:cubicBezTo>
                <a:cubicBezTo>
                  <a:pt x="960" y="1433"/>
                  <a:pt x="1288" y="1933"/>
                  <a:pt x="1288" y="1933"/>
                </a:cubicBezTo>
                <a:lnTo>
                  <a:pt x="928" y="2370"/>
                </a:lnTo>
                <a:cubicBezTo>
                  <a:pt x="928" y="2370"/>
                  <a:pt x="287" y="3093"/>
                  <a:pt x="169" y="3170"/>
                </a:cubicBezTo>
                <a:cubicBezTo>
                  <a:pt x="55" y="3247"/>
                  <a:pt x="1" y="3520"/>
                  <a:pt x="1" y="3520"/>
                </a:cubicBezTo>
                <a:cubicBezTo>
                  <a:pt x="1" y="3520"/>
                  <a:pt x="1720" y="3585"/>
                  <a:pt x="2280" y="3585"/>
                </a:cubicBezTo>
                <a:cubicBezTo>
                  <a:pt x="2368" y="3585"/>
                  <a:pt x="2428" y="3583"/>
                  <a:pt x="2447" y="3579"/>
                </a:cubicBezTo>
                <a:cubicBezTo>
                  <a:pt x="2593" y="3548"/>
                  <a:pt x="4853" y="3502"/>
                  <a:pt x="5185" y="3488"/>
                </a:cubicBezTo>
                <a:cubicBezTo>
                  <a:pt x="5294" y="3482"/>
                  <a:pt x="5685" y="3480"/>
                  <a:pt x="6166" y="3480"/>
                </a:cubicBezTo>
                <a:cubicBezTo>
                  <a:pt x="7128" y="3480"/>
                  <a:pt x="8449" y="3488"/>
                  <a:pt x="8591" y="3488"/>
                </a:cubicBezTo>
                <a:cubicBezTo>
                  <a:pt x="8809" y="3488"/>
                  <a:pt x="12074" y="3411"/>
                  <a:pt x="12416" y="3366"/>
                </a:cubicBezTo>
                <a:cubicBezTo>
                  <a:pt x="12761" y="3320"/>
                  <a:pt x="13994" y="3106"/>
                  <a:pt x="13994" y="3106"/>
                </a:cubicBezTo>
                <a:cubicBezTo>
                  <a:pt x="13994" y="3106"/>
                  <a:pt x="13348" y="2597"/>
                  <a:pt x="13261" y="2493"/>
                </a:cubicBezTo>
                <a:cubicBezTo>
                  <a:pt x="13175" y="2388"/>
                  <a:pt x="12729" y="1838"/>
                  <a:pt x="12729" y="1838"/>
                </a:cubicBezTo>
                <a:cubicBezTo>
                  <a:pt x="12729" y="1838"/>
                  <a:pt x="13075" y="1328"/>
                  <a:pt x="13234" y="1087"/>
                </a:cubicBezTo>
                <a:cubicBezTo>
                  <a:pt x="13389" y="846"/>
                  <a:pt x="13921" y="0"/>
                  <a:pt x="13921" y="0"/>
                </a:cubicBezTo>
                <a:close/>
              </a:path>
            </a:pathLst>
          </a:custGeom>
          <a:solidFill>
            <a:schemeClr val="accent2">
              <a:lumMod val="40000"/>
              <a:lumOff val="60000"/>
            </a:schemeClr>
          </a:solidFill>
          <a:ln>
            <a:noFill/>
          </a:ln>
        </p:spPr>
        <p:txBody>
          <a:bodyPr spcFirstLastPara="1" wrap="square" lIns="91425" tIns="91425" rIns="91425" bIns="91425" anchor="ctr" anchorCtr="0">
            <a:noAutofit/>
          </a:bodyPr>
          <a:lstStyle/>
          <a:p>
            <a:endParaRPr>
              <a:solidFill>
                <a:srgbClr val="000000"/>
              </a:solidFill>
            </a:endParaRPr>
          </a:p>
        </p:txBody>
      </p:sp>
      <p:sp>
        <p:nvSpPr>
          <p:cNvPr id="8" name="Google Shape;2834;p71"/>
          <p:cNvSpPr/>
          <p:nvPr/>
        </p:nvSpPr>
        <p:spPr>
          <a:xfrm>
            <a:off x="3353665" y="1197785"/>
            <a:ext cx="5127471" cy="207093"/>
          </a:xfrm>
          <a:custGeom>
            <a:avLst/>
            <a:gdLst/>
            <a:ahLst/>
            <a:cxnLst/>
            <a:rect l="l" t="t" r="r" b="b"/>
            <a:pathLst>
              <a:path w="13180" h="606" extrusionOk="0">
                <a:moveTo>
                  <a:pt x="0" y="0"/>
                </a:moveTo>
                <a:cubicBezTo>
                  <a:pt x="214" y="241"/>
                  <a:pt x="432" y="487"/>
                  <a:pt x="505" y="564"/>
                </a:cubicBezTo>
                <a:cubicBezTo>
                  <a:pt x="514" y="573"/>
                  <a:pt x="528" y="587"/>
                  <a:pt x="541" y="605"/>
                </a:cubicBezTo>
                <a:lnTo>
                  <a:pt x="12788" y="605"/>
                </a:lnTo>
                <a:cubicBezTo>
                  <a:pt x="12847" y="523"/>
                  <a:pt x="12897" y="441"/>
                  <a:pt x="12938" y="382"/>
                </a:cubicBezTo>
                <a:cubicBezTo>
                  <a:pt x="12988" y="305"/>
                  <a:pt x="13079" y="159"/>
                  <a:pt x="13179" y="0"/>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endParaRPr>
              <a:solidFill>
                <a:srgbClr val="000000"/>
              </a:solidFill>
            </a:endParaRPr>
          </a:p>
        </p:txBody>
      </p:sp>
      <p:sp>
        <p:nvSpPr>
          <p:cNvPr id="9" name="Google Shape;2835;p71"/>
          <p:cNvSpPr/>
          <p:nvPr/>
        </p:nvSpPr>
        <p:spPr>
          <a:xfrm>
            <a:off x="3476493" y="1730781"/>
            <a:ext cx="4886659" cy="207093"/>
          </a:xfrm>
          <a:custGeom>
            <a:avLst/>
            <a:gdLst/>
            <a:ahLst/>
            <a:cxnLst/>
            <a:rect l="l" t="t" r="r" b="b"/>
            <a:pathLst>
              <a:path w="12561" h="606" extrusionOk="0">
                <a:moveTo>
                  <a:pt x="509" y="1"/>
                </a:moveTo>
                <a:lnTo>
                  <a:pt x="168" y="415"/>
                </a:lnTo>
                <a:cubicBezTo>
                  <a:pt x="168" y="415"/>
                  <a:pt x="96" y="497"/>
                  <a:pt x="0" y="606"/>
                </a:cubicBezTo>
                <a:lnTo>
                  <a:pt x="12561" y="606"/>
                </a:lnTo>
                <a:cubicBezTo>
                  <a:pt x="12533" y="574"/>
                  <a:pt x="12515" y="551"/>
                  <a:pt x="12501" y="538"/>
                </a:cubicBezTo>
                <a:cubicBezTo>
                  <a:pt x="12442" y="460"/>
                  <a:pt x="12206" y="169"/>
                  <a:pt x="12069" y="1"/>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endParaRPr>
              <a:solidFill>
                <a:srgbClr val="000000"/>
              </a:solidFill>
            </a:endParaRPr>
          </a:p>
        </p:txBody>
      </p:sp>
      <p:sp>
        <p:nvSpPr>
          <p:cNvPr id="10" name="Google Shape;2836;p71"/>
          <p:cNvSpPr/>
          <p:nvPr/>
        </p:nvSpPr>
        <p:spPr>
          <a:xfrm>
            <a:off x="3137661" y="982498"/>
            <a:ext cx="5499387" cy="1273996"/>
          </a:xfrm>
          <a:custGeom>
            <a:avLst/>
            <a:gdLst/>
            <a:ahLst/>
            <a:cxnLst/>
            <a:rect l="l" t="t" r="r" b="b"/>
            <a:pathLst>
              <a:path w="14136" h="3728" extrusionOk="0">
                <a:moveTo>
                  <a:pt x="7779" y="142"/>
                </a:moveTo>
                <a:cubicBezTo>
                  <a:pt x="9155" y="142"/>
                  <a:pt x="10532" y="145"/>
                  <a:pt x="11911" y="148"/>
                </a:cubicBezTo>
                <a:lnTo>
                  <a:pt x="13430" y="148"/>
                </a:lnTo>
                <a:cubicBezTo>
                  <a:pt x="13512" y="148"/>
                  <a:pt x="13598" y="148"/>
                  <a:pt x="13680" y="152"/>
                </a:cubicBezTo>
                <a:cubicBezTo>
                  <a:pt x="13698" y="152"/>
                  <a:pt x="13724" y="148"/>
                  <a:pt x="13747" y="148"/>
                </a:cubicBezTo>
                <a:cubicBezTo>
                  <a:pt x="13758" y="148"/>
                  <a:pt x="13768" y="149"/>
                  <a:pt x="13775" y="152"/>
                </a:cubicBezTo>
                <a:cubicBezTo>
                  <a:pt x="13848" y="175"/>
                  <a:pt x="13844" y="216"/>
                  <a:pt x="13821" y="284"/>
                </a:cubicBezTo>
                <a:cubicBezTo>
                  <a:pt x="13766" y="425"/>
                  <a:pt x="13657" y="557"/>
                  <a:pt x="13580" y="684"/>
                </a:cubicBezTo>
                <a:cubicBezTo>
                  <a:pt x="13502" y="807"/>
                  <a:pt x="13421" y="925"/>
                  <a:pt x="13343" y="1044"/>
                </a:cubicBezTo>
                <a:cubicBezTo>
                  <a:pt x="13157" y="1316"/>
                  <a:pt x="12966" y="1580"/>
                  <a:pt x="12761" y="1839"/>
                </a:cubicBezTo>
                <a:cubicBezTo>
                  <a:pt x="12738" y="1867"/>
                  <a:pt x="12734" y="1903"/>
                  <a:pt x="12761" y="1935"/>
                </a:cubicBezTo>
                <a:cubicBezTo>
                  <a:pt x="13166" y="2344"/>
                  <a:pt x="13575" y="2753"/>
                  <a:pt x="13980" y="3162"/>
                </a:cubicBezTo>
                <a:lnTo>
                  <a:pt x="13980" y="3162"/>
                </a:lnTo>
                <a:cubicBezTo>
                  <a:pt x="13980" y="3163"/>
                  <a:pt x="13980" y="3163"/>
                  <a:pt x="13980" y="3163"/>
                </a:cubicBezTo>
                <a:cubicBezTo>
                  <a:pt x="14016" y="3226"/>
                  <a:pt x="13643" y="3236"/>
                  <a:pt x="13616" y="3236"/>
                </a:cubicBezTo>
                <a:cubicBezTo>
                  <a:pt x="13489" y="3240"/>
                  <a:pt x="13366" y="3245"/>
                  <a:pt x="13243" y="3249"/>
                </a:cubicBezTo>
                <a:cubicBezTo>
                  <a:pt x="12975" y="3263"/>
                  <a:pt x="12707" y="3276"/>
                  <a:pt x="12438" y="3286"/>
                </a:cubicBezTo>
                <a:cubicBezTo>
                  <a:pt x="11920" y="3308"/>
                  <a:pt x="11401" y="3327"/>
                  <a:pt x="10883" y="3349"/>
                </a:cubicBezTo>
                <a:cubicBezTo>
                  <a:pt x="9833" y="3386"/>
                  <a:pt x="8782" y="3422"/>
                  <a:pt x="7732" y="3454"/>
                </a:cubicBezTo>
                <a:cubicBezTo>
                  <a:pt x="5649" y="3513"/>
                  <a:pt x="3566" y="3549"/>
                  <a:pt x="1479" y="3572"/>
                </a:cubicBezTo>
                <a:cubicBezTo>
                  <a:pt x="1188" y="3577"/>
                  <a:pt x="892" y="3577"/>
                  <a:pt x="596" y="3581"/>
                </a:cubicBezTo>
                <a:lnTo>
                  <a:pt x="405" y="3581"/>
                </a:lnTo>
                <a:cubicBezTo>
                  <a:pt x="374" y="3581"/>
                  <a:pt x="326" y="3590"/>
                  <a:pt x="284" y="3590"/>
                </a:cubicBezTo>
                <a:cubicBezTo>
                  <a:pt x="227" y="3590"/>
                  <a:pt x="179" y="3574"/>
                  <a:pt x="187" y="3499"/>
                </a:cubicBezTo>
                <a:cubicBezTo>
                  <a:pt x="192" y="3467"/>
                  <a:pt x="278" y="3386"/>
                  <a:pt x="301" y="3363"/>
                </a:cubicBezTo>
                <a:cubicBezTo>
                  <a:pt x="351" y="3299"/>
                  <a:pt x="401" y="3240"/>
                  <a:pt x="451" y="3181"/>
                </a:cubicBezTo>
                <a:cubicBezTo>
                  <a:pt x="806" y="2767"/>
                  <a:pt x="1183" y="2381"/>
                  <a:pt x="1583" y="2012"/>
                </a:cubicBezTo>
                <a:cubicBezTo>
                  <a:pt x="1610" y="1985"/>
                  <a:pt x="1606" y="1944"/>
                  <a:pt x="1583" y="1917"/>
                </a:cubicBezTo>
                <a:lnTo>
                  <a:pt x="414" y="589"/>
                </a:lnTo>
                <a:cubicBezTo>
                  <a:pt x="364" y="530"/>
                  <a:pt x="123" y="325"/>
                  <a:pt x="214" y="248"/>
                </a:cubicBezTo>
                <a:cubicBezTo>
                  <a:pt x="223" y="240"/>
                  <a:pt x="244" y="238"/>
                  <a:pt x="269" y="238"/>
                </a:cubicBezTo>
                <a:cubicBezTo>
                  <a:pt x="319" y="238"/>
                  <a:pt x="387" y="248"/>
                  <a:pt x="414" y="248"/>
                </a:cubicBezTo>
                <a:lnTo>
                  <a:pt x="646" y="248"/>
                </a:lnTo>
                <a:cubicBezTo>
                  <a:pt x="915" y="248"/>
                  <a:pt x="1188" y="211"/>
                  <a:pt x="1456" y="198"/>
                </a:cubicBezTo>
                <a:cubicBezTo>
                  <a:pt x="1679" y="190"/>
                  <a:pt x="1895" y="169"/>
                  <a:pt x="2116" y="169"/>
                </a:cubicBezTo>
                <a:cubicBezTo>
                  <a:pt x="2152" y="169"/>
                  <a:pt x="2188" y="169"/>
                  <a:pt x="2224" y="170"/>
                </a:cubicBezTo>
                <a:cubicBezTo>
                  <a:pt x="2318" y="174"/>
                  <a:pt x="2411" y="177"/>
                  <a:pt x="2504" y="177"/>
                </a:cubicBezTo>
                <a:cubicBezTo>
                  <a:pt x="2543" y="177"/>
                  <a:pt x="2581" y="176"/>
                  <a:pt x="2620" y="175"/>
                </a:cubicBezTo>
                <a:cubicBezTo>
                  <a:pt x="2734" y="171"/>
                  <a:pt x="2842" y="155"/>
                  <a:pt x="2951" y="155"/>
                </a:cubicBezTo>
                <a:cubicBezTo>
                  <a:pt x="2973" y="155"/>
                  <a:pt x="2994" y="155"/>
                  <a:pt x="3016" y="157"/>
                </a:cubicBezTo>
                <a:cubicBezTo>
                  <a:pt x="3087" y="164"/>
                  <a:pt x="3159" y="166"/>
                  <a:pt x="3232" y="166"/>
                </a:cubicBezTo>
                <a:cubicBezTo>
                  <a:pt x="3430" y="166"/>
                  <a:pt x="3630" y="147"/>
                  <a:pt x="3829" y="147"/>
                </a:cubicBezTo>
                <a:cubicBezTo>
                  <a:pt x="3844" y="147"/>
                  <a:pt x="3860" y="148"/>
                  <a:pt x="3875" y="148"/>
                </a:cubicBezTo>
                <a:cubicBezTo>
                  <a:pt x="3972" y="149"/>
                  <a:pt x="4070" y="150"/>
                  <a:pt x="4168" y="150"/>
                </a:cubicBezTo>
                <a:cubicBezTo>
                  <a:pt x="4363" y="150"/>
                  <a:pt x="4560" y="148"/>
                  <a:pt x="4757" y="148"/>
                </a:cubicBezTo>
                <a:cubicBezTo>
                  <a:pt x="5765" y="144"/>
                  <a:pt x="6772" y="142"/>
                  <a:pt x="7779" y="142"/>
                </a:cubicBezTo>
                <a:close/>
                <a:moveTo>
                  <a:pt x="13767" y="0"/>
                </a:moveTo>
                <a:cubicBezTo>
                  <a:pt x="13672" y="0"/>
                  <a:pt x="13567" y="16"/>
                  <a:pt x="13493" y="16"/>
                </a:cubicBezTo>
                <a:lnTo>
                  <a:pt x="12984" y="16"/>
                </a:lnTo>
                <a:cubicBezTo>
                  <a:pt x="11670" y="11"/>
                  <a:pt x="10351" y="11"/>
                  <a:pt x="9032" y="7"/>
                </a:cubicBezTo>
                <a:cubicBezTo>
                  <a:pt x="7700" y="7"/>
                  <a:pt x="6372" y="7"/>
                  <a:pt x="5044" y="11"/>
                </a:cubicBezTo>
                <a:cubicBezTo>
                  <a:pt x="4716" y="11"/>
                  <a:pt x="4389" y="16"/>
                  <a:pt x="4062" y="16"/>
                </a:cubicBezTo>
                <a:cubicBezTo>
                  <a:pt x="3789" y="16"/>
                  <a:pt x="3513" y="32"/>
                  <a:pt x="3241" y="32"/>
                </a:cubicBezTo>
                <a:cubicBezTo>
                  <a:pt x="3187" y="32"/>
                  <a:pt x="3133" y="31"/>
                  <a:pt x="3079" y="30"/>
                </a:cubicBezTo>
                <a:cubicBezTo>
                  <a:pt x="3016" y="25"/>
                  <a:pt x="2957" y="7"/>
                  <a:pt x="2897" y="7"/>
                </a:cubicBezTo>
                <a:cubicBezTo>
                  <a:pt x="2825" y="11"/>
                  <a:pt x="2752" y="34"/>
                  <a:pt x="2684" y="39"/>
                </a:cubicBezTo>
                <a:cubicBezTo>
                  <a:pt x="2632" y="43"/>
                  <a:pt x="2580" y="45"/>
                  <a:pt x="2528" y="45"/>
                </a:cubicBezTo>
                <a:cubicBezTo>
                  <a:pt x="2417" y="45"/>
                  <a:pt x="2306" y="37"/>
                  <a:pt x="2197" y="34"/>
                </a:cubicBezTo>
                <a:cubicBezTo>
                  <a:pt x="2163" y="33"/>
                  <a:pt x="2130" y="32"/>
                  <a:pt x="2096" y="32"/>
                </a:cubicBezTo>
                <a:cubicBezTo>
                  <a:pt x="1853" y="32"/>
                  <a:pt x="1614" y="58"/>
                  <a:pt x="1374" y="70"/>
                </a:cubicBezTo>
                <a:cubicBezTo>
                  <a:pt x="1024" y="89"/>
                  <a:pt x="678" y="116"/>
                  <a:pt x="328" y="116"/>
                </a:cubicBezTo>
                <a:cubicBezTo>
                  <a:pt x="289" y="114"/>
                  <a:pt x="245" y="108"/>
                  <a:pt x="202" y="108"/>
                </a:cubicBezTo>
                <a:cubicBezTo>
                  <a:pt x="143" y="108"/>
                  <a:pt x="87" y="119"/>
                  <a:pt x="51" y="166"/>
                </a:cubicBezTo>
                <a:cubicBezTo>
                  <a:pt x="1" y="230"/>
                  <a:pt x="10" y="311"/>
                  <a:pt x="51" y="375"/>
                </a:cubicBezTo>
                <a:cubicBezTo>
                  <a:pt x="137" y="512"/>
                  <a:pt x="273" y="630"/>
                  <a:pt x="383" y="753"/>
                </a:cubicBezTo>
                <a:cubicBezTo>
                  <a:pt x="505" y="894"/>
                  <a:pt x="628" y="1035"/>
                  <a:pt x="751" y="1171"/>
                </a:cubicBezTo>
                <a:cubicBezTo>
                  <a:pt x="981" y="1435"/>
                  <a:pt x="1211" y="1695"/>
                  <a:pt x="1438" y="1959"/>
                </a:cubicBezTo>
                <a:lnTo>
                  <a:pt x="1438" y="1959"/>
                </a:lnTo>
                <a:cubicBezTo>
                  <a:pt x="1058" y="2315"/>
                  <a:pt x="692" y="2688"/>
                  <a:pt x="355" y="3085"/>
                </a:cubicBezTo>
                <a:cubicBezTo>
                  <a:pt x="273" y="3181"/>
                  <a:pt x="192" y="3281"/>
                  <a:pt x="110" y="3381"/>
                </a:cubicBezTo>
                <a:cubicBezTo>
                  <a:pt x="60" y="3440"/>
                  <a:pt x="5" y="3499"/>
                  <a:pt x="14" y="3581"/>
                </a:cubicBezTo>
                <a:cubicBezTo>
                  <a:pt x="31" y="3703"/>
                  <a:pt x="133" y="3727"/>
                  <a:pt x="241" y="3727"/>
                </a:cubicBezTo>
                <a:cubicBezTo>
                  <a:pt x="310" y="3727"/>
                  <a:pt x="382" y="3718"/>
                  <a:pt x="437" y="3718"/>
                </a:cubicBezTo>
                <a:cubicBezTo>
                  <a:pt x="1606" y="3709"/>
                  <a:pt x="2775" y="3695"/>
                  <a:pt x="3943" y="3677"/>
                </a:cubicBezTo>
                <a:cubicBezTo>
                  <a:pt x="6285" y="3636"/>
                  <a:pt x="8632" y="3568"/>
                  <a:pt x="10979" y="3481"/>
                </a:cubicBezTo>
                <a:cubicBezTo>
                  <a:pt x="11620" y="3454"/>
                  <a:pt x="12261" y="3431"/>
                  <a:pt x="12902" y="3404"/>
                </a:cubicBezTo>
                <a:cubicBezTo>
                  <a:pt x="13221" y="3390"/>
                  <a:pt x="13543" y="3372"/>
                  <a:pt x="13862" y="3358"/>
                </a:cubicBezTo>
                <a:cubicBezTo>
                  <a:pt x="13948" y="3354"/>
                  <a:pt x="14044" y="3367"/>
                  <a:pt x="14098" y="3290"/>
                </a:cubicBezTo>
                <a:cubicBezTo>
                  <a:pt x="14135" y="3233"/>
                  <a:pt x="14135" y="3173"/>
                  <a:pt x="14109" y="3115"/>
                </a:cubicBezTo>
                <a:lnTo>
                  <a:pt x="14109" y="3115"/>
                </a:lnTo>
                <a:cubicBezTo>
                  <a:pt x="14106" y="3103"/>
                  <a:pt x="14100" y="3092"/>
                  <a:pt x="14089" y="3081"/>
                </a:cubicBezTo>
                <a:cubicBezTo>
                  <a:pt x="13694" y="2681"/>
                  <a:pt x="13298" y="2281"/>
                  <a:pt x="12903" y="1882"/>
                </a:cubicBezTo>
                <a:lnTo>
                  <a:pt x="12903" y="1882"/>
                </a:lnTo>
                <a:cubicBezTo>
                  <a:pt x="13251" y="1434"/>
                  <a:pt x="13573" y="965"/>
                  <a:pt x="13862" y="480"/>
                </a:cubicBezTo>
                <a:cubicBezTo>
                  <a:pt x="13930" y="366"/>
                  <a:pt x="14126" y="120"/>
                  <a:pt x="13921" y="25"/>
                </a:cubicBezTo>
                <a:cubicBezTo>
                  <a:pt x="13879" y="6"/>
                  <a:pt x="13825" y="0"/>
                  <a:pt x="13767" y="0"/>
                </a:cubicBezTo>
                <a:close/>
              </a:path>
            </a:pathLst>
          </a:custGeom>
          <a:solidFill>
            <a:schemeClr val="dk1"/>
          </a:solidFill>
          <a:ln>
            <a:noFill/>
          </a:ln>
        </p:spPr>
        <p:txBody>
          <a:bodyPr spcFirstLastPara="1" wrap="square" lIns="91425" tIns="91425" rIns="91425" bIns="91425" anchor="ctr" anchorCtr="0">
            <a:noAutofit/>
          </a:bodyPr>
          <a:lstStyle/>
          <a:p>
            <a:endParaRPr>
              <a:solidFill>
                <a:srgbClr val="000000"/>
              </a:solidFill>
            </a:endParaRPr>
          </a:p>
        </p:txBody>
      </p:sp>
      <p:sp>
        <p:nvSpPr>
          <p:cNvPr id="15" name="TextBox 14"/>
          <p:cNvSpPr txBox="1"/>
          <p:nvPr/>
        </p:nvSpPr>
        <p:spPr>
          <a:xfrm>
            <a:off x="4333042" y="1210878"/>
            <a:ext cx="3071610" cy="769441"/>
          </a:xfrm>
          <a:prstGeom prst="rect">
            <a:avLst/>
          </a:prstGeom>
          <a:noFill/>
        </p:spPr>
        <p:txBody>
          <a:bodyPr wrap="none" rtlCol="0">
            <a:spAutoFit/>
          </a:bodyPr>
          <a:lstStyle/>
          <a:p>
            <a:r>
              <a:rPr lang="en-US" sz="4400" b="1" dirty="0">
                <a:solidFill>
                  <a:srgbClr val="000000"/>
                </a:solidFill>
                <a:latin typeface="Myriad Pro" panose="020B0503030403020204" pitchFamily="34" charset="0"/>
              </a:rPr>
              <a:t>1 WARM UP</a:t>
            </a:r>
          </a:p>
        </p:txBody>
      </p:sp>
      <p:pic>
        <p:nvPicPr>
          <p:cNvPr id="12" name="Picture 11">
            <a:extLst>
              <a:ext uri="{FF2B5EF4-FFF2-40B4-BE49-F238E27FC236}">
                <a16:creationId xmlns:a16="http://schemas.microsoft.com/office/drawing/2014/main" id="{77288C4A-6247-4C91-B74B-A38CDBD71BE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19370524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Rounded Rectangle 190"/>
          <p:cNvSpPr/>
          <p:nvPr/>
        </p:nvSpPr>
        <p:spPr>
          <a:xfrm>
            <a:off x="547051" y="437110"/>
            <a:ext cx="11305539" cy="6147039"/>
          </a:xfrm>
          <a:prstGeom prst="round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3" name="Google Shape;2720;p32"/>
          <p:cNvSpPr/>
          <p:nvPr/>
        </p:nvSpPr>
        <p:spPr>
          <a:xfrm>
            <a:off x="1917282" y="1152683"/>
            <a:ext cx="8021750" cy="4511074"/>
          </a:xfrm>
          <a:custGeom>
            <a:avLst/>
            <a:gdLst/>
            <a:ahLst/>
            <a:cxnLst/>
            <a:rect l="l" t="t" r="r" b="b"/>
            <a:pathLst>
              <a:path w="239956" h="127631" extrusionOk="0">
                <a:moveTo>
                  <a:pt x="168298" y="7272"/>
                </a:moveTo>
                <a:cubicBezTo>
                  <a:pt x="183610" y="7772"/>
                  <a:pt x="198971" y="9701"/>
                  <a:pt x="213950" y="11559"/>
                </a:cubicBezTo>
                <a:cubicBezTo>
                  <a:pt x="217070" y="11964"/>
                  <a:pt x="220285" y="12368"/>
                  <a:pt x="222856" y="13678"/>
                </a:cubicBezTo>
                <a:cubicBezTo>
                  <a:pt x="226405" y="15464"/>
                  <a:pt x="229263" y="19322"/>
                  <a:pt x="230715" y="24252"/>
                </a:cubicBezTo>
                <a:cubicBezTo>
                  <a:pt x="232144" y="29086"/>
                  <a:pt x="232216" y="34444"/>
                  <a:pt x="232311" y="39612"/>
                </a:cubicBezTo>
                <a:lnTo>
                  <a:pt x="232382" y="45566"/>
                </a:lnTo>
                <a:cubicBezTo>
                  <a:pt x="223238" y="46066"/>
                  <a:pt x="214021" y="46471"/>
                  <a:pt x="204805" y="46780"/>
                </a:cubicBezTo>
                <a:cubicBezTo>
                  <a:pt x="204877" y="42970"/>
                  <a:pt x="204924" y="39160"/>
                  <a:pt x="204948" y="35349"/>
                </a:cubicBezTo>
                <a:cubicBezTo>
                  <a:pt x="204972" y="32706"/>
                  <a:pt x="205019" y="27181"/>
                  <a:pt x="200828" y="24157"/>
                </a:cubicBezTo>
                <a:cubicBezTo>
                  <a:pt x="198661" y="22585"/>
                  <a:pt x="196208" y="22299"/>
                  <a:pt x="193874" y="22180"/>
                </a:cubicBezTo>
                <a:cubicBezTo>
                  <a:pt x="189490" y="21915"/>
                  <a:pt x="185099" y="21784"/>
                  <a:pt x="180705" y="21784"/>
                </a:cubicBezTo>
                <a:cubicBezTo>
                  <a:pt x="176412" y="21784"/>
                  <a:pt x="172117" y="21909"/>
                  <a:pt x="167821" y="22156"/>
                </a:cubicBezTo>
                <a:lnTo>
                  <a:pt x="168298" y="7272"/>
                </a:lnTo>
                <a:close/>
                <a:moveTo>
                  <a:pt x="180829" y="28931"/>
                </a:moveTo>
                <a:cubicBezTo>
                  <a:pt x="185038" y="28931"/>
                  <a:pt x="189245" y="29056"/>
                  <a:pt x="193446" y="29301"/>
                </a:cubicBezTo>
                <a:cubicBezTo>
                  <a:pt x="194446" y="29372"/>
                  <a:pt x="195970" y="29443"/>
                  <a:pt x="196637" y="29944"/>
                </a:cubicBezTo>
                <a:cubicBezTo>
                  <a:pt x="197851" y="30801"/>
                  <a:pt x="197827" y="34087"/>
                  <a:pt x="197804" y="35326"/>
                </a:cubicBezTo>
                <a:cubicBezTo>
                  <a:pt x="197780" y="39207"/>
                  <a:pt x="197732" y="43089"/>
                  <a:pt x="197661" y="46995"/>
                </a:cubicBezTo>
                <a:cubicBezTo>
                  <a:pt x="192112" y="47161"/>
                  <a:pt x="186563" y="47280"/>
                  <a:pt x="181038" y="47376"/>
                </a:cubicBezTo>
                <a:cubicBezTo>
                  <a:pt x="180680" y="47381"/>
                  <a:pt x="180320" y="47384"/>
                  <a:pt x="179959" y="47384"/>
                </a:cubicBezTo>
                <a:cubicBezTo>
                  <a:pt x="175327" y="47384"/>
                  <a:pt x="170573" y="46881"/>
                  <a:pt x="168607" y="43899"/>
                </a:cubicBezTo>
                <a:cubicBezTo>
                  <a:pt x="167345" y="41970"/>
                  <a:pt x="167321" y="39112"/>
                  <a:pt x="167416" y="35826"/>
                </a:cubicBezTo>
                <a:lnTo>
                  <a:pt x="167607" y="29348"/>
                </a:lnTo>
                <a:cubicBezTo>
                  <a:pt x="172015" y="29068"/>
                  <a:pt x="176424" y="28931"/>
                  <a:pt x="180829" y="28931"/>
                </a:cubicBezTo>
                <a:close/>
                <a:moveTo>
                  <a:pt x="106809" y="94671"/>
                </a:moveTo>
                <a:cubicBezTo>
                  <a:pt x="107261" y="94671"/>
                  <a:pt x="107666" y="94695"/>
                  <a:pt x="107952" y="94719"/>
                </a:cubicBezTo>
                <a:lnTo>
                  <a:pt x="123169" y="95243"/>
                </a:lnTo>
                <a:cubicBezTo>
                  <a:pt x="122764" y="97910"/>
                  <a:pt x="121955" y="99601"/>
                  <a:pt x="120716" y="100315"/>
                </a:cubicBezTo>
                <a:cubicBezTo>
                  <a:pt x="119781" y="100839"/>
                  <a:pt x="118391" y="100922"/>
                  <a:pt x="117007" y="100922"/>
                </a:cubicBezTo>
                <a:cubicBezTo>
                  <a:pt x="116628" y="100922"/>
                  <a:pt x="116250" y="100916"/>
                  <a:pt x="115882" y="100910"/>
                </a:cubicBezTo>
                <a:cubicBezTo>
                  <a:pt x="111429" y="100791"/>
                  <a:pt x="106904" y="100672"/>
                  <a:pt x="102403" y="100410"/>
                </a:cubicBezTo>
                <a:cubicBezTo>
                  <a:pt x="102427" y="99839"/>
                  <a:pt x="102450" y="99291"/>
                  <a:pt x="102498" y="98719"/>
                </a:cubicBezTo>
                <a:cubicBezTo>
                  <a:pt x="102546" y="97815"/>
                  <a:pt x="102641" y="96148"/>
                  <a:pt x="103189" y="95505"/>
                </a:cubicBezTo>
                <a:cubicBezTo>
                  <a:pt x="103784" y="94814"/>
                  <a:pt x="105475" y="94671"/>
                  <a:pt x="106809" y="94671"/>
                </a:cubicBezTo>
                <a:close/>
                <a:moveTo>
                  <a:pt x="160938" y="0"/>
                </a:moveTo>
                <a:cubicBezTo>
                  <a:pt x="157749" y="0"/>
                  <a:pt x="154557" y="70"/>
                  <a:pt x="151365" y="223"/>
                </a:cubicBezTo>
                <a:cubicBezTo>
                  <a:pt x="146912" y="437"/>
                  <a:pt x="141744" y="819"/>
                  <a:pt x="136791" y="2700"/>
                </a:cubicBezTo>
                <a:cubicBezTo>
                  <a:pt x="131123" y="4843"/>
                  <a:pt x="126813" y="8653"/>
                  <a:pt x="124717" y="13369"/>
                </a:cubicBezTo>
                <a:cubicBezTo>
                  <a:pt x="123622" y="15845"/>
                  <a:pt x="123193" y="18370"/>
                  <a:pt x="122788" y="20799"/>
                </a:cubicBezTo>
                <a:cubicBezTo>
                  <a:pt x="122645" y="21728"/>
                  <a:pt x="122478" y="22633"/>
                  <a:pt x="122312" y="23490"/>
                </a:cubicBezTo>
                <a:cubicBezTo>
                  <a:pt x="119335" y="37374"/>
                  <a:pt x="105975" y="46566"/>
                  <a:pt x="94044" y="49495"/>
                </a:cubicBezTo>
                <a:cubicBezTo>
                  <a:pt x="90698" y="50323"/>
                  <a:pt x="86278" y="51121"/>
                  <a:pt x="80238" y="51121"/>
                </a:cubicBezTo>
                <a:cubicBezTo>
                  <a:pt x="73252" y="51121"/>
                  <a:pt x="64100" y="50054"/>
                  <a:pt x="51940" y="46733"/>
                </a:cubicBezTo>
                <a:cubicBezTo>
                  <a:pt x="51622" y="46645"/>
                  <a:pt x="51304" y="46604"/>
                  <a:pt x="50990" y="46604"/>
                </a:cubicBezTo>
                <a:cubicBezTo>
                  <a:pt x="49424" y="46604"/>
                  <a:pt x="47995" y="47646"/>
                  <a:pt x="47558" y="49233"/>
                </a:cubicBezTo>
                <a:cubicBezTo>
                  <a:pt x="47034" y="51138"/>
                  <a:pt x="48153" y="53091"/>
                  <a:pt x="50059" y="53615"/>
                </a:cubicBezTo>
                <a:cubicBezTo>
                  <a:pt x="53678" y="54615"/>
                  <a:pt x="57870" y="55663"/>
                  <a:pt x="62418" y="56497"/>
                </a:cubicBezTo>
                <a:cubicBezTo>
                  <a:pt x="62372" y="56752"/>
                  <a:pt x="69100" y="57594"/>
                  <a:pt x="69475" y="57594"/>
                </a:cubicBezTo>
                <a:cubicBezTo>
                  <a:pt x="69485" y="57594"/>
                  <a:pt x="69491" y="57593"/>
                  <a:pt x="69491" y="57592"/>
                </a:cubicBezTo>
                <a:cubicBezTo>
                  <a:pt x="69872" y="57640"/>
                  <a:pt x="70277" y="57687"/>
                  <a:pt x="70682" y="57735"/>
                </a:cubicBezTo>
                <a:lnTo>
                  <a:pt x="70968" y="57735"/>
                </a:lnTo>
                <a:cubicBezTo>
                  <a:pt x="71039" y="57735"/>
                  <a:pt x="75802" y="58140"/>
                  <a:pt x="79088" y="58235"/>
                </a:cubicBezTo>
                <a:cubicBezTo>
                  <a:pt x="81899" y="58164"/>
                  <a:pt x="84709" y="58068"/>
                  <a:pt x="87519" y="58021"/>
                </a:cubicBezTo>
                <a:cubicBezTo>
                  <a:pt x="87519" y="57973"/>
                  <a:pt x="87519" y="57902"/>
                  <a:pt x="87519" y="57854"/>
                </a:cubicBezTo>
                <a:cubicBezTo>
                  <a:pt x="90257" y="57568"/>
                  <a:pt x="93020" y="57116"/>
                  <a:pt x="95759" y="56425"/>
                </a:cubicBezTo>
                <a:cubicBezTo>
                  <a:pt x="103594" y="54496"/>
                  <a:pt x="111119" y="50567"/>
                  <a:pt x="116953" y="45375"/>
                </a:cubicBezTo>
                <a:cubicBezTo>
                  <a:pt x="123407" y="39636"/>
                  <a:pt x="127670" y="32587"/>
                  <a:pt x="129289" y="24990"/>
                </a:cubicBezTo>
                <a:cubicBezTo>
                  <a:pt x="129504" y="23966"/>
                  <a:pt x="129670" y="22942"/>
                  <a:pt x="129837" y="21966"/>
                </a:cubicBezTo>
                <a:cubicBezTo>
                  <a:pt x="130194" y="19894"/>
                  <a:pt x="130504" y="17917"/>
                  <a:pt x="131242" y="16274"/>
                </a:cubicBezTo>
                <a:cubicBezTo>
                  <a:pt x="132552" y="13345"/>
                  <a:pt x="135505" y="10844"/>
                  <a:pt x="139315" y="9392"/>
                </a:cubicBezTo>
                <a:cubicBezTo>
                  <a:pt x="143292" y="7891"/>
                  <a:pt x="147793" y="7558"/>
                  <a:pt x="151699" y="7367"/>
                </a:cubicBezTo>
                <a:cubicBezTo>
                  <a:pt x="154842" y="7225"/>
                  <a:pt x="157986" y="7153"/>
                  <a:pt x="161153" y="7153"/>
                </a:cubicBezTo>
                <a:lnTo>
                  <a:pt x="160677" y="22704"/>
                </a:lnTo>
                <a:cubicBezTo>
                  <a:pt x="156414" y="23085"/>
                  <a:pt x="152151" y="23585"/>
                  <a:pt x="147936" y="24228"/>
                </a:cubicBezTo>
                <a:cubicBezTo>
                  <a:pt x="145936" y="24514"/>
                  <a:pt x="142887" y="24966"/>
                  <a:pt x="140411" y="26871"/>
                </a:cubicBezTo>
                <a:cubicBezTo>
                  <a:pt x="135576" y="30563"/>
                  <a:pt x="135648" y="37112"/>
                  <a:pt x="135672" y="40612"/>
                </a:cubicBezTo>
                <a:lnTo>
                  <a:pt x="135886" y="66189"/>
                </a:lnTo>
                <a:cubicBezTo>
                  <a:pt x="135886" y="67094"/>
                  <a:pt x="135910" y="69213"/>
                  <a:pt x="137553" y="70785"/>
                </a:cubicBezTo>
                <a:cubicBezTo>
                  <a:pt x="138975" y="72166"/>
                  <a:pt x="140736" y="72316"/>
                  <a:pt x="141770" y="72316"/>
                </a:cubicBezTo>
                <a:cubicBezTo>
                  <a:pt x="141932" y="72316"/>
                  <a:pt x="142075" y="72313"/>
                  <a:pt x="142197" y="72309"/>
                </a:cubicBezTo>
                <a:lnTo>
                  <a:pt x="156081" y="72024"/>
                </a:lnTo>
                <a:lnTo>
                  <a:pt x="156081" y="72024"/>
                </a:lnTo>
                <a:cubicBezTo>
                  <a:pt x="156081" y="75905"/>
                  <a:pt x="155795" y="79787"/>
                  <a:pt x="155200" y="83621"/>
                </a:cubicBezTo>
                <a:cubicBezTo>
                  <a:pt x="154938" y="85360"/>
                  <a:pt x="154557" y="87098"/>
                  <a:pt x="153699" y="87932"/>
                </a:cubicBezTo>
                <a:cubicBezTo>
                  <a:pt x="152770" y="88804"/>
                  <a:pt x="150964" y="88982"/>
                  <a:pt x="149100" y="88982"/>
                </a:cubicBezTo>
                <a:cubicBezTo>
                  <a:pt x="148624" y="88982"/>
                  <a:pt x="148144" y="88970"/>
                  <a:pt x="147674" y="88956"/>
                </a:cubicBezTo>
                <a:lnTo>
                  <a:pt x="130575" y="88360"/>
                </a:lnTo>
                <a:cubicBezTo>
                  <a:pt x="130409" y="80883"/>
                  <a:pt x="129099" y="73357"/>
                  <a:pt x="126670" y="66332"/>
                </a:cubicBezTo>
                <a:cubicBezTo>
                  <a:pt x="126159" y="64857"/>
                  <a:pt x="124777" y="63922"/>
                  <a:pt x="123288" y="63922"/>
                </a:cubicBezTo>
                <a:cubicBezTo>
                  <a:pt x="122902" y="63922"/>
                  <a:pt x="122508" y="63985"/>
                  <a:pt x="122121" y="64117"/>
                </a:cubicBezTo>
                <a:cubicBezTo>
                  <a:pt x="120264" y="64760"/>
                  <a:pt x="119263" y="66784"/>
                  <a:pt x="119906" y="68642"/>
                </a:cubicBezTo>
                <a:cubicBezTo>
                  <a:pt x="122050" y="74857"/>
                  <a:pt x="123241" y="81502"/>
                  <a:pt x="123407" y="88098"/>
                </a:cubicBezTo>
                <a:lnTo>
                  <a:pt x="108214" y="87574"/>
                </a:lnTo>
                <a:cubicBezTo>
                  <a:pt x="107781" y="87557"/>
                  <a:pt x="107267" y="87538"/>
                  <a:pt x="106696" y="87538"/>
                </a:cubicBezTo>
                <a:cubicBezTo>
                  <a:pt x="104059" y="87538"/>
                  <a:pt x="100221" y="87948"/>
                  <a:pt x="97735" y="90885"/>
                </a:cubicBezTo>
                <a:cubicBezTo>
                  <a:pt x="95640" y="93337"/>
                  <a:pt x="95449" y="96552"/>
                  <a:pt x="95354" y="98291"/>
                </a:cubicBezTo>
                <a:cubicBezTo>
                  <a:pt x="95330" y="98791"/>
                  <a:pt x="95306" y="99291"/>
                  <a:pt x="95282" y="99791"/>
                </a:cubicBezTo>
                <a:cubicBezTo>
                  <a:pt x="92044" y="99434"/>
                  <a:pt x="88852" y="98958"/>
                  <a:pt x="85709" y="98267"/>
                </a:cubicBezTo>
                <a:cubicBezTo>
                  <a:pt x="83089" y="97695"/>
                  <a:pt x="80875" y="97052"/>
                  <a:pt x="78969" y="96314"/>
                </a:cubicBezTo>
                <a:cubicBezTo>
                  <a:pt x="80708" y="93409"/>
                  <a:pt x="82184" y="90122"/>
                  <a:pt x="83351" y="86503"/>
                </a:cubicBezTo>
                <a:cubicBezTo>
                  <a:pt x="83399" y="86360"/>
                  <a:pt x="83446" y="86217"/>
                  <a:pt x="83470" y="86074"/>
                </a:cubicBezTo>
                <a:cubicBezTo>
                  <a:pt x="83589" y="85741"/>
                  <a:pt x="83708" y="85407"/>
                  <a:pt x="83851" y="85074"/>
                </a:cubicBezTo>
                <a:cubicBezTo>
                  <a:pt x="84852" y="82288"/>
                  <a:pt x="85899" y="79382"/>
                  <a:pt x="86947" y="77501"/>
                </a:cubicBezTo>
                <a:cubicBezTo>
                  <a:pt x="88495" y="74667"/>
                  <a:pt x="90853" y="73381"/>
                  <a:pt x="95687" y="72786"/>
                </a:cubicBezTo>
                <a:cubicBezTo>
                  <a:pt x="97326" y="72581"/>
                  <a:pt x="98983" y="72520"/>
                  <a:pt x="100691" y="72520"/>
                </a:cubicBezTo>
                <a:cubicBezTo>
                  <a:pt x="101763" y="72520"/>
                  <a:pt x="102855" y="72544"/>
                  <a:pt x="103975" y="72571"/>
                </a:cubicBezTo>
                <a:cubicBezTo>
                  <a:pt x="105070" y="72595"/>
                  <a:pt x="106183" y="72619"/>
                  <a:pt x="107312" y="72619"/>
                </a:cubicBezTo>
                <a:cubicBezTo>
                  <a:pt x="108440" y="72619"/>
                  <a:pt x="109583" y="72595"/>
                  <a:pt x="110738" y="72524"/>
                </a:cubicBezTo>
                <a:lnTo>
                  <a:pt x="110309" y="65379"/>
                </a:lnTo>
                <a:cubicBezTo>
                  <a:pt x="109236" y="65443"/>
                  <a:pt x="108148" y="65466"/>
                  <a:pt x="107040" y="65466"/>
                </a:cubicBezTo>
                <a:cubicBezTo>
                  <a:pt x="106083" y="65466"/>
                  <a:pt x="105111" y="65449"/>
                  <a:pt x="104117" y="65427"/>
                </a:cubicBezTo>
                <a:cubicBezTo>
                  <a:pt x="102946" y="65399"/>
                  <a:pt x="101760" y="65372"/>
                  <a:pt x="100563" y="65372"/>
                </a:cubicBezTo>
                <a:cubicBezTo>
                  <a:pt x="98669" y="65372"/>
                  <a:pt x="96747" y="65441"/>
                  <a:pt x="94806" y="65689"/>
                </a:cubicBezTo>
                <a:cubicBezTo>
                  <a:pt x="89734" y="66332"/>
                  <a:pt x="84089" y="67832"/>
                  <a:pt x="80660" y="74072"/>
                </a:cubicBezTo>
                <a:cubicBezTo>
                  <a:pt x="79374" y="76429"/>
                  <a:pt x="78231" y="79597"/>
                  <a:pt x="77136" y="82645"/>
                </a:cubicBezTo>
                <a:cubicBezTo>
                  <a:pt x="75969" y="85788"/>
                  <a:pt x="74802" y="89051"/>
                  <a:pt x="73587" y="91075"/>
                </a:cubicBezTo>
                <a:lnTo>
                  <a:pt x="73683" y="91147"/>
                </a:lnTo>
                <a:cubicBezTo>
                  <a:pt x="73397" y="91694"/>
                  <a:pt x="73087" y="92218"/>
                  <a:pt x="72778" y="92766"/>
                </a:cubicBezTo>
                <a:lnTo>
                  <a:pt x="68348" y="98362"/>
                </a:lnTo>
                <a:cubicBezTo>
                  <a:pt x="66705" y="99910"/>
                  <a:pt x="64800" y="101220"/>
                  <a:pt x="62609" y="102077"/>
                </a:cubicBezTo>
                <a:cubicBezTo>
                  <a:pt x="59171" y="103435"/>
                  <a:pt x="55169" y="103605"/>
                  <a:pt x="51566" y="103605"/>
                </a:cubicBezTo>
                <a:cubicBezTo>
                  <a:pt x="51251" y="103605"/>
                  <a:pt x="50939" y="103603"/>
                  <a:pt x="50630" y="103601"/>
                </a:cubicBezTo>
                <a:cubicBezTo>
                  <a:pt x="46534" y="103554"/>
                  <a:pt x="42319" y="103363"/>
                  <a:pt x="38270" y="103173"/>
                </a:cubicBezTo>
                <a:cubicBezTo>
                  <a:pt x="33615" y="102956"/>
                  <a:pt x="28871" y="102732"/>
                  <a:pt x="24096" y="102732"/>
                </a:cubicBezTo>
                <a:cubicBezTo>
                  <a:pt x="19956" y="102732"/>
                  <a:pt x="15793" y="102900"/>
                  <a:pt x="11646" y="103387"/>
                </a:cubicBezTo>
                <a:cubicBezTo>
                  <a:pt x="8836" y="103721"/>
                  <a:pt x="5883" y="104316"/>
                  <a:pt x="3573" y="106459"/>
                </a:cubicBezTo>
                <a:cubicBezTo>
                  <a:pt x="1" y="109769"/>
                  <a:pt x="120" y="114985"/>
                  <a:pt x="167" y="116699"/>
                </a:cubicBezTo>
                <a:cubicBezTo>
                  <a:pt x="191" y="117866"/>
                  <a:pt x="263" y="120581"/>
                  <a:pt x="2191" y="122605"/>
                </a:cubicBezTo>
                <a:cubicBezTo>
                  <a:pt x="3501" y="123963"/>
                  <a:pt x="5144" y="124463"/>
                  <a:pt x="6049" y="124725"/>
                </a:cubicBezTo>
                <a:cubicBezTo>
                  <a:pt x="10003" y="125916"/>
                  <a:pt x="14432" y="126725"/>
                  <a:pt x="19552" y="127178"/>
                </a:cubicBezTo>
                <a:cubicBezTo>
                  <a:pt x="24006" y="127559"/>
                  <a:pt x="28411" y="127630"/>
                  <a:pt x="33150" y="127630"/>
                </a:cubicBezTo>
                <a:cubicBezTo>
                  <a:pt x="34222" y="127630"/>
                  <a:pt x="35294" y="127630"/>
                  <a:pt x="36413" y="127606"/>
                </a:cubicBezTo>
                <a:cubicBezTo>
                  <a:pt x="51845" y="127535"/>
                  <a:pt x="70730" y="126582"/>
                  <a:pt x="88995" y="125654"/>
                </a:cubicBezTo>
                <a:cubicBezTo>
                  <a:pt x="98950" y="125153"/>
                  <a:pt x="108356" y="124677"/>
                  <a:pt x="116763" y="124368"/>
                </a:cubicBezTo>
                <a:lnTo>
                  <a:pt x="154009" y="123891"/>
                </a:lnTo>
                <a:cubicBezTo>
                  <a:pt x="161725" y="123796"/>
                  <a:pt x="172322" y="123677"/>
                  <a:pt x="180252" y="117795"/>
                </a:cubicBezTo>
                <a:cubicBezTo>
                  <a:pt x="182610" y="116056"/>
                  <a:pt x="184158" y="114175"/>
                  <a:pt x="184968" y="112056"/>
                </a:cubicBezTo>
                <a:cubicBezTo>
                  <a:pt x="185849" y="109746"/>
                  <a:pt x="185754" y="107507"/>
                  <a:pt x="185682" y="105507"/>
                </a:cubicBezTo>
                <a:lnTo>
                  <a:pt x="185682" y="105126"/>
                </a:lnTo>
                <a:cubicBezTo>
                  <a:pt x="185396" y="97219"/>
                  <a:pt x="186492" y="89384"/>
                  <a:pt x="188921" y="81859"/>
                </a:cubicBezTo>
                <a:cubicBezTo>
                  <a:pt x="189564" y="79858"/>
                  <a:pt x="190516" y="77429"/>
                  <a:pt x="192088" y="76572"/>
                </a:cubicBezTo>
                <a:cubicBezTo>
                  <a:pt x="192826" y="76191"/>
                  <a:pt x="193803" y="76072"/>
                  <a:pt x="194922" y="76048"/>
                </a:cubicBezTo>
                <a:cubicBezTo>
                  <a:pt x="194970" y="75977"/>
                  <a:pt x="195065" y="75929"/>
                  <a:pt x="195208" y="75929"/>
                </a:cubicBezTo>
                <a:cubicBezTo>
                  <a:pt x="195208" y="75929"/>
                  <a:pt x="203141" y="76037"/>
                  <a:pt x="210879" y="76037"/>
                </a:cubicBezTo>
                <a:cubicBezTo>
                  <a:pt x="216237" y="76037"/>
                  <a:pt x="221501" y="75985"/>
                  <a:pt x="223976" y="75810"/>
                </a:cubicBezTo>
                <a:lnTo>
                  <a:pt x="223976" y="68642"/>
                </a:lnTo>
                <a:cubicBezTo>
                  <a:pt x="223881" y="68642"/>
                  <a:pt x="223785" y="68666"/>
                  <a:pt x="223690" y="68666"/>
                </a:cubicBezTo>
                <a:cubicBezTo>
                  <a:pt x="218487" y="69050"/>
                  <a:pt x="213237" y="69248"/>
                  <a:pt x="207978" y="69248"/>
                </a:cubicBezTo>
                <a:cubicBezTo>
                  <a:pt x="206714" y="69248"/>
                  <a:pt x="205450" y="69237"/>
                  <a:pt x="204186" y="69213"/>
                </a:cubicBezTo>
                <a:cubicBezTo>
                  <a:pt x="204186" y="69166"/>
                  <a:pt x="204186" y="69142"/>
                  <a:pt x="204186" y="69118"/>
                </a:cubicBezTo>
                <a:cubicBezTo>
                  <a:pt x="202905" y="69162"/>
                  <a:pt x="201625" y="69187"/>
                  <a:pt x="200343" y="69187"/>
                </a:cubicBezTo>
                <a:cubicBezTo>
                  <a:pt x="198169" y="69187"/>
                  <a:pt x="195990" y="69116"/>
                  <a:pt x="193803" y="68951"/>
                </a:cubicBezTo>
                <a:cubicBezTo>
                  <a:pt x="192136" y="69047"/>
                  <a:pt x="190374" y="69380"/>
                  <a:pt x="188730" y="70285"/>
                </a:cubicBezTo>
                <a:cubicBezTo>
                  <a:pt x="184896" y="72333"/>
                  <a:pt x="183182" y="76382"/>
                  <a:pt x="182110" y="79668"/>
                </a:cubicBezTo>
                <a:cubicBezTo>
                  <a:pt x="179419" y="88003"/>
                  <a:pt x="178228" y="96648"/>
                  <a:pt x="178538" y="105388"/>
                </a:cubicBezTo>
                <a:lnTo>
                  <a:pt x="178538" y="105792"/>
                </a:lnTo>
                <a:cubicBezTo>
                  <a:pt x="178609" y="107221"/>
                  <a:pt x="178657" y="108555"/>
                  <a:pt x="178300" y="109507"/>
                </a:cubicBezTo>
                <a:cubicBezTo>
                  <a:pt x="177990" y="110293"/>
                  <a:pt x="177228" y="111174"/>
                  <a:pt x="176013" y="112056"/>
                </a:cubicBezTo>
                <a:cubicBezTo>
                  <a:pt x="170393" y="116223"/>
                  <a:pt x="162677" y="116652"/>
                  <a:pt x="153914" y="116747"/>
                </a:cubicBezTo>
                <a:lnTo>
                  <a:pt x="107642" y="117342"/>
                </a:lnTo>
                <a:cubicBezTo>
                  <a:pt x="103879" y="117604"/>
                  <a:pt x="100117" y="117842"/>
                  <a:pt x="96330" y="117962"/>
                </a:cubicBezTo>
                <a:cubicBezTo>
                  <a:pt x="96354" y="118009"/>
                  <a:pt x="96378" y="118081"/>
                  <a:pt x="96402" y="118128"/>
                </a:cubicBezTo>
                <a:cubicBezTo>
                  <a:pt x="93853" y="118247"/>
                  <a:pt x="91258" y="118390"/>
                  <a:pt x="88614" y="118533"/>
                </a:cubicBezTo>
                <a:cubicBezTo>
                  <a:pt x="70444" y="119438"/>
                  <a:pt x="51654" y="120391"/>
                  <a:pt x="36365" y="120462"/>
                </a:cubicBezTo>
                <a:cubicBezTo>
                  <a:pt x="35150" y="120468"/>
                  <a:pt x="33858" y="120476"/>
                  <a:pt x="32514" y="120476"/>
                </a:cubicBezTo>
                <a:cubicBezTo>
                  <a:pt x="28620" y="120476"/>
                  <a:pt x="24297" y="120411"/>
                  <a:pt x="20171" y="120057"/>
                </a:cubicBezTo>
                <a:cubicBezTo>
                  <a:pt x="15551" y="119652"/>
                  <a:pt x="11598" y="118938"/>
                  <a:pt x="8121" y="117890"/>
                </a:cubicBezTo>
                <a:cubicBezTo>
                  <a:pt x="7788" y="117795"/>
                  <a:pt x="7574" y="117700"/>
                  <a:pt x="7407" y="117652"/>
                </a:cubicBezTo>
                <a:cubicBezTo>
                  <a:pt x="7383" y="117485"/>
                  <a:pt x="7335" y="117152"/>
                  <a:pt x="7312" y="116533"/>
                </a:cubicBezTo>
                <a:cubicBezTo>
                  <a:pt x="7264" y="114080"/>
                  <a:pt x="7645" y="112437"/>
                  <a:pt x="8455" y="111675"/>
                </a:cubicBezTo>
                <a:cubicBezTo>
                  <a:pt x="9241" y="110936"/>
                  <a:pt x="10860" y="110674"/>
                  <a:pt x="12479" y="110484"/>
                </a:cubicBezTo>
                <a:cubicBezTo>
                  <a:pt x="16302" y="110036"/>
                  <a:pt x="20205" y="109879"/>
                  <a:pt x="24121" y="109879"/>
                </a:cubicBezTo>
                <a:cubicBezTo>
                  <a:pt x="28744" y="109879"/>
                  <a:pt x="33386" y="110098"/>
                  <a:pt x="37937" y="110317"/>
                </a:cubicBezTo>
                <a:cubicBezTo>
                  <a:pt x="42057" y="110508"/>
                  <a:pt x="46320" y="110698"/>
                  <a:pt x="50559" y="110746"/>
                </a:cubicBezTo>
                <a:cubicBezTo>
                  <a:pt x="50835" y="110747"/>
                  <a:pt x="51114" y="110748"/>
                  <a:pt x="51395" y="110748"/>
                </a:cubicBezTo>
                <a:cubicBezTo>
                  <a:pt x="55699" y="110748"/>
                  <a:pt x="60578" y="110532"/>
                  <a:pt x="65205" y="108722"/>
                </a:cubicBezTo>
                <a:cubicBezTo>
                  <a:pt x="68658" y="107364"/>
                  <a:pt x="71825" y="105149"/>
                  <a:pt x="74588" y="102196"/>
                </a:cubicBezTo>
                <a:cubicBezTo>
                  <a:pt x="78088" y="103792"/>
                  <a:pt x="81637" y="104530"/>
                  <a:pt x="84185" y="105245"/>
                </a:cubicBezTo>
                <a:cubicBezTo>
                  <a:pt x="95163" y="108269"/>
                  <a:pt x="111286" y="107936"/>
                  <a:pt x="115715" y="108031"/>
                </a:cubicBezTo>
                <a:cubicBezTo>
                  <a:pt x="116168" y="108055"/>
                  <a:pt x="116668" y="108055"/>
                  <a:pt x="117192" y="108055"/>
                </a:cubicBezTo>
                <a:cubicBezTo>
                  <a:pt x="119335" y="108055"/>
                  <a:pt x="121883" y="107864"/>
                  <a:pt x="124241" y="106531"/>
                </a:cubicBezTo>
                <a:cubicBezTo>
                  <a:pt x="125551" y="105792"/>
                  <a:pt x="129361" y="103625"/>
                  <a:pt x="130313" y="95481"/>
                </a:cubicBezTo>
                <a:lnTo>
                  <a:pt x="147412" y="96100"/>
                </a:lnTo>
                <a:cubicBezTo>
                  <a:pt x="147959" y="96118"/>
                  <a:pt x="148573" y="96138"/>
                  <a:pt x="149232" y="96138"/>
                </a:cubicBezTo>
                <a:cubicBezTo>
                  <a:pt x="152105" y="96138"/>
                  <a:pt x="155840" y="95753"/>
                  <a:pt x="158629" y="93099"/>
                </a:cubicBezTo>
                <a:cubicBezTo>
                  <a:pt x="161034" y="90789"/>
                  <a:pt x="161796" y="87693"/>
                  <a:pt x="162272" y="84717"/>
                </a:cubicBezTo>
                <a:cubicBezTo>
                  <a:pt x="163106" y="79263"/>
                  <a:pt x="163392" y="73714"/>
                  <a:pt x="163154" y="68213"/>
                </a:cubicBezTo>
                <a:cubicBezTo>
                  <a:pt x="163060" y="66314"/>
                  <a:pt x="161488" y="64807"/>
                  <a:pt x="159598" y="64807"/>
                </a:cubicBezTo>
                <a:cubicBezTo>
                  <a:pt x="159569" y="64807"/>
                  <a:pt x="159539" y="64807"/>
                  <a:pt x="159510" y="64808"/>
                </a:cubicBezTo>
                <a:lnTo>
                  <a:pt x="143030" y="65165"/>
                </a:lnTo>
                <a:lnTo>
                  <a:pt x="142816" y="40565"/>
                </a:lnTo>
                <a:cubicBezTo>
                  <a:pt x="142792" y="37183"/>
                  <a:pt x="143007" y="33873"/>
                  <a:pt x="144745" y="32539"/>
                </a:cubicBezTo>
                <a:cubicBezTo>
                  <a:pt x="145698" y="31825"/>
                  <a:pt x="147222" y="31539"/>
                  <a:pt x="148984" y="31277"/>
                </a:cubicBezTo>
                <a:cubicBezTo>
                  <a:pt x="152794" y="30706"/>
                  <a:pt x="156605" y="30253"/>
                  <a:pt x="160439" y="29896"/>
                </a:cubicBezTo>
                <a:lnTo>
                  <a:pt x="160439" y="29896"/>
                </a:lnTo>
                <a:lnTo>
                  <a:pt x="160272" y="35611"/>
                </a:lnTo>
                <a:cubicBezTo>
                  <a:pt x="160177" y="39088"/>
                  <a:pt x="160010" y="43851"/>
                  <a:pt x="162630" y="47828"/>
                </a:cubicBezTo>
                <a:cubicBezTo>
                  <a:pt x="166678" y="53972"/>
                  <a:pt x="174846" y="54544"/>
                  <a:pt x="179562" y="54544"/>
                </a:cubicBezTo>
                <a:cubicBezTo>
                  <a:pt x="180157" y="54544"/>
                  <a:pt x="180681" y="54520"/>
                  <a:pt x="181157" y="54520"/>
                </a:cubicBezTo>
                <a:cubicBezTo>
                  <a:pt x="198209" y="54234"/>
                  <a:pt x="215450" y="53639"/>
                  <a:pt x="232501" y="52734"/>
                </a:cubicBezTo>
                <a:lnTo>
                  <a:pt x="232525" y="54377"/>
                </a:lnTo>
                <a:cubicBezTo>
                  <a:pt x="234907" y="54210"/>
                  <a:pt x="237288" y="54115"/>
                  <a:pt x="239670" y="54044"/>
                </a:cubicBezTo>
                <a:lnTo>
                  <a:pt x="239598" y="50424"/>
                </a:lnTo>
                <a:cubicBezTo>
                  <a:pt x="239836" y="49900"/>
                  <a:pt x="239955" y="49328"/>
                  <a:pt x="239931" y="48733"/>
                </a:cubicBezTo>
                <a:cubicBezTo>
                  <a:pt x="239884" y="48257"/>
                  <a:pt x="239765" y="47780"/>
                  <a:pt x="239574" y="47376"/>
                </a:cubicBezTo>
                <a:lnTo>
                  <a:pt x="239455" y="39493"/>
                </a:lnTo>
                <a:cubicBezTo>
                  <a:pt x="239360" y="33849"/>
                  <a:pt x="239265" y="27991"/>
                  <a:pt x="237574" y="22228"/>
                </a:cubicBezTo>
                <a:cubicBezTo>
                  <a:pt x="235550" y="15417"/>
                  <a:pt x="231382" y="9963"/>
                  <a:pt x="226071" y="7296"/>
                </a:cubicBezTo>
                <a:cubicBezTo>
                  <a:pt x="222404" y="5439"/>
                  <a:pt x="218379" y="4915"/>
                  <a:pt x="214855" y="4486"/>
                </a:cubicBezTo>
                <a:cubicBezTo>
                  <a:pt x="197228" y="2278"/>
                  <a:pt x="179119" y="0"/>
                  <a:pt x="160938" y="0"/>
                </a:cubicBezTo>
                <a:close/>
              </a:path>
            </a:pathLst>
          </a:custGeom>
          <a:solidFill>
            <a:schemeClr val="bg2">
              <a:lumMod val="50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66" name="Google Shape;2843;p32"/>
          <p:cNvSpPr/>
          <p:nvPr/>
        </p:nvSpPr>
        <p:spPr>
          <a:xfrm>
            <a:off x="7959849" y="4285149"/>
            <a:ext cx="961252" cy="1446548"/>
          </a:xfrm>
          <a:custGeom>
            <a:avLst/>
            <a:gdLst/>
            <a:ahLst/>
            <a:cxnLst/>
            <a:rect l="l" t="t" r="r" b="b"/>
            <a:pathLst>
              <a:path w="30317" h="45274" extrusionOk="0">
                <a:moveTo>
                  <a:pt x="12716" y="1"/>
                </a:moveTo>
                <a:cubicBezTo>
                  <a:pt x="8481" y="1"/>
                  <a:pt x="4209" y="216"/>
                  <a:pt x="1" y="645"/>
                </a:cubicBezTo>
                <a:lnTo>
                  <a:pt x="739" y="7766"/>
                </a:lnTo>
                <a:cubicBezTo>
                  <a:pt x="4607" y="7359"/>
                  <a:pt x="8540" y="7145"/>
                  <a:pt x="12435" y="7145"/>
                </a:cubicBezTo>
                <a:cubicBezTo>
                  <a:pt x="12640" y="7145"/>
                  <a:pt x="12846" y="7146"/>
                  <a:pt x="13051" y="7147"/>
                </a:cubicBezTo>
                <a:cubicBezTo>
                  <a:pt x="13075" y="7218"/>
                  <a:pt x="13051" y="7313"/>
                  <a:pt x="13075" y="7385"/>
                </a:cubicBezTo>
                <a:lnTo>
                  <a:pt x="13051" y="7385"/>
                </a:lnTo>
                <a:cubicBezTo>
                  <a:pt x="13003" y="7933"/>
                  <a:pt x="12979" y="8480"/>
                  <a:pt x="12932" y="9004"/>
                </a:cubicBezTo>
                <a:cubicBezTo>
                  <a:pt x="12908" y="9219"/>
                  <a:pt x="12884" y="9409"/>
                  <a:pt x="12837" y="9623"/>
                </a:cubicBezTo>
                <a:lnTo>
                  <a:pt x="12908" y="9623"/>
                </a:lnTo>
                <a:cubicBezTo>
                  <a:pt x="12575" y="14910"/>
                  <a:pt x="12194" y="20149"/>
                  <a:pt x="11789" y="25412"/>
                </a:cubicBezTo>
                <a:cubicBezTo>
                  <a:pt x="11479" y="29389"/>
                  <a:pt x="11074" y="34367"/>
                  <a:pt x="13337" y="38796"/>
                </a:cubicBezTo>
                <a:cubicBezTo>
                  <a:pt x="14813" y="41701"/>
                  <a:pt x="17671" y="44059"/>
                  <a:pt x="20791" y="44916"/>
                </a:cubicBezTo>
                <a:cubicBezTo>
                  <a:pt x="21672" y="45154"/>
                  <a:pt x="22577" y="45274"/>
                  <a:pt x="23434" y="45274"/>
                </a:cubicBezTo>
                <a:cubicBezTo>
                  <a:pt x="25125" y="45274"/>
                  <a:pt x="26744" y="44821"/>
                  <a:pt x="28149" y="43940"/>
                </a:cubicBezTo>
                <a:cubicBezTo>
                  <a:pt x="29816" y="42892"/>
                  <a:pt x="30316" y="40677"/>
                  <a:pt x="29245" y="39010"/>
                </a:cubicBezTo>
                <a:cubicBezTo>
                  <a:pt x="28568" y="37933"/>
                  <a:pt x="27403" y="37343"/>
                  <a:pt x="26215" y="37343"/>
                </a:cubicBezTo>
                <a:cubicBezTo>
                  <a:pt x="25564" y="37343"/>
                  <a:pt x="24905" y="37520"/>
                  <a:pt x="24315" y="37891"/>
                </a:cubicBezTo>
                <a:cubicBezTo>
                  <a:pt x="24075" y="38061"/>
                  <a:pt x="23776" y="38138"/>
                  <a:pt x="23433" y="38138"/>
                </a:cubicBezTo>
                <a:cubicBezTo>
                  <a:pt x="23198" y="38138"/>
                  <a:pt x="22943" y="38102"/>
                  <a:pt x="22672" y="38034"/>
                </a:cubicBezTo>
                <a:cubicBezTo>
                  <a:pt x="21481" y="37701"/>
                  <a:pt x="20290" y="36700"/>
                  <a:pt x="19695" y="35581"/>
                </a:cubicBezTo>
                <a:cubicBezTo>
                  <a:pt x="18361" y="32914"/>
                  <a:pt x="18647" y="29223"/>
                  <a:pt x="18909" y="25960"/>
                </a:cubicBezTo>
                <a:cubicBezTo>
                  <a:pt x="19338" y="20578"/>
                  <a:pt x="19695" y="15172"/>
                  <a:pt x="20052" y="9766"/>
                </a:cubicBezTo>
                <a:cubicBezTo>
                  <a:pt x="20195" y="8695"/>
                  <a:pt x="20314" y="7480"/>
                  <a:pt x="20148" y="6194"/>
                </a:cubicBezTo>
                <a:cubicBezTo>
                  <a:pt x="19814" y="3694"/>
                  <a:pt x="18504" y="1622"/>
                  <a:pt x="16599" y="645"/>
                </a:cubicBezTo>
                <a:cubicBezTo>
                  <a:pt x="15313" y="26"/>
                  <a:pt x="14099" y="2"/>
                  <a:pt x="13384" y="2"/>
                </a:cubicBezTo>
                <a:cubicBezTo>
                  <a:pt x="13162" y="1"/>
                  <a:pt x="12939" y="1"/>
                  <a:pt x="12716" y="1"/>
                </a:cubicBezTo>
                <a:close/>
              </a:path>
            </a:pathLst>
          </a:custGeom>
          <a:solidFill>
            <a:schemeClr val="bg2">
              <a:lumMod val="50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grpSp>
        <p:nvGrpSpPr>
          <p:cNvPr id="201" name="Google Shape;5037;p55"/>
          <p:cNvGrpSpPr/>
          <p:nvPr/>
        </p:nvGrpSpPr>
        <p:grpSpPr>
          <a:xfrm>
            <a:off x="10223049" y="1393372"/>
            <a:ext cx="1506596" cy="1695270"/>
            <a:chOff x="4579586" y="1277075"/>
            <a:chExt cx="689884" cy="924289"/>
          </a:xfrm>
        </p:grpSpPr>
        <p:sp>
          <p:nvSpPr>
            <p:cNvPr id="202" name="Google Shape;5038;p55"/>
            <p:cNvSpPr/>
            <p:nvPr/>
          </p:nvSpPr>
          <p:spPr>
            <a:xfrm>
              <a:off x="4579586" y="1982010"/>
              <a:ext cx="686761" cy="159901"/>
            </a:xfrm>
            <a:custGeom>
              <a:avLst/>
              <a:gdLst/>
              <a:ahLst/>
              <a:cxnLst/>
              <a:rect l="l" t="t" r="r" b="b"/>
              <a:pathLst>
                <a:path w="31005" h="7219" extrusionOk="0">
                  <a:moveTo>
                    <a:pt x="20001" y="0"/>
                  </a:moveTo>
                  <a:cubicBezTo>
                    <a:pt x="16365" y="0"/>
                    <a:pt x="1" y="455"/>
                    <a:pt x="10456" y="6364"/>
                  </a:cubicBezTo>
                  <a:cubicBezTo>
                    <a:pt x="11508" y="6965"/>
                    <a:pt x="12833" y="7219"/>
                    <a:pt x="14253" y="7219"/>
                  </a:cubicBezTo>
                  <a:cubicBezTo>
                    <a:pt x="21422" y="7219"/>
                    <a:pt x="31004" y="759"/>
                    <a:pt x="20001" y="0"/>
                  </a:cubicBezTo>
                  <a:close/>
                </a:path>
              </a:pathLst>
            </a:custGeom>
            <a:solidFill>
              <a:srgbClr val="86C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5039;p55"/>
            <p:cNvSpPr/>
            <p:nvPr/>
          </p:nvSpPr>
          <p:spPr>
            <a:xfrm>
              <a:off x="4991028" y="2129553"/>
              <a:ext cx="192705" cy="71810"/>
            </a:xfrm>
            <a:custGeom>
              <a:avLst/>
              <a:gdLst/>
              <a:ahLst/>
              <a:cxnLst/>
              <a:rect l="l" t="t" r="r" b="b"/>
              <a:pathLst>
                <a:path w="8700" h="3242" extrusionOk="0">
                  <a:moveTo>
                    <a:pt x="5551" y="0"/>
                  </a:moveTo>
                  <a:cubicBezTo>
                    <a:pt x="5148" y="0"/>
                    <a:pt x="4723" y="47"/>
                    <a:pt x="4310" y="111"/>
                  </a:cubicBezTo>
                  <a:cubicBezTo>
                    <a:pt x="3135" y="173"/>
                    <a:pt x="0" y="550"/>
                    <a:pt x="423" y="2352"/>
                  </a:cubicBezTo>
                  <a:cubicBezTo>
                    <a:pt x="604" y="3119"/>
                    <a:pt x="2174" y="3242"/>
                    <a:pt x="3511" y="3242"/>
                  </a:cubicBezTo>
                  <a:cubicBezTo>
                    <a:pt x="4142" y="3242"/>
                    <a:pt x="4722" y="3214"/>
                    <a:pt x="5079" y="3214"/>
                  </a:cubicBezTo>
                  <a:cubicBezTo>
                    <a:pt x="6458" y="3214"/>
                    <a:pt x="8699" y="2117"/>
                    <a:pt x="7242" y="550"/>
                  </a:cubicBezTo>
                  <a:cubicBezTo>
                    <a:pt x="6857" y="135"/>
                    <a:pt x="6236" y="0"/>
                    <a:pt x="5551" y="0"/>
                  </a:cubicBezTo>
                  <a:close/>
                </a:path>
              </a:pathLst>
            </a:custGeom>
            <a:solidFill>
              <a:srgbClr val="86C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5040;p55"/>
            <p:cNvSpPr/>
            <p:nvPr/>
          </p:nvSpPr>
          <p:spPr>
            <a:xfrm>
              <a:off x="4623333" y="1293865"/>
              <a:ext cx="630522" cy="538865"/>
            </a:xfrm>
            <a:custGeom>
              <a:avLst/>
              <a:gdLst/>
              <a:ahLst/>
              <a:cxnLst/>
              <a:rect l="l" t="t" r="r" b="b"/>
              <a:pathLst>
                <a:path w="28466" h="24328" extrusionOk="0">
                  <a:moveTo>
                    <a:pt x="11333" y="24139"/>
                  </a:moveTo>
                  <a:cubicBezTo>
                    <a:pt x="9421" y="24327"/>
                    <a:pt x="7446" y="23685"/>
                    <a:pt x="5565" y="22823"/>
                  </a:cubicBezTo>
                  <a:cubicBezTo>
                    <a:pt x="3731" y="21992"/>
                    <a:pt x="2383" y="20503"/>
                    <a:pt x="1521" y="18700"/>
                  </a:cubicBezTo>
                  <a:cubicBezTo>
                    <a:pt x="518" y="16631"/>
                    <a:pt x="1" y="14421"/>
                    <a:pt x="95" y="12070"/>
                  </a:cubicBezTo>
                  <a:cubicBezTo>
                    <a:pt x="267" y="7493"/>
                    <a:pt x="2368" y="4060"/>
                    <a:pt x="6286" y="1756"/>
                  </a:cubicBezTo>
                  <a:cubicBezTo>
                    <a:pt x="8167" y="675"/>
                    <a:pt x="10299" y="173"/>
                    <a:pt x="12415" y="79"/>
                  </a:cubicBezTo>
                  <a:cubicBezTo>
                    <a:pt x="14390" y="1"/>
                    <a:pt x="16365" y="377"/>
                    <a:pt x="18356" y="518"/>
                  </a:cubicBezTo>
                  <a:cubicBezTo>
                    <a:pt x="19484" y="596"/>
                    <a:pt x="20597" y="785"/>
                    <a:pt x="21584" y="1364"/>
                  </a:cubicBezTo>
                  <a:cubicBezTo>
                    <a:pt x="22353" y="1819"/>
                    <a:pt x="23136" y="2289"/>
                    <a:pt x="23810" y="2869"/>
                  </a:cubicBezTo>
                  <a:cubicBezTo>
                    <a:pt x="24766" y="3700"/>
                    <a:pt x="25613" y="4656"/>
                    <a:pt x="26522" y="5550"/>
                  </a:cubicBezTo>
                  <a:cubicBezTo>
                    <a:pt x="27619" y="6631"/>
                    <a:pt x="28011" y="7995"/>
                    <a:pt x="28168" y="9468"/>
                  </a:cubicBezTo>
                  <a:cubicBezTo>
                    <a:pt x="28466" y="12101"/>
                    <a:pt x="27792" y="14562"/>
                    <a:pt x="26585" y="16804"/>
                  </a:cubicBezTo>
                  <a:cubicBezTo>
                    <a:pt x="25158" y="19406"/>
                    <a:pt x="23246" y="21616"/>
                    <a:pt x="20284" y="22650"/>
                  </a:cubicBezTo>
                  <a:cubicBezTo>
                    <a:pt x="17446" y="23638"/>
                    <a:pt x="14562" y="24265"/>
                    <a:pt x="11333" y="24139"/>
                  </a:cubicBezTo>
                  <a:close/>
                </a:path>
              </a:pathLst>
            </a:custGeom>
            <a:solidFill>
              <a:srgbClr val="ABD1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5041;p55"/>
            <p:cNvSpPr/>
            <p:nvPr/>
          </p:nvSpPr>
          <p:spPr>
            <a:xfrm>
              <a:off x="4873100" y="1845010"/>
              <a:ext cx="4519" cy="3012"/>
            </a:xfrm>
            <a:custGeom>
              <a:avLst/>
              <a:gdLst/>
              <a:ahLst/>
              <a:cxnLst/>
              <a:rect l="l" t="t" r="r" b="b"/>
              <a:pathLst>
                <a:path w="204" h="136" extrusionOk="0">
                  <a:moveTo>
                    <a:pt x="125" y="1"/>
                  </a:moveTo>
                  <a:cubicBezTo>
                    <a:pt x="122" y="1"/>
                    <a:pt x="120" y="4"/>
                    <a:pt x="120" y="10"/>
                  </a:cubicBezTo>
                  <a:cubicBezTo>
                    <a:pt x="113" y="9"/>
                    <a:pt x="106" y="8"/>
                    <a:pt x="100" y="8"/>
                  </a:cubicBezTo>
                  <a:cubicBezTo>
                    <a:pt x="0" y="8"/>
                    <a:pt x="41" y="120"/>
                    <a:pt x="26" y="135"/>
                  </a:cubicBezTo>
                  <a:cubicBezTo>
                    <a:pt x="203" y="121"/>
                    <a:pt x="143" y="1"/>
                    <a:pt x="125" y="1"/>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42;p55"/>
            <p:cNvSpPr/>
            <p:nvPr/>
          </p:nvSpPr>
          <p:spPr>
            <a:xfrm>
              <a:off x="4921233" y="1835840"/>
              <a:ext cx="6623" cy="3145"/>
            </a:xfrm>
            <a:custGeom>
              <a:avLst/>
              <a:gdLst/>
              <a:ahLst/>
              <a:cxnLst/>
              <a:rect l="l" t="t" r="r" b="b"/>
              <a:pathLst>
                <a:path w="299" h="142" extrusionOk="0">
                  <a:moveTo>
                    <a:pt x="298" y="0"/>
                  </a:moveTo>
                  <a:cubicBezTo>
                    <a:pt x="298" y="1"/>
                    <a:pt x="236" y="32"/>
                    <a:pt x="173" y="47"/>
                  </a:cubicBezTo>
                  <a:cubicBezTo>
                    <a:pt x="110" y="79"/>
                    <a:pt x="32" y="94"/>
                    <a:pt x="32" y="94"/>
                  </a:cubicBezTo>
                  <a:lnTo>
                    <a:pt x="1" y="142"/>
                  </a:lnTo>
                  <a:cubicBezTo>
                    <a:pt x="1" y="142"/>
                    <a:pt x="79" y="110"/>
                    <a:pt x="157" y="79"/>
                  </a:cubicBezTo>
                  <a:cubicBezTo>
                    <a:pt x="220" y="47"/>
                    <a:pt x="298" y="1"/>
                    <a:pt x="298"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43;p55"/>
            <p:cNvSpPr/>
            <p:nvPr/>
          </p:nvSpPr>
          <p:spPr>
            <a:xfrm>
              <a:off x="4937203" y="1832096"/>
              <a:ext cx="27444" cy="6534"/>
            </a:xfrm>
            <a:custGeom>
              <a:avLst/>
              <a:gdLst/>
              <a:ahLst/>
              <a:cxnLst/>
              <a:rect l="l" t="t" r="r" b="b"/>
              <a:pathLst>
                <a:path w="1239" h="295" extrusionOk="0">
                  <a:moveTo>
                    <a:pt x="1069" y="0"/>
                  </a:moveTo>
                  <a:cubicBezTo>
                    <a:pt x="986" y="0"/>
                    <a:pt x="887" y="25"/>
                    <a:pt x="784" y="60"/>
                  </a:cubicBezTo>
                  <a:cubicBezTo>
                    <a:pt x="602" y="102"/>
                    <a:pt x="420" y="156"/>
                    <a:pt x="261" y="156"/>
                  </a:cubicBezTo>
                  <a:cubicBezTo>
                    <a:pt x="242" y="156"/>
                    <a:pt x="223" y="155"/>
                    <a:pt x="204" y="154"/>
                  </a:cubicBezTo>
                  <a:lnTo>
                    <a:pt x="142" y="107"/>
                  </a:lnTo>
                  <a:lnTo>
                    <a:pt x="1" y="295"/>
                  </a:lnTo>
                  <a:cubicBezTo>
                    <a:pt x="204" y="263"/>
                    <a:pt x="439" y="201"/>
                    <a:pt x="675" y="154"/>
                  </a:cubicBezTo>
                  <a:cubicBezTo>
                    <a:pt x="865" y="99"/>
                    <a:pt x="1044" y="57"/>
                    <a:pt x="1180" y="57"/>
                  </a:cubicBezTo>
                  <a:cubicBezTo>
                    <a:pt x="1201" y="57"/>
                    <a:pt x="1220" y="58"/>
                    <a:pt x="1239" y="60"/>
                  </a:cubicBezTo>
                  <a:cubicBezTo>
                    <a:pt x="1196" y="17"/>
                    <a:pt x="1138" y="0"/>
                    <a:pt x="1069"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44;p55"/>
            <p:cNvSpPr/>
            <p:nvPr/>
          </p:nvSpPr>
          <p:spPr>
            <a:xfrm>
              <a:off x="4984073" y="1837988"/>
              <a:ext cx="5781" cy="2392"/>
            </a:xfrm>
            <a:custGeom>
              <a:avLst/>
              <a:gdLst/>
              <a:ahLst/>
              <a:cxnLst/>
              <a:rect l="l" t="t" r="r" b="b"/>
              <a:pathLst>
                <a:path w="261" h="108" extrusionOk="0">
                  <a:moveTo>
                    <a:pt x="260" y="1"/>
                  </a:moveTo>
                  <a:lnTo>
                    <a:pt x="260" y="1"/>
                  </a:lnTo>
                  <a:cubicBezTo>
                    <a:pt x="260" y="1"/>
                    <a:pt x="259" y="2"/>
                    <a:pt x="257" y="3"/>
                  </a:cubicBezTo>
                  <a:lnTo>
                    <a:pt x="257" y="3"/>
                  </a:lnTo>
                  <a:cubicBezTo>
                    <a:pt x="259" y="1"/>
                    <a:pt x="260" y="1"/>
                    <a:pt x="260" y="1"/>
                  </a:cubicBezTo>
                  <a:close/>
                  <a:moveTo>
                    <a:pt x="257" y="3"/>
                  </a:moveTo>
                  <a:cubicBezTo>
                    <a:pt x="244" y="9"/>
                    <a:pt x="182" y="35"/>
                    <a:pt x="1" y="92"/>
                  </a:cubicBezTo>
                  <a:cubicBezTo>
                    <a:pt x="16" y="107"/>
                    <a:pt x="32" y="107"/>
                    <a:pt x="48" y="107"/>
                  </a:cubicBezTo>
                  <a:cubicBezTo>
                    <a:pt x="79" y="92"/>
                    <a:pt x="142" y="92"/>
                    <a:pt x="236" y="76"/>
                  </a:cubicBezTo>
                  <a:cubicBezTo>
                    <a:pt x="199" y="39"/>
                    <a:pt x="245" y="9"/>
                    <a:pt x="257" y="3"/>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45;p55"/>
            <p:cNvSpPr/>
            <p:nvPr/>
          </p:nvSpPr>
          <p:spPr>
            <a:xfrm>
              <a:off x="4982855" y="1840358"/>
              <a:ext cx="3854" cy="797"/>
            </a:xfrm>
            <a:custGeom>
              <a:avLst/>
              <a:gdLst/>
              <a:ahLst/>
              <a:cxnLst/>
              <a:rect l="l" t="t" r="r" b="b"/>
              <a:pathLst>
                <a:path w="174" h="36" extrusionOk="0">
                  <a:moveTo>
                    <a:pt x="103" y="0"/>
                  </a:moveTo>
                  <a:lnTo>
                    <a:pt x="103" y="0"/>
                  </a:lnTo>
                  <a:cubicBezTo>
                    <a:pt x="1" y="24"/>
                    <a:pt x="36" y="35"/>
                    <a:pt x="79" y="35"/>
                  </a:cubicBezTo>
                  <a:cubicBezTo>
                    <a:pt x="122" y="35"/>
                    <a:pt x="173" y="24"/>
                    <a:pt x="103"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5046;p55"/>
            <p:cNvSpPr/>
            <p:nvPr/>
          </p:nvSpPr>
          <p:spPr>
            <a:xfrm>
              <a:off x="5000043" y="1835153"/>
              <a:ext cx="10787" cy="3832"/>
            </a:xfrm>
            <a:custGeom>
              <a:avLst/>
              <a:gdLst/>
              <a:ahLst/>
              <a:cxnLst/>
              <a:rect l="l" t="t" r="r" b="b"/>
              <a:pathLst>
                <a:path w="487" h="173" extrusionOk="0">
                  <a:moveTo>
                    <a:pt x="251" y="0"/>
                  </a:moveTo>
                  <a:lnTo>
                    <a:pt x="1" y="125"/>
                  </a:lnTo>
                  <a:cubicBezTo>
                    <a:pt x="63" y="157"/>
                    <a:pt x="314" y="125"/>
                    <a:pt x="220" y="173"/>
                  </a:cubicBezTo>
                  <a:cubicBezTo>
                    <a:pt x="486" y="78"/>
                    <a:pt x="424" y="31"/>
                    <a:pt x="251"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5047;p55"/>
            <p:cNvSpPr/>
            <p:nvPr/>
          </p:nvSpPr>
          <p:spPr>
            <a:xfrm>
              <a:off x="5007331" y="1830280"/>
              <a:ext cx="3145" cy="1595"/>
            </a:xfrm>
            <a:custGeom>
              <a:avLst/>
              <a:gdLst/>
              <a:ahLst/>
              <a:cxnLst/>
              <a:rect l="l" t="t" r="r" b="b"/>
              <a:pathLst>
                <a:path w="142" h="72" extrusionOk="0">
                  <a:moveTo>
                    <a:pt x="142" y="1"/>
                  </a:moveTo>
                  <a:lnTo>
                    <a:pt x="1" y="63"/>
                  </a:lnTo>
                  <a:cubicBezTo>
                    <a:pt x="10" y="68"/>
                    <a:pt x="22" y="72"/>
                    <a:pt x="34" y="72"/>
                  </a:cubicBezTo>
                  <a:cubicBezTo>
                    <a:pt x="63" y="72"/>
                    <a:pt x="98" y="55"/>
                    <a:pt x="142" y="1"/>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5048;p55"/>
            <p:cNvSpPr/>
            <p:nvPr/>
          </p:nvSpPr>
          <p:spPr>
            <a:xfrm>
              <a:off x="5001439" y="1830922"/>
              <a:ext cx="5914" cy="3544"/>
            </a:xfrm>
            <a:custGeom>
              <a:avLst/>
              <a:gdLst/>
              <a:ahLst/>
              <a:cxnLst/>
              <a:rect l="l" t="t" r="r" b="b"/>
              <a:pathLst>
                <a:path w="267" h="160" extrusionOk="0">
                  <a:moveTo>
                    <a:pt x="208" y="1"/>
                  </a:moveTo>
                  <a:cubicBezTo>
                    <a:pt x="191" y="1"/>
                    <a:pt x="171" y="22"/>
                    <a:pt x="141" y="97"/>
                  </a:cubicBezTo>
                  <a:cubicBezTo>
                    <a:pt x="204" y="66"/>
                    <a:pt x="267" y="34"/>
                    <a:pt x="267" y="34"/>
                  </a:cubicBezTo>
                  <a:cubicBezTo>
                    <a:pt x="242" y="26"/>
                    <a:pt x="226" y="1"/>
                    <a:pt x="208" y="1"/>
                  </a:cubicBezTo>
                  <a:close/>
                  <a:moveTo>
                    <a:pt x="139" y="64"/>
                  </a:moveTo>
                  <a:cubicBezTo>
                    <a:pt x="123" y="64"/>
                    <a:pt x="77" y="116"/>
                    <a:pt x="0" y="160"/>
                  </a:cubicBezTo>
                  <a:cubicBezTo>
                    <a:pt x="0" y="160"/>
                    <a:pt x="63" y="128"/>
                    <a:pt x="141" y="97"/>
                  </a:cubicBezTo>
                  <a:cubicBezTo>
                    <a:pt x="146" y="74"/>
                    <a:pt x="145" y="64"/>
                    <a:pt x="139" y="64"/>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049;p55"/>
            <p:cNvSpPr/>
            <p:nvPr/>
          </p:nvSpPr>
          <p:spPr>
            <a:xfrm>
              <a:off x="4986067" y="1831676"/>
              <a:ext cx="11562" cy="4275"/>
            </a:xfrm>
            <a:custGeom>
              <a:avLst/>
              <a:gdLst/>
              <a:ahLst/>
              <a:cxnLst/>
              <a:rect l="l" t="t" r="r" b="b"/>
              <a:pathLst>
                <a:path w="522" h="193" extrusionOk="0">
                  <a:moveTo>
                    <a:pt x="412" y="0"/>
                  </a:moveTo>
                  <a:lnTo>
                    <a:pt x="412" y="0"/>
                  </a:lnTo>
                  <a:cubicBezTo>
                    <a:pt x="56" y="101"/>
                    <a:pt x="0" y="193"/>
                    <a:pt x="183" y="193"/>
                  </a:cubicBezTo>
                  <a:cubicBezTo>
                    <a:pt x="258" y="193"/>
                    <a:pt x="372" y="178"/>
                    <a:pt x="522" y="141"/>
                  </a:cubicBezTo>
                  <a:cubicBezTo>
                    <a:pt x="349" y="126"/>
                    <a:pt x="161" y="126"/>
                    <a:pt x="412"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050;p55"/>
            <p:cNvSpPr/>
            <p:nvPr/>
          </p:nvSpPr>
          <p:spPr>
            <a:xfrm>
              <a:off x="4958024" y="1827511"/>
              <a:ext cx="8705" cy="2104"/>
            </a:xfrm>
            <a:custGeom>
              <a:avLst/>
              <a:gdLst/>
              <a:ahLst/>
              <a:cxnLst/>
              <a:rect l="l" t="t" r="r" b="b"/>
              <a:pathLst>
                <a:path w="393" h="95" extrusionOk="0">
                  <a:moveTo>
                    <a:pt x="158" y="0"/>
                  </a:moveTo>
                  <a:lnTo>
                    <a:pt x="1" y="94"/>
                  </a:lnTo>
                  <a:cubicBezTo>
                    <a:pt x="79" y="47"/>
                    <a:pt x="393" y="94"/>
                    <a:pt x="362" y="32"/>
                  </a:cubicBezTo>
                  <a:lnTo>
                    <a:pt x="158" y="0"/>
                  </a:ln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051;p55"/>
            <p:cNvSpPr/>
            <p:nvPr/>
          </p:nvSpPr>
          <p:spPr>
            <a:xfrm>
              <a:off x="5035107" y="1824720"/>
              <a:ext cx="7664" cy="3145"/>
            </a:xfrm>
            <a:custGeom>
              <a:avLst/>
              <a:gdLst/>
              <a:ahLst/>
              <a:cxnLst/>
              <a:rect l="l" t="t" r="r" b="b"/>
              <a:pathLst>
                <a:path w="346" h="142" extrusionOk="0">
                  <a:moveTo>
                    <a:pt x="173" y="1"/>
                  </a:moveTo>
                  <a:lnTo>
                    <a:pt x="1" y="111"/>
                  </a:lnTo>
                  <a:cubicBezTo>
                    <a:pt x="56" y="111"/>
                    <a:pt x="130" y="103"/>
                    <a:pt x="195" y="103"/>
                  </a:cubicBezTo>
                  <a:cubicBezTo>
                    <a:pt x="259" y="103"/>
                    <a:pt x="314" y="111"/>
                    <a:pt x="330" y="142"/>
                  </a:cubicBezTo>
                  <a:cubicBezTo>
                    <a:pt x="346" y="95"/>
                    <a:pt x="220" y="48"/>
                    <a:pt x="173" y="1"/>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052;p55"/>
            <p:cNvSpPr/>
            <p:nvPr/>
          </p:nvSpPr>
          <p:spPr>
            <a:xfrm>
              <a:off x="5038231" y="1821265"/>
              <a:ext cx="6623" cy="3478"/>
            </a:xfrm>
            <a:custGeom>
              <a:avLst/>
              <a:gdLst/>
              <a:ahLst/>
              <a:cxnLst/>
              <a:rect l="l" t="t" r="r" b="b"/>
              <a:pathLst>
                <a:path w="299" h="157" extrusionOk="0">
                  <a:moveTo>
                    <a:pt x="299" y="0"/>
                  </a:moveTo>
                  <a:lnTo>
                    <a:pt x="299" y="0"/>
                  </a:lnTo>
                  <a:cubicBezTo>
                    <a:pt x="48" y="63"/>
                    <a:pt x="1" y="110"/>
                    <a:pt x="32" y="157"/>
                  </a:cubicBezTo>
                  <a:lnTo>
                    <a:pt x="299" y="0"/>
                  </a:ln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053;p55"/>
            <p:cNvSpPr/>
            <p:nvPr/>
          </p:nvSpPr>
          <p:spPr>
            <a:xfrm>
              <a:off x="5000398" y="1824388"/>
              <a:ext cx="11828" cy="6623"/>
            </a:xfrm>
            <a:custGeom>
              <a:avLst/>
              <a:gdLst/>
              <a:ahLst/>
              <a:cxnLst/>
              <a:rect l="l" t="t" r="r" b="b"/>
              <a:pathLst>
                <a:path w="534" h="299" extrusionOk="0">
                  <a:moveTo>
                    <a:pt x="533" y="0"/>
                  </a:moveTo>
                  <a:lnTo>
                    <a:pt x="439" y="16"/>
                  </a:lnTo>
                  <a:lnTo>
                    <a:pt x="220" y="157"/>
                  </a:lnTo>
                  <a:cubicBezTo>
                    <a:pt x="110" y="235"/>
                    <a:pt x="0" y="298"/>
                    <a:pt x="0" y="298"/>
                  </a:cubicBezTo>
                  <a:cubicBezTo>
                    <a:pt x="0" y="298"/>
                    <a:pt x="141" y="235"/>
                    <a:pt x="267" y="141"/>
                  </a:cubicBezTo>
                  <a:cubicBezTo>
                    <a:pt x="392" y="79"/>
                    <a:pt x="533" y="0"/>
                    <a:pt x="533"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054;p55"/>
            <p:cNvSpPr/>
            <p:nvPr/>
          </p:nvSpPr>
          <p:spPr>
            <a:xfrm>
              <a:off x="5063925" y="1818474"/>
              <a:ext cx="5227" cy="5582"/>
            </a:xfrm>
            <a:custGeom>
              <a:avLst/>
              <a:gdLst/>
              <a:ahLst/>
              <a:cxnLst/>
              <a:rect l="l" t="t" r="r" b="b"/>
              <a:pathLst>
                <a:path w="236" h="252" extrusionOk="0">
                  <a:moveTo>
                    <a:pt x="236" y="1"/>
                  </a:moveTo>
                  <a:lnTo>
                    <a:pt x="142" y="95"/>
                  </a:lnTo>
                  <a:lnTo>
                    <a:pt x="1" y="252"/>
                  </a:lnTo>
                  <a:lnTo>
                    <a:pt x="236" y="1"/>
                  </a:ln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055;p55"/>
            <p:cNvSpPr/>
            <p:nvPr/>
          </p:nvSpPr>
          <p:spPr>
            <a:xfrm>
              <a:off x="5080604" y="1810500"/>
              <a:ext cx="15283" cy="7996"/>
            </a:xfrm>
            <a:custGeom>
              <a:avLst/>
              <a:gdLst/>
              <a:ahLst/>
              <a:cxnLst/>
              <a:rect l="l" t="t" r="r" b="b"/>
              <a:pathLst>
                <a:path w="690" h="361" extrusionOk="0">
                  <a:moveTo>
                    <a:pt x="690" y="0"/>
                  </a:moveTo>
                  <a:lnTo>
                    <a:pt x="690" y="0"/>
                  </a:lnTo>
                  <a:cubicBezTo>
                    <a:pt x="549" y="110"/>
                    <a:pt x="361" y="157"/>
                    <a:pt x="110" y="188"/>
                  </a:cubicBezTo>
                  <a:cubicBezTo>
                    <a:pt x="0" y="314"/>
                    <a:pt x="329" y="267"/>
                    <a:pt x="219" y="361"/>
                  </a:cubicBezTo>
                  <a:cubicBezTo>
                    <a:pt x="423" y="267"/>
                    <a:pt x="564" y="141"/>
                    <a:pt x="690"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056;p55"/>
            <p:cNvSpPr/>
            <p:nvPr/>
          </p:nvSpPr>
          <p:spPr>
            <a:xfrm>
              <a:off x="5095866" y="1805981"/>
              <a:ext cx="4895" cy="4541"/>
            </a:xfrm>
            <a:custGeom>
              <a:avLst/>
              <a:gdLst/>
              <a:ahLst/>
              <a:cxnLst/>
              <a:rect l="l" t="t" r="r" b="b"/>
              <a:pathLst>
                <a:path w="221" h="205" extrusionOk="0">
                  <a:moveTo>
                    <a:pt x="220" y="0"/>
                  </a:moveTo>
                  <a:lnTo>
                    <a:pt x="220" y="0"/>
                  </a:lnTo>
                  <a:cubicBezTo>
                    <a:pt x="157" y="47"/>
                    <a:pt x="79" y="126"/>
                    <a:pt x="1" y="204"/>
                  </a:cubicBezTo>
                  <a:cubicBezTo>
                    <a:pt x="95" y="142"/>
                    <a:pt x="157" y="79"/>
                    <a:pt x="220"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057;p55"/>
            <p:cNvSpPr/>
            <p:nvPr/>
          </p:nvSpPr>
          <p:spPr>
            <a:xfrm>
              <a:off x="5055951" y="1817787"/>
              <a:ext cx="5914" cy="1949"/>
            </a:xfrm>
            <a:custGeom>
              <a:avLst/>
              <a:gdLst/>
              <a:ahLst/>
              <a:cxnLst/>
              <a:rect l="l" t="t" r="r" b="b"/>
              <a:pathLst>
                <a:path w="267" h="88" extrusionOk="0">
                  <a:moveTo>
                    <a:pt x="110" y="0"/>
                  </a:moveTo>
                  <a:cubicBezTo>
                    <a:pt x="79" y="0"/>
                    <a:pt x="31" y="16"/>
                    <a:pt x="0" y="32"/>
                  </a:cubicBezTo>
                  <a:cubicBezTo>
                    <a:pt x="25" y="44"/>
                    <a:pt x="71" y="87"/>
                    <a:pt x="178" y="87"/>
                  </a:cubicBezTo>
                  <a:cubicBezTo>
                    <a:pt x="203" y="87"/>
                    <a:pt x="233" y="85"/>
                    <a:pt x="267" y="79"/>
                  </a:cubicBezTo>
                  <a:lnTo>
                    <a:pt x="110" y="0"/>
                  </a:ln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058;p55"/>
            <p:cNvSpPr/>
            <p:nvPr/>
          </p:nvSpPr>
          <p:spPr>
            <a:xfrm>
              <a:off x="5058365" y="1816060"/>
              <a:ext cx="5227" cy="1750"/>
            </a:xfrm>
            <a:custGeom>
              <a:avLst/>
              <a:gdLst/>
              <a:ahLst/>
              <a:cxnLst/>
              <a:rect l="l" t="t" r="r" b="b"/>
              <a:pathLst>
                <a:path w="236" h="79" extrusionOk="0">
                  <a:moveTo>
                    <a:pt x="236" y="0"/>
                  </a:moveTo>
                  <a:cubicBezTo>
                    <a:pt x="205" y="16"/>
                    <a:pt x="126" y="31"/>
                    <a:pt x="1" y="78"/>
                  </a:cubicBezTo>
                  <a:cubicBezTo>
                    <a:pt x="142" y="31"/>
                    <a:pt x="205" y="16"/>
                    <a:pt x="236"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059;p55"/>
            <p:cNvSpPr/>
            <p:nvPr/>
          </p:nvSpPr>
          <p:spPr>
            <a:xfrm>
              <a:off x="5055242" y="1818208"/>
              <a:ext cx="731" cy="288"/>
            </a:xfrm>
            <a:custGeom>
              <a:avLst/>
              <a:gdLst/>
              <a:ahLst/>
              <a:cxnLst/>
              <a:rect l="l" t="t" r="r" b="b"/>
              <a:pathLst>
                <a:path w="33" h="13" extrusionOk="0">
                  <a:moveTo>
                    <a:pt x="11" y="1"/>
                  </a:moveTo>
                  <a:cubicBezTo>
                    <a:pt x="5" y="1"/>
                    <a:pt x="1" y="5"/>
                    <a:pt x="1" y="13"/>
                  </a:cubicBezTo>
                  <a:lnTo>
                    <a:pt x="32" y="13"/>
                  </a:lnTo>
                  <a:cubicBezTo>
                    <a:pt x="24" y="5"/>
                    <a:pt x="16" y="1"/>
                    <a:pt x="11" y="1"/>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060;p55"/>
            <p:cNvSpPr/>
            <p:nvPr/>
          </p:nvSpPr>
          <p:spPr>
            <a:xfrm>
              <a:off x="5027466" y="1816392"/>
              <a:ext cx="10455" cy="6977"/>
            </a:xfrm>
            <a:custGeom>
              <a:avLst/>
              <a:gdLst/>
              <a:ahLst/>
              <a:cxnLst/>
              <a:rect l="l" t="t" r="r" b="b"/>
              <a:pathLst>
                <a:path w="472" h="315" extrusionOk="0">
                  <a:moveTo>
                    <a:pt x="111" y="1"/>
                  </a:moveTo>
                  <a:lnTo>
                    <a:pt x="111" y="1"/>
                  </a:lnTo>
                  <a:cubicBezTo>
                    <a:pt x="17" y="126"/>
                    <a:pt x="220" y="126"/>
                    <a:pt x="1" y="314"/>
                  </a:cubicBezTo>
                  <a:cubicBezTo>
                    <a:pt x="158" y="189"/>
                    <a:pt x="471" y="16"/>
                    <a:pt x="111" y="1"/>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061;p55"/>
            <p:cNvSpPr/>
            <p:nvPr/>
          </p:nvSpPr>
          <p:spPr>
            <a:xfrm>
              <a:off x="5044145" y="1816060"/>
              <a:ext cx="6955" cy="4186"/>
            </a:xfrm>
            <a:custGeom>
              <a:avLst/>
              <a:gdLst/>
              <a:ahLst/>
              <a:cxnLst/>
              <a:rect l="l" t="t" r="r" b="b"/>
              <a:pathLst>
                <a:path w="314" h="189" extrusionOk="0">
                  <a:moveTo>
                    <a:pt x="314" y="0"/>
                  </a:moveTo>
                  <a:lnTo>
                    <a:pt x="0" y="63"/>
                  </a:lnTo>
                  <a:cubicBezTo>
                    <a:pt x="16" y="94"/>
                    <a:pt x="94" y="125"/>
                    <a:pt x="16" y="188"/>
                  </a:cubicBezTo>
                  <a:lnTo>
                    <a:pt x="314" y="0"/>
                  </a:ln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062;p55"/>
            <p:cNvSpPr/>
            <p:nvPr/>
          </p:nvSpPr>
          <p:spPr>
            <a:xfrm>
              <a:off x="5051078" y="1814310"/>
              <a:ext cx="3145" cy="1772"/>
            </a:xfrm>
            <a:custGeom>
              <a:avLst/>
              <a:gdLst/>
              <a:ahLst/>
              <a:cxnLst/>
              <a:rect l="l" t="t" r="r" b="b"/>
              <a:pathLst>
                <a:path w="142" h="80" extrusionOk="0">
                  <a:moveTo>
                    <a:pt x="142" y="1"/>
                  </a:moveTo>
                  <a:lnTo>
                    <a:pt x="142" y="1"/>
                  </a:lnTo>
                  <a:cubicBezTo>
                    <a:pt x="142" y="1"/>
                    <a:pt x="110" y="16"/>
                    <a:pt x="63" y="48"/>
                  </a:cubicBezTo>
                  <a:lnTo>
                    <a:pt x="1" y="79"/>
                  </a:lnTo>
                  <a:lnTo>
                    <a:pt x="110" y="63"/>
                  </a:lnTo>
                  <a:lnTo>
                    <a:pt x="142" y="1"/>
                  </a:ln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063;p55"/>
            <p:cNvSpPr/>
            <p:nvPr/>
          </p:nvSpPr>
          <p:spPr>
            <a:xfrm>
              <a:off x="5084370" y="1802858"/>
              <a:ext cx="12913" cy="6246"/>
            </a:xfrm>
            <a:custGeom>
              <a:avLst/>
              <a:gdLst/>
              <a:ahLst/>
              <a:cxnLst/>
              <a:rect l="l" t="t" r="r" b="b"/>
              <a:pathLst>
                <a:path w="583" h="282" extrusionOk="0">
                  <a:moveTo>
                    <a:pt x="582" y="0"/>
                  </a:moveTo>
                  <a:cubicBezTo>
                    <a:pt x="394" y="63"/>
                    <a:pt x="222" y="126"/>
                    <a:pt x="34" y="188"/>
                  </a:cubicBezTo>
                  <a:cubicBezTo>
                    <a:pt x="34" y="223"/>
                    <a:pt x="1" y="281"/>
                    <a:pt x="60" y="281"/>
                  </a:cubicBezTo>
                  <a:cubicBezTo>
                    <a:pt x="83" y="281"/>
                    <a:pt x="119" y="273"/>
                    <a:pt x="175" y="251"/>
                  </a:cubicBezTo>
                  <a:cubicBezTo>
                    <a:pt x="285" y="157"/>
                    <a:pt x="426" y="79"/>
                    <a:pt x="582"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064;p55"/>
            <p:cNvSpPr/>
            <p:nvPr/>
          </p:nvSpPr>
          <p:spPr>
            <a:xfrm>
              <a:off x="5072962" y="1812582"/>
              <a:ext cx="1063" cy="354"/>
            </a:xfrm>
            <a:custGeom>
              <a:avLst/>
              <a:gdLst/>
              <a:ahLst/>
              <a:cxnLst/>
              <a:rect l="l" t="t" r="r" b="b"/>
              <a:pathLst>
                <a:path w="48" h="16" extrusionOk="0">
                  <a:moveTo>
                    <a:pt x="47" y="0"/>
                  </a:moveTo>
                  <a:cubicBezTo>
                    <a:pt x="16" y="0"/>
                    <a:pt x="0" y="0"/>
                    <a:pt x="16" y="16"/>
                  </a:cubicBezTo>
                  <a:cubicBezTo>
                    <a:pt x="32" y="16"/>
                    <a:pt x="32" y="0"/>
                    <a:pt x="47"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065;p55"/>
            <p:cNvSpPr/>
            <p:nvPr/>
          </p:nvSpPr>
          <p:spPr>
            <a:xfrm>
              <a:off x="5130243" y="1784097"/>
              <a:ext cx="709" cy="377"/>
            </a:xfrm>
            <a:custGeom>
              <a:avLst/>
              <a:gdLst/>
              <a:ahLst/>
              <a:cxnLst/>
              <a:rect l="l" t="t" r="r" b="b"/>
              <a:pathLst>
                <a:path w="32" h="17" extrusionOk="0">
                  <a:moveTo>
                    <a:pt x="0" y="1"/>
                  </a:moveTo>
                  <a:lnTo>
                    <a:pt x="16" y="17"/>
                  </a:lnTo>
                  <a:lnTo>
                    <a:pt x="32" y="1"/>
                  </a:ln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066;p55"/>
            <p:cNvSpPr/>
            <p:nvPr/>
          </p:nvSpPr>
          <p:spPr>
            <a:xfrm>
              <a:off x="5078500" y="1806446"/>
              <a:ext cx="6911" cy="3721"/>
            </a:xfrm>
            <a:custGeom>
              <a:avLst/>
              <a:gdLst/>
              <a:ahLst/>
              <a:cxnLst/>
              <a:rect l="l" t="t" r="r" b="b"/>
              <a:pathLst>
                <a:path w="312" h="168" extrusionOk="0">
                  <a:moveTo>
                    <a:pt x="304" y="1"/>
                  </a:moveTo>
                  <a:cubicBezTo>
                    <a:pt x="298" y="1"/>
                    <a:pt x="287" y="4"/>
                    <a:pt x="267" y="11"/>
                  </a:cubicBezTo>
                  <a:cubicBezTo>
                    <a:pt x="126" y="42"/>
                    <a:pt x="64" y="105"/>
                    <a:pt x="1" y="168"/>
                  </a:cubicBezTo>
                  <a:cubicBezTo>
                    <a:pt x="95" y="121"/>
                    <a:pt x="189" y="74"/>
                    <a:pt x="299" y="26"/>
                  </a:cubicBezTo>
                  <a:cubicBezTo>
                    <a:pt x="308" y="8"/>
                    <a:pt x="312" y="1"/>
                    <a:pt x="304" y="1"/>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067;p55"/>
            <p:cNvSpPr/>
            <p:nvPr/>
          </p:nvSpPr>
          <p:spPr>
            <a:xfrm>
              <a:off x="5104549" y="1799735"/>
              <a:ext cx="5582" cy="1418"/>
            </a:xfrm>
            <a:custGeom>
              <a:avLst/>
              <a:gdLst/>
              <a:ahLst/>
              <a:cxnLst/>
              <a:rect l="l" t="t" r="r" b="b"/>
              <a:pathLst>
                <a:path w="252" h="64" extrusionOk="0">
                  <a:moveTo>
                    <a:pt x="251" y="0"/>
                  </a:moveTo>
                  <a:cubicBezTo>
                    <a:pt x="173" y="16"/>
                    <a:pt x="95" y="32"/>
                    <a:pt x="1" y="63"/>
                  </a:cubicBezTo>
                  <a:cubicBezTo>
                    <a:pt x="79" y="63"/>
                    <a:pt x="251" y="47"/>
                    <a:pt x="251"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068;p55"/>
            <p:cNvSpPr/>
            <p:nvPr/>
          </p:nvSpPr>
          <p:spPr>
            <a:xfrm>
              <a:off x="5074690" y="1812914"/>
              <a:ext cx="997" cy="532"/>
            </a:xfrm>
            <a:custGeom>
              <a:avLst/>
              <a:gdLst/>
              <a:ahLst/>
              <a:cxnLst/>
              <a:rect l="l" t="t" r="r" b="b"/>
              <a:pathLst>
                <a:path w="45" h="24" extrusionOk="0">
                  <a:moveTo>
                    <a:pt x="16" y="1"/>
                  </a:moveTo>
                  <a:cubicBezTo>
                    <a:pt x="16" y="17"/>
                    <a:pt x="16" y="17"/>
                    <a:pt x="1" y="17"/>
                  </a:cubicBezTo>
                  <a:cubicBezTo>
                    <a:pt x="14" y="21"/>
                    <a:pt x="24" y="23"/>
                    <a:pt x="30" y="23"/>
                  </a:cubicBezTo>
                  <a:cubicBezTo>
                    <a:pt x="45" y="23"/>
                    <a:pt x="38" y="12"/>
                    <a:pt x="16" y="1"/>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069;p55"/>
            <p:cNvSpPr/>
            <p:nvPr/>
          </p:nvSpPr>
          <p:spPr>
            <a:xfrm>
              <a:off x="5074003" y="1810145"/>
              <a:ext cx="4519" cy="2791"/>
            </a:xfrm>
            <a:custGeom>
              <a:avLst/>
              <a:gdLst/>
              <a:ahLst/>
              <a:cxnLst/>
              <a:rect l="l" t="t" r="r" b="b"/>
              <a:pathLst>
                <a:path w="204" h="126" extrusionOk="0">
                  <a:moveTo>
                    <a:pt x="204" y="1"/>
                  </a:moveTo>
                  <a:cubicBezTo>
                    <a:pt x="126" y="32"/>
                    <a:pt x="47" y="79"/>
                    <a:pt x="0" y="110"/>
                  </a:cubicBezTo>
                  <a:cubicBezTo>
                    <a:pt x="16" y="110"/>
                    <a:pt x="32" y="126"/>
                    <a:pt x="47" y="126"/>
                  </a:cubicBezTo>
                  <a:cubicBezTo>
                    <a:pt x="110" y="95"/>
                    <a:pt x="157" y="48"/>
                    <a:pt x="204" y="1"/>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070;p55"/>
            <p:cNvSpPr/>
            <p:nvPr/>
          </p:nvSpPr>
          <p:spPr>
            <a:xfrm>
              <a:off x="5114273" y="1758757"/>
              <a:ext cx="26403" cy="25362"/>
            </a:xfrm>
            <a:custGeom>
              <a:avLst/>
              <a:gdLst/>
              <a:ahLst/>
              <a:cxnLst/>
              <a:rect l="l" t="t" r="r" b="b"/>
              <a:pathLst>
                <a:path w="1192" h="1145" extrusionOk="0">
                  <a:moveTo>
                    <a:pt x="988" y="1"/>
                  </a:moveTo>
                  <a:lnTo>
                    <a:pt x="753" y="283"/>
                  </a:lnTo>
                  <a:cubicBezTo>
                    <a:pt x="725" y="269"/>
                    <a:pt x="771" y="168"/>
                    <a:pt x="716" y="168"/>
                  </a:cubicBezTo>
                  <a:cubicBezTo>
                    <a:pt x="709" y="168"/>
                    <a:pt x="700" y="170"/>
                    <a:pt x="690" y="173"/>
                  </a:cubicBezTo>
                  <a:cubicBezTo>
                    <a:pt x="753" y="283"/>
                    <a:pt x="533" y="581"/>
                    <a:pt x="204" y="643"/>
                  </a:cubicBezTo>
                  <a:cubicBezTo>
                    <a:pt x="0" y="879"/>
                    <a:pt x="361" y="1114"/>
                    <a:pt x="721" y="1145"/>
                  </a:cubicBezTo>
                  <a:cubicBezTo>
                    <a:pt x="706" y="1098"/>
                    <a:pt x="674" y="1051"/>
                    <a:pt x="910" y="816"/>
                  </a:cubicBezTo>
                  <a:cubicBezTo>
                    <a:pt x="812" y="816"/>
                    <a:pt x="525" y="944"/>
                    <a:pt x="411" y="944"/>
                  </a:cubicBezTo>
                  <a:cubicBezTo>
                    <a:pt x="361" y="944"/>
                    <a:pt x="344" y="919"/>
                    <a:pt x="392" y="847"/>
                  </a:cubicBezTo>
                  <a:cubicBezTo>
                    <a:pt x="706" y="549"/>
                    <a:pt x="706" y="690"/>
                    <a:pt x="910" y="612"/>
                  </a:cubicBezTo>
                  <a:cubicBezTo>
                    <a:pt x="674" y="596"/>
                    <a:pt x="1192" y="126"/>
                    <a:pt x="988" y="1"/>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071;p55"/>
            <p:cNvSpPr/>
            <p:nvPr/>
          </p:nvSpPr>
          <p:spPr>
            <a:xfrm>
              <a:off x="5116000" y="1784451"/>
              <a:ext cx="14619" cy="8351"/>
            </a:xfrm>
            <a:custGeom>
              <a:avLst/>
              <a:gdLst/>
              <a:ahLst/>
              <a:cxnLst/>
              <a:rect l="l" t="t" r="r" b="b"/>
              <a:pathLst>
                <a:path w="660" h="377" extrusionOk="0">
                  <a:moveTo>
                    <a:pt x="659" y="1"/>
                  </a:moveTo>
                  <a:lnTo>
                    <a:pt x="659" y="1"/>
                  </a:lnTo>
                  <a:cubicBezTo>
                    <a:pt x="659" y="1"/>
                    <a:pt x="612" y="32"/>
                    <a:pt x="565" y="63"/>
                  </a:cubicBezTo>
                  <a:cubicBezTo>
                    <a:pt x="518" y="95"/>
                    <a:pt x="440" y="142"/>
                    <a:pt x="361" y="173"/>
                  </a:cubicBezTo>
                  <a:cubicBezTo>
                    <a:pt x="220" y="251"/>
                    <a:pt x="79" y="345"/>
                    <a:pt x="79" y="345"/>
                  </a:cubicBezTo>
                  <a:lnTo>
                    <a:pt x="111" y="298"/>
                  </a:lnTo>
                  <a:lnTo>
                    <a:pt x="111" y="298"/>
                  </a:lnTo>
                  <a:lnTo>
                    <a:pt x="1" y="377"/>
                  </a:lnTo>
                  <a:cubicBezTo>
                    <a:pt x="142" y="330"/>
                    <a:pt x="267" y="314"/>
                    <a:pt x="487" y="283"/>
                  </a:cubicBezTo>
                  <a:cubicBezTo>
                    <a:pt x="643" y="110"/>
                    <a:pt x="659" y="48"/>
                    <a:pt x="659" y="1"/>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072;p55"/>
            <p:cNvSpPr/>
            <p:nvPr/>
          </p:nvSpPr>
          <p:spPr>
            <a:xfrm>
              <a:off x="5096907" y="1790365"/>
              <a:ext cx="19115" cy="12515"/>
            </a:xfrm>
            <a:custGeom>
              <a:avLst/>
              <a:gdLst/>
              <a:ahLst/>
              <a:cxnLst/>
              <a:rect l="l" t="t" r="r" b="b"/>
              <a:pathLst>
                <a:path w="863" h="565" extrusionOk="0">
                  <a:moveTo>
                    <a:pt x="409" y="384"/>
                  </a:moveTo>
                  <a:cubicBezTo>
                    <a:pt x="434" y="384"/>
                    <a:pt x="353" y="432"/>
                    <a:pt x="330" y="455"/>
                  </a:cubicBezTo>
                  <a:cubicBezTo>
                    <a:pt x="314" y="439"/>
                    <a:pt x="314" y="423"/>
                    <a:pt x="330" y="408"/>
                  </a:cubicBezTo>
                  <a:cubicBezTo>
                    <a:pt x="377" y="391"/>
                    <a:pt x="400" y="384"/>
                    <a:pt x="409" y="384"/>
                  </a:cubicBezTo>
                  <a:close/>
                  <a:moveTo>
                    <a:pt x="330" y="455"/>
                  </a:moveTo>
                  <a:cubicBezTo>
                    <a:pt x="330" y="470"/>
                    <a:pt x="314" y="470"/>
                    <a:pt x="330" y="486"/>
                  </a:cubicBezTo>
                  <a:cubicBezTo>
                    <a:pt x="299" y="470"/>
                    <a:pt x="283" y="470"/>
                    <a:pt x="314" y="470"/>
                  </a:cubicBezTo>
                  <a:cubicBezTo>
                    <a:pt x="314" y="470"/>
                    <a:pt x="314" y="455"/>
                    <a:pt x="330" y="455"/>
                  </a:cubicBezTo>
                  <a:close/>
                  <a:moveTo>
                    <a:pt x="377" y="0"/>
                  </a:moveTo>
                  <a:lnTo>
                    <a:pt x="377" y="0"/>
                  </a:lnTo>
                  <a:cubicBezTo>
                    <a:pt x="48" y="188"/>
                    <a:pt x="189" y="220"/>
                    <a:pt x="1" y="376"/>
                  </a:cubicBezTo>
                  <a:cubicBezTo>
                    <a:pt x="149" y="298"/>
                    <a:pt x="211" y="271"/>
                    <a:pt x="229" y="271"/>
                  </a:cubicBezTo>
                  <a:cubicBezTo>
                    <a:pt x="271" y="271"/>
                    <a:pt x="83" y="415"/>
                    <a:pt x="195" y="415"/>
                  </a:cubicBezTo>
                  <a:cubicBezTo>
                    <a:pt x="219" y="415"/>
                    <a:pt x="257" y="408"/>
                    <a:pt x="314" y="392"/>
                  </a:cubicBezTo>
                  <a:lnTo>
                    <a:pt x="314" y="392"/>
                  </a:lnTo>
                  <a:cubicBezTo>
                    <a:pt x="220" y="470"/>
                    <a:pt x="110" y="517"/>
                    <a:pt x="16" y="564"/>
                  </a:cubicBezTo>
                  <a:cubicBezTo>
                    <a:pt x="126" y="533"/>
                    <a:pt x="236" y="502"/>
                    <a:pt x="346" y="486"/>
                  </a:cubicBezTo>
                  <a:lnTo>
                    <a:pt x="330" y="486"/>
                  </a:lnTo>
                  <a:cubicBezTo>
                    <a:pt x="330" y="486"/>
                    <a:pt x="455" y="392"/>
                    <a:pt x="596" y="298"/>
                  </a:cubicBezTo>
                  <a:cubicBezTo>
                    <a:pt x="659" y="251"/>
                    <a:pt x="737" y="204"/>
                    <a:pt x="784" y="173"/>
                  </a:cubicBezTo>
                  <a:cubicBezTo>
                    <a:pt x="831" y="141"/>
                    <a:pt x="863" y="110"/>
                    <a:pt x="863" y="110"/>
                  </a:cubicBezTo>
                  <a:lnTo>
                    <a:pt x="863" y="110"/>
                  </a:lnTo>
                  <a:cubicBezTo>
                    <a:pt x="737" y="173"/>
                    <a:pt x="581" y="251"/>
                    <a:pt x="330" y="392"/>
                  </a:cubicBezTo>
                  <a:cubicBezTo>
                    <a:pt x="361" y="235"/>
                    <a:pt x="612" y="31"/>
                    <a:pt x="377"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073;p55"/>
            <p:cNvSpPr/>
            <p:nvPr/>
          </p:nvSpPr>
          <p:spPr>
            <a:xfrm>
              <a:off x="5035107" y="1808285"/>
              <a:ext cx="1373" cy="842"/>
            </a:xfrm>
            <a:custGeom>
              <a:avLst/>
              <a:gdLst/>
              <a:ahLst/>
              <a:cxnLst/>
              <a:rect l="l" t="t" r="r" b="b"/>
              <a:pathLst>
                <a:path w="62" h="38" extrusionOk="0">
                  <a:moveTo>
                    <a:pt x="38" y="0"/>
                  </a:moveTo>
                  <a:cubicBezTo>
                    <a:pt x="30" y="0"/>
                    <a:pt x="17" y="2"/>
                    <a:pt x="1" y="6"/>
                  </a:cubicBezTo>
                  <a:cubicBezTo>
                    <a:pt x="16" y="22"/>
                    <a:pt x="16" y="22"/>
                    <a:pt x="32" y="38"/>
                  </a:cubicBezTo>
                  <a:cubicBezTo>
                    <a:pt x="55" y="15"/>
                    <a:pt x="61" y="0"/>
                    <a:pt x="38"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074;p55"/>
            <p:cNvSpPr/>
            <p:nvPr/>
          </p:nvSpPr>
          <p:spPr>
            <a:xfrm>
              <a:off x="5030434" y="1808750"/>
              <a:ext cx="18828" cy="4895"/>
            </a:xfrm>
            <a:custGeom>
              <a:avLst/>
              <a:gdLst/>
              <a:ahLst/>
              <a:cxnLst/>
              <a:rect l="l" t="t" r="r" b="b"/>
              <a:pathLst>
                <a:path w="850" h="221" extrusionOk="0">
                  <a:moveTo>
                    <a:pt x="462" y="1"/>
                  </a:moveTo>
                  <a:cubicBezTo>
                    <a:pt x="431" y="32"/>
                    <a:pt x="415" y="95"/>
                    <a:pt x="274" y="111"/>
                  </a:cubicBezTo>
                  <a:cubicBezTo>
                    <a:pt x="149" y="111"/>
                    <a:pt x="259" y="48"/>
                    <a:pt x="243" y="17"/>
                  </a:cubicBezTo>
                  <a:lnTo>
                    <a:pt x="243" y="17"/>
                  </a:lnTo>
                  <a:cubicBezTo>
                    <a:pt x="170" y="75"/>
                    <a:pt x="1" y="175"/>
                    <a:pt x="196" y="175"/>
                  </a:cubicBezTo>
                  <a:cubicBezTo>
                    <a:pt x="210" y="175"/>
                    <a:pt x="226" y="174"/>
                    <a:pt x="243" y="173"/>
                  </a:cubicBezTo>
                  <a:lnTo>
                    <a:pt x="290" y="142"/>
                  </a:lnTo>
                  <a:cubicBezTo>
                    <a:pt x="316" y="140"/>
                    <a:pt x="342" y="139"/>
                    <a:pt x="370" y="139"/>
                  </a:cubicBezTo>
                  <a:cubicBezTo>
                    <a:pt x="539" y="139"/>
                    <a:pt x="738" y="168"/>
                    <a:pt x="812" y="195"/>
                  </a:cubicBezTo>
                  <a:lnTo>
                    <a:pt x="812" y="195"/>
                  </a:lnTo>
                  <a:cubicBezTo>
                    <a:pt x="726" y="115"/>
                    <a:pt x="633" y="58"/>
                    <a:pt x="462" y="1"/>
                  </a:cubicBezTo>
                  <a:close/>
                  <a:moveTo>
                    <a:pt x="812" y="195"/>
                  </a:moveTo>
                  <a:lnTo>
                    <a:pt x="812" y="195"/>
                  </a:lnTo>
                  <a:cubicBezTo>
                    <a:pt x="821" y="203"/>
                    <a:pt x="830" y="212"/>
                    <a:pt x="839" y="220"/>
                  </a:cubicBezTo>
                  <a:cubicBezTo>
                    <a:pt x="850" y="213"/>
                    <a:pt x="839" y="204"/>
                    <a:pt x="812" y="195"/>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075;p55"/>
            <p:cNvSpPr/>
            <p:nvPr/>
          </p:nvSpPr>
          <p:spPr>
            <a:xfrm>
              <a:off x="5070526" y="1799026"/>
              <a:ext cx="11828" cy="5582"/>
            </a:xfrm>
            <a:custGeom>
              <a:avLst/>
              <a:gdLst/>
              <a:ahLst/>
              <a:cxnLst/>
              <a:rect l="l" t="t" r="r" b="b"/>
              <a:pathLst>
                <a:path w="534" h="252" extrusionOk="0">
                  <a:moveTo>
                    <a:pt x="251" y="1"/>
                  </a:moveTo>
                  <a:lnTo>
                    <a:pt x="283" y="64"/>
                  </a:lnTo>
                  <a:cubicBezTo>
                    <a:pt x="0" y="142"/>
                    <a:pt x="95" y="189"/>
                    <a:pt x="79" y="252"/>
                  </a:cubicBezTo>
                  <a:cubicBezTo>
                    <a:pt x="79" y="252"/>
                    <a:pt x="189" y="205"/>
                    <a:pt x="298" y="142"/>
                  </a:cubicBezTo>
                  <a:cubicBezTo>
                    <a:pt x="424" y="79"/>
                    <a:pt x="533" y="17"/>
                    <a:pt x="533" y="17"/>
                  </a:cubicBezTo>
                  <a:lnTo>
                    <a:pt x="251" y="1"/>
                  </a:ln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076;p55"/>
            <p:cNvSpPr/>
            <p:nvPr/>
          </p:nvSpPr>
          <p:spPr>
            <a:xfrm>
              <a:off x="5133012" y="1780641"/>
              <a:ext cx="3500" cy="7310"/>
            </a:xfrm>
            <a:custGeom>
              <a:avLst/>
              <a:gdLst/>
              <a:ahLst/>
              <a:cxnLst/>
              <a:rect l="l" t="t" r="r" b="b"/>
              <a:pathLst>
                <a:path w="158" h="330" extrusionOk="0">
                  <a:moveTo>
                    <a:pt x="158" y="0"/>
                  </a:moveTo>
                  <a:lnTo>
                    <a:pt x="1" y="173"/>
                  </a:lnTo>
                  <a:lnTo>
                    <a:pt x="17" y="329"/>
                  </a:lnTo>
                  <a:lnTo>
                    <a:pt x="158" y="0"/>
                  </a:ln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077;p55"/>
            <p:cNvSpPr/>
            <p:nvPr/>
          </p:nvSpPr>
          <p:spPr>
            <a:xfrm>
              <a:off x="5145172" y="1774040"/>
              <a:ext cx="3500" cy="3500"/>
            </a:xfrm>
            <a:custGeom>
              <a:avLst/>
              <a:gdLst/>
              <a:ahLst/>
              <a:cxnLst/>
              <a:rect l="l" t="t" r="r" b="b"/>
              <a:pathLst>
                <a:path w="158" h="158" extrusionOk="0">
                  <a:moveTo>
                    <a:pt x="157" y="0"/>
                  </a:moveTo>
                  <a:lnTo>
                    <a:pt x="0" y="47"/>
                  </a:lnTo>
                  <a:lnTo>
                    <a:pt x="63" y="157"/>
                  </a:lnTo>
                  <a:lnTo>
                    <a:pt x="157" y="0"/>
                  </a:ln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078;p55"/>
            <p:cNvSpPr/>
            <p:nvPr/>
          </p:nvSpPr>
          <p:spPr>
            <a:xfrm>
              <a:off x="4831657" y="1320955"/>
              <a:ext cx="2791" cy="1418"/>
            </a:xfrm>
            <a:custGeom>
              <a:avLst/>
              <a:gdLst/>
              <a:ahLst/>
              <a:cxnLst/>
              <a:rect l="l" t="t" r="r" b="b"/>
              <a:pathLst>
                <a:path w="126" h="64" extrusionOk="0">
                  <a:moveTo>
                    <a:pt x="126" y="0"/>
                  </a:moveTo>
                  <a:cubicBezTo>
                    <a:pt x="126" y="0"/>
                    <a:pt x="95" y="16"/>
                    <a:pt x="63" y="32"/>
                  </a:cubicBezTo>
                  <a:cubicBezTo>
                    <a:pt x="32" y="47"/>
                    <a:pt x="1" y="63"/>
                    <a:pt x="1" y="63"/>
                  </a:cubicBezTo>
                  <a:cubicBezTo>
                    <a:pt x="63" y="32"/>
                    <a:pt x="95" y="16"/>
                    <a:pt x="126"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079;p55"/>
            <p:cNvSpPr/>
            <p:nvPr/>
          </p:nvSpPr>
          <p:spPr>
            <a:xfrm>
              <a:off x="4855269" y="1315041"/>
              <a:ext cx="1063" cy="1418"/>
            </a:xfrm>
            <a:custGeom>
              <a:avLst/>
              <a:gdLst/>
              <a:ahLst/>
              <a:cxnLst/>
              <a:rect l="l" t="t" r="r" b="b"/>
              <a:pathLst>
                <a:path w="48" h="64" extrusionOk="0">
                  <a:moveTo>
                    <a:pt x="47" y="1"/>
                  </a:moveTo>
                  <a:lnTo>
                    <a:pt x="47" y="1"/>
                  </a:lnTo>
                  <a:cubicBezTo>
                    <a:pt x="16" y="48"/>
                    <a:pt x="0" y="64"/>
                    <a:pt x="32" y="64"/>
                  </a:cubicBezTo>
                  <a:lnTo>
                    <a:pt x="47" y="1"/>
                  </a:ln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080;p55"/>
            <p:cNvSpPr/>
            <p:nvPr/>
          </p:nvSpPr>
          <p:spPr>
            <a:xfrm>
              <a:off x="5044477" y="1306026"/>
              <a:ext cx="4895" cy="2459"/>
            </a:xfrm>
            <a:custGeom>
              <a:avLst/>
              <a:gdLst/>
              <a:ahLst/>
              <a:cxnLst/>
              <a:rect l="l" t="t" r="r" b="b"/>
              <a:pathLst>
                <a:path w="221" h="111" extrusionOk="0">
                  <a:moveTo>
                    <a:pt x="220" y="0"/>
                  </a:moveTo>
                  <a:lnTo>
                    <a:pt x="220" y="0"/>
                  </a:lnTo>
                  <a:cubicBezTo>
                    <a:pt x="158" y="16"/>
                    <a:pt x="79" y="32"/>
                    <a:pt x="1" y="63"/>
                  </a:cubicBezTo>
                  <a:cubicBezTo>
                    <a:pt x="17" y="79"/>
                    <a:pt x="48" y="94"/>
                    <a:pt x="64" y="110"/>
                  </a:cubicBezTo>
                  <a:cubicBezTo>
                    <a:pt x="126" y="63"/>
                    <a:pt x="173" y="32"/>
                    <a:pt x="220"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081;p55"/>
            <p:cNvSpPr/>
            <p:nvPr/>
          </p:nvSpPr>
          <p:spPr>
            <a:xfrm>
              <a:off x="5034066" y="1316436"/>
              <a:ext cx="5936" cy="2459"/>
            </a:xfrm>
            <a:custGeom>
              <a:avLst/>
              <a:gdLst/>
              <a:ahLst/>
              <a:cxnLst/>
              <a:rect l="l" t="t" r="r" b="b"/>
              <a:pathLst>
                <a:path w="268" h="111" extrusionOk="0">
                  <a:moveTo>
                    <a:pt x="1" y="1"/>
                  </a:moveTo>
                  <a:cubicBezTo>
                    <a:pt x="28" y="14"/>
                    <a:pt x="60" y="28"/>
                    <a:pt x="97" y="42"/>
                  </a:cubicBezTo>
                  <a:lnTo>
                    <a:pt x="97" y="42"/>
                  </a:lnTo>
                  <a:cubicBezTo>
                    <a:pt x="47" y="19"/>
                    <a:pt x="1" y="1"/>
                    <a:pt x="1" y="1"/>
                  </a:cubicBezTo>
                  <a:close/>
                  <a:moveTo>
                    <a:pt x="97" y="42"/>
                  </a:moveTo>
                  <a:lnTo>
                    <a:pt x="97" y="42"/>
                  </a:lnTo>
                  <a:cubicBezTo>
                    <a:pt x="112" y="49"/>
                    <a:pt x="127" y="56"/>
                    <a:pt x="142" y="63"/>
                  </a:cubicBezTo>
                  <a:cubicBezTo>
                    <a:pt x="155" y="67"/>
                    <a:pt x="168" y="71"/>
                    <a:pt x="180" y="75"/>
                  </a:cubicBezTo>
                  <a:lnTo>
                    <a:pt x="180" y="75"/>
                  </a:lnTo>
                  <a:cubicBezTo>
                    <a:pt x="151" y="63"/>
                    <a:pt x="123" y="52"/>
                    <a:pt x="97" y="42"/>
                  </a:cubicBezTo>
                  <a:close/>
                  <a:moveTo>
                    <a:pt x="180" y="75"/>
                  </a:moveTo>
                  <a:cubicBezTo>
                    <a:pt x="208" y="86"/>
                    <a:pt x="237" y="97"/>
                    <a:pt x="267" y="110"/>
                  </a:cubicBezTo>
                  <a:cubicBezTo>
                    <a:pt x="267" y="110"/>
                    <a:pt x="228" y="91"/>
                    <a:pt x="180" y="75"/>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082;p55"/>
            <p:cNvSpPr/>
            <p:nvPr/>
          </p:nvSpPr>
          <p:spPr>
            <a:xfrm>
              <a:off x="4729588" y="1378944"/>
              <a:ext cx="3832" cy="4519"/>
            </a:xfrm>
            <a:custGeom>
              <a:avLst/>
              <a:gdLst/>
              <a:ahLst/>
              <a:cxnLst/>
              <a:rect l="l" t="t" r="r" b="b"/>
              <a:pathLst>
                <a:path w="173" h="204" extrusionOk="0">
                  <a:moveTo>
                    <a:pt x="32" y="0"/>
                  </a:moveTo>
                  <a:lnTo>
                    <a:pt x="0" y="204"/>
                  </a:lnTo>
                  <a:cubicBezTo>
                    <a:pt x="173" y="47"/>
                    <a:pt x="47" y="63"/>
                    <a:pt x="32"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083;p55"/>
            <p:cNvSpPr/>
            <p:nvPr/>
          </p:nvSpPr>
          <p:spPr>
            <a:xfrm>
              <a:off x="4721259" y="1764316"/>
              <a:ext cx="709" cy="709"/>
            </a:xfrm>
            <a:custGeom>
              <a:avLst/>
              <a:gdLst/>
              <a:ahLst/>
              <a:cxnLst/>
              <a:rect l="l" t="t" r="r" b="b"/>
              <a:pathLst>
                <a:path w="32" h="32" extrusionOk="0">
                  <a:moveTo>
                    <a:pt x="0" y="1"/>
                  </a:moveTo>
                  <a:cubicBezTo>
                    <a:pt x="0" y="16"/>
                    <a:pt x="16" y="16"/>
                    <a:pt x="16" y="32"/>
                  </a:cubicBezTo>
                  <a:cubicBezTo>
                    <a:pt x="31" y="16"/>
                    <a:pt x="16" y="16"/>
                    <a:pt x="0" y="1"/>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084;p55"/>
            <p:cNvSpPr/>
            <p:nvPr/>
          </p:nvSpPr>
          <p:spPr>
            <a:xfrm>
              <a:off x="4827492" y="1839317"/>
              <a:ext cx="5914" cy="709"/>
            </a:xfrm>
            <a:custGeom>
              <a:avLst/>
              <a:gdLst/>
              <a:ahLst/>
              <a:cxnLst/>
              <a:rect l="l" t="t" r="r" b="b"/>
              <a:pathLst>
                <a:path w="267" h="32" extrusionOk="0">
                  <a:moveTo>
                    <a:pt x="0" y="0"/>
                  </a:moveTo>
                  <a:lnTo>
                    <a:pt x="0" y="0"/>
                  </a:lnTo>
                  <a:cubicBezTo>
                    <a:pt x="47" y="16"/>
                    <a:pt x="126" y="32"/>
                    <a:pt x="267" y="32"/>
                  </a:cubicBezTo>
                  <a:cubicBezTo>
                    <a:pt x="189" y="32"/>
                    <a:pt x="94" y="16"/>
                    <a:pt x="0"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085;p55"/>
            <p:cNvSpPr/>
            <p:nvPr/>
          </p:nvSpPr>
          <p:spPr>
            <a:xfrm>
              <a:off x="5170867" y="1735144"/>
              <a:ext cx="377" cy="1772"/>
            </a:xfrm>
            <a:custGeom>
              <a:avLst/>
              <a:gdLst/>
              <a:ahLst/>
              <a:cxnLst/>
              <a:rect l="l" t="t" r="r" b="b"/>
              <a:pathLst>
                <a:path w="17" h="80" extrusionOk="0">
                  <a:moveTo>
                    <a:pt x="0" y="1"/>
                  </a:moveTo>
                  <a:lnTo>
                    <a:pt x="0" y="1"/>
                  </a:lnTo>
                  <a:cubicBezTo>
                    <a:pt x="16" y="32"/>
                    <a:pt x="16" y="64"/>
                    <a:pt x="16" y="79"/>
                  </a:cubicBezTo>
                  <a:cubicBezTo>
                    <a:pt x="16" y="48"/>
                    <a:pt x="16" y="32"/>
                    <a:pt x="0" y="1"/>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086;p55"/>
            <p:cNvSpPr/>
            <p:nvPr/>
          </p:nvSpPr>
          <p:spPr>
            <a:xfrm>
              <a:off x="4634452" y="1553223"/>
              <a:ext cx="775" cy="2193"/>
            </a:xfrm>
            <a:custGeom>
              <a:avLst/>
              <a:gdLst/>
              <a:ahLst/>
              <a:cxnLst/>
              <a:rect l="l" t="t" r="r" b="b"/>
              <a:pathLst>
                <a:path w="35" h="99" extrusionOk="0">
                  <a:moveTo>
                    <a:pt x="16" y="1"/>
                  </a:moveTo>
                  <a:cubicBezTo>
                    <a:pt x="1" y="1"/>
                    <a:pt x="1" y="16"/>
                    <a:pt x="1" y="16"/>
                  </a:cubicBezTo>
                  <a:cubicBezTo>
                    <a:pt x="20" y="76"/>
                    <a:pt x="29" y="99"/>
                    <a:pt x="31" y="99"/>
                  </a:cubicBezTo>
                  <a:cubicBezTo>
                    <a:pt x="34" y="99"/>
                    <a:pt x="25" y="55"/>
                    <a:pt x="16" y="1"/>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5087;p55"/>
            <p:cNvSpPr/>
            <p:nvPr/>
          </p:nvSpPr>
          <p:spPr>
            <a:xfrm>
              <a:off x="5171553" y="1395956"/>
              <a:ext cx="377" cy="354"/>
            </a:xfrm>
            <a:custGeom>
              <a:avLst/>
              <a:gdLst/>
              <a:ahLst/>
              <a:cxnLst/>
              <a:rect l="l" t="t" r="r" b="b"/>
              <a:pathLst>
                <a:path w="17" h="16" extrusionOk="0">
                  <a:moveTo>
                    <a:pt x="16" y="0"/>
                  </a:moveTo>
                  <a:lnTo>
                    <a:pt x="1" y="16"/>
                  </a:lnTo>
                  <a:lnTo>
                    <a:pt x="16" y="16"/>
                  </a:lnTo>
                  <a:cubicBezTo>
                    <a:pt x="16" y="16"/>
                    <a:pt x="16" y="16"/>
                    <a:pt x="16"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5088;p55"/>
            <p:cNvSpPr/>
            <p:nvPr/>
          </p:nvSpPr>
          <p:spPr>
            <a:xfrm>
              <a:off x="5162538" y="1387605"/>
              <a:ext cx="12869" cy="8373"/>
            </a:xfrm>
            <a:custGeom>
              <a:avLst/>
              <a:gdLst/>
              <a:ahLst/>
              <a:cxnLst/>
              <a:rect l="l" t="t" r="r" b="b"/>
              <a:pathLst>
                <a:path w="581" h="378" extrusionOk="0">
                  <a:moveTo>
                    <a:pt x="580" y="1"/>
                  </a:moveTo>
                  <a:lnTo>
                    <a:pt x="0" y="126"/>
                  </a:lnTo>
                  <a:cubicBezTo>
                    <a:pt x="267" y="158"/>
                    <a:pt x="329" y="252"/>
                    <a:pt x="423" y="377"/>
                  </a:cubicBezTo>
                  <a:lnTo>
                    <a:pt x="580" y="1"/>
                  </a:ln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5089;p55"/>
            <p:cNvSpPr/>
            <p:nvPr/>
          </p:nvSpPr>
          <p:spPr>
            <a:xfrm>
              <a:off x="4609445" y="1277075"/>
              <a:ext cx="660026" cy="564670"/>
            </a:xfrm>
            <a:custGeom>
              <a:avLst/>
              <a:gdLst/>
              <a:ahLst/>
              <a:cxnLst/>
              <a:rect l="l" t="t" r="r" b="b"/>
              <a:pathLst>
                <a:path w="29798" h="25493" extrusionOk="0">
                  <a:moveTo>
                    <a:pt x="12423" y="1484"/>
                  </a:moveTo>
                  <a:cubicBezTo>
                    <a:pt x="12478" y="1484"/>
                    <a:pt x="12540" y="1511"/>
                    <a:pt x="12619" y="1527"/>
                  </a:cubicBezTo>
                  <a:cubicBezTo>
                    <a:pt x="12547" y="1563"/>
                    <a:pt x="12429" y="1626"/>
                    <a:pt x="12343" y="1626"/>
                  </a:cubicBezTo>
                  <a:cubicBezTo>
                    <a:pt x="12316" y="1626"/>
                    <a:pt x="12292" y="1620"/>
                    <a:pt x="12274" y="1605"/>
                  </a:cubicBezTo>
                  <a:cubicBezTo>
                    <a:pt x="12321" y="1511"/>
                    <a:pt x="12368" y="1484"/>
                    <a:pt x="12423" y="1484"/>
                  </a:cubicBezTo>
                  <a:close/>
                  <a:moveTo>
                    <a:pt x="20033" y="1668"/>
                  </a:moveTo>
                  <a:lnTo>
                    <a:pt x="20033" y="1668"/>
                  </a:lnTo>
                  <a:cubicBezTo>
                    <a:pt x="20127" y="1684"/>
                    <a:pt x="20237" y="1699"/>
                    <a:pt x="20331" y="1762"/>
                  </a:cubicBezTo>
                  <a:cubicBezTo>
                    <a:pt x="20314" y="1769"/>
                    <a:pt x="20296" y="1772"/>
                    <a:pt x="20278" y="1772"/>
                  </a:cubicBezTo>
                  <a:cubicBezTo>
                    <a:pt x="20211" y="1772"/>
                    <a:pt x="20131" y="1730"/>
                    <a:pt x="20033" y="1668"/>
                  </a:cubicBezTo>
                  <a:close/>
                  <a:moveTo>
                    <a:pt x="10595" y="1837"/>
                  </a:moveTo>
                  <a:cubicBezTo>
                    <a:pt x="10557" y="1848"/>
                    <a:pt x="10534" y="1856"/>
                    <a:pt x="10534" y="1856"/>
                  </a:cubicBezTo>
                  <a:cubicBezTo>
                    <a:pt x="10559" y="1852"/>
                    <a:pt x="10580" y="1845"/>
                    <a:pt x="10595" y="1837"/>
                  </a:cubicBezTo>
                  <a:close/>
                  <a:moveTo>
                    <a:pt x="21114" y="2185"/>
                  </a:moveTo>
                  <a:cubicBezTo>
                    <a:pt x="21121" y="2188"/>
                    <a:pt x="21129" y="2192"/>
                    <a:pt x="21136" y="2195"/>
                  </a:cubicBezTo>
                  <a:lnTo>
                    <a:pt x="21136" y="2195"/>
                  </a:lnTo>
                  <a:cubicBezTo>
                    <a:pt x="21129" y="2192"/>
                    <a:pt x="21122" y="2188"/>
                    <a:pt x="21114" y="2185"/>
                  </a:cubicBezTo>
                  <a:close/>
                  <a:moveTo>
                    <a:pt x="26985" y="5618"/>
                  </a:moveTo>
                  <a:cubicBezTo>
                    <a:pt x="26990" y="5618"/>
                    <a:pt x="27000" y="5626"/>
                    <a:pt x="27022" y="5648"/>
                  </a:cubicBezTo>
                  <a:lnTo>
                    <a:pt x="27022" y="5648"/>
                  </a:lnTo>
                  <a:cubicBezTo>
                    <a:pt x="27000" y="5650"/>
                    <a:pt x="26980" y="5655"/>
                    <a:pt x="26961" y="5665"/>
                  </a:cubicBezTo>
                  <a:cubicBezTo>
                    <a:pt x="26981" y="5645"/>
                    <a:pt x="26975" y="5618"/>
                    <a:pt x="26985" y="5618"/>
                  </a:cubicBezTo>
                  <a:close/>
                  <a:moveTo>
                    <a:pt x="26267" y="6263"/>
                  </a:moveTo>
                  <a:cubicBezTo>
                    <a:pt x="26268" y="6268"/>
                    <a:pt x="26269" y="6272"/>
                    <a:pt x="26271" y="6276"/>
                  </a:cubicBezTo>
                  <a:cubicBezTo>
                    <a:pt x="26270" y="6272"/>
                    <a:pt x="26268" y="6268"/>
                    <a:pt x="26267" y="6263"/>
                  </a:cubicBezTo>
                  <a:close/>
                  <a:moveTo>
                    <a:pt x="26412" y="6402"/>
                  </a:moveTo>
                  <a:lnTo>
                    <a:pt x="26412" y="6402"/>
                  </a:lnTo>
                  <a:cubicBezTo>
                    <a:pt x="26415" y="6403"/>
                    <a:pt x="26418" y="6403"/>
                    <a:pt x="26421" y="6404"/>
                  </a:cubicBezTo>
                  <a:lnTo>
                    <a:pt x="26421" y="6404"/>
                  </a:lnTo>
                  <a:lnTo>
                    <a:pt x="26412" y="6402"/>
                  </a:lnTo>
                  <a:close/>
                  <a:moveTo>
                    <a:pt x="2117" y="9599"/>
                  </a:moveTo>
                  <a:cubicBezTo>
                    <a:pt x="2109" y="9628"/>
                    <a:pt x="2101" y="9655"/>
                    <a:pt x="2093" y="9681"/>
                  </a:cubicBezTo>
                  <a:lnTo>
                    <a:pt x="2093" y="9681"/>
                  </a:lnTo>
                  <a:cubicBezTo>
                    <a:pt x="2108" y="9651"/>
                    <a:pt x="2117" y="9623"/>
                    <a:pt x="2117" y="9599"/>
                  </a:cubicBezTo>
                  <a:close/>
                  <a:moveTo>
                    <a:pt x="173" y="13831"/>
                  </a:moveTo>
                  <a:cubicBezTo>
                    <a:pt x="198" y="13940"/>
                    <a:pt x="201" y="13973"/>
                    <a:pt x="191" y="13973"/>
                  </a:cubicBezTo>
                  <a:cubicBezTo>
                    <a:pt x="183" y="13973"/>
                    <a:pt x="164" y="13947"/>
                    <a:pt x="142" y="13925"/>
                  </a:cubicBezTo>
                  <a:lnTo>
                    <a:pt x="173" y="13831"/>
                  </a:lnTo>
                  <a:close/>
                  <a:moveTo>
                    <a:pt x="27146" y="19108"/>
                  </a:moveTo>
                  <a:cubicBezTo>
                    <a:pt x="27146" y="19108"/>
                    <a:pt x="27100" y="19154"/>
                    <a:pt x="27039" y="19223"/>
                  </a:cubicBezTo>
                  <a:cubicBezTo>
                    <a:pt x="27039" y="19223"/>
                    <a:pt x="27039" y="19208"/>
                    <a:pt x="27039" y="19208"/>
                  </a:cubicBezTo>
                  <a:cubicBezTo>
                    <a:pt x="27116" y="19138"/>
                    <a:pt x="27146" y="19108"/>
                    <a:pt x="27146" y="19108"/>
                  </a:cubicBezTo>
                  <a:close/>
                  <a:moveTo>
                    <a:pt x="1425" y="19386"/>
                  </a:moveTo>
                  <a:cubicBezTo>
                    <a:pt x="1419" y="19395"/>
                    <a:pt x="1415" y="19409"/>
                    <a:pt x="1412" y="19427"/>
                  </a:cubicBezTo>
                  <a:cubicBezTo>
                    <a:pt x="1417" y="19414"/>
                    <a:pt x="1421" y="19400"/>
                    <a:pt x="1425" y="19386"/>
                  </a:cubicBezTo>
                  <a:close/>
                  <a:moveTo>
                    <a:pt x="25362" y="20775"/>
                  </a:moveTo>
                  <a:lnTo>
                    <a:pt x="25362" y="20775"/>
                  </a:lnTo>
                  <a:cubicBezTo>
                    <a:pt x="25360" y="20781"/>
                    <a:pt x="25357" y="20788"/>
                    <a:pt x="25353" y="20795"/>
                  </a:cubicBezTo>
                  <a:lnTo>
                    <a:pt x="25353" y="20795"/>
                  </a:lnTo>
                  <a:cubicBezTo>
                    <a:pt x="25357" y="20788"/>
                    <a:pt x="25360" y="20782"/>
                    <a:pt x="25362" y="20775"/>
                  </a:cubicBezTo>
                  <a:close/>
                  <a:moveTo>
                    <a:pt x="4405" y="21418"/>
                  </a:moveTo>
                  <a:cubicBezTo>
                    <a:pt x="4410" y="21426"/>
                    <a:pt x="4417" y="21436"/>
                    <a:pt x="4428" y="21447"/>
                  </a:cubicBezTo>
                  <a:lnTo>
                    <a:pt x="4428" y="21447"/>
                  </a:lnTo>
                  <a:lnTo>
                    <a:pt x="4405" y="21418"/>
                  </a:lnTo>
                  <a:close/>
                  <a:moveTo>
                    <a:pt x="12861" y="0"/>
                  </a:moveTo>
                  <a:cubicBezTo>
                    <a:pt x="12755" y="0"/>
                    <a:pt x="12536" y="82"/>
                    <a:pt x="12305" y="163"/>
                  </a:cubicBezTo>
                  <a:cubicBezTo>
                    <a:pt x="12097" y="233"/>
                    <a:pt x="11871" y="302"/>
                    <a:pt x="11673" y="302"/>
                  </a:cubicBezTo>
                  <a:cubicBezTo>
                    <a:pt x="11603" y="302"/>
                    <a:pt x="11536" y="293"/>
                    <a:pt x="11475" y="273"/>
                  </a:cubicBezTo>
                  <a:lnTo>
                    <a:pt x="11475" y="273"/>
                  </a:lnTo>
                  <a:cubicBezTo>
                    <a:pt x="11584" y="351"/>
                    <a:pt x="11694" y="414"/>
                    <a:pt x="11475" y="492"/>
                  </a:cubicBezTo>
                  <a:cubicBezTo>
                    <a:pt x="11414" y="506"/>
                    <a:pt x="11344" y="511"/>
                    <a:pt x="11267" y="511"/>
                  </a:cubicBezTo>
                  <a:cubicBezTo>
                    <a:pt x="11113" y="511"/>
                    <a:pt x="10934" y="492"/>
                    <a:pt x="10763" y="492"/>
                  </a:cubicBezTo>
                  <a:cubicBezTo>
                    <a:pt x="10536" y="492"/>
                    <a:pt x="10323" y="525"/>
                    <a:pt x="10205" y="680"/>
                  </a:cubicBezTo>
                  <a:cubicBezTo>
                    <a:pt x="10158" y="665"/>
                    <a:pt x="10127" y="649"/>
                    <a:pt x="10127" y="633"/>
                  </a:cubicBezTo>
                  <a:cubicBezTo>
                    <a:pt x="9876" y="743"/>
                    <a:pt x="9296" y="963"/>
                    <a:pt x="9170" y="1151"/>
                  </a:cubicBezTo>
                  <a:cubicBezTo>
                    <a:pt x="9115" y="1085"/>
                    <a:pt x="9041" y="1059"/>
                    <a:pt x="8955" y="1059"/>
                  </a:cubicBezTo>
                  <a:cubicBezTo>
                    <a:pt x="8753" y="1059"/>
                    <a:pt x="8488" y="1207"/>
                    <a:pt x="8246" y="1339"/>
                  </a:cubicBezTo>
                  <a:cubicBezTo>
                    <a:pt x="8012" y="1494"/>
                    <a:pt x="7794" y="1642"/>
                    <a:pt x="7654" y="1642"/>
                  </a:cubicBezTo>
                  <a:cubicBezTo>
                    <a:pt x="7597" y="1642"/>
                    <a:pt x="7552" y="1617"/>
                    <a:pt x="7525" y="1558"/>
                  </a:cubicBezTo>
                  <a:cubicBezTo>
                    <a:pt x="7525" y="1558"/>
                    <a:pt x="7524" y="1558"/>
                    <a:pt x="7524" y="1558"/>
                  </a:cubicBezTo>
                  <a:cubicBezTo>
                    <a:pt x="7498" y="1558"/>
                    <a:pt x="6788" y="1966"/>
                    <a:pt x="6788" y="1966"/>
                  </a:cubicBezTo>
                  <a:lnTo>
                    <a:pt x="6788" y="1919"/>
                  </a:lnTo>
                  <a:cubicBezTo>
                    <a:pt x="6286" y="2154"/>
                    <a:pt x="6208" y="2358"/>
                    <a:pt x="6098" y="2546"/>
                  </a:cubicBezTo>
                  <a:cubicBezTo>
                    <a:pt x="6071" y="2556"/>
                    <a:pt x="6052" y="2560"/>
                    <a:pt x="6040" y="2560"/>
                  </a:cubicBezTo>
                  <a:cubicBezTo>
                    <a:pt x="5998" y="2560"/>
                    <a:pt x="6036" y="2507"/>
                    <a:pt x="6036" y="2483"/>
                  </a:cubicBezTo>
                  <a:lnTo>
                    <a:pt x="6036" y="2483"/>
                  </a:lnTo>
                  <a:cubicBezTo>
                    <a:pt x="5330" y="2844"/>
                    <a:pt x="5268" y="2906"/>
                    <a:pt x="4907" y="3486"/>
                  </a:cubicBezTo>
                  <a:lnTo>
                    <a:pt x="4750" y="3423"/>
                  </a:lnTo>
                  <a:cubicBezTo>
                    <a:pt x="4672" y="3580"/>
                    <a:pt x="3731" y="3988"/>
                    <a:pt x="3324" y="4677"/>
                  </a:cubicBezTo>
                  <a:cubicBezTo>
                    <a:pt x="3324" y="4662"/>
                    <a:pt x="3308" y="4630"/>
                    <a:pt x="3340" y="4568"/>
                  </a:cubicBezTo>
                  <a:lnTo>
                    <a:pt x="3340" y="4568"/>
                  </a:lnTo>
                  <a:cubicBezTo>
                    <a:pt x="3214" y="4771"/>
                    <a:pt x="3057" y="4944"/>
                    <a:pt x="2885" y="5116"/>
                  </a:cubicBezTo>
                  <a:cubicBezTo>
                    <a:pt x="2713" y="5289"/>
                    <a:pt x="2540" y="5461"/>
                    <a:pt x="2383" y="5634"/>
                  </a:cubicBezTo>
                  <a:cubicBezTo>
                    <a:pt x="2054" y="5963"/>
                    <a:pt x="1851" y="6308"/>
                    <a:pt x="1992" y="6574"/>
                  </a:cubicBezTo>
                  <a:lnTo>
                    <a:pt x="1835" y="7138"/>
                  </a:lnTo>
                  <a:cubicBezTo>
                    <a:pt x="1946" y="6965"/>
                    <a:pt x="2007" y="6906"/>
                    <a:pt x="2042" y="6906"/>
                  </a:cubicBezTo>
                  <a:cubicBezTo>
                    <a:pt x="2115" y="6906"/>
                    <a:pt x="2075" y="7161"/>
                    <a:pt x="2148" y="7161"/>
                  </a:cubicBezTo>
                  <a:cubicBezTo>
                    <a:pt x="2163" y="7161"/>
                    <a:pt x="2184" y="7150"/>
                    <a:pt x="2211" y="7123"/>
                  </a:cubicBezTo>
                  <a:lnTo>
                    <a:pt x="2211" y="7123"/>
                  </a:lnTo>
                  <a:cubicBezTo>
                    <a:pt x="2148" y="7264"/>
                    <a:pt x="2023" y="7389"/>
                    <a:pt x="1945" y="7467"/>
                  </a:cubicBezTo>
                  <a:cubicBezTo>
                    <a:pt x="1909" y="7497"/>
                    <a:pt x="1878" y="7513"/>
                    <a:pt x="1856" y="7513"/>
                  </a:cubicBezTo>
                  <a:cubicBezTo>
                    <a:pt x="1821" y="7513"/>
                    <a:pt x="1812" y="7471"/>
                    <a:pt x="1851" y="7373"/>
                  </a:cubicBezTo>
                  <a:lnTo>
                    <a:pt x="1898" y="7342"/>
                  </a:lnTo>
                  <a:cubicBezTo>
                    <a:pt x="1875" y="7314"/>
                    <a:pt x="1852" y="7302"/>
                    <a:pt x="1828" y="7302"/>
                  </a:cubicBezTo>
                  <a:cubicBezTo>
                    <a:pt x="1646" y="7302"/>
                    <a:pt x="1431" y="8022"/>
                    <a:pt x="1278" y="8022"/>
                  </a:cubicBezTo>
                  <a:cubicBezTo>
                    <a:pt x="1270" y="8022"/>
                    <a:pt x="1263" y="8020"/>
                    <a:pt x="1255" y="8016"/>
                  </a:cubicBezTo>
                  <a:cubicBezTo>
                    <a:pt x="706" y="9364"/>
                    <a:pt x="236" y="10728"/>
                    <a:pt x="111" y="12091"/>
                  </a:cubicBezTo>
                  <a:lnTo>
                    <a:pt x="346" y="11966"/>
                  </a:lnTo>
                  <a:lnTo>
                    <a:pt x="299" y="12421"/>
                  </a:lnTo>
                  <a:cubicBezTo>
                    <a:pt x="279" y="12473"/>
                    <a:pt x="246" y="12509"/>
                    <a:pt x="216" y="12509"/>
                  </a:cubicBezTo>
                  <a:cubicBezTo>
                    <a:pt x="174" y="12509"/>
                    <a:pt x="139" y="12440"/>
                    <a:pt x="158" y="12248"/>
                  </a:cubicBezTo>
                  <a:lnTo>
                    <a:pt x="158" y="12248"/>
                  </a:lnTo>
                  <a:cubicBezTo>
                    <a:pt x="17" y="12421"/>
                    <a:pt x="220" y="12812"/>
                    <a:pt x="267" y="12828"/>
                  </a:cubicBezTo>
                  <a:cubicBezTo>
                    <a:pt x="242" y="13006"/>
                    <a:pt x="212" y="13068"/>
                    <a:pt x="181" y="13068"/>
                  </a:cubicBezTo>
                  <a:cubicBezTo>
                    <a:pt x="111" y="13068"/>
                    <a:pt x="37" y="12735"/>
                    <a:pt x="10" y="12735"/>
                  </a:cubicBezTo>
                  <a:cubicBezTo>
                    <a:pt x="6" y="12735"/>
                    <a:pt x="3" y="12744"/>
                    <a:pt x="1" y="12765"/>
                  </a:cubicBezTo>
                  <a:cubicBezTo>
                    <a:pt x="1" y="12765"/>
                    <a:pt x="1" y="12828"/>
                    <a:pt x="17" y="12906"/>
                  </a:cubicBezTo>
                  <a:lnTo>
                    <a:pt x="17" y="13047"/>
                  </a:lnTo>
                  <a:lnTo>
                    <a:pt x="48" y="12985"/>
                  </a:lnTo>
                  <a:cubicBezTo>
                    <a:pt x="142" y="13204"/>
                    <a:pt x="236" y="13220"/>
                    <a:pt x="220" y="13627"/>
                  </a:cubicBezTo>
                  <a:cubicBezTo>
                    <a:pt x="173" y="13894"/>
                    <a:pt x="79" y="13769"/>
                    <a:pt x="79" y="13863"/>
                  </a:cubicBezTo>
                  <a:cubicBezTo>
                    <a:pt x="64" y="13863"/>
                    <a:pt x="64" y="13910"/>
                    <a:pt x="79" y="14035"/>
                  </a:cubicBezTo>
                  <a:lnTo>
                    <a:pt x="95" y="14631"/>
                  </a:lnTo>
                  <a:lnTo>
                    <a:pt x="267" y="14380"/>
                  </a:lnTo>
                  <a:cubicBezTo>
                    <a:pt x="334" y="14558"/>
                    <a:pt x="330" y="14761"/>
                    <a:pt x="378" y="14761"/>
                  </a:cubicBezTo>
                  <a:cubicBezTo>
                    <a:pt x="396" y="14761"/>
                    <a:pt x="421" y="14733"/>
                    <a:pt x="460" y="14665"/>
                  </a:cubicBezTo>
                  <a:lnTo>
                    <a:pt x="460" y="14665"/>
                  </a:lnTo>
                  <a:cubicBezTo>
                    <a:pt x="347" y="14883"/>
                    <a:pt x="365" y="15430"/>
                    <a:pt x="471" y="15947"/>
                  </a:cubicBezTo>
                  <a:cubicBezTo>
                    <a:pt x="503" y="16073"/>
                    <a:pt x="534" y="16198"/>
                    <a:pt x="550" y="16323"/>
                  </a:cubicBezTo>
                  <a:cubicBezTo>
                    <a:pt x="581" y="16449"/>
                    <a:pt x="612" y="16559"/>
                    <a:pt x="644" y="16668"/>
                  </a:cubicBezTo>
                  <a:cubicBezTo>
                    <a:pt x="691" y="16872"/>
                    <a:pt x="722" y="17029"/>
                    <a:pt x="722" y="17091"/>
                  </a:cubicBezTo>
                  <a:cubicBezTo>
                    <a:pt x="816" y="17264"/>
                    <a:pt x="910" y="17421"/>
                    <a:pt x="988" y="17593"/>
                  </a:cubicBezTo>
                  <a:cubicBezTo>
                    <a:pt x="1051" y="17781"/>
                    <a:pt x="1098" y="17969"/>
                    <a:pt x="1177" y="18189"/>
                  </a:cubicBezTo>
                  <a:cubicBezTo>
                    <a:pt x="1177" y="18125"/>
                    <a:pt x="1217" y="18061"/>
                    <a:pt x="1273" y="18061"/>
                  </a:cubicBezTo>
                  <a:cubicBezTo>
                    <a:pt x="1328" y="18061"/>
                    <a:pt x="1397" y="18121"/>
                    <a:pt x="1459" y="18298"/>
                  </a:cubicBezTo>
                  <a:cubicBezTo>
                    <a:pt x="1239" y="18314"/>
                    <a:pt x="1255" y="18486"/>
                    <a:pt x="1318" y="18722"/>
                  </a:cubicBezTo>
                  <a:cubicBezTo>
                    <a:pt x="1362" y="18941"/>
                    <a:pt x="1474" y="19188"/>
                    <a:pt x="1425" y="19386"/>
                  </a:cubicBezTo>
                  <a:lnTo>
                    <a:pt x="1425" y="19386"/>
                  </a:lnTo>
                  <a:cubicBezTo>
                    <a:pt x="1431" y="19375"/>
                    <a:pt x="1439" y="19370"/>
                    <a:pt x="1448" y="19370"/>
                  </a:cubicBezTo>
                  <a:cubicBezTo>
                    <a:pt x="1501" y="19370"/>
                    <a:pt x="1598" y="19556"/>
                    <a:pt x="1694" y="19725"/>
                  </a:cubicBezTo>
                  <a:cubicBezTo>
                    <a:pt x="1786" y="19878"/>
                    <a:pt x="1878" y="20012"/>
                    <a:pt x="1935" y="20012"/>
                  </a:cubicBezTo>
                  <a:cubicBezTo>
                    <a:pt x="1966" y="20012"/>
                    <a:pt x="1986" y="19974"/>
                    <a:pt x="1992" y="19882"/>
                  </a:cubicBezTo>
                  <a:lnTo>
                    <a:pt x="1992" y="19882"/>
                  </a:lnTo>
                  <a:cubicBezTo>
                    <a:pt x="2117" y="20195"/>
                    <a:pt x="1866" y="19976"/>
                    <a:pt x="1898" y="20242"/>
                  </a:cubicBezTo>
                  <a:cubicBezTo>
                    <a:pt x="2023" y="20399"/>
                    <a:pt x="2148" y="20571"/>
                    <a:pt x="2258" y="20759"/>
                  </a:cubicBezTo>
                  <a:cubicBezTo>
                    <a:pt x="2321" y="20838"/>
                    <a:pt x="2368" y="20932"/>
                    <a:pt x="2430" y="21041"/>
                  </a:cubicBezTo>
                  <a:cubicBezTo>
                    <a:pt x="2493" y="21135"/>
                    <a:pt x="2556" y="21229"/>
                    <a:pt x="2603" y="21324"/>
                  </a:cubicBezTo>
                  <a:cubicBezTo>
                    <a:pt x="2728" y="21527"/>
                    <a:pt x="2854" y="21731"/>
                    <a:pt x="3010" y="21919"/>
                  </a:cubicBezTo>
                  <a:cubicBezTo>
                    <a:pt x="3167" y="22107"/>
                    <a:pt x="3308" y="22311"/>
                    <a:pt x="3496" y="22468"/>
                  </a:cubicBezTo>
                  <a:cubicBezTo>
                    <a:pt x="3533" y="22443"/>
                    <a:pt x="3512" y="22330"/>
                    <a:pt x="3602" y="22330"/>
                  </a:cubicBezTo>
                  <a:cubicBezTo>
                    <a:pt x="3626" y="22330"/>
                    <a:pt x="3657" y="22338"/>
                    <a:pt x="3700" y="22358"/>
                  </a:cubicBezTo>
                  <a:cubicBezTo>
                    <a:pt x="3700" y="22358"/>
                    <a:pt x="3747" y="22499"/>
                    <a:pt x="3794" y="22625"/>
                  </a:cubicBezTo>
                  <a:cubicBezTo>
                    <a:pt x="3841" y="22766"/>
                    <a:pt x="3904" y="22907"/>
                    <a:pt x="3904" y="22907"/>
                  </a:cubicBezTo>
                  <a:cubicBezTo>
                    <a:pt x="3944" y="22932"/>
                    <a:pt x="3983" y="22939"/>
                    <a:pt x="4022" y="22939"/>
                  </a:cubicBezTo>
                  <a:cubicBezTo>
                    <a:pt x="4067" y="22939"/>
                    <a:pt x="4111" y="22930"/>
                    <a:pt x="4155" y="22930"/>
                  </a:cubicBezTo>
                  <a:cubicBezTo>
                    <a:pt x="4237" y="22930"/>
                    <a:pt x="4319" y="22962"/>
                    <a:pt x="4405" y="23142"/>
                  </a:cubicBezTo>
                  <a:cubicBezTo>
                    <a:pt x="4393" y="23094"/>
                    <a:pt x="4381" y="23027"/>
                    <a:pt x="4426" y="23027"/>
                  </a:cubicBezTo>
                  <a:cubicBezTo>
                    <a:pt x="4440" y="23027"/>
                    <a:pt x="4458" y="23033"/>
                    <a:pt x="4484" y="23048"/>
                  </a:cubicBezTo>
                  <a:cubicBezTo>
                    <a:pt x="4641" y="23236"/>
                    <a:pt x="4844" y="23361"/>
                    <a:pt x="5032" y="23518"/>
                  </a:cubicBezTo>
                  <a:cubicBezTo>
                    <a:pt x="5236" y="23659"/>
                    <a:pt x="5456" y="23784"/>
                    <a:pt x="5675" y="23894"/>
                  </a:cubicBezTo>
                  <a:cubicBezTo>
                    <a:pt x="5785" y="23941"/>
                    <a:pt x="5895" y="24004"/>
                    <a:pt x="6004" y="24051"/>
                  </a:cubicBezTo>
                  <a:lnTo>
                    <a:pt x="6318" y="24192"/>
                  </a:lnTo>
                  <a:cubicBezTo>
                    <a:pt x="6537" y="24286"/>
                    <a:pt x="6757" y="24364"/>
                    <a:pt x="6992" y="24443"/>
                  </a:cubicBezTo>
                  <a:cubicBezTo>
                    <a:pt x="7885" y="24772"/>
                    <a:pt x="8779" y="25070"/>
                    <a:pt x="9703" y="25493"/>
                  </a:cubicBezTo>
                  <a:cubicBezTo>
                    <a:pt x="9554" y="25393"/>
                    <a:pt x="9569" y="25370"/>
                    <a:pt x="9652" y="25370"/>
                  </a:cubicBezTo>
                  <a:cubicBezTo>
                    <a:pt x="9700" y="25370"/>
                    <a:pt x="9770" y="25377"/>
                    <a:pt x="9844" y="25383"/>
                  </a:cubicBezTo>
                  <a:cubicBezTo>
                    <a:pt x="9719" y="25352"/>
                    <a:pt x="9860" y="25258"/>
                    <a:pt x="9844" y="25179"/>
                  </a:cubicBezTo>
                  <a:lnTo>
                    <a:pt x="9844" y="25179"/>
                  </a:lnTo>
                  <a:cubicBezTo>
                    <a:pt x="9845" y="25179"/>
                    <a:pt x="10048" y="25258"/>
                    <a:pt x="10236" y="25336"/>
                  </a:cubicBezTo>
                  <a:cubicBezTo>
                    <a:pt x="10424" y="25430"/>
                    <a:pt x="10628" y="25477"/>
                    <a:pt x="10628" y="25477"/>
                  </a:cubicBezTo>
                  <a:cubicBezTo>
                    <a:pt x="10687" y="25407"/>
                    <a:pt x="10825" y="25398"/>
                    <a:pt x="10983" y="25398"/>
                  </a:cubicBezTo>
                  <a:cubicBezTo>
                    <a:pt x="11036" y="25398"/>
                    <a:pt x="11091" y="25399"/>
                    <a:pt x="11145" y="25399"/>
                  </a:cubicBezTo>
                  <a:cubicBezTo>
                    <a:pt x="11189" y="25402"/>
                    <a:pt x="11233" y="25404"/>
                    <a:pt x="11275" y="25404"/>
                  </a:cubicBezTo>
                  <a:cubicBezTo>
                    <a:pt x="11430" y="25404"/>
                    <a:pt x="11563" y="25379"/>
                    <a:pt x="11600" y="25305"/>
                  </a:cubicBezTo>
                  <a:lnTo>
                    <a:pt x="11600" y="25305"/>
                  </a:lnTo>
                  <a:lnTo>
                    <a:pt x="11334" y="25336"/>
                  </a:lnTo>
                  <a:cubicBezTo>
                    <a:pt x="11506" y="25226"/>
                    <a:pt x="11381" y="25101"/>
                    <a:pt x="11239" y="24976"/>
                  </a:cubicBezTo>
                  <a:cubicBezTo>
                    <a:pt x="11098" y="24835"/>
                    <a:pt x="10926" y="24678"/>
                    <a:pt x="10957" y="24537"/>
                  </a:cubicBezTo>
                  <a:lnTo>
                    <a:pt x="10957" y="24537"/>
                  </a:lnTo>
                  <a:cubicBezTo>
                    <a:pt x="10899" y="24571"/>
                    <a:pt x="10838" y="24585"/>
                    <a:pt x="10773" y="24585"/>
                  </a:cubicBezTo>
                  <a:cubicBezTo>
                    <a:pt x="10630" y="24585"/>
                    <a:pt x="10472" y="24514"/>
                    <a:pt x="10299" y="24427"/>
                  </a:cubicBezTo>
                  <a:cubicBezTo>
                    <a:pt x="10174" y="24380"/>
                    <a:pt x="10048" y="24317"/>
                    <a:pt x="9923" y="24302"/>
                  </a:cubicBezTo>
                  <a:cubicBezTo>
                    <a:pt x="9852" y="24286"/>
                    <a:pt x="9782" y="24274"/>
                    <a:pt x="9709" y="24274"/>
                  </a:cubicBezTo>
                  <a:cubicBezTo>
                    <a:pt x="9637" y="24274"/>
                    <a:pt x="9562" y="24286"/>
                    <a:pt x="9484" y="24317"/>
                  </a:cubicBezTo>
                  <a:cubicBezTo>
                    <a:pt x="9374" y="24239"/>
                    <a:pt x="9609" y="24255"/>
                    <a:pt x="9547" y="24176"/>
                  </a:cubicBezTo>
                  <a:lnTo>
                    <a:pt x="9547" y="24176"/>
                  </a:lnTo>
                  <a:cubicBezTo>
                    <a:pt x="9480" y="24210"/>
                    <a:pt x="9407" y="24229"/>
                    <a:pt x="9323" y="24229"/>
                  </a:cubicBezTo>
                  <a:cubicBezTo>
                    <a:pt x="9209" y="24229"/>
                    <a:pt x="9075" y="24194"/>
                    <a:pt x="8904" y="24114"/>
                  </a:cubicBezTo>
                  <a:lnTo>
                    <a:pt x="8951" y="24098"/>
                  </a:lnTo>
                  <a:cubicBezTo>
                    <a:pt x="8058" y="23863"/>
                    <a:pt x="7728" y="23612"/>
                    <a:pt x="6804" y="23126"/>
                  </a:cubicBezTo>
                  <a:lnTo>
                    <a:pt x="6804" y="23126"/>
                  </a:lnTo>
                  <a:lnTo>
                    <a:pt x="6819" y="23299"/>
                  </a:lnTo>
                  <a:cubicBezTo>
                    <a:pt x="6631" y="23189"/>
                    <a:pt x="6600" y="23126"/>
                    <a:pt x="6521" y="23048"/>
                  </a:cubicBezTo>
                  <a:lnTo>
                    <a:pt x="6521" y="23048"/>
                  </a:lnTo>
                  <a:cubicBezTo>
                    <a:pt x="6192" y="23142"/>
                    <a:pt x="7086" y="23314"/>
                    <a:pt x="6788" y="23440"/>
                  </a:cubicBezTo>
                  <a:cubicBezTo>
                    <a:pt x="6741" y="23346"/>
                    <a:pt x="6631" y="23251"/>
                    <a:pt x="6490" y="23173"/>
                  </a:cubicBezTo>
                  <a:cubicBezTo>
                    <a:pt x="6349" y="23095"/>
                    <a:pt x="6192" y="23001"/>
                    <a:pt x="6020" y="22907"/>
                  </a:cubicBezTo>
                  <a:cubicBezTo>
                    <a:pt x="5942" y="22860"/>
                    <a:pt x="5863" y="22828"/>
                    <a:pt x="5785" y="22781"/>
                  </a:cubicBezTo>
                  <a:cubicBezTo>
                    <a:pt x="5722" y="22734"/>
                    <a:pt x="5659" y="22672"/>
                    <a:pt x="5597" y="22625"/>
                  </a:cubicBezTo>
                  <a:cubicBezTo>
                    <a:pt x="5487" y="22530"/>
                    <a:pt x="5424" y="22436"/>
                    <a:pt x="5424" y="22342"/>
                  </a:cubicBezTo>
                  <a:cubicBezTo>
                    <a:pt x="5368" y="22303"/>
                    <a:pt x="5335" y="22288"/>
                    <a:pt x="5315" y="22288"/>
                  </a:cubicBezTo>
                  <a:cubicBezTo>
                    <a:pt x="5261" y="22288"/>
                    <a:pt x="5306" y="22397"/>
                    <a:pt x="5252" y="22397"/>
                  </a:cubicBezTo>
                  <a:cubicBezTo>
                    <a:pt x="5232" y="22397"/>
                    <a:pt x="5198" y="22382"/>
                    <a:pt x="5142" y="22342"/>
                  </a:cubicBezTo>
                  <a:lnTo>
                    <a:pt x="5126" y="22217"/>
                  </a:lnTo>
                  <a:lnTo>
                    <a:pt x="5001" y="22248"/>
                  </a:lnTo>
                  <a:cubicBezTo>
                    <a:pt x="4844" y="22107"/>
                    <a:pt x="4829" y="21951"/>
                    <a:pt x="4876" y="21888"/>
                  </a:cubicBezTo>
                  <a:lnTo>
                    <a:pt x="4876" y="21888"/>
                  </a:lnTo>
                  <a:cubicBezTo>
                    <a:pt x="4907" y="21935"/>
                    <a:pt x="5001" y="21966"/>
                    <a:pt x="5048" y="21998"/>
                  </a:cubicBezTo>
                  <a:cubicBezTo>
                    <a:pt x="4906" y="21784"/>
                    <a:pt x="4530" y="21557"/>
                    <a:pt x="4428" y="21447"/>
                  </a:cubicBezTo>
                  <a:lnTo>
                    <a:pt x="4428" y="21447"/>
                  </a:lnTo>
                  <a:lnTo>
                    <a:pt x="4594" y="21668"/>
                  </a:lnTo>
                  <a:cubicBezTo>
                    <a:pt x="4500" y="21606"/>
                    <a:pt x="4421" y="21527"/>
                    <a:pt x="4327" y="21465"/>
                  </a:cubicBezTo>
                  <a:cubicBezTo>
                    <a:pt x="4233" y="21386"/>
                    <a:pt x="4170" y="21292"/>
                    <a:pt x="4076" y="21198"/>
                  </a:cubicBezTo>
                  <a:cubicBezTo>
                    <a:pt x="3998" y="21104"/>
                    <a:pt x="3920" y="21026"/>
                    <a:pt x="3841" y="20932"/>
                  </a:cubicBezTo>
                  <a:lnTo>
                    <a:pt x="3622" y="20634"/>
                  </a:lnTo>
                  <a:cubicBezTo>
                    <a:pt x="3543" y="20540"/>
                    <a:pt x="3465" y="20446"/>
                    <a:pt x="3402" y="20336"/>
                  </a:cubicBezTo>
                  <a:cubicBezTo>
                    <a:pt x="3324" y="20242"/>
                    <a:pt x="3261" y="20148"/>
                    <a:pt x="3183" y="20038"/>
                  </a:cubicBezTo>
                  <a:cubicBezTo>
                    <a:pt x="3042" y="19850"/>
                    <a:pt x="2916" y="19662"/>
                    <a:pt x="2775" y="19490"/>
                  </a:cubicBezTo>
                  <a:lnTo>
                    <a:pt x="2744" y="19568"/>
                  </a:lnTo>
                  <a:cubicBezTo>
                    <a:pt x="2525" y="19302"/>
                    <a:pt x="2493" y="19176"/>
                    <a:pt x="2446" y="19019"/>
                  </a:cubicBezTo>
                  <a:cubicBezTo>
                    <a:pt x="2415" y="18878"/>
                    <a:pt x="2383" y="18722"/>
                    <a:pt x="2211" y="18392"/>
                  </a:cubicBezTo>
                  <a:lnTo>
                    <a:pt x="2211" y="18392"/>
                  </a:lnTo>
                  <a:lnTo>
                    <a:pt x="2242" y="18408"/>
                  </a:lnTo>
                  <a:cubicBezTo>
                    <a:pt x="2117" y="18298"/>
                    <a:pt x="2023" y="18110"/>
                    <a:pt x="1945" y="17922"/>
                  </a:cubicBezTo>
                  <a:lnTo>
                    <a:pt x="1945" y="17922"/>
                  </a:lnTo>
                  <a:cubicBezTo>
                    <a:pt x="1961" y="17939"/>
                    <a:pt x="1975" y="17946"/>
                    <a:pt x="1985" y="17946"/>
                  </a:cubicBezTo>
                  <a:cubicBezTo>
                    <a:pt x="2046" y="17946"/>
                    <a:pt x="2005" y="17687"/>
                    <a:pt x="2069" y="17687"/>
                  </a:cubicBezTo>
                  <a:cubicBezTo>
                    <a:pt x="2084" y="17687"/>
                    <a:pt x="2104" y="17701"/>
                    <a:pt x="2133" y="17734"/>
                  </a:cubicBezTo>
                  <a:cubicBezTo>
                    <a:pt x="1772" y="17076"/>
                    <a:pt x="1929" y="17421"/>
                    <a:pt x="1537" y="17029"/>
                  </a:cubicBezTo>
                  <a:lnTo>
                    <a:pt x="1615" y="16888"/>
                  </a:lnTo>
                  <a:cubicBezTo>
                    <a:pt x="1474" y="16747"/>
                    <a:pt x="1412" y="16747"/>
                    <a:pt x="1286" y="16386"/>
                  </a:cubicBezTo>
                  <a:lnTo>
                    <a:pt x="1286" y="16386"/>
                  </a:lnTo>
                  <a:cubicBezTo>
                    <a:pt x="1324" y="16448"/>
                    <a:pt x="1350" y="16470"/>
                    <a:pt x="1371" y="16470"/>
                  </a:cubicBezTo>
                  <a:cubicBezTo>
                    <a:pt x="1423" y="16470"/>
                    <a:pt x="1438" y="16326"/>
                    <a:pt x="1504" y="16326"/>
                  </a:cubicBezTo>
                  <a:cubicBezTo>
                    <a:pt x="1530" y="16326"/>
                    <a:pt x="1566" y="16350"/>
                    <a:pt x="1615" y="16417"/>
                  </a:cubicBezTo>
                  <a:cubicBezTo>
                    <a:pt x="1615" y="16010"/>
                    <a:pt x="1537" y="15743"/>
                    <a:pt x="1427" y="15508"/>
                  </a:cubicBezTo>
                  <a:cubicBezTo>
                    <a:pt x="1333" y="15289"/>
                    <a:pt x="1286" y="15101"/>
                    <a:pt x="1443" y="14897"/>
                  </a:cubicBezTo>
                  <a:cubicBezTo>
                    <a:pt x="1396" y="14855"/>
                    <a:pt x="1361" y="14837"/>
                    <a:pt x="1334" y="14837"/>
                  </a:cubicBezTo>
                  <a:cubicBezTo>
                    <a:pt x="1180" y="14837"/>
                    <a:pt x="1318" y="15438"/>
                    <a:pt x="1287" y="15438"/>
                  </a:cubicBezTo>
                  <a:cubicBezTo>
                    <a:pt x="1284" y="15438"/>
                    <a:pt x="1279" y="15430"/>
                    <a:pt x="1271" y="15414"/>
                  </a:cubicBezTo>
                  <a:cubicBezTo>
                    <a:pt x="1260" y="15446"/>
                    <a:pt x="1244" y="15460"/>
                    <a:pt x="1226" y="15460"/>
                  </a:cubicBezTo>
                  <a:cubicBezTo>
                    <a:pt x="1189" y="15460"/>
                    <a:pt x="1140" y="15404"/>
                    <a:pt x="1098" y="15320"/>
                  </a:cubicBezTo>
                  <a:cubicBezTo>
                    <a:pt x="1051" y="15195"/>
                    <a:pt x="1004" y="15022"/>
                    <a:pt x="1004" y="14897"/>
                  </a:cubicBezTo>
                  <a:cubicBezTo>
                    <a:pt x="988" y="14756"/>
                    <a:pt x="1067" y="14646"/>
                    <a:pt x="1161" y="14474"/>
                  </a:cubicBezTo>
                  <a:cubicBezTo>
                    <a:pt x="1237" y="14322"/>
                    <a:pt x="1328" y="14125"/>
                    <a:pt x="1304" y="13827"/>
                  </a:cubicBezTo>
                  <a:lnTo>
                    <a:pt x="1304" y="13827"/>
                  </a:lnTo>
                  <a:cubicBezTo>
                    <a:pt x="1312" y="13864"/>
                    <a:pt x="1333" y="13873"/>
                    <a:pt x="1333" y="13925"/>
                  </a:cubicBezTo>
                  <a:cubicBezTo>
                    <a:pt x="1396" y="13690"/>
                    <a:pt x="1224" y="13471"/>
                    <a:pt x="1349" y="13173"/>
                  </a:cubicBezTo>
                  <a:cubicBezTo>
                    <a:pt x="1161" y="13016"/>
                    <a:pt x="1365" y="12812"/>
                    <a:pt x="1130" y="12750"/>
                  </a:cubicBezTo>
                  <a:cubicBezTo>
                    <a:pt x="1130" y="12750"/>
                    <a:pt x="1130" y="12781"/>
                    <a:pt x="1130" y="12844"/>
                  </a:cubicBezTo>
                  <a:cubicBezTo>
                    <a:pt x="1130" y="12891"/>
                    <a:pt x="1145" y="12969"/>
                    <a:pt x="1145" y="13047"/>
                  </a:cubicBezTo>
                  <a:lnTo>
                    <a:pt x="1177" y="13330"/>
                  </a:lnTo>
                  <a:cubicBezTo>
                    <a:pt x="1145" y="13173"/>
                    <a:pt x="1051" y="13000"/>
                    <a:pt x="1004" y="12812"/>
                  </a:cubicBezTo>
                  <a:cubicBezTo>
                    <a:pt x="957" y="12624"/>
                    <a:pt x="926" y="12405"/>
                    <a:pt x="1020" y="12138"/>
                  </a:cubicBezTo>
                  <a:cubicBezTo>
                    <a:pt x="1067" y="12185"/>
                    <a:pt x="1114" y="12342"/>
                    <a:pt x="1145" y="12468"/>
                  </a:cubicBezTo>
                  <a:cubicBezTo>
                    <a:pt x="1224" y="12311"/>
                    <a:pt x="1114" y="12154"/>
                    <a:pt x="1192" y="11997"/>
                  </a:cubicBezTo>
                  <a:lnTo>
                    <a:pt x="1192" y="11997"/>
                  </a:lnTo>
                  <a:cubicBezTo>
                    <a:pt x="1318" y="12029"/>
                    <a:pt x="1318" y="12201"/>
                    <a:pt x="1302" y="12421"/>
                  </a:cubicBezTo>
                  <a:cubicBezTo>
                    <a:pt x="1302" y="12624"/>
                    <a:pt x="1271" y="12891"/>
                    <a:pt x="1380" y="13063"/>
                  </a:cubicBezTo>
                  <a:cubicBezTo>
                    <a:pt x="1447" y="12917"/>
                    <a:pt x="1300" y="12536"/>
                    <a:pt x="1395" y="12536"/>
                  </a:cubicBezTo>
                  <a:cubicBezTo>
                    <a:pt x="1413" y="12536"/>
                    <a:pt x="1438" y="12548"/>
                    <a:pt x="1474" y="12577"/>
                  </a:cubicBezTo>
                  <a:cubicBezTo>
                    <a:pt x="1318" y="12452"/>
                    <a:pt x="1349" y="12295"/>
                    <a:pt x="1380" y="12107"/>
                  </a:cubicBezTo>
                  <a:cubicBezTo>
                    <a:pt x="1412" y="11935"/>
                    <a:pt x="1474" y="11747"/>
                    <a:pt x="1365" y="11527"/>
                  </a:cubicBezTo>
                  <a:lnTo>
                    <a:pt x="1365" y="11527"/>
                  </a:lnTo>
                  <a:lnTo>
                    <a:pt x="1506" y="11574"/>
                  </a:lnTo>
                  <a:cubicBezTo>
                    <a:pt x="1490" y="11496"/>
                    <a:pt x="1443" y="11355"/>
                    <a:pt x="1459" y="11229"/>
                  </a:cubicBezTo>
                  <a:lnTo>
                    <a:pt x="1459" y="11229"/>
                  </a:lnTo>
                  <a:cubicBezTo>
                    <a:pt x="1459" y="11229"/>
                    <a:pt x="1506" y="11292"/>
                    <a:pt x="1537" y="11355"/>
                  </a:cubicBezTo>
                  <a:lnTo>
                    <a:pt x="1615" y="11480"/>
                  </a:lnTo>
                  <a:cubicBezTo>
                    <a:pt x="1506" y="11104"/>
                    <a:pt x="1866" y="10853"/>
                    <a:pt x="1835" y="10524"/>
                  </a:cubicBezTo>
                  <a:lnTo>
                    <a:pt x="1835" y="10524"/>
                  </a:lnTo>
                  <a:cubicBezTo>
                    <a:pt x="1789" y="10806"/>
                    <a:pt x="1749" y="10871"/>
                    <a:pt x="1706" y="10871"/>
                  </a:cubicBezTo>
                  <a:cubicBezTo>
                    <a:pt x="1669" y="10871"/>
                    <a:pt x="1630" y="10823"/>
                    <a:pt x="1584" y="10823"/>
                  </a:cubicBezTo>
                  <a:cubicBezTo>
                    <a:pt x="1556" y="10823"/>
                    <a:pt x="1525" y="10841"/>
                    <a:pt x="1490" y="10900"/>
                  </a:cubicBezTo>
                  <a:cubicBezTo>
                    <a:pt x="1459" y="10461"/>
                    <a:pt x="1584" y="10367"/>
                    <a:pt x="1725" y="10257"/>
                  </a:cubicBezTo>
                  <a:cubicBezTo>
                    <a:pt x="1804" y="10210"/>
                    <a:pt x="1866" y="10148"/>
                    <a:pt x="1945" y="10054"/>
                  </a:cubicBezTo>
                  <a:cubicBezTo>
                    <a:pt x="1999" y="9972"/>
                    <a:pt x="2042" y="9854"/>
                    <a:pt x="2093" y="9681"/>
                  </a:cubicBezTo>
                  <a:lnTo>
                    <a:pt x="2093" y="9681"/>
                  </a:lnTo>
                  <a:cubicBezTo>
                    <a:pt x="2069" y="9729"/>
                    <a:pt x="2031" y="9780"/>
                    <a:pt x="1992" y="9819"/>
                  </a:cubicBezTo>
                  <a:cubicBezTo>
                    <a:pt x="1967" y="9860"/>
                    <a:pt x="1942" y="9883"/>
                    <a:pt x="1922" y="9883"/>
                  </a:cubicBezTo>
                  <a:cubicBezTo>
                    <a:pt x="1904" y="9883"/>
                    <a:pt x="1889" y="9863"/>
                    <a:pt x="1882" y="9819"/>
                  </a:cubicBezTo>
                  <a:cubicBezTo>
                    <a:pt x="1976" y="9646"/>
                    <a:pt x="2101" y="9442"/>
                    <a:pt x="2195" y="9364"/>
                  </a:cubicBezTo>
                  <a:cubicBezTo>
                    <a:pt x="2255" y="9159"/>
                    <a:pt x="2253" y="9101"/>
                    <a:pt x="2225" y="9101"/>
                  </a:cubicBezTo>
                  <a:cubicBezTo>
                    <a:pt x="2188" y="9101"/>
                    <a:pt x="2104" y="9205"/>
                    <a:pt x="2057" y="9205"/>
                  </a:cubicBezTo>
                  <a:cubicBezTo>
                    <a:pt x="2037" y="9205"/>
                    <a:pt x="2023" y="9185"/>
                    <a:pt x="2023" y="9129"/>
                  </a:cubicBezTo>
                  <a:cubicBezTo>
                    <a:pt x="2258" y="8988"/>
                    <a:pt x="2070" y="8815"/>
                    <a:pt x="2117" y="8533"/>
                  </a:cubicBezTo>
                  <a:lnTo>
                    <a:pt x="2117" y="8533"/>
                  </a:lnTo>
                  <a:lnTo>
                    <a:pt x="2258" y="8596"/>
                  </a:lnTo>
                  <a:cubicBezTo>
                    <a:pt x="2619" y="7969"/>
                    <a:pt x="2054" y="8298"/>
                    <a:pt x="2430" y="7750"/>
                  </a:cubicBezTo>
                  <a:lnTo>
                    <a:pt x="2430" y="7750"/>
                  </a:lnTo>
                  <a:lnTo>
                    <a:pt x="2493" y="8079"/>
                  </a:lnTo>
                  <a:lnTo>
                    <a:pt x="2587" y="7765"/>
                  </a:lnTo>
                  <a:lnTo>
                    <a:pt x="2713" y="7891"/>
                  </a:lnTo>
                  <a:cubicBezTo>
                    <a:pt x="2760" y="7530"/>
                    <a:pt x="2854" y="7436"/>
                    <a:pt x="3073" y="7154"/>
                  </a:cubicBezTo>
                  <a:lnTo>
                    <a:pt x="3073" y="7154"/>
                  </a:lnTo>
                  <a:cubicBezTo>
                    <a:pt x="3068" y="7155"/>
                    <a:pt x="3062" y="7155"/>
                    <a:pt x="3057" y="7155"/>
                  </a:cubicBezTo>
                  <a:cubicBezTo>
                    <a:pt x="2928" y="7155"/>
                    <a:pt x="2876" y="6971"/>
                    <a:pt x="3042" y="6715"/>
                  </a:cubicBezTo>
                  <a:cubicBezTo>
                    <a:pt x="3082" y="6685"/>
                    <a:pt x="3107" y="6676"/>
                    <a:pt x="3124" y="6676"/>
                  </a:cubicBezTo>
                  <a:cubicBezTo>
                    <a:pt x="3152" y="6676"/>
                    <a:pt x="3157" y="6702"/>
                    <a:pt x="3170" y="6702"/>
                  </a:cubicBezTo>
                  <a:cubicBezTo>
                    <a:pt x="3186" y="6702"/>
                    <a:pt x="3214" y="6664"/>
                    <a:pt x="3308" y="6496"/>
                  </a:cubicBezTo>
                  <a:lnTo>
                    <a:pt x="3308" y="6496"/>
                  </a:lnTo>
                  <a:cubicBezTo>
                    <a:pt x="3324" y="6637"/>
                    <a:pt x="3371" y="6793"/>
                    <a:pt x="3152" y="6872"/>
                  </a:cubicBezTo>
                  <a:cubicBezTo>
                    <a:pt x="3183" y="6919"/>
                    <a:pt x="3183" y="7013"/>
                    <a:pt x="3199" y="7060"/>
                  </a:cubicBezTo>
                  <a:cubicBezTo>
                    <a:pt x="3418" y="6919"/>
                    <a:pt x="3528" y="6590"/>
                    <a:pt x="3637" y="6464"/>
                  </a:cubicBezTo>
                  <a:lnTo>
                    <a:pt x="3637" y="6464"/>
                  </a:lnTo>
                  <a:cubicBezTo>
                    <a:pt x="3590" y="6511"/>
                    <a:pt x="3543" y="6558"/>
                    <a:pt x="3496" y="6574"/>
                  </a:cubicBezTo>
                  <a:lnTo>
                    <a:pt x="3731" y="5947"/>
                  </a:lnTo>
                  <a:cubicBezTo>
                    <a:pt x="3752" y="5938"/>
                    <a:pt x="3767" y="5934"/>
                    <a:pt x="3779" y="5934"/>
                  </a:cubicBezTo>
                  <a:cubicBezTo>
                    <a:pt x="3831" y="5934"/>
                    <a:pt x="3810" y="6009"/>
                    <a:pt x="3810" y="6072"/>
                  </a:cubicBezTo>
                  <a:cubicBezTo>
                    <a:pt x="3873" y="5963"/>
                    <a:pt x="3888" y="5853"/>
                    <a:pt x="3998" y="5696"/>
                  </a:cubicBezTo>
                  <a:cubicBezTo>
                    <a:pt x="4061" y="5822"/>
                    <a:pt x="4155" y="5884"/>
                    <a:pt x="4029" y="6119"/>
                  </a:cubicBezTo>
                  <a:lnTo>
                    <a:pt x="4327" y="5587"/>
                  </a:lnTo>
                  <a:cubicBezTo>
                    <a:pt x="4375" y="5587"/>
                    <a:pt x="4532" y="5514"/>
                    <a:pt x="4590" y="5514"/>
                  </a:cubicBezTo>
                  <a:cubicBezTo>
                    <a:pt x="4608" y="5514"/>
                    <a:pt x="4617" y="5521"/>
                    <a:pt x="4609" y="5539"/>
                  </a:cubicBezTo>
                  <a:cubicBezTo>
                    <a:pt x="4766" y="5445"/>
                    <a:pt x="4860" y="5257"/>
                    <a:pt x="4985" y="5069"/>
                  </a:cubicBezTo>
                  <a:cubicBezTo>
                    <a:pt x="5111" y="4881"/>
                    <a:pt x="5252" y="4677"/>
                    <a:pt x="5440" y="4568"/>
                  </a:cubicBezTo>
                  <a:cubicBezTo>
                    <a:pt x="5456" y="4536"/>
                    <a:pt x="5471" y="4489"/>
                    <a:pt x="5534" y="4411"/>
                  </a:cubicBezTo>
                  <a:cubicBezTo>
                    <a:pt x="5706" y="4301"/>
                    <a:pt x="5895" y="4207"/>
                    <a:pt x="6067" y="4097"/>
                  </a:cubicBezTo>
                  <a:cubicBezTo>
                    <a:pt x="6255" y="3988"/>
                    <a:pt x="6427" y="3862"/>
                    <a:pt x="6600" y="3643"/>
                  </a:cubicBezTo>
                  <a:cubicBezTo>
                    <a:pt x="6600" y="3643"/>
                    <a:pt x="6678" y="3643"/>
                    <a:pt x="6772" y="3659"/>
                  </a:cubicBezTo>
                  <a:lnTo>
                    <a:pt x="6945" y="3674"/>
                  </a:lnTo>
                  <a:cubicBezTo>
                    <a:pt x="7258" y="3423"/>
                    <a:pt x="6474" y="3643"/>
                    <a:pt x="6992" y="3235"/>
                  </a:cubicBezTo>
                  <a:cubicBezTo>
                    <a:pt x="7106" y="3140"/>
                    <a:pt x="7175" y="3107"/>
                    <a:pt x="7219" y="3107"/>
                  </a:cubicBezTo>
                  <a:cubicBezTo>
                    <a:pt x="7316" y="3107"/>
                    <a:pt x="7296" y="3267"/>
                    <a:pt x="7404" y="3267"/>
                  </a:cubicBezTo>
                  <a:cubicBezTo>
                    <a:pt x="7408" y="3267"/>
                    <a:pt x="7411" y="3267"/>
                    <a:pt x="7415" y="3267"/>
                  </a:cubicBezTo>
                  <a:cubicBezTo>
                    <a:pt x="7478" y="3157"/>
                    <a:pt x="7587" y="3016"/>
                    <a:pt x="7713" y="2891"/>
                  </a:cubicBezTo>
                  <a:cubicBezTo>
                    <a:pt x="7854" y="2749"/>
                    <a:pt x="8042" y="2655"/>
                    <a:pt x="8277" y="2655"/>
                  </a:cubicBezTo>
                  <a:cubicBezTo>
                    <a:pt x="8167" y="2749"/>
                    <a:pt x="8042" y="2765"/>
                    <a:pt x="7932" y="2828"/>
                  </a:cubicBezTo>
                  <a:cubicBezTo>
                    <a:pt x="7932" y="2828"/>
                    <a:pt x="8026" y="2828"/>
                    <a:pt x="8105" y="2812"/>
                  </a:cubicBezTo>
                  <a:lnTo>
                    <a:pt x="8277" y="2812"/>
                  </a:lnTo>
                  <a:cubicBezTo>
                    <a:pt x="8011" y="3126"/>
                    <a:pt x="7760" y="3220"/>
                    <a:pt x="8073" y="3220"/>
                  </a:cubicBezTo>
                  <a:cubicBezTo>
                    <a:pt x="7995" y="3016"/>
                    <a:pt x="8277" y="2891"/>
                    <a:pt x="8559" y="2749"/>
                  </a:cubicBezTo>
                  <a:cubicBezTo>
                    <a:pt x="8841" y="2608"/>
                    <a:pt x="9123" y="2514"/>
                    <a:pt x="9076" y="2311"/>
                  </a:cubicBezTo>
                  <a:lnTo>
                    <a:pt x="9312" y="2311"/>
                  </a:lnTo>
                  <a:cubicBezTo>
                    <a:pt x="9249" y="2326"/>
                    <a:pt x="9249" y="2358"/>
                    <a:pt x="9186" y="2373"/>
                  </a:cubicBezTo>
                  <a:cubicBezTo>
                    <a:pt x="9210" y="2376"/>
                    <a:pt x="9232" y="2377"/>
                    <a:pt x="9252" y="2377"/>
                  </a:cubicBezTo>
                  <a:cubicBezTo>
                    <a:pt x="9617" y="2377"/>
                    <a:pt x="9419" y="1991"/>
                    <a:pt x="9938" y="1887"/>
                  </a:cubicBezTo>
                  <a:cubicBezTo>
                    <a:pt x="9970" y="1885"/>
                    <a:pt x="10000" y="1883"/>
                    <a:pt x="10028" y="1883"/>
                  </a:cubicBezTo>
                  <a:cubicBezTo>
                    <a:pt x="10167" y="1883"/>
                    <a:pt x="10249" y="1916"/>
                    <a:pt x="10158" y="1981"/>
                  </a:cubicBezTo>
                  <a:lnTo>
                    <a:pt x="10534" y="1793"/>
                  </a:lnTo>
                  <a:cubicBezTo>
                    <a:pt x="10555" y="1788"/>
                    <a:pt x="10571" y="1786"/>
                    <a:pt x="10585" y="1786"/>
                  </a:cubicBezTo>
                  <a:cubicBezTo>
                    <a:pt x="10633" y="1786"/>
                    <a:pt x="10633" y="1816"/>
                    <a:pt x="10595" y="1837"/>
                  </a:cubicBezTo>
                  <a:lnTo>
                    <a:pt x="10595" y="1837"/>
                  </a:lnTo>
                  <a:cubicBezTo>
                    <a:pt x="10650" y="1821"/>
                    <a:pt x="10738" y="1796"/>
                    <a:pt x="10832" y="1778"/>
                  </a:cubicBezTo>
                  <a:cubicBezTo>
                    <a:pt x="10989" y="1746"/>
                    <a:pt x="11145" y="1699"/>
                    <a:pt x="11145" y="1699"/>
                  </a:cubicBezTo>
                  <a:lnTo>
                    <a:pt x="11145" y="1715"/>
                  </a:lnTo>
                  <a:cubicBezTo>
                    <a:pt x="11224" y="1637"/>
                    <a:pt x="11428" y="1511"/>
                    <a:pt x="11522" y="1449"/>
                  </a:cubicBezTo>
                  <a:lnTo>
                    <a:pt x="11522" y="1449"/>
                  </a:lnTo>
                  <a:cubicBezTo>
                    <a:pt x="11694" y="1480"/>
                    <a:pt x="11443" y="1496"/>
                    <a:pt x="11490" y="1543"/>
                  </a:cubicBezTo>
                  <a:cubicBezTo>
                    <a:pt x="11490" y="1543"/>
                    <a:pt x="11584" y="1511"/>
                    <a:pt x="11663" y="1480"/>
                  </a:cubicBezTo>
                  <a:lnTo>
                    <a:pt x="11835" y="1401"/>
                  </a:lnTo>
                  <a:lnTo>
                    <a:pt x="11835" y="1401"/>
                  </a:lnTo>
                  <a:cubicBezTo>
                    <a:pt x="11992" y="1496"/>
                    <a:pt x="11710" y="1621"/>
                    <a:pt x="11459" y="1652"/>
                  </a:cubicBezTo>
                  <a:cubicBezTo>
                    <a:pt x="11565" y="1750"/>
                    <a:pt x="11634" y="1783"/>
                    <a:pt x="11694" y="1783"/>
                  </a:cubicBezTo>
                  <a:cubicBezTo>
                    <a:pt x="11821" y="1783"/>
                    <a:pt x="11904" y="1632"/>
                    <a:pt x="12207" y="1632"/>
                  </a:cubicBezTo>
                  <a:cubicBezTo>
                    <a:pt x="12286" y="1632"/>
                    <a:pt x="12380" y="1642"/>
                    <a:pt x="12493" y="1668"/>
                  </a:cubicBezTo>
                  <a:cubicBezTo>
                    <a:pt x="12493" y="1668"/>
                    <a:pt x="12415" y="1684"/>
                    <a:pt x="12321" y="1699"/>
                  </a:cubicBezTo>
                  <a:lnTo>
                    <a:pt x="12164" y="1746"/>
                  </a:lnTo>
                  <a:cubicBezTo>
                    <a:pt x="12399" y="1950"/>
                    <a:pt x="12650" y="1856"/>
                    <a:pt x="13026" y="1981"/>
                  </a:cubicBezTo>
                  <a:cubicBezTo>
                    <a:pt x="12948" y="1903"/>
                    <a:pt x="12258" y="1668"/>
                    <a:pt x="12634" y="1543"/>
                  </a:cubicBezTo>
                  <a:lnTo>
                    <a:pt x="12634" y="1543"/>
                  </a:lnTo>
                  <a:cubicBezTo>
                    <a:pt x="12666" y="1547"/>
                    <a:pt x="12701" y="1550"/>
                    <a:pt x="12739" y="1550"/>
                  </a:cubicBezTo>
                  <a:cubicBezTo>
                    <a:pt x="12831" y="1550"/>
                    <a:pt x="12944" y="1531"/>
                    <a:pt x="13089" y="1464"/>
                  </a:cubicBezTo>
                  <a:cubicBezTo>
                    <a:pt x="13099" y="1564"/>
                    <a:pt x="13185" y="1587"/>
                    <a:pt x="13310" y="1587"/>
                  </a:cubicBezTo>
                  <a:cubicBezTo>
                    <a:pt x="13383" y="1587"/>
                    <a:pt x="13468" y="1580"/>
                    <a:pt x="13559" y="1574"/>
                  </a:cubicBezTo>
                  <a:lnTo>
                    <a:pt x="13559" y="1574"/>
                  </a:lnTo>
                  <a:lnTo>
                    <a:pt x="13544" y="1778"/>
                  </a:lnTo>
                  <a:cubicBezTo>
                    <a:pt x="13810" y="1715"/>
                    <a:pt x="13794" y="1621"/>
                    <a:pt x="13967" y="1527"/>
                  </a:cubicBezTo>
                  <a:cubicBezTo>
                    <a:pt x="14265" y="1558"/>
                    <a:pt x="14327" y="1699"/>
                    <a:pt x="14390" y="1825"/>
                  </a:cubicBezTo>
                  <a:cubicBezTo>
                    <a:pt x="14436" y="1830"/>
                    <a:pt x="14470" y="1833"/>
                    <a:pt x="14496" y="1833"/>
                  </a:cubicBezTo>
                  <a:cubicBezTo>
                    <a:pt x="14752" y="1833"/>
                    <a:pt x="14115" y="1574"/>
                    <a:pt x="14656" y="1574"/>
                  </a:cubicBezTo>
                  <a:cubicBezTo>
                    <a:pt x="14814" y="1616"/>
                    <a:pt x="14955" y="1633"/>
                    <a:pt x="15098" y="1633"/>
                  </a:cubicBezTo>
                  <a:cubicBezTo>
                    <a:pt x="15326" y="1633"/>
                    <a:pt x="15561" y="1591"/>
                    <a:pt x="15879" y="1543"/>
                  </a:cubicBezTo>
                  <a:lnTo>
                    <a:pt x="15879" y="1543"/>
                  </a:lnTo>
                  <a:cubicBezTo>
                    <a:pt x="16161" y="1637"/>
                    <a:pt x="15816" y="1652"/>
                    <a:pt x="15910" y="1715"/>
                  </a:cubicBezTo>
                  <a:lnTo>
                    <a:pt x="16193" y="1590"/>
                  </a:lnTo>
                  <a:cubicBezTo>
                    <a:pt x="16255" y="1605"/>
                    <a:pt x="16240" y="1652"/>
                    <a:pt x="16224" y="1668"/>
                  </a:cubicBezTo>
                  <a:cubicBezTo>
                    <a:pt x="16443" y="1637"/>
                    <a:pt x="16255" y="1480"/>
                    <a:pt x="16616" y="1464"/>
                  </a:cubicBezTo>
                  <a:cubicBezTo>
                    <a:pt x="16635" y="1434"/>
                    <a:pt x="16663" y="1421"/>
                    <a:pt x="16700" y="1421"/>
                  </a:cubicBezTo>
                  <a:cubicBezTo>
                    <a:pt x="16871" y="1421"/>
                    <a:pt x="17217" y="1695"/>
                    <a:pt x="17550" y="1695"/>
                  </a:cubicBezTo>
                  <a:cubicBezTo>
                    <a:pt x="17621" y="1695"/>
                    <a:pt x="17692" y="1683"/>
                    <a:pt x="17760" y="1652"/>
                  </a:cubicBezTo>
                  <a:lnTo>
                    <a:pt x="17760" y="1652"/>
                  </a:lnTo>
                  <a:cubicBezTo>
                    <a:pt x="17870" y="1731"/>
                    <a:pt x="17697" y="1778"/>
                    <a:pt x="17729" y="1856"/>
                  </a:cubicBezTo>
                  <a:cubicBezTo>
                    <a:pt x="18356" y="1746"/>
                    <a:pt x="18262" y="1778"/>
                    <a:pt x="18779" y="1621"/>
                  </a:cubicBezTo>
                  <a:lnTo>
                    <a:pt x="19171" y="1778"/>
                  </a:lnTo>
                  <a:cubicBezTo>
                    <a:pt x="18889" y="1605"/>
                    <a:pt x="19280" y="1464"/>
                    <a:pt x="19641" y="1370"/>
                  </a:cubicBezTo>
                  <a:cubicBezTo>
                    <a:pt x="19547" y="1292"/>
                    <a:pt x="19453" y="1213"/>
                    <a:pt x="19390" y="1182"/>
                  </a:cubicBezTo>
                  <a:cubicBezTo>
                    <a:pt x="19390" y="1182"/>
                    <a:pt x="19547" y="1166"/>
                    <a:pt x="19688" y="1151"/>
                  </a:cubicBezTo>
                  <a:cubicBezTo>
                    <a:pt x="19829" y="1151"/>
                    <a:pt x="19970" y="1135"/>
                    <a:pt x="19970" y="1135"/>
                  </a:cubicBezTo>
                  <a:lnTo>
                    <a:pt x="19970" y="1135"/>
                  </a:lnTo>
                  <a:cubicBezTo>
                    <a:pt x="20033" y="1182"/>
                    <a:pt x="19954" y="1245"/>
                    <a:pt x="19860" y="1307"/>
                  </a:cubicBezTo>
                  <a:cubicBezTo>
                    <a:pt x="19907" y="1292"/>
                    <a:pt x="19939" y="1292"/>
                    <a:pt x="19970" y="1276"/>
                  </a:cubicBezTo>
                  <a:lnTo>
                    <a:pt x="19970" y="1276"/>
                  </a:lnTo>
                  <a:cubicBezTo>
                    <a:pt x="20158" y="1386"/>
                    <a:pt x="20033" y="1480"/>
                    <a:pt x="19876" y="1558"/>
                  </a:cubicBezTo>
                  <a:cubicBezTo>
                    <a:pt x="19813" y="1511"/>
                    <a:pt x="19766" y="1464"/>
                    <a:pt x="19704" y="1417"/>
                  </a:cubicBezTo>
                  <a:cubicBezTo>
                    <a:pt x="19547" y="1511"/>
                    <a:pt x="19421" y="1637"/>
                    <a:pt x="19437" y="1746"/>
                  </a:cubicBezTo>
                  <a:cubicBezTo>
                    <a:pt x="19468" y="1731"/>
                    <a:pt x="19531" y="1715"/>
                    <a:pt x="19610" y="1715"/>
                  </a:cubicBezTo>
                  <a:cubicBezTo>
                    <a:pt x="19578" y="1746"/>
                    <a:pt x="19547" y="1762"/>
                    <a:pt x="19563" y="1793"/>
                  </a:cubicBezTo>
                  <a:cubicBezTo>
                    <a:pt x="19565" y="1796"/>
                    <a:pt x="19570" y="1797"/>
                    <a:pt x="19575" y="1797"/>
                  </a:cubicBezTo>
                  <a:cubicBezTo>
                    <a:pt x="19601" y="1797"/>
                    <a:pt x="19658" y="1769"/>
                    <a:pt x="19735" y="1731"/>
                  </a:cubicBezTo>
                  <a:lnTo>
                    <a:pt x="19813" y="1966"/>
                  </a:lnTo>
                  <a:lnTo>
                    <a:pt x="19860" y="1887"/>
                  </a:lnTo>
                  <a:cubicBezTo>
                    <a:pt x="19860" y="1887"/>
                    <a:pt x="20017" y="1950"/>
                    <a:pt x="20174" y="2013"/>
                  </a:cubicBezTo>
                  <a:lnTo>
                    <a:pt x="20487" y="2138"/>
                  </a:lnTo>
                  <a:cubicBezTo>
                    <a:pt x="20613" y="2122"/>
                    <a:pt x="20738" y="2091"/>
                    <a:pt x="20879" y="2060"/>
                  </a:cubicBezTo>
                  <a:cubicBezTo>
                    <a:pt x="21005" y="2028"/>
                    <a:pt x="21146" y="2013"/>
                    <a:pt x="21287" y="2013"/>
                  </a:cubicBezTo>
                  <a:cubicBezTo>
                    <a:pt x="21328" y="2008"/>
                    <a:pt x="21371" y="2006"/>
                    <a:pt x="21414" y="2006"/>
                  </a:cubicBezTo>
                  <a:cubicBezTo>
                    <a:pt x="21520" y="2006"/>
                    <a:pt x="21630" y="2017"/>
                    <a:pt x="21741" y="2028"/>
                  </a:cubicBezTo>
                  <a:cubicBezTo>
                    <a:pt x="21914" y="2060"/>
                    <a:pt x="22086" y="2107"/>
                    <a:pt x="22274" y="2185"/>
                  </a:cubicBezTo>
                  <a:cubicBezTo>
                    <a:pt x="22023" y="2232"/>
                    <a:pt x="22102" y="2389"/>
                    <a:pt x="22008" y="2546"/>
                  </a:cubicBezTo>
                  <a:cubicBezTo>
                    <a:pt x="21961" y="2405"/>
                    <a:pt x="21820" y="2358"/>
                    <a:pt x="21647" y="2311"/>
                  </a:cubicBezTo>
                  <a:cubicBezTo>
                    <a:pt x="21482" y="2296"/>
                    <a:pt x="21302" y="2266"/>
                    <a:pt x="21136" y="2195"/>
                  </a:cubicBezTo>
                  <a:lnTo>
                    <a:pt x="21136" y="2195"/>
                  </a:lnTo>
                  <a:cubicBezTo>
                    <a:pt x="21296" y="2270"/>
                    <a:pt x="21221" y="2343"/>
                    <a:pt x="21161" y="2358"/>
                  </a:cubicBezTo>
                  <a:lnTo>
                    <a:pt x="21271" y="2358"/>
                  </a:lnTo>
                  <a:cubicBezTo>
                    <a:pt x="21334" y="2373"/>
                    <a:pt x="21428" y="2389"/>
                    <a:pt x="21506" y="2405"/>
                  </a:cubicBezTo>
                  <a:cubicBezTo>
                    <a:pt x="21600" y="2405"/>
                    <a:pt x="21679" y="2436"/>
                    <a:pt x="21741" y="2452"/>
                  </a:cubicBezTo>
                  <a:cubicBezTo>
                    <a:pt x="21804" y="2467"/>
                    <a:pt x="21851" y="2467"/>
                    <a:pt x="21851" y="2467"/>
                  </a:cubicBezTo>
                  <a:cubicBezTo>
                    <a:pt x="21757" y="2593"/>
                    <a:pt x="21914" y="2640"/>
                    <a:pt x="22055" y="2796"/>
                  </a:cubicBezTo>
                  <a:cubicBezTo>
                    <a:pt x="22063" y="2704"/>
                    <a:pt x="22110" y="2669"/>
                    <a:pt x="22180" y="2669"/>
                  </a:cubicBezTo>
                  <a:cubicBezTo>
                    <a:pt x="22370" y="2669"/>
                    <a:pt x="22730" y="2927"/>
                    <a:pt x="22948" y="2985"/>
                  </a:cubicBezTo>
                  <a:cubicBezTo>
                    <a:pt x="22925" y="3032"/>
                    <a:pt x="22885" y="3071"/>
                    <a:pt x="22815" y="3071"/>
                  </a:cubicBezTo>
                  <a:cubicBezTo>
                    <a:pt x="22744" y="3071"/>
                    <a:pt x="22643" y="3032"/>
                    <a:pt x="22494" y="2922"/>
                  </a:cubicBezTo>
                  <a:lnTo>
                    <a:pt x="22494" y="2922"/>
                  </a:lnTo>
                  <a:cubicBezTo>
                    <a:pt x="22581" y="3083"/>
                    <a:pt x="22700" y="3112"/>
                    <a:pt x="22825" y="3112"/>
                  </a:cubicBezTo>
                  <a:cubicBezTo>
                    <a:pt x="22894" y="3112"/>
                    <a:pt x="22964" y="3103"/>
                    <a:pt x="23033" y="3103"/>
                  </a:cubicBezTo>
                  <a:cubicBezTo>
                    <a:pt x="23155" y="3103"/>
                    <a:pt x="23271" y="3131"/>
                    <a:pt x="23356" y="3282"/>
                  </a:cubicBezTo>
                  <a:cubicBezTo>
                    <a:pt x="23295" y="3246"/>
                    <a:pt x="23263" y="3210"/>
                    <a:pt x="23222" y="3210"/>
                  </a:cubicBezTo>
                  <a:cubicBezTo>
                    <a:pt x="23210" y="3210"/>
                    <a:pt x="23197" y="3213"/>
                    <a:pt x="23183" y="3220"/>
                  </a:cubicBezTo>
                  <a:cubicBezTo>
                    <a:pt x="23403" y="3251"/>
                    <a:pt x="23779" y="3612"/>
                    <a:pt x="23638" y="3612"/>
                  </a:cubicBezTo>
                  <a:lnTo>
                    <a:pt x="23559" y="3565"/>
                  </a:lnTo>
                  <a:lnTo>
                    <a:pt x="23559" y="3565"/>
                  </a:lnTo>
                  <a:cubicBezTo>
                    <a:pt x="23969" y="3872"/>
                    <a:pt x="24774" y="4643"/>
                    <a:pt x="25084" y="4643"/>
                  </a:cubicBezTo>
                  <a:cubicBezTo>
                    <a:pt x="25106" y="4643"/>
                    <a:pt x="25126" y="4639"/>
                    <a:pt x="25143" y="4630"/>
                  </a:cubicBezTo>
                  <a:lnTo>
                    <a:pt x="25143" y="4630"/>
                  </a:lnTo>
                  <a:cubicBezTo>
                    <a:pt x="25111" y="4646"/>
                    <a:pt x="24860" y="4787"/>
                    <a:pt x="24798" y="4803"/>
                  </a:cubicBezTo>
                  <a:cubicBezTo>
                    <a:pt x="24798" y="4803"/>
                    <a:pt x="25143" y="4834"/>
                    <a:pt x="25487" y="4866"/>
                  </a:cubicBezTo>
                  <a:cubicBezTo>
                    <a:pt x="25848" y="4897"/>
                    <a:pt x="26193" y="4944"/>
                    <a:pt x="26193" y="4944"/>
                  </a:cubicBezTo>
                  <a:cubicBezTo>
                    <a:pt x="26000" y="5021"/>
                    <a:pt x="25892" y="5455"/>
                    <a:pt x="25609" y="5455"/>
                  </a:cubicBezTo>
                  <a:cubicBezTo>
                    <a:pt x="25547" y="5455"/>
                    <a:pt x="25476" y="5434"/>
                    <a:pt x="25393" y="5383"/>
                  </a:cubicBezTo>
                  <a:lnTo>
                    <a:pt x="25393" y="5383"/>
                  </a:lnTo>
                  <a:cubicBezTo>
                    <a:pt x="25472" y="5508"/>
                    <a:pt x="25581" y="5665"/>
                    <a:pt x="25848" y="5837"/>
                  </a:cubicBezTo>
                  <a:cubicBezTo>
                    <a:pt x="25806" y="5754"/>
                    <a:pt x="25889" y="5496"/>
                    <a:pt x="25985" y="5496"/>
                  </a:cubicBezTo>
                  <a:cubicBezTo>
                    <a:pt x="25996" y="5496"/>
                    <a:pt x="26008" y="5500"/>
                    <a:pt x="26020" y="5508"/>
                  </a:cubicBezTo>
                  <a:cubicBezTo>
                    <a:pt x="26098" y="5943"/>
                    <a:pt x="26099" y="5793"/>
                    <a:pt x="26267" y="6263"/>
                  </a:cubicBezTo>
                  <a:lnTo>
                    <a:pt x="26267" y="6263"/>
                  </a:lnTo>
                  <a:cubicBezTo>
                    <a:pt x="26243" y="6176"/>
                    <a:pt x="26377" y="6091"/>
                    <a:pt x="26516" y="6091"/>
                  </a:cubicBezTo>
                  <a:cubicBezTo>
                    <a:pt x="26593" y="6091"/>
                    <a:pt x="26672" y="6117"/>
                    <a:pt x="26726" y="6182"/>
                  </a:cubicBezTo>
                  <a:cubicBezTo>
                    <a:pt x="26667" y="6182"/>
                    <a:pt x="26510" y="6404"/>
                    <a:pt x="26427" y="6404"/>
                  </a:cubicBezTo>
                  <a:cubicBezTo>
                    <a:pt x="26425" y="6404"/>
                    <a:pt x="26423" y="6404"/>
                    <a:pt x="26421" y="6404"/>
                  </a:cubicBezTo>
                  <a:lnTo>
                    <a:pt x="26421" y="6404"/>
                  </a:lnTo>
                  <a:lnTo>
                    <a:pt x="27019" y="6564"/>
                  </a:lnTo>
                  <a:lnTo>
                    <a:pt x="27019" y="6564"/>
                  </a:lnTo>
                  <a:cubicBezTo>
                    <a:pt x="27017" y="6564"/>
                    <a:pt x="27014" y="6564"/>
                    <a:pt x="27011" y="6564"/>
                  </a:cubicBezTo>
                  <a:cubicBezTo>
                    <a:pt x="26898" y="6564"/>
                    <a:pt x="26835" y="6777"/>
                    <a:pt x="26835" y="6903"/>
                  </a:cubicBezTo>
                  <a:cubicBezTo>
                    <a:pt x="26835" y="6898"/>
                    <a:pt x="26837" y="6896"/>
                    <a:pt x="26841" y="6896"/>
                  </a:cubicBezTo>
                  <a:cubicBezTo>
                    <a:pt x="26859" y="6896"/>
                    <a:pt x="26926" y="6965"/>
                    <a:pt x="26992" y="7044"/>
                  </a:cubicBezTo>
                  <a:cubicBezTo>
                    <a:pt x="27086" y="7154"/>
                    <a:pt x="27165" y="7295"/>
                    <a:pt x="27212" y="7342"/>
                  </a:cubicBezTo>
                  <a:lnTo>
                    <a:pt x="27149" y="7107"/>
                  </a:lnTo>
                  <a:lnTo>
                    <a:pt x="27149" y="7107"/>
                  </a:lnTo>
                  <a:cubicBezTo>
                    <a:pt x="27306" y="7373"/>
                    <a:pt x="27494" y="7405"/>
                    <a:pt x="27666" y="7483"/>
                  </a:cubicBezTo>
                  <a:cubicBezTo>
                    <a:pt x="27854" y="7561"/>
                    <a:pt x="28058" y="7624"/>
                    <a:pt x="28168" y="7938"/>
                  </a:cubicBezTo>
                  <a:cubicBezTo>
                    <a:pt x="28149" y="7928"/>
                    <a:pt x="28120" y="7923"/>
                    <a:pt x="28086" y="7923"/>
                  </a:cubicBezTo>
                  <a:cubicBezTo>
                    <a:pt x="27944" y="7923"/>
                    <a:pt x="27713" y="8008"/>
                    <a:pt x="27776" y="8235"/>
                  </a:cubicBezTo>
                  <a:cubicBezTo>
                    <a:pt x="27901" y="8267"/>
                    <a:pt x="28136" y="8345"/>
                    <a:pt x="28403" y="8486"/>
                  </a:cubicBezTo>
                  <a:cubicBezTo>
                    <a:pt x="28544" y="8549"/>
                    <a:pt x="28669" y="8643"/>
                    <a:pt x="28779" y="8768"/>
                  </a:cubicBezTo>
                  <a:cubicBezTo>
                    <a:pt x="28889" y="8878"/>
                    <a:pt x="28998" y="9004"/>
                    <a:pt x="29061" y="9145"/>
                  </a:cubicBezTo>
                  <a:lnTo>
                    <a:pt x="28983" y="9270"/>
                  </a:lnTo>
                  <a:cubicBezTo>
                    <a:pt x="28983" y="9270"/>
                    <a:pt x="29030" y="9380"/>
                    <a:pt x="29093" y="9489"/>
                  </a:cubicBezTo>
                  <a:cubicBezTo>
                    <a:pt x="29133" y="9584"/>
                    <a:pt x="29162" y="9679"/>
                    <a:pt x="29179" y="9703"/>
                  </a:cubicBezTo>
                  <a:lnTo>
                    <a:pt x="29179" y="9703"/>
                  </a:lnTo>
                  <a:cubicBezTo>
                    <a:pt x="29022" y="9576"/>
                    <a:pt x="28775" y="9345"/>
                    <a:pt x="28528" y="9129"/>
                  </a:cubicBezTo>
                  <a:cubicBezTo>
                    <a:pt x="28262" y="8894"/>
                    <a:pt x="28011" y="8674"/>
                    <a:pt x="27839" y="8533"/>
                  </a:cubicBezTo>
                  <a:lnTo>
                    <a:pt x="27839" y="8533"/>
                  </a:lnTo>
                  <a:cubicBezTo>
                    <a:pt x="27839" y="8768"/>
                    <a:pt x="27760" y="8627"/>
                    <a:pt x="27854" y="8941"/>
                  </a:cubicBezTo>
                  <a:cubicBezTo>
                    <a:pt x="27842" y="8968"/>
                    <a:pt x="27828" y="8980"/>
                    <a:pt x="27813" y="8980"/>
                  </a:cubicBezTo>
                  <a:cubicBezTo>
                    <a:pt x="27751" y="8980"/>
                    <a:pt x="27673" y="8784"/>
                    <a:pt x="27635" y="8721"/>
                  </a:cubicBezTo>
                  <a:lnTo>
                    <a:pt x="27635" y="8721"/>
                  </a:lnTo>
                  <a:cubicBezTo>
                    <a:pt x="27635" y="8721"/>
                    <a:pt x="27650" y="8768"/>
                    <a:pt x="27666" y="8831"/>
                  </a:cubicBezTo>
                  <a:cubicBezTo>
                    <a:pt x="27682" y="8909"/>
                    <a:pt x="27697" y="9004"/>
                    <a:pt x="27713" y="9098"/>
                  </a:cubicBezTo>
                  <a:cubicBezTo>
                    <a:pt x="27729" y="9192"/>
                    <a:pt x="27745" y="9286"/>
                    <a:pt x="27760" y="9348"/>
                  </a:cubicBezTo>
                  <a:cubicBezTo>
                    <a:pt x="27760" y="9427"/>
                    <a:pt x="27776" y="9474"/>
                    <a:pt x="27776" y="9474"/>
                  </a:cubicBezTo>
                  <a:cubicBezTo>
                    <a:pt x="27786" y="9470"/>
                    <a:pt x="27795" y="9469"/>
                    <a:pt x="27805" y="9469"/>
                  </a:cubicBezTo>
                  <a:cubicBezTo>
                    <a:pt x="27886" y="9469"/>
                    <a:pt x="27956" y="9584"/>
                    <a:pt x="28027" y="9725"/>
                  </a:cubicBezTo>
                  <a:cubicBezTo>
                    <a:pt x="28086" y="9858"/>
                    <a:pt x="28146" y="9992"/>
                    <a:pt x="28218" y="9992"/>
                  </a:cubicBezTo>
                  <a:cubicBezTo>
                    <a:pt x="28222" y="9992"/>
                    <a:pt x="28226" y="9992"/>
                    <a:pt x="28230" y="9991"/>
                  </a:cubicBezTo>
                  <a:cubicBezTo>
                    <a:pt x="28230" y="9991"/>
                    <a:pt x="28152" y="9772"/>
                    <a:pt x="28058" y="9568"/>
                  </a:cubicBezTo>
                  <a:cubicBezTo>
                    <a:pt x="28011" y="9458"/>
                    <a:pt x="27964" y="9364"/>
                    <a:pt x="27933" y="9286"/>
                  </a:cubicBezTo>
                  <a:cubicBezTo>
                    <a:pt x="27901" y="9223"/>
                    <a:pt x="27870" y="9176"/>
                    <a:pt x="27870" y="9176"/>
                  </a:cubicBezTo>
                  <a:cubicBezTo>
                    <a:pt x="27888" y="9167"/>
                    <a:pt x="27908" y="9163"/>
                    <a:pt x="27931" y="9163"/>
                  </a:cubicBezTo>
                  <a:cubicBezTo>
                    <a:pt x="28029" y="9163"/>
                    <a:pt x="28166" y="9243"/>
                    <a:pt x="28293" y="9395"/>
                  </a:cubicBezTo>
                  <a:cubicBezTo>
                    <a:pt x="28356" y="9489"/>
                    <a:pt x="28434" y="9599"/>
                    <a:pt x="28497" y="9725"/>
                  </a:cubicBezTo>
                  <a:cubicBezTo>
                    <a:pt x="28544" y="9850"/>
                    <a:pt x="28575" y="10007"/>
                    <a:pt x="28591" y="10148"/>
                  </a:cubicBezTo>
                  <a:cubicBezTo>
                    <a:pt x="28574" y="10189"/>
                    <a:pt x="28540" y="10204"/>
                    <a:pt x="28497" y="10204"/>
                  </a:cubicBezTo>
                  <a:cubicBezTo>
                    <a:pt x="28385" y="10204"/>
                    <a:pt x="28215" y="10100"/>
                    <a:pt x="28160" y="10100"/>
                  </a:cubicBezTo>
                  <a:cubicBezTo>
                    <a:pt x="28157" y="10100"/>
                    <a:pt x="28154" y="10100"/>
                    <a:pt x="28152" y="10101"/>
                  </a:cubicBezTo>
                  <a:cubicBezTo>
                    <a:pt x="28246" y="10163"/>
                    <a:pt x="28340" y="10634"/>
                    <a:pt x="28293" y="10696"/>
                  </a:cubicBezTo>
                  <a:lnTo>
                    <a:pt x="28168" y="10461"/>
                  </a:lnTo>
                  <a:lnTo>
                    <a:pt x="28168" y="10461"/>
                  </a:lnTo>
                  <a:cubicBezTo>
                    <a:pt x="28105" y="10775"/>
                    <a:pt x="28481" y="10963"/>
                    <a:pt x="28293" y="11355"/>
                  </a:cubicBezTo>
                  <a:cubicBezTo>
                    <a:pt x="28277" y="11496"/>
                    <a:pt x="28011" y="11747"/>
                    <a:pt x="28136" y="11778"/>
                  </a:cubicBezTo>
                  <a:cubicBezTo>
                    <a:pt x="28277" y="11656"/>
                    <a:pt x="28590" y="11591"/>
                    <a:pt x="28856" y="11591"/>
                  </a:cubicBezTo>
                  <a:cubicBezTo>
                    <a:pt x="29037" y="11591"/>
                    <a:pt x="29195" y="11621"/>
                    <a:pt x="29265" y="11684"/>
                  </a:cubicBezTo>
                  <a:cubicBezTo>
                    <a:pt x="29249" y="11715"/>
                    <a:pt x="29202" y="11903"/>
                    <a:pt x="29124" y="12107"/>
                  </a:cubicBezTo>
                  <a:cubicBezTo>
                    <a:pt x="29045" y="12295"/>
                    <a:pt x="28936" y="12515"/>
                    <a:pt x="28873" y="12577"/>
                  </a:cubicBezTo>
                  <a:cubicBezTo>
                    <a:pt x="28841" y="12612"/>
                    <a:pt x="28809" y="12626"/>
                    <a:pt x="28777" y="12626"/>
                  </a:cubicBezTo>
                  <a:cubicBezTo>
                    <a:pt x="28635" y="12626"/>
                    <a:pt x="28500" y="12342"/>
                    <a:pt x="28366" y="12342"/>
                  </a:cubicBezTo>
                  <a:cubicBezTo>
                    <a:pt x="28342" y="12342"/>
                    <a:pt x="28317" y="12351"/>
                    <a:pt x="28293" y="12374"/>
                  </a:cubicBezTo>
                  <a:cubicBezTo>
                    <a:pt x="28356" y="12389"/>
                    <a:pt x="28403" y="12515"/>
                    <a:pt x="28434" y="12577"/>
                  </a:cubicBezTo>
                  <a:cubicBezTo>
                    <a:pt x="28413" y="12624"/>
                    <a:pt x="28387" y="12631"/>
                    <a:pt x="28362" y="12631"/>
                  </a:cubicBezTo>
                  <a:cubicBezTo>
                    <a:pt x="28351" y="12631"/>
                    <a:pt x="28340" y="12630"/>
                    <a:pt x="28330" y="12630"/>
                  </a:cubicBezTo>
                  <a:cubicBezTo>
                    <a:pt x="28292" y="12630"/>
                    <a:pt x="28262" y="12647"/>
                    <a:pt x="28262" y="12812"/>
                  </a:cubicBezTo>
                  <a:cubicBezTo>
                    <a:pt x="28406" y="12868"/>
                    <a:pt x="28291" y="13151"/>
                    <a:pt x="28306" y="13151"/>
                  </a:cubicBezTo>
                  <a:cubicBezTo>
                    <a:pt x="28312" y="13151"/>
                    <a:pt x="28341" y="13102"/>
                    <a:pt x="28419" y="12969"/>
                  </a:cubicBezTo>
                  <a:lnTo>
                    <a:pt x="28419" y="12969"/>
                  </a:lnTo>
                  <a:cubicBezTo>
                    <a:pt x="28434" y="13283"/>
                    <a:pt x="28309" y="13283"/>
                    <a:pt x="28262" y="13643"/>
                  </a:cubicBezTo>
                  <a:cubicBezTo>
                    <a:pt x="28274" y="13635"/>
                    <a:pt x="28286" y="13632"/>
                    <a:pt x="28299" y="13632"/>
                  </a:cubicBezTo>
                  <a:cubicBezTo>
                    <a:pt x="28443" y="13632"/>
                    <a:pt x="28651" y="14078"/>
                    <a:pt x="28622" y="14380"/>
                  </a:cubicBezTo>
                  <a:cubicBezTo>
                    <a:pt x="28611" y="14373"/>
                    <a:pt x="28598" y="14369"/>
                    <a:pt x="28583" y="14369"/>
                  </a:cubicBezTo>
                  <a:cubicBezTo>
                    <a:pt x="28535" y="14369"/>
                    <a:pt x="28474" y="14403"/>
                    <a:pt x="28450" y="14427"/>
                  </a:cubicBezTo>
                  <a:cubicBezTo>
                    <a:pt x="28356" y="14725"/>
                    <a:pt x="28262" y="14960"/>
                    <a:pt x="28152" y="15179"/>
                  </a:cubicBezTo>
                  <a:cubicBezTo>
                    <a:pt x="28042" y="15399"/>
                    <a:pt x="27964" y="15602"/>
                    <a:pt x="27839" y="15885"/>
                  </a:cubicBezTo>
                  <a:cubicBezTo>
                    <a:pt x="27790" y="15909"/>
                    <a:pt x="27676" y="16055"/>
                    <a:pt x="27612" y="16055"/>
                  </a:cubicBezTo>
                  <a:cubicBezTo>
                    <a:pt x="27594" y="16055"/>
                    <a:pt x="27579" y="16042"/>
                    <a:pt x="27572" y="16010"/>
                  </a:cubicBezTo>
                  <a:lnTo>
                    <a:pt x="27572" y="16010"/>
                  </a:lnTo>
                  <a:cubicBezTo>
                    <a:pt x="27572" y="16104"/>
                    <a:pt x="27603" y="16198"/>
                    <a:pt x="27541" y="16370"/>
                  </a:cubicBezTo>
                  <a:cubicBezTo>
                    <a:pt x="27491" y="16412"/>
                    <a:pt x="27462" y="16429"/>
                    <a:pt x="27446" y="16429"/>
                  </a:cubicBezTo>
                  <a:cubicBezTo>
                    <a:pt x="27380" y="16429"/>
                    <a:pt x="27561" y="16121"/>
                    <a:pt x="27452" y="16121"/>
                  </a:cubicBezTo>
                  <a:cubicBezTo>
                    <a:pt x="27433" y="16121"/>
                    <a:pt x="27406" y="16130"/>
                    <a:pt x="27368" y="16151"/>
                  </a:cubicBezTo>
                  <a:cubicBezTo>
                    <a:pt x="27478" y="16214"/>
                    <a:pt x="27353" y="16637"/>
                    <a:pt x="27290" y="16903"/>
                  </a:cubicBezTo>
                  <a:cubicBezTo>
                    <a:pt x="27384" y="16903"/>
                    <a:pt x="27462" y="16778"/>
                    <a:pt x="27525" y="16606"/>
                  </a:cubicBezTo>
                  <a:cubicBezTo>
                    <a:pt x="27572" y="16449"/>
                    <a:pt x="27588" y="16245"/>
                    <a:pt x="27603" y="16104"/>
                  </a:cubicBezTo>
                  <a:cubicBezTo>
                    <a:pt x="27839" y="16198"/>
                    <a:pt x="27933" y="16747"/>
                    <a:pt x="27729" y="17358"/>
                  </a:cubicBezTo>
                  <a:cubicBezTo>
                    <a:pt x="27655" y="17566"/>
                    <a:pt x="27599" y="17619"/>
                    <a:pt x="27558" y="17619"/>
                  </a:cubicBezTo>
                  <a:cubicBezTo>
                    <a:pt x="27516" y="17619"/>
                    <a:pt x="27491" y="17561"/>
                    <a:pt x="27482" y="17561"/>
                  </a:cubicBezTo>
                  <a:cubicBezTo>
                    <a:pt x="27479" y="17561"/>
                    <a:pt x="27478" y="17566"/>
                    <a:pt x="27478" y="17577"/>
                  </a:cubicBezTo>
                  <a:cubicBezTo>
                    <a:pt x="27227" y="17985"/>
                    <a:pt x="27227" y="18220"/>
                    <a:pt x="27212" y="18424"/>
                  </a:cubicBezTo>
                  <a:cubicBezTo>
                    <a:pt x="27196" y="18628"/>
                    <a:pt x="27180" y="18816"/>
                    <a:pt x="26882" y="19098"/>
                  </a:cubicBezTo>
                  <a:cubicBezTo>
                    <a:pt x="26823" y="19132"/>
                    <a:pt x="26776" y="19146"/>
                    <a:pt x="26738" y="19146"/>
                  </a:cubicBezTo>
                  <a:cubicBezTo>
                    <a:pt x="26585" y="19146"/>
                    <a:pt x="26575" y="18925"/>
                    <a:pt x="26475" y="18925"/>
                  </a:cubicBezTo>
                  <a:cubicBezTo>
                    <a:pt x="26647" y="18549"/>
                    <a:pt x="26898" y="18455"/>
                    <a:pt x="27024" y="18204"/>
                  </a:cubicBezTo>
                  <a:lnTo>
                    <a:pt x="27024" y="18204"/>
                  </a:lnTo>
                  <a:lnTo>
                    <a:pt x="26788" y="18471"/>
                  </a:lnTo>
                  <a:cubicBezTo>
                    <a:pt x="26804" y="18330"/>
                    <a:pt x="26914" y="18079"/>
                    <a:pt x="27024" y="17969"/>
                  </a:cubicBezTo>
                  <a:lnTo>
                    <a:pt x="27024" y="17969"/>
                  </a:lnTo>
                  <a:cubicBezTo>
                    <a:pt x="26898" y="18048"/>
                    <a:pt x="26694" y="18377"/>
                    <a:pt x="26444" y="18753"/>
                  </a:cubicBezTo>
                  <a:cubicBezTo>
                    <a:pt x="26193" y="19129"/>
                    <a:pt x="25895" y="19552"/>
                    <a:pt x="25628" y="19787"/>
                  </a:cubicBezTo>
                  <a:cubicBezTo>
                    <a:pt x="25586" y="19901"/>
                    <a:pt x="25505" y="20092"/>
                    <a:pt x="25583" y="20092"/>
                  </a:cubicBezTo>
                  <a:cubicBezTo>
                    <a:pt x="25591" y="20092"/>
                    <a:pt x="25601" y="20090"/>
                    <a:pt x="25613" y="20085"/>
                  </a:cubicBezTo>
                  <a:lnTo>
                    <a:pt x="25738" y="19897"/>
                  </a:lnTo>
                  <a:cubicBezTo>
                    <a:pt x="25757" y="19890"/>
                    <a:pt x="25772" y="19886"/>
                    <a:pt x="25784" y="19886"/>
                  </a:cubicBezTo>
                  <a:cubicBezTo>
                    <a:pt x="25896" y="19886"/>
                    <a:pt x="25702" y="20203"/>
                    <a:pt x="25764" y="20203"/>
                  </a:cubicBezTo>
                  <a:cubicBezTo>
                    <a:pt x="25776" y="20203"/>
                    <a:pt x="25797" y="20192"/>
                    <a:pt x="25832" y="20164"/>
                  </a:cubicBezTo>
                  <a:lnTo>
                    <a:pt x="25832" y="20164"/>
                  </a:lnTo>
                  <a:cubicBezTo>
                    <a:pt x="25707" y="20461"/>
                    <a:pt x="25597" y="20822"/>
                    <a:pt x="25221" y="21104"/>
                  </a:cubicBezTo>
                  <a:lnTo>
                    <a:pt x="25043" y="21045"/>
                  </a:lnTo>
                  <a:lnTo>
                    <a:pt x="25043" y="21045"/>
                  </a:lnTo>
                  <a:cubicBezTo>
                    <a:pt x="25045" y="21045"/>
                    <a:pt x="25046" y="21045"/>
                    <a:pt x="25048" y="21045"/>
                  </a:cubicBezTo>
                  <a:cubicBezTo>
                    <a:pt x="25113" y="21045"/>
                    <a:pt x="25296" y="20907"/>
                    <a:pt x="25353" y="20795"/>
                  </a:cubicBezTo>
                  <a:lnTo>
                    <a:pt x="25353" y="20795"/>
                  </a:lnTo>
                  <a:cubicBezTo>
                    <a:pt x="25306" y="20880"/>
                    <a:pt x="25148" y="20954"/>
                    <a:pt x="25017" y="21041"/>
                  </a:cubicBezTo>
                  <a:cubicBezTo>
                    <a:pt x="24860" y="21135"/>
                    <a:pt x="24735" y="21245"/>
                    <a:pt x="24735" y="21402"/>
                  </a:cubicBezTo>
                  <a:cubicBezTo>
                    <a:pt x="24735" y="21402"/>
                    <a:pt x="24813" y="21371"/>
                    <a:pt x="24892" y="21339"/>
                  </a:cubicBezTo>
                  <a:lnTo>
                    <a:pt x="25049" y="21277"/>
                  </a:lnTo>
                  <a:lnTo>
                    <a:pt x="25049" y="21277"/>
                  </a:lnTo>
                  <a:cubicBezTo>
                    <a:pt x="24892" y="21559"/>
                    <a:pt x="24735" y="21982"/>
                    <a:pt x="24375" y="22201"/>
                  </a:cubicBezTo>
                  <a:cubicBezTo>
                    <a:pt x="24395" y="22202"/>
                    <a:pt x="24412" y="22203"/>
                    <a:pt x="24428" y="22203"/>
                  </a:cubicBezTo>
                  <a:cubicBezTo>
                    <a:pt x="24613" y="22203"/>
                    <a:pt x="24465" y="22121"/>
                    <a:pt x="24798" y="22092"/>
                  </a:cubicBezTo>
                  <a:cubicBezTo>
                    <a:pt x="24457" y="22077"/>
                    <a:pt x="25449" y="21458"/>
                    <a:pt x="25145" y="21458"/>
                  </a:cubicBezTo>
                  <a:cubicBezTo>
                    <a:pt x="25140" y="21458"/>
                    <a:pt x="25136" y="21459"/>
                    <a:pt x="25131" y="21459"/>
                  </a:cubicBezTo>
                  <a:lnTo>
                    <a:pt x="25131" y="21459"/>
                  </a:lnTo>
                  <a:cubicBezTo>
                    <a:pt x="25463" y="21410"/>
                    <a:pt x="25538" y="21175"/>
                    <a:pt x="25926" y="21026"/>
                  </a:cubicBezTo>
                  <a:cubicBezTo>
                    <a:pt x="25879" y="20994"/>
                    <a:pt x="25754" y="21057"/>
                    <a:pt x="25989" y="20806"/>
                  </a:cubicBezTo>
                  <a:cubicBezTo>
                    <a:pt x="25989" y="20791"/>
                    <a:pt x="26005" y="20744"/>
                    <a:pt x="26005" y="20728"/>
                  </a:cubicBezTo>
                  <a:cubicBezTo>
                    <a:pt x="26005" y="20712"/>
                    <a:pt x="26020" y="20712"/>
                    <a:pt x="26020" y="20712"/>
                  </a:cubicBezTo>
                  <a:lnTo>
                    <a:pt x="26005" y="20712"/>
                  </a:lnTo>
                  <a:cubicBezTo>
                    <a:pt x="25926" y="20759"/>
                    <a:pt x="25864" y="20791"/>
                    <a:pt x="25817" y="20791"/>
                  </a:cubicBezTo>
                  <a:cubicBezTo>
                    <a:pt x="25817" y="20571"/>
                    <a:pt x="26161" y="20164"/>
                    <a:pt x="26208" y="19976"/>
                  </a:cubicBezTo>
                  <a:cubicBezTo>
                    <a:pt x="26240" y="19944"/>
                    <a:pt x="26258" y="19932"/>
                    <a:pt x="26267" y="19932"/>
                  </a:cubicBezTo>
                  <a:cubicBezTo>
                    <a:pt x="26295" y="19932"/>
                    <a:pt x="26247" y="20044"/>
                    <a:pt x="26295" y="20044"/>
                  </a:cubicBezTo>
                  <a:cubicBezTo>
                    <a:pt x="26301" y="20044"/>
                    <a:pt x="26309" y="20042"/>
                    <a:pt x="26318" y="20038"/>
                  </a:cubicBezTo>
                  <a:lnTo>
                    <a:pt x="26397" y="19756"/>
                  </a:lnTo>
                  <a:cubicBezTo>
                    <a:pt x="26407" y="19761"/>
                    <a:pt x="26419" y="19764"/>
                    <a:pt x="26433" y="19764"/>
                  </a:cubicBezTo>
                  <a:cubicBezTo>
                    <a:pt x="26518" y="19764"/>
                    <a:pt x="26650" y="19672"/>
                    <a:pt x="26709" y="19672"/>
                  </a:cubicBezTo>
                  <a:cubicBezTo>
                    <a:pt x="26752" y="19672"/>
                    <a:pt x="26757" y="19719"/>
                    <a:pt x="26679" y="19882"/>
                  </a:cubicBezTo>
                  <a:lnTo>
                    <a:pt x="26929" y="19537"/>
                  </a:lnTo>
                  <a:cubicBezTo>
                    <a:pt x="27133" y="19380"/>
                    <a:pt x="27337" y="19098"/>
                    <a:pt x="27400" y="18894"/>
                  </a:cubicBezTo>
                  <a:cubicBezTo>
                    <a:pt x="27510" y="18771"/>
                    <a:pt x="27534" y="18534"/>
                    <a:pt x="27539" y="18534"/>
                  </a:cubicBezTo>
                  <a:cubicBezTo>
                    <a:pt x="27541" y="18534"/>
                    <a:pt x="27541" y="18552"/>
                    <a:pt x="27541" y="18596"/>
                  </a:cubicBezTo>
                  <a:cubicBezTo>
                    <a:pt x="27541" y="18596"/>
                    <a:pt x="27603" y="18439"/>
                    <a:pt x="27666" y="18283"/>
                  </a:cubicBezTo>
                  <a:lnTo>
                    <a:pt x="27792" y="17969"/>
                  </a:lnTo>
                  <a:lnTo>
                    <a:pt x="27823" y="17985"/>
                  </a:lnTo>
                  <a:cubicBezTo>
                    <a:pt x="27980" y="17703"/>
                    <a:pt x="28089" y="17374"/>
                    <a:pt x="28215" y="17060"/>
                  </a:cubicBezTo>
                  <a:cubicBezTo>
                    <a:pt x="28340" y="16731"/>
                    <a:pt x="28466" y="16402"/>
                    <a:pt x="28732" y="16088"/>
                  </a:cubicBezTo>
                  <a:cubicBezTo>
                    <a:pt x="28779" y="15869"/>
                    <a:pt x="28810" y="15649"/>
                    <a:pt x="28967" y="15305"/>
                  </a:cubicBezTo>
                  <a:lnTo>
                    <a:pt x="29108" y="15273"/>
                  </a:lnTo>
                  <a:cubicBezTo>
                    <a:pt x="29155" y="14991"/>
                    <a:pt x="29453" y="14474"/>
                    <a:pt x="29359" y="14317"/>
                  </a:cubicBezTo>
                  <a:cubicBezTo>
                    <a:pt x="29563" y="14207"/>
                    <a:pt x="29641" y="13863"/>
                    <a:pt x="29704" y="13486"/>
                  </a:cubicBezTo>
                  <a:cubicBezTo>
                    <a:pt x="29735" y="13298"/>
                    <a:pt x="29735" y="13095"/>
                    <a:pt x="29735" y="12906"/>
                  </a:cubicBezTo>
                  <a:cubicBezTo>
                    <a:pt x="29751" y="12734"/>
                    <a:pt x="29767" y="12562"/>
                    <a:pt x="29798" y="12436"/>
                  </a:cubicBezTo>
                  <a:lnTo>
                    <a:pt x="29641" y="12405"/>
                  </a:lnTo>
                  <a:cubicBezTo>
                    <a:pt x="29688" y="12060"/>
                    <a:pt x="29625" y="11715"/>
                    <a:pt x="29578" y="11292"/>
                  </a:cubicBezTo>
                  <a:lnTo>
                    <a:pt x="29453" y="11323"/>
                  </a:lnTo>
                  <a:cubicBezTo>
                    <a:pt x="29406" y="11135"/>
                    <a:pt x="29390" y="10900"/>
                    <a:pt x="29422" y="10634"/>
                  </a:cubicBezTo>
                  <a:cubicBezTo>
                    <a:pt x="29437" y="10367"/>
                    <a:pt x="29469" y="10069"/>
                    <a:pt x="29406" y="9787"/>
                  </a:cubicBezTo>
                  <a:lnTo>
                    <a:pt x="29406" y="9787"/>
                  </a:lnTo>
                  <a:cubicBezTo>
                    <a:pt x="29469" y="9819"/>
                    <a:pt x="29469" y="9960"/>
                    <a:pt x="29453" y="10069"/>
                  </a:cubicBezTo>
                  <a:cubicBezTo>
                    <a:pt x="29516" y="9881"/>
                    <a:pt x="29516" y="9709"/>
                    <a:pt x="29484" y="9521"/>
                  </a:cubicBezTo>
                  <a:cubicBezTo>
                    <a:pt x="29437" y="9348"/>
                    <a:pt x="29375" y="9160"/>
                    <a:pt x="29312" y="8988"/>
                  </a:cubicBezTo>
                  <a:cubicBezTo>
                    <a:pt x="29234" y="8815"/>
                    <a:pt x="29155" y="8643"/>
                    <a:pt x="29093" y="8486"/>
                  </a:cubicBezTo>
                  <a:cubicBezTo>
                    <a:pt x="29030" y="8314"/>
                    <a:pt x="28983" y="8157"/>
                    <a:pt x="28983" y="7969"/>
                  </a:cubicBezTo>
                  <a:cubicBezTo>
                    <a:pt x="28889" y="7828"/>
                    <a:pt x="28842" y="7718"/>
                    <a:pt x="28826" y="7609"/>
                  </a:cubicBezTo>
                  <a:lnTo>
                    <a:pt x="28826" y="7609"/>
                  </a:lnTo>
                  <a:cubicBezTo>
                    <a:pt x="28842" y="7609"/>
                    <a:pt x="28842" y="7624"/>
                    <a:pt x="28857" y="7640"/>
                  </a:cubicBezTo>
                  <a:cubicBezTo>
                    <a:pt x="28842" y="7624"/>
                    <a:pt x="28842" y="7593"/>
                    <a:pt x="28826" y="7577"/>
                  </a:cubicBezTo>
                  <a:cubicBezTo>
                    <a:pt x="28810" y="7499"/>
                    <a:pt x="28810" y="7420"/>
                    <a:pt x="28795" y="7326"/>
                  </a:cubicBezTo>
                  <a:lnTo>
                    <a:pt x="28795" y="7326"/>
                  </a:lnTo>
                  <a:cubicBezTo>
                    <a:pt x="28795" y="7405"/>
                    <a:pt x="28795" y="7483"/>
                    <a:pt x="28810" y="7546"/>
                  </a:cubicBezTo>
                  <a:cubicBezTo>
                    <a:pt x="28779" y="7483"/>
                    <a:pt x="28748" y="7405"/>
                    <a:pt x="28701" y="7326"/>
                  </a:cubicBezTo>
                  <a:cubicBezTo>
                    <a:pt x="28654" y="7264"/>
                    <a:pt x="28591" y="7170"/>
                    <a:pt x="28528" y="7107"/>
                  </a:cubicBezTo>
                  <a:lnTo>
                    <a:pt x="28607" y="6950"/>
                  </a:lnTo>
                  <a:cubicBezTo>
                    <a:pt x="28607" y="6950"/>
                    <a:pt x="28591" y="6935"/>
                    <a:pt x="28591" y="6919"/>
                  </a:cubicBezTo>
                  <a:cubicBezTo>
                    <a:pt x="28572" y="6838"/>
                    <a:pt x="28546" y="6807"/>
                    <a:pt x="28519" y="6807"/>
                  </a:cubicBezTo>
                  <a:cubicBezTo>
                    <a:pt x="28477" y="6807"/>
                    <a:pt x="28431" y="6881"/>
                    <a:pt x="28403" y="6966"/>
                  </a:cubicBezTo>
                  <a:cubicBezTo>
                    <a:pt x="28340" y="6887"/>
                    <a:pt x="28277" y="6840"/>
                    <a:pt x="28199" y="6809"/>
                  </a:cubicBezTo>
                  <a:cubicBezTo>
                    <a:pt x="28293" y="6543"/>
                    <a:pt x="27854" y="6449"/>
                    <a:pt x="27901" y="6135"/>
                  </a:cubicBezTo>
                  <a:cubicBezTo>
                    <a:pt x="27807" y="6135"/>
                    <a:pt x="27619" y="5947"/>
                    <a:pt x="27447" y="5837"/>
                  </a:cubicBezTo>
                  <a:cubicBezTo>
                    <a:pt x="27309" y="5737"/>
                    <a:pt x="27161" y="5647"/>
                    <a:pt x="27043" y="5647"/>
                  </a:cubicBezTo>
                  <a:cubicBezTo>
                    <a:pt x="27036" y="5647"/>
                    <a:pt x="27029" y="5647"/>
                    <a:pt x="27022" y="5648"/>
                  </a:cubicBezTo>
                  <a:lnTo>
                    <a:pt x="27022" y="5648"/>
                  </a:lnTo>
                  <a:cubicBezTo>
                    <a:pt x="26913" y="5491"/>
                    <a:pt x="26803" y="5335"/>
                    <a:pt x="26632" y="5257"/>
                  </a:cubicBezTo>
                  <a:lnTo>
                    <a:pt x="26710" y="5069"/>
                  </a:lnTo>
                  <a:lnTo>
                    <a:pt x="26240" y="4960"/>
                  </a:lnTo>
                  <a:cubicBezTo>
                    <a:pt x="26164" y="4746"/>
                    <a:pt x="26129" y="4623"/>
                    <a:pt x="26264" y="4623"/>
                  </a:cubicBezTo>
                  <a:cubicBezTo>
                    <a:pt x="26297" y="4623"/>
                    <a:pt x="26341" y="4631"/>
                    <a:pt x="26397" y="4646"/>
                  </a:cubicBezTo>
                  <a:cubicBezTo>
                    <a:pt x="25801" y="4380"/>
                    <a:pt x="25973" y="4364"/>
                    <a:pt x="25440" y="4160"/>
                  </a:cubicBezTo>
                  <a:lnTo>
                    <a:pt x="25550" y="4082"/>
                  </a:lnTo>
                  <a:cubicBezTo>
                    <a:pt x="25409" y="3956"/>
                    <a:pt x="25080" y="3862"/>
                    <a:pt x="25064" y="3721"/>
                  </a:cubicBezTo>
                  <a:cubicBezTo>
                    <a:pt x="25033" y="3596"/>
                    <a:pt x="24923" y="3455"/>
                    <a:pt x="24766" y="3282"/>
                  </a:cubicBezTo>
                  <a:cubicBezTo>
                    <a:pt x="24594" y="3126"/>
                    <a:pt x="24359" y="2922"/>
                    <a:pt x="24124" y="2734"/>
                  </a:cubicBezTo>
                  <a:cubicBezTo>
                    <a:pt x="23622" y="2373"/>
                    <a:pt x="23027" y="2013"/>
                    <a:pt x="22619" y="1652"/>
                  </a:cubicBezTo>
                  <a:cubicBezTo>
                    <a:pt x="22619" y="1738"/>
                    <a:pt x="22605" y="1771"/>
                    <a:pt x="22580" y="1771"/>
                  </a:cubicBezTo>
                  <a:cubicBezTo>
                    <a:pt x="22545" y="1771"/>
                    <a:pt x="22488" y="1709"/>
                    <a:pt x="22415" y="1637"/>
                  </a:cubicBezTo>
                  <a:cubicBezTo>
                    <a:pt x="22320" y="1541"/>
                    <a:pt x="22206" y="1427"/>
                    <a:pt x="22122" y="1427"/>
                  </a:cubicBezTo>
                  <a:cubicBezTo>
                    <a:pt x="22096" y="1427"/>
                    <a:pt x="22073" y="1438"/>
                    <a:pt x="22055" y="1464"/>
                  </a:cubicBezTo>
                  <a:cubicBezTo>
                    <a:pt x="22040" y="1376"/>
                    <a:pt x="21916" y="1275"/>
                    <a:pt x="22066" y="1275"/>
                  </a:cubicBezTo>
                  <a:cubicBezTo>
                    <a:pt x="22077" y="1275"/>
                    <a:pt x="22089" y="1275"/>
                    <a:pt x="22102" y="1276"/>
                  </a:cubicBezTo>
                  <a:cubicBezTo>
                    <a:pt x="21961" y="1229"/>
                    <a:pt x="21835" y="1182"/>
                    <a:pt x="21726" y="1119"/>
                  </a:cubicBezTo>
                  <a:cubicBezTo>
                    <a:pt x="21616" y="1072"/>
                    <a:pt x="21522" y="1041"/>
                    <a:pt x="21428" y="994"/>
                  </a:cubicBezTo>
                  <a:cubicBezTo>
                    <a:pt x="21306" y="933"/>
                    <a:pt x="21185" y="899"/>
                    <a:pt x="21055" y="899"/>
                  </a:cubicBezTo>
                  <a:cubicBezTo>
                    <a:pt x="20984" y="899"/>
                    <a:pt x="20910" y="909"/>
                    <a:pt x="20832" y="931"/>
                  </a:cubicBezTo>
                  <a:cubicBezTo>
                    <a:pt x="20785" y="837"/>
                    <a:pt x="20989" y="837"/>
                    <a:pt x="20942" y="775"/>
                  </a:cubicBezTo>
                  <a:lnTo>
                    <a:pt x="20942" y="775"/>
                  </a:lnTo>
                  <a:cubicBezTo>
                    <a:pt x="20911" y="775"/>
                    <a:pt x="20860" y="782"/>
                    <a:pt x="20811" y="782"/>
                  </a:cubicBezTo>
                  <a:cubicBezTo>
                    <a:pt x="20762" y="782"/>
                    <a:pt x="20715" y="775"/>
                    <a:pt x="20691" y="743"/>
                  </a:cubicBezTo>
                  <a:cubicBezTo>
                    <a:pt x="20644" y="680"/>
                    <a:pt x="20785" y="696"/>
                    <a:pt x="20895" y="680"/>
                  </a:cubicBezTo>
                  <a:cubicBezTo>
                    <a:pt x="20786" y="658"/>
                    <a:pt x="20694" y="648"/>
                    <a:pt x="20615" y="648"/>
                  </a:cubicBezTo>
                  <a:cubicBezTo>
                    <a:pt x="20250" y="648"/>
                    <a:pt x="20173" y="861"/>
                    <a:pt x="20095" y="1041"/>
                  </a:cubicBezTo>
                  <a:cubicBezTo>
                    <a:pt x="19959" y="961"/>
                    <a:pt x="19855" y="921"/>
                    <a:pt x="19755" y="921"/>
                  </a:cubicBezTo>
                  <a:cubicBezTo>
                    <a:pt x="19659" y="921"/>
                    <a:pt x="19567" y="957"/>
                    <a:pt x="19453" y="1025"/>
                  </a:cubicBezTo>
                  <a:cubicBezTo>
                    <a:pt x="19374" y="931"/>
                    <a:pt x="19202" y="837"/>
                    <a:pt x="19563" y="837"/>
                  </a:cubicBezTo>
                  <a:cubicBezTo>
                    <a:pt x="19468" y="822"/>
                    <a:pt x="19155" y="775"/>
                    <a:pt x="18889" y="743"/>
                  </a:cubicBezTo>
                  <a:cubicBezTo>
                    <a:pt x="18791" y="732"/>
                    <a:pt x="18696" y="724"/>
                    <a:pt x="18613" y="724"/>
                  </a:cubicBezTo>
                  <a:cubicBezTo>
                    <a:pt x="18470" y="724"/>
                    <a:pt x="18366" y="746"/>
                    <a:pt x="18356" y="806"/>
                  </a:cubicBezTo>
                  <a:cubicBezTo>
                    <a:pt x="18324" y="782"/>
                    <a:pt x="18258" y="775"/>
                    <a:pt x="18193" y="775"/>
                  </a:cubicBezTo>
                  <a:cubicBezTo>
                    <a:pt x="18128" y="775"/>
                    <a:pt x="18066" y="782"/>
                    <a:pt x="18042" y="790"/>
                  </a:cubicBezTo>
                  <a:cubicBezTo>
                    <a:pt x="17603" y="743"/>
                    <a:pt x="17572" y="712"/>
                    <a:pt x="17149" y="696"/>
                  </a:cubicBezTo>
                  <a:lnTo>
                    <a:pt x="17149" y="696"/>
                  </a:lnTo>
                  <a:lnTo>
                    <a:pt x="17258" y="727"/>
                  </a:lnTo>
                  <a:cubicBezTo>
                    <a:pt x="17193" y="804"/>
                    <a:pt x="17129" y="829"/>
                    <a:pt x="17059" y="829"/>
                  </a:cubicBezTo>
                  <a:cubicBezTo>
                    <a:pt x="16928" y="829"/>
                    <a:pt x="16777" y="743"/>
                    <a:pt x="16553" y="743"/>
                  </a:cubicBezTo>
                  <a:lnTo>
                    <a:pt x="16569" y="712"/>
                  </a:lnTo>
                  <a:cubicBezTo>
                    <a:pt x="16297" y="623"/>
                    <a:pt x="16175" y="603"/>
                    <a:pt x="16095" y="603"/>
                  </a:cubicBezTo>
                  <a:cubicBezTo>
                    <a:pt x="16030" y="603"/>
                    <a:pt x="15995" y="617"/>
                    <a:pt x="15929" y="617"/>
                  </a:cubicBezTo>
                  <a:cubicBezTo>
                    <a:pt x="15850" y="617"/>
                    <a:pt x="15727" y="597"/>
                    <a:pt x="15456" y="508"/>
                  </a:cubicBezTo>
                  <a:lnTo>
                    <a:pt x="15456" y="508"/>
                  </a:lnTo>
                  <a:lnTo>
                    <a:pt x="15487" y="649"/>
                  </a:lnTo>
                  <a:cubicBezTo>
                    <a:pt x="15466" y="719"/>
                    <a:pt x="15421" y="745"/>
                    <a:pt x="15359" y="745"/>
                  </a:cubicBezTo>
                  <a:cubicBezTo>
                    <a:pt x="15166" y="745"/>
                    <a:pt x="14807" y="494"/>
                    <a:pt x="14473" y="494"/>
                  </a:cubicBezTo>
                  <a:cubicBezTo>
                    <a:pt x="14429" y="494"/>
                    <a:pt x="14386" y="498"/>
                    <a:pt x="14343" y="508"/>
                  </a:cubicBezTo>
                  <a:lnTo>
                    <a:pt x="14515" y="586"/>
                  </a:lnTo>
                  <a:cubicBezTo>
                    <a:pt x="14492" y="597"/>
                    <a:pt x="14467" y="601"/>
                    <a:pt x="14441" y="601"/>
                  </a:cubicBezTo>
                  <a:cubicBezTo>
                    <a:pt x="14185" y="601"/>
                    <a:pt x="13801" y="159"/>
                    <a:pt x="13559" y="116"/>
                  </a:cubicBezTo>
                  <a:cubicBezTo>
                    <a:pt x="13497" y="85"/>
                    <a:pt x="13638" y="69"/>
                    <a:pt x="13716" y="53"/>
                  </a:cubicBezTo>
                  <a:cubicBezTo>
                    <a:pt x="13583" y="16"/>
                    <a:pt x="13499" y="1"/>
                    <a:pt x="13447" y="1"/>
                  </a:cubicBezTo>
                  <a:cubicBezTo>
                    <a:pt x="13235" y="1"/>
                    <a:pt x="13539" y="251"/>
                    <a:pt x="13136" y="289"/>
                  </a:cubicBezTo>
                  <a:cubicBezTo>
                    <a:pt x="13042" y="179"/>
                    <a:pt x="13246" y="22"/>
                    <a:pt x="12901" y="6"/>
                  </a:cubicBezTo>
                  <a:cubicBezTo>
                    <a:pt x="12890" y="2"/>
                    <a:pt x="12877" y="0"/>
                    <a:pt x="12861" y="0"/>
                  </a:cubicBezTo>
                  <a:close/>
                </a:path>
              </a:pathLst>
            </a:custGeom>
            <a:solidFill>
              <a:srgbClr val="ABD1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5090;p55"/>
            <p:cNvSpPr/>
            <p:nvPr/>
          </p:nvSpPr>
          <p:spPr>
            <a:xfrm>
              <a:off x="5038939" y="1315750"/>
              <a:ext cx="1750" cy="1750"/>
            </a:xfrm>
            <a:custGeom>
              <a:avLst/>
              <a:gdLst/>
              <a:ahLst/>
              <a:cxnLst/>
              <a:rect l="l" t="t" r="r" b="b"/>
              <a:pathLst>
                <a:path w="79" h="79" extrusionOk="0">
                  <a:moveTo>
                    <a:pt x="47" y="0"/>
                  </a:moveTo>
                  <a:lnTo>
                    <a:pt x="47" y="0"/>
                  </a:lnTo>
                  <a:cubicBezTo>
                    <a:pt x="0" y="16"/>
                    <a:pt x="0" y="47"/>
                    <a:pt x="78" y="79"/>
                  </a:cubicBezTo>
                  <a:cubicBezTo>
                    <a:pt x="47" y="63"/>
                    <a:pt x="47" y="32"/>
                    <a:pt x="47"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5091;p55"/>
            <p:cNvSpPr/>
            <p:nvPr/>
          </p:nvSpPr>
          <p:spPr>
            <a:xfrm>
              <a:off x="4729920" y="1377903"/>
              <a:ext cx="377" cy="1063"/>
            </a:xfrm>
            <a:custGeom>
              <a:avLst/>
              <a:gdLst/>
              <a:ahLst/>
              <a:cxnLst/>
              <a:rect l="l" t="t" r="r" b="b"/>
              <a:pathLst>
                <a:path w="17" h="48" extrusionOk="0">
                  <a:moveTo>
                    <a:pt x="17" y="0"/>
                  </a:moveTo>
                  <a:lnTo>
                    <a:pt x="1" y="16"/>
                  </a:lnTo>
                  <a:cubicBezTo>
                    <a:pt x="1" y="31"/>
                    <a:pt x="1" y="31"/>
                    <a:pt x="17" y="47"/>
                  </a:cubicBezTo>
                  <a:lnTo>
                    <a:pt x="17" y="0"/>
                  </a:ln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5092;p55"/>
            <p:cNvSpPr/>
            <p:nvPr/>
          </p:nvSpPr>
          <p:spPr>
            <a:xfrm>
              <a:off x="5167389" y="1753197"/>
              <a:ext cx="5227" cy="5582"/>
            </a:xfrm>
            <a:custGeom>
              <a:avLst/>
              <a:gdLst/>
              <a:ahLst/>
              <a:cxnLst/>
              <a:rect l="l" t="t" r="r" b="b"/>
              <a:pathLst>
                <a:path w="236" h="252" extrusionOk="0">
                  <a:moveTo>
                    <a:pt x="236" y="1"/>
                  </a:moveTo>
                  <a:lnTo>
                    <a:pt x="236" y="1"/>
                  </a:lnTo>
                  <a:cubicBezTo>
                    <a:pt x="142" y="111"/>
                    <a:pt x="79" y="126"/>
                    <a:pt x="1" y="158"/>
                  </a:cubicBezTo>
                  <a:cubicBezTo>
                    <a:pt x="30" y="187"/>
                    <a:pt x="102" y="175"/>
                    <a:pt x="57" y="239"/>
                  </a:cubicBezTo>
                  <a:lnTo>
                    <a:pt x="57" y="239"/>
                  </a:lnTo>
                  <a:cubicBezTo>
                    <a:pt x="73" y="218"/>
                    <a:pt x="107" y="172"/>
                    <a:pt x="142" y="126"/>
                  </a:cubicBezTo>
                  <a:cubicBezTo>
                    <a:pt x="189" y="64"/>
                    <a:pt x="236" y="1"/>
                    <a:pt x="236" y="1"/>
                  </a:cubicBezTo>
                  <a:close/>
                  <a:moveTo>
                    <a:pt x="57" y="239"/>
                  </a:moveTo>
                  <a:cubicBezTo>
                    <a:pt x="51" y="247"/>
                    <a:pt x="48" y="252"/>
                    <a:pt x="48" y="252"/>
                  </a:cubicBezTo>
                  <a:cubicBezTo>
                    <a:pt x="51" y="247"/>
                    <a:pt x="54" y="243"/>
                    <a:pt x="57" y="239"/>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093;p55"/>
            <p:cNvSpPr/>
            <p:nvPr/>
          </p:nvSpPr>
          <p:spPr>
            <a:xfrm>
              <a:off x="5106631" y="1778315"/>
              <a:ext cx="5338" cy="3389"/>
            </a:xfrm>
            <a:custGeom>
              <a:avLst/>
              <a:gdLst/>
              <a:ahLst/>
              <a:cxnLst/>
              <a:rect l="l" t="t" r="r" b="b"/>
              <a:pathLst>
                <a:path w="241" h="153" extrusionOk="0">
                  <a:moveTo>
                    <a:pt x="193" y="0"/>
                  </a:moveTo>
                  <a:cubicBezTo>
                    <a:pt x="178" y="0"/>
                    <a:pt x="152" y="8"/>
                    <a:pt x="110" y="27"/>
                  </a:cubicBezTo>
                  <a:cubicBezTo>
                    <a:pt x="79" y="58"/>
                    <a:pt x="32" y="74"/>
                    <a:pt x="1" y="105"/>
                  </a:cubicBezTo>
                  <a:lnTo>
                    <a:pt x="48" y="152"/>
                  </a:lnTo>
                  <a:cubicBezTo>
                    <a:pt x="167" y="81"/>
                    <a:pt x="241" y="0"/>
                    <a:pt x="193"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094;p55"/>
            <p:cNvSpPr/>
            <p:nvPr/>
          </p:nvSpPr>
          <p:spPr>
            <a:xfrm>
              <a:off x="5148296" y="1754858"/>
              <a:ext cx="8018" cy="6822"/>
            </a:xfrm>
            <a:custGeom>
              <a:avLst/>
              <a:gdLst/>
              <a:ahLst/>
              <a:cxnLst/>
              <a:rect l="l" t="t" r="r" b="b"/>
              <a:pathLst>
                <a:path w="362" h="308" extrusionOk="0">
                  <a:moveTo>
                    <a:pt x="20" y="249"/>
                  </a:moveTo>
                  <a:lnTo>
                    <a:pt x="20" y="249"/>
                  </a:lnTo>
                  <a:cubicBezTo>
                    <a:pt x="9" y="256"/>
                    <a:pt x="1" y="259"/>
                    <a:pt x="1" y="271"/>
                  </a:cubicBezTo>
                  <a:cubicBezTo>
                    <a:pt x="7" y="264"/>
                    <a:pt x="13" y="256"/>
                    <a:pt x="20" y="249"/>
                  </a:cubicBezTo>
                  <a:close/>
                  <a:moveTo>
                    <a:pt x="304" y="0"/>
                  </a:moveTo>
                  <a:cubicBezTo>
                    <a:pt x="218" y="0"/>
                    <a:pt x="128" y="126"/>
                    <a:pt x="20" y="249"/>
                  </a:cubicBezTo>
                  <a:lnTo>
                    <a:pt x="20" y="249"/>
                  </a:lnTo>
                  <a:cubicBezTo>
                    <a:pt x="24" y="247"/>
                    <a:pt x="28" y="244"/>
                    <a:pt x="32" y="239"/>
                  </a:cubicBezTo>
                  <a:cubicBezTo>
                    <a:pt x="49" y="287"/>
                    <a:pt x="72" y="307"/>
                    <a:pt x="100" y="307"/>
                  </a:cubicBezTo>
                  <a:cubicBezTo>
                    <a:pt x="171" y="307"/>
                    <a:pt x="270" y="168"/>
                    <a:pt x="361" y="20"/>
                  </a:cubicBezTo>
                  <a:cubicBezTo>
                    <a:pt x="342" y="7"/>
                    <a:pt x="323" y="0"/>
                    <a:pt x="304"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5095;p55"/>
            <p:cNvSpPr/>
            <p:nvPr/>
          </p:nvSpPr>
          <p:spPr>
            <a:xfrm>
              <a:off x="5144131" y="1761547"/>
              <a:ext cx="3500" cy="3389"/>
            </a:xfrm>
            <a:custGeom>
              <a:avLst/>
              <a:gdLst/>
              <a:ahLst/>
              <a:cxnLst/>
              <a:rect l="l" t="t" r="r" b="b"/>
              <a:pathLst>
                <a:path w="158" h="153" extrusionOk="0">
                  <a:moveTo>
                    <a:pt x="157" y="0"/>
                  </a:moveTo>
                  <a:lnTo>
                    <a:pt x="157" y="0"/>
                  </a:lnTo>
                  <a:cubicBezTo>
                    <a:pt x="110" y="47"/>
                    <a:pt x="47" y="94"/>
                    <a:pt x="0" y="126"/>
                  </a:cubicBezTo>
                  <a:cubicBezTo>
                    <a:pt x="4" y="144"/>
                    <a:pt x="10" y="152"/>
                    <a:pt x="17" y="152"/>
                  </a:cubicBezTo>
                  <a:cubicBezTo>
                    <a:pt x="41" y="152"/>
                    <a:pt x="86" y="72"/>
                    <a:pt x="157"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5096;p55"/>
            <p:cNvSpPr/>
            <p:nvPr/>
          </p:nvSpPr>
          <p:spPr>
            <a:xfrm>
              <a:off x="5147254" y="1748700"/>
              <a:ext cx="3832" cy="3832"/>
            </a:xfrm>
            <a:custGeom>
              <a:avLst/>
              <a:gdLst/>
              <a:ahLst/>
              <a:cxnLst/>
              <a:rect l="l" t="t" r="r" b="b"/>
              <a:pathLst>
                <a:path w="173" h="173" extrusionOk="0">
                  <a:moveTo>
                    <a:pt x="173" y="0"/>
                  </a:moveTo>
                  <a:lnTo>
                    <a:pt x="0" y="110"/>
                  </a:lnTo>
                  <a:lnTo>
                    <a:pt x="157" y="173"/>
                  </a:lnTo>
                  <a:lnTo>
                    <a:pt x="173" y="0"/>
                  </a:ln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5097;p55"/>
            <p:cNvSpPr/>
            <p:nvPr/>
          </p:nvSpPr>
          <p:spPr>
            <a:xfrm>
              <a:off x="5168430" y="1726483"/>
              <a:ext cx="6977" cy="7310"/>
            </a:xfrm>
            <a:custGeom>
              <a:avLst/>
              <a:gdLst/>
              <a:ahLst/>
              <a:cxnLst/>
              <a:rect l="l" t="t" r="r" b="b"/>
              <a:pathLst>
                <a:path w="315" h="330" extrusionOk="0">
                  <a:moveTo>
                    <a:pt x="267" y="0"/>
                  </a:moveTo>
                  <a:lnTo>
                    <a:pt x="267" y="0"/>
                  </a:lnTo>
                  <a:cubicBezTo>
                    <a:pt x="267" y="0"/>
                    <a:pt x="220" y="63"/>
                    <a:pt x="157" y="125"/>
                  </a:cubicBezTo>
                  <a:lnTo>
                    <a:pt x="16" y="235"/>
                  </a:lnTo>
                  <a:cubicBezTo>
                    <a:pt x="48" y="251"/>
                    <a:pt x="32" y="282"/>
                    <a:pt x="1" y="329"/>
                  </a:cubicBezTo>
                  <a:cubicBezTo>
                    <a:pt x="142" y="188"/>
                    <a:pt x="314" y="31"/>
                    <a:pt x="267"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8;p55"/>
            <p:cNvSpPr/>
            <p:nvPr/>
          </p:nvSpPr>
          <p:spPr>
            <a:xfrm>
              <a:off x="5164953" y="1733771"/>
              <a:ext cx="3500" cy="4873"/>
            </a:xfrm>
            <a:custGeom>
              <a:avLst/>
              <a:gdLst/>
              <a:ahLst/>
              <a:cxnLst/>
              <a:rect l="l" t="t" r="r" b="b"/>
              <a:pathLst>
                <a:path w="158" h="220" extrusionOk="0">
                  <a:moveTo>
                    <a:pt x="158" y="0"/>
                  </a:moveTo>
                  <a:lnTo>
                    <a:pt x="158" y="0"/>
                  </a:lnTo>
                  <a:cubicBezTo>
                    <a:pt x="79" y="79"/>
                    <a:pt x="17" y="157"/>
                    <a:pt x="1" y="220"/>
                  </a:cubicBezTo>
                  <a:cubicBezTo>
                    <a:pt x="32" y="188"/>
                    <a:pt x="111" y="79"/>
                    <a:pt x="158"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099;p55"/>
            <p:cNvSpPr/>
            <p:nvPr/>
          </p:nvSpPr>
          <p:spPr>
            <a:xfrm>
              <a:off x="5154188" y="1738976"/>
              <a:ext cx="5582" cy="4873"/>
            </a:xfrm>
            <a:custGeom>
              <a:avLst/>
              <a:gdLst/>
              <a:ahLst/>
              <a:cxnLst/>
              <a:rect l="l" t="t" r="r" b="b"/>
              <a:pathLst>
                <a:path w="252" h="220" extrusionOk="0">
                  <a:moveTo>
                    <a:pt x="252" y="0"/>
                  </a:moveTo>
                  <a:cubicBezTo>
                    <a:pt x="252" y="1"/>
                    <a:pt x="1" y="220"/>
                    <a:pt x="1" y="220"/>
                  </a:cubicBezTo>
                  <a:lnTo>
                    <a:pt x="79" y="173"/>
                  </a:lnTo>
                  <a:lnTo>
                    <a:pt x="252" y="0"/>
                  </a:ln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00;p55"/>
            <p:cNvSpPr/>
            <p:nvPr/>
          </p:nvSpPr>
          <p:spPr>
            <a:xfrm>
              <a:off x="4856997" y="1844855"/>
              <a:ext cx="6977" cy="2126"/>
            </a:xfrm>
            <a:custGeom>
              <a:avLst/>
              <a:gdLst/>
              <a:ahLst/>
              <a:cxnLst/>
              <a:rect l="l" t="t" r="r" b="b"/>
              <a:pathLst>
                <a:path w="315" h="96" extrusionOk="0">
                  <a:moveTo>
                    <a:pt x="110" y="1"/>
                  </a:moveTo>
                  <a:cubicBezTo>
                    <a:pt x="110" y="1"/>
                    <a:pt x="1" y="48"/>
                    <a:pt x="1" y="48"/>
                  </a:cubicBezTo>
                  <a:cubicBezTo>
                    <a:pt x="1" y="48"/>
                    <a:pt x="314" y="95"/>
                    <a:pt x="314" y="95"/>
                  </a:cubicBezTo>
                  <a:lnTo>
                    <a:pt x="110" y="1"/>
                  </a:ln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01;p55"/>
            <p:cNvSpPr/>
            <p:nvPr/>
          </p:nvSpPr>
          <p:spPr>
            <a:xfrm>
              <a:off x="4869844" y="1840358"/>
              <a:ext cx="5582" cy="4186"/>
            </a:xfrm>
            <a:custGeom>
              <a:avLst/>
              <a:gdLst/>
              <a:ahLst/>
              <a:cxnLst/>
              <a:rect l="l" t="t" r="r" b="b"/>
              <a:pathLst>
                <a:path w="252" h="189" extrusionOk="0">
                  <a:moveTo>
                    <a:pt x="252" y="0"/>
                  </a:moveTo>
                  <a:lnTo>
                    <a:pt x="252" y="0"/>
                  </a:lnTo>
                  <a:cubicBezTo>
                    <a:pt x="206" y="9"/>
                    <a:pt x="145" y="18"/>
                    <a:pt x="93" y="18"/>
                  </a:cubicBezTo>
                  <a:cubicBezTo>
                    <a:pt x="54" y="18"/>
                    <a:pt x="21" y="13"/>
                    <a:pt x="1" y="0"/>
                  </a:cubicBezTo>
                  <a:lnTo>
                    <a:pt x="1" y="0"/>
                  </a:lnTo>
                  <a:lnTo>
                    <a:pt x="79" y="188"/>
                  </a:lnTo>
                  <a:lnTo>
                    <a:pt x="252" y="0"/>
                  </a:ln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02;p55"/>
            <p:cNvSpPr/>
            <p:nvPr/>
          </p:nvSpPr>
          <p:spPr>
            <a:xfrm>
              <a:off x="4901098" y="1316791"/>
              <a:ext cx="4873" cy="2459"/>
            </a:xfrm>
            <a:custGeom>
              <a:avLst/>
              <a:gdLst/>
              <a:ahLst/>
              <a:cxnLst/>
              <a:rect l="l" t="t" r="r" b="b"/>
              <a:pathLst>
                <a:path w="220" h="111" extrusionOk="0">
                  <a:moveTo>
                    <a:pt x="0" y="0"/>
                  </a:moveTo>
                  <a:lnTo>
                    <a:pt x="204" y="110"/>
                  </a:lnTo>
                  <a:lnTo>
                    <a:pt x="220" y="63"/>
                  </a:lnTo>
                  <a:cubicBezTo>
                    <a:pt x="173" y="16"/>
                    <a:pt x="110" y="0"/>
                    <a:pt x="0" y="0"/>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03;p55"/>
            <p:cNvSpPr/>
            <p:nvPr/>
          </p:nvSpPr>
          <p:spPr>
            <a:xfrm>
              <a:off x="4826451" y="1323724"/>
              <a:ext cx="3500" cy="3145"/>
            </a:xfrm>
            <a:custGeom>
              <a:avLst/>
              <a:gdLst/>
              <a:ahLst/>
              <a:cxnLst/>
              <a:rect l="l" t="t" r="r" b="b"/>
              <a:pathLst>
                <a:path w="158" h="142" extrusionOk="0">
                  <a:moveTo>
                    <a:pt x="0" y="1"/>
                  </a:moveTo>
                  <a:lnTo>
                    <a:pt x="94" y="142"/>
                  </a:lnTo>
                  <a:lnTo>
                    <a:pt x="157" y="142"/>
                  </a:lnTo>
                  <a:lnTo>
                    <a:pt x="0" y="1"/>
                  </a:ln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04;p55"/>
            <p:cNvSpPr/>
            <p:nvPr/>
          </p:nvSpPr>
          <p:spPr>
            <a:xfrm>
              <a:off x="4769148" y="1352209"/>
              <a:ext cx="9768" cy="4519"/>
            </a:xfrm>
            <a:custGeom>
              <a:avLst/>
              <a:gdLst/>
              <a:ahLst/>
              <a:cxnLst/>
              <a:rect l="l" t="t" r="r" b="b"/>
              <a:pathLst>
                <a:path w="441" h="204" extrusionOk="0">
                  <a:moveTo>
                    <a:pt x="440" y="0"/>
                  </a:moveTo>
                  <a:cubicBezTo>
                    <a:pt x="421" y="10"/>
                    <a:pt x="401" y="21"/>
                    <a:pt x="381" y="34"/>
                  </a:cubicBezTo>
                  <a:lnTo>
                    <a:pt x="381" y="34"/>
                  </a:lnTo>
                  <a:cubicBezTo>
                    <a:pt x="401" y="25"/>
                    <a:pt x="421" y="14"/>
                    <a:pt x="440" y="0"/>
                  </a:cubicBezTo>
                  <a:close/>
                  <a:moveTo>
                    <a:pt x="381" y="34"/>
                  </a:moveTo>
                  <a:cubicBezTo>
                    <a:pt x="192" y="123"/>
                    <a:pt x="0" y="48"/>
                    <a:pt x="142" y="204"/>
                  </a:cubicBezTo>
                  <a:cubicBezTo>
                    <a:pt x="217" y="154"/>
                    <a:pt x="302" y="84"/>
                    <a:pt x="381" y="34"/>
                  </a:cubicBezTo>
                  <a:close/>
                </a:path>
              </a:pathLst>
            </a:custGeom>
            <a:solidFill>
              <a:srgbClr val="90D3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05;p55"/>
            <p:cNvSpPr/>
            <p:nvPr/>
          </p:nvSpPr>
          <p:spPr>
            <a:xfrm>
              <a:off x="4856310" y="1436558"/>
              <a:ext cx="189936" cy="636082"/>
            </a:xfrm>
            <a:custGeom>
              <a:avLst/>
              <a:gdLst/>
              <a:ahLst/>
              <a:cxnLst/>
              <a:rect l="l" t="t" r="r" b="b"/>
              <a:pathLst>
                <a:path w="8575" h="28717" extrusionOk="0">
                  <a:moveTo>
                    <a:pt x="3339" y="5863"/>
                  </a:moveTo>
                  <a:cubicBezTo>
                    <a:pt x="3386" y="4609"/>
                    <a:pt x="3417" y="3355"/>
                    <a:pt x="3464" y="2086"/>
                  </a:cubicBezTo>
                  <a:cubicBezTo>
                    <a:pt x="3480" y="1615"/>
                    <a:pt x="3543" y="1145"/>
                    <a:pt x="3606" y="675"/>
                  </a:cubicBezTo>
                  <a:cubicBezTo>
                    <a:pt x="3637" y="361"/>
                    <a:pt x="3684" y="1"/>
                    <a:pt x="4154" y="17"/>
                  </a:cubicBezTo>
                  <a:cubicBezTo>
                    <a:pt x="4640" y="48"/>
                    <a:pt x="4577" y="424"/>
                    <a:pt x="4562" y="753"/>
                  </a:cubicBezTo>
                  <a:cubicBezTo>
                    <a:pt x="4515" y="2117"/>
                    <a:pt x="4468" y="3496"/>
                    <a:pt x="4405" y="4860"/>
                  </a:cubicBezTo>
                  <a:cubicBezTo>
                    <a:pt x="4327" y="7290"/>
                    <a:pt x="4232" y="9703"/>
                    <a:pt x="4123" y="12415"/>
                  </a:cubicBezTo>
                  <a:cubicBezTo>
                    <a:pt x="5627" y="11239"/>
                    <a:pt x="6584" y="9766"/>
                    <a:pt x="8088" y="8998"/>
                  </a:cubicBezTo>
                  <a:cubicBezTo>
                    <a:pt x="8574" y="9625"/>
                    <a:pt x="8559" y="9750"/>
                    <a:pt x="8041" y="10252"/>
                  </a:cubicBezTo>
                  <a:cubicBezTo>
                    <a:pt x="7007" y="11255"/>
                    <a:pt x="5988" y="12290"/>
                    <a:pt x="4954" y="13293"/>
                  </a:cubicBezTo>
                  <a:cubicBezTo>
                    <a:pt x="4374" y="13857"/>
                    <a:pt x="4138" y="14484"/>
                    <a:pt x="4138" y="15315"/>
                  </a:cubicBezTo>
                  <a:cubicBezTo>
                    <a:pt x="4138" y="19124"/>
                    <a:pt x="4044" y="22933"/>
                    <a:pt x="3997" y="26726"/>
                  </a:cubicBezTo>
                  <a:cubicBezTo>
                    <a:pt x="3997" y="27086"/>
                    <a:pt x="4029" y="27447"/>
                    <a:pt x="4076" y="27807"/>
                  </a:cubicBezTo>
                  <a:cubicBezTo>
                    <a:pt x="4138" y="28293"/>
                    <a:pt x="3950" y="28607"/>
                    <a:pt x="3464" y="28669"/>
                  </a:cubicBezTo>
                  <a:cubicBezTo>
                    <a:pt x="2963" y="28716"/>
                    <a:pt x="2869" y="28309"/>
                    <a:pt x="2869" y="27933"/>
                  </a:cubicBezTo>
                  <a:cubicBezTo>
                    <a:pt x="2884" y="27149"/>
                    <a:pt x="2994" y="26350"/>
                    <a:pt x="2994" y="25550"/>
                  </a:cubicBezTo>
                  <a:cubicBezTo>
                    <a:pt x="3026" y="22102"/>
                    <a:pt x="3026" y="18669"/>
                    <a:pt x="3057" y="15221"/>
                  </a:cubicBezTo>
                  <a:cubicBezTo>
                    <a:pt x="3073" y="13152"/>
                    <a:pt x="3120" y="11083"/>
                    <a:pt x="3198" y="9029"/>
                  </a:cubicBezTo>
                  <a:cubicBezTo>
                    <a:pt x="3229" y="8402"/>
                    <a:pt x="3057" y="7901"/>
                    <a:pt x="2712" y="7399"/>
                  </a:cubicBezTo>
                  <a:cubicBezTo>
                    <a:pt x="1897" y="6208"/>
                    <a:pt x="1082" y="5001"/>
                    <a:pt x="283" y="3810"/>
                  </a:cubicBezTo>
                  <a:cubicBezTo>
                    <a:pt x="189" y="3684"/>
                    <a:pt x="47" y="3575"/>
                    <a:pt x="47" y="3449"/>
                  </a:cubicBezTo>
                  <a:cubicBezTo>
                    <a:pt x="32" y="3214"/>
                    <a:pt x="0" y="2901"/>
                    <a:pt x="141" y="2775"/>
                  </a:cubicBezTo>
                  <a:cubicBezTo>
                    <a:pt x="361" y="2572"/>
                    <a:pt x="659" y="2603"/>
                    <a:pt x="878" y="2901"/>
                  </a:cubicBezTo>
                  <a:cubicBezTo>
                    <a:pt x="1489" y="3763"/>
                    <a:pt x="2116" y="4609"/>
                    <a:pt x="2743" y="5456"/>
                  </a:cubicBezTo>
                  <a:cubicBezTo>
                    <a:pt x="2869" y="5612"/>
                    <a:pt x="2994" y="5785"/>
                    <a:pt x="3120" y="5957"/>
                  </a:cubicBezTo>
                  <a:cubicBezTo>
                    <a:pt x="3182" y="5926"/>
                    <a:pt x="3261" y="5895"/>
                    <a:pt x="3339" y="5863"/>
                  </a:cubicBezTo>
                  <a:close/>
                </a:path>
              </a:pathLst>
            </a:custGeom>
            <a:solidFill>
              <a:srgbClr val="9973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06;p55"/>
            <p:cNvSpPr/>
            <p:nvPr/>
          </p:nvSpPr>
          <p:spPr>
            <a:xfrm>
              <a:off x="4856310" y="1436558"/>
              <a:ext cx="189936" cy="636082"/>
            </a:xfrm>
            <a:custGeom>
              <a:avLst/>
              <a:gdLst/>
              <a:ahLst/>
              <a:cxnLst/>
              <a:rect l="l" t="t" r="r" b="b"/>
              <a:pathLst>
                <a:path w="8575" h="28717" fill="none" extrusionOk="0">
                  <a:moveTo>
                    <a:pt x="3339" y="5863"/>
                  </a:moveTo>
                  <a:cubicBezTo>
                    <a:pt x="3386" y="4609"/>
                    <a:pt x="3417" y="3355"/>
                    <a:pt x="3464" y="2086"/>
                  </a:cubicBezTo>
                  <a:cubicBezTo>
                    <a:pt x="3480" y="1615"/>
                    <a:pt x="3543" y="1145"/>
                    <a:pt x="3606" y="675"/>
                  </a:cubicBezTo>
                  <a:cubicBezTo>
                    <a:pt x="3637" y="361"/>
                    <a:pt x="3684" y="1"/>
                    <a:pt x="4154" y="17"/>
                  </a:cubicBezTo>
                  <a:cubicBezTo>
                    <a:pt x="4640" y="48"/>
                    <a:pt x="4577" y="424"/>
                    <a:pt x="4562" y="753"/>
                  </a:cubicBezTo>
                  <a:cubicBezTo>
                    <a:pt x="4515" y="2117"/>
                    <a:pt x="4468" y="3496"/>
                    <a:pt x="4405" y="4860"/>
                  </a:cubicBezTo>
                  <a:cubicBezTo>
                    <a:pt x="4327" y="7290"/>
                    <a:pt x="4232" y="9703"/>
                    <a:pt x="4123" y="12415"/>
                  </a:cubicBezTo>
                  <a:cubicBezTo>
                    <a:pt x="5627" y="11239"/>
                    <a:pt x="6584" y="9766"/>
                    <a:pt x="8088" y="8998"/>
                  </a:cubicBezTo>
                  <a:cubicBezTo>
                    <a:pt x="8574" y="9625"/>
                    <a:pt x="8559" y="9750"/>
                    <a:pt x="8041" y="10252"/>
                  </a:cubicBezTo>
                  <a:cubicBezTo>
                    <a:pt x="7007" y="11255"/>
                    <a:pt x="5988" y="12290"/>
                    <a:pt x="4954" y="13293"/>
                  </a:cubicBezTo>
                  <a:cubicBezTo>
                    <a:pt x="4374" y="13857"/>
                    <a:pt x="4138" y="14484"/>
                    <a:pt x="4138" y="15315"/>
                  </a:cubicBezTo>
                  <a:cubicBezTo>
                    <a:pt x="4138" y="19124"/>
                    <a:pt x="4044" y="22933"/>
                    <a:pt x="3997" y="26726"/>
                  </a:cubicBezTo>
                  <a:cubicBezTo>
                    <a:pt x="3997" y="27086"/>
                    <a:pt x="4029" y="27447"/>
                    <a:pt x="4076" y="27807"/>
                  </a:cubicBezTo>
                  <a:cubicBezTo>
                    <a:pt x="4138" y="28293"/>
                    <a:pt x="3950" y="28607"/>
                    <a:pt x="3464" y="28669"/>
                  </a:cubicBezTo>
                  <a:cubicBezTo>
                    <a:pt x="2963" y="28716"/>
                    <a:pt x="2869" y="28309"/>
                    <a:pt x="2869" y="27933"/>
                  </a:cubicBezTo>
                  <a:cubicBezTo>
                    <a:pt x="2884" y="27149"/>
                    <a:pt x="2994" y="26350"/>
                    <a:pt x="2994" y="25550"/>
                  </a:cubicBezTo>
                  <a:cubicBezTo>
                    <a:pt x="3026" y="22102"/>
                    <a:pt x="3026" y="18669"/>
                    <a:pt x="3057" y="15221"/>
                  </a:cubicBezTo>
                  <a:cubicBezTo>
                    <a:pt x="3073" y="13152"/>
                    <a:pt x="3120" y="11083"/>
                    <a:pt x="3198" y="9029"/>
                  </a:cubicBezTo>
                  <a:cubicBezTo>
                    <a:pt x="3229" y="8402"/>
                    <a:pt x="3057" y="7901"/>
                    <a:pt x="2712" y="7399"/>
                  </a:cubicBezTo>
                  <a:cubicBezTo>
                    <a:pt x="1897" y="6208"/>
                    <a:pt x="1082" y="5001"/>
                    <a:pt x="283" y="3810"/>
                  </a:cubicBezTo>
                  <a:cubicBezTo>
                    <a:pt x="189" y="3684"/>
                    <a:pt x="47" y="3575"/>
                    <a:pt x="47" y="3449"/>
                  </a:cubicBezTo>
                  <a:cubicBezTo>
                    <a:pt x="32" y="3214"/>
                    <a:pt x="0" y="2901"/>
                    <a:pt x="141" y="2775"/>
                  </a:cubicBezTo>
                  <a:cubicBezTo>
                    <a:pt x="361" y="2572"/>
                    <a:pt x="659" y="2603"/>
                    <a:pt x="878" y="2901"/>
                  </a:cubicBezTo>
                  <a:cubicBezTo>
                    <a:pt x="1489" y="3763"/>
                    <a:pt x="2116" y="4609"/>
                    <a:pt x="2743" y="5456"/>
                  </a:cubicBezTo>
                  <a:cubicBezTo>
                    <a:pt x="2869" y="5612"/>
                    <a:pt x="2994" y="5785"/>
                    <a:pt x="3120" y="5957"/>
                  </a:cubicBezTo>
                  <a:cubicBezTo>
                    <a:pt x="3182" y="5926"/>
                    <a:pt x="3261" y="5895"/>
                    <a:pt x="3339" y="5863"/>
                  </a:cubicBezTo>
                  <a:close/>
                </a:path>
              </a:pathLst>
            </a:custGeom>
            <a:noFill/>
            <a:ln w="22725" cap="rnd" cmpd="sng">
              <a:solidFill>
                <a:srgbClr val="99734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07;p55"/>
            <p:cNvSpPr/>
            <p:nvPr/>
          </p:nvSpPr>
          <p:spPr>
            <a:xfrm>
              <a:off x="4834425" y="1352541"/>
              <a:ext cx="43082" cy="33358"/>
            </a:xfrm>
            <a:custGeom>
              <a:avLst/>
              <a:gdLst/>
              <a:ahLst/>
              <a:cxnLst/>
              <a:rect l="l" t="t" r="r" b="b"/>
              <a:pathLst>
                <a:path w="1945" h="1506" extrusionOk="0">
                  <a:moveTo>
                    <a:pt x="973" y="1"/>
                  </a:moveTo>
                  <a:cubicBezTo>
                    <a:pt x="1" y="1"/>
                    <a:pt x="1" y="1506"/>
                    <a:pt x="973" y="1506"/>
                  </a:cubicBezTo>
                  <a:cubicBezTo>
                    <a:pt x="1945" y="1506"/>
                    <a:pt x="1945" y="1"/>
                    <a:pt x="973" y="1"/>
                  </a:cubicBezTo>
                  <a:close/>
                </a:path>
              </a:pathLst>
            </a:custGeom>
            <a:solidFill>
              <a:srgbClr val="86C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08;p55"/>
            <p:cNvSpPr/>
            <p:nvPr/>
          </p:nvSpPr>
          <p:spPr>
            <a:xfrm>
              <a:off x="4717095" y="1443513"/>
              <a:ext cx="43060" cy="33690"/>
            </a:xfrm>
            <a:custGeom>
              <a:avLst/>
              <a:gdLst/>
              <a:ahLst/>
              <a:cxnLst/>
              <a:rect l="l" t="t" r="r" b="b"/>
              <a:pathLst>
                <a:path w="1944" h="1521" extrusionOk="0">
                  <a:moveTo>
                    <a:pt x="972" y="0"/>
                  </a:moveTo>
                  <a:cubicBezTo>
                    <a:pt x="0" y="0"/>
                    <a:pt x="0" y="1521"/>
                    <a:pt x="972" y="1521"/>
                  </a:cubicBezTo>
                  <a:cubicBezTo>
                    <a:pt x="1944" y="1521"/>
                    <a:pt x="1944" y="0"/>
                    <a:pt x="972" y="0"/>
                  </a:cubicBezTo>
                  <a:close/>
                </a:path>
              </a:pathLst>
            </a:custGeom>
            <a:solidFill>
              <a:srgbClr val="86C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109;p55"/>
            <p:cNvSpPr/>
            <p:nvPr/>
          </p:nvSpPr>
          <p:spPr>
            <a:xfrm>
              <a:off x="4782018" y="1560865"/>
              <a:ext cx="43414" cy="33690"/>
            </a:xfrm>
            <a:custGeom>
              <a:avLst/>
              <a:gdLst/>
              <a:ahLst/>
              <a:cxnLst/>
              <a:rect l="l" t="t" r="r" b="b"/>
              <a:pathLst>
                <a:path w="1960" h="1521" extrusionOk="0">
                  <a:moveTo>
                    <a:pt x="988" y="0"/>
                  </a:moveTo>
                  <a:cubicBezTo>
                    <a:pt x="0" y="0"/>
                    <a:pt x="0" y="1521"/>
                    <a:pt x="988" y="1521"/>
                  </a:cubicBezTo>
                  <a:cubicBezTo>
                    <a:pt x="1959" y="1521"/>
                    <a:pt x="1959" y="0"/>
                    <a:pt x="988" y="0"/>
                  </a:cubicBezTo>
                  <a:close/>
                </a:path>
              </a:pathLst>
            </a:custGeom>
            <a:solidFill>
              <a:srgbClr val="86C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110;p55"/>
            <p:cNvSpPr/>
            <p:nvPr/>
          </p:nvSpPr>
          <p:spPr>
            <a:xfrm>
              <a:off x="4664998" y="1580646"/>
              <a:ext cx="43082" cy="33358"/>
            </a:xfrm>
            <a:custGeom>
              <a:avLst/>
              <a:gdLst/>
              <a:ahLst/>
              <a:cxnLst/>
              <a:rect l="l" t="t" r="r" b="b"/>
              <a:pathLst>
                <a:path w="1945" h="1506" extrusionOk="0">
                  <a:moveTo>
                    <a:pt x="973" y="1"/>
                  </a:moveTo>
                  <a:cubicBezTo>
                    <a:pt x="1" y="1"/>
                    <a:pt x="1" y="1506"/>
                    <a:pt x="973" y="1506"/>
                  </a:cubicBezTo>
                  <a:cubicBezTo>
                    <a:pt x="1944" y="1506"/>
                    <a:pt x="1944" y="1"/>
                    <a:pt x="973" y="1"/>
                  </a:cubicBezTo>
                  <a:close/>
                </a:path>
              </a:pathLst>
            </a:custGeom>
            <a:solidFill>
              <a:srgbClr val="86C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111;p55"/>
            <p:cNvSpPr/>
            <p:nvPr/>
          </p:nvSpPr>
          <p:spPr>
            <a:xfrm>
              <a:off x="4757365" y="1704245"/>
              <a:ext cx="43060" cy="33712"/>
            </a:xfrm>
            <a:custGeom>
              <a:avLst/>
              <a:gdLst/>
              <a:ahLst/>
              <a:cxnLst/>
              <a:rect l="l" t="t" r="r" b="b"/>
              <a:pathLst>
                <a:path w="1944" h="1522" extrusionOk="0">
                  <a:moveTo>
                    <a:pt x="972" y="1"/>
                  </a:moveTo>
                  <a:cubicBezTo>
                    <a:pt x="0" y="1"/>
                    <a:pt x="0" y="1521"/>
                    <a:pt x="972" y="1521"/>
                  </a:cubicBezTo>
                  <a:cubicBezTo>
                    <a:pt x="1944" y="1521"/>
                    <a:pt x="1944" y="1"/>
                    <a:pt x="972" y="1"/>
                  </a:cubicBezTo>
                  <a:close/>
                </a:path>
              </a:pathLst>
            </a:custGeom>
            <a:solidFill>
              <a:srgbClr val="86C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112;p55"/>
            <p:cNvSpPr/>
            <p:nvPr/>
          </p:nvSpPr>
          <p:spPr>
            <a:xfrm>
              <a:off x="5029902" y="1541417"/>
              <a:ext cx="43082" cy="33712"/>
            </a:xfrm>
            <a:custGeom>
              <a:avLst/>
              <a:gdLst/>
              <a:ahLst/>
              <a:cxnLst/>
              <a:rect l="l" t="t" r="r" b="b"/>
              <a:pathLst>
                <a:path w="1945" h="1522" extrusionOk="0">
                  <a:moveTo>
                    <a:pt x="972" y="1"/>
                  </a:moveTo>
                  <a:cubicBezTo>
                    <a:pt x="1" y="1"/>
                    <a:pt x="1" y="1521"/>
                    <a:pt x="972" y="1521"/>
                  </a:cubicBezTo>
                  <a:cubicBezTo>
                    <a:pt x="1944" y="1521"/>
                    <a:pt x="1944" y="1"/>
                    <a:pt x="972" y="1"/>
                  </a:cubicBezTo>
                  <a:close/>
                </a:path>
              </a:pathLst>
            </a:custGeom>
            <a:solidFill>
              <a:srgbClr val="86C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113;p55"/>
            <p:cNvSpPr/>
            <p:nvPr/>
          </p:nvSpPr>
          <p:spPr>
            <a:xfrm>
              <a:off x="4977827" y="1365388"/>
              <a:ext cx="43082" cy="33712"/>
            </a:xfrm>
            <a:custGeom>
              <a:avLst/>
              <a:gdLst/>
              <a:ahLst/>
              <a:cxnLst/>
              <a:rect l="l" t="t" r="r" b="b"/>
              <a:pathLst>
                <a:path w="1945" h="1522" extrusionOk="0">
                  <a:moveTo>
                    <a:pt x="972" y="1"/>
                  </a:moveTo>
                  <a:cubicBezTo>
                    <a:pt x="0" y="1"/>
                    <a:pt x="0" y="1521"/>
                    <a:pt x="972" y="1521"/>
                  </a:cubicBezTo>
                  <a:cubicBezTo>
                    <a:pt x="1944" y="1521"/>
                    <a:pt x="1944" y="1"/>
                    <a:pt x="972" y="1"/>
                  </a:cubicBezTo>
                  <a:close/>
                </a:path>
              </a:pathLst>
            </a:custGeom>
            <a:solidFill>
              <a:srgbClr val="86C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114;p55"/>
            <p:cNvSpPr/>
            <p:nvPr/>
          </p:nvSpPr>
          <p:spPr>
            <a:xfrm>
              <a:off x="5114627" y="1437266"/>
              <a:ext cx="43060" cy="33358"/>
            </a:xfrm>
            <a:custGeom>
              <a:avLst/>
              <a:gdLst/>
              <a:ahLst/>
              <a:cxnLst/>
              <a:rect l="l" t="t" r="r" b="b"/>
              <a:pathLst>
                <a:path w="1944" h="1506" extrusionOk="0">
                  <a:moveTo>
                    <a:pt x="972" y="0"/>
                  </a:moveTo>
                  <a:cubicBezTo>
                    <a:pt x="0" y="0"/>
                    <a:pt x="0" y="1505"/>
                    <a:pt x="972" y="1505"/>
                  </a:cubicBezTo>
                  <a:cubicBezTo>
                    <a:pt x="1944" y="1505"/>
                    <a:pt x="1944" y="0"/>
                    <a:pt x="972" y="0"/>
                  </a:cubicBezTo>
                  <a:close/>
                </a:path>
              </a:pathLst>
            </a:custGeom>
            <a:solidFill>
              <a:srgbClr val="86C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115;p55"/>
            <p:cNvSpPr/>
            <p:nvPr/>
          </p:nvSpPr>
          <p:spPr>
            <a:xfrm>
              <a:off x="5160102" y="1560865"/>
              <a:ext cx="43414" cy="33690"/>
            </a:xfrm>
            <a:custGeom>
              <a:avLst/>
              <a:gdLst/>
              <a:ahLst/>
              <a:cxnLst/>
              <a:rect l="l" t="t" r="r" b="b"/>
              <a:pathLst>
                <a:path w="1960" h="1521" extrusionOk="0">
                  <a:moveTo>
                    <a:pt x="972" y="0"/>
                  </a:moveTo>
                  <a:cubicBezTo>
                    <a:pt x="0" y="0"/>
                    <a:pt x="0" y="1521"/>
                    <a:pt x="972" y="1521"/>
                  </a:cubicBezTo>
                  <a:cubicBezTo>
                    <a:pt x="1960" y="1521"/>
                    <a:pt x="1960" y="0"/>
                    <a:pt x="972" y="0"/>
                  </a:cubicBezTo>
                  <a:close/>
                </a:path>
              </a:pathLst>
            </a:custGeom>
            <a:solidFill>
              <a:srgbClr val="86C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116;p55"/>
            <p:cNvSpPr/>
            <p:nvPr/>
          </p:nvSpPr>
          <p:spPr>
            <a:xfrm>
              <a:off x="5101425" y="1671617"/>
              <a:ext cx="43414" cy="33690"/>
            </a:xfrm>
            <a:custGeom>
              <a:avLst/>
              <a:gdLst/>
              <a:ahLst/>
              <a:cxnLst/>
              <a:rect l="l" t="t" r="r" b="b"/>
              <a:pathLst>
                <a:path w="1960" h="1521" extrusionOk="0">
                  <a:moveTo>
                    <a:pt x="988" y="0"/>
                  </a:moveTo>
                  <a:cubicBezTo>
                    <a:pt x="0" y="0"/>
                    <a:pt x="0" y="1521"/>
                    <a:pt x="988" y="1521"/>
                  </a:cubicBezTo>
                  <a:cubicBezTo>
                    <a:pt x="1960" y="1521"/>
                    <a:pt x="1960" y="0"/>
                    <a:pt x="988" y="0"/>
                  </a:cubicBezTo>
                  <a:close/>
                </a:path>
              </a:pathLst>
            </a:custGeom>
            <a:solidFill>
              <a:srgbClr val="86C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5257;p55"/>
          <p:cNvGrpSpPr/>
          <p:nvPr/>
        </p:nvGrpSpPr>
        <p:grpSpPr>
          <a:xfrm>
            <a:off x="1391104" y="3706262"/>
            <a:ext cx="651230" cy="1000523"/>
            <a:chOff x="2203410" y="2891304"/>
            <a:chExt cx="516654" cy="1027265"/>
          </a:xfrm>
        </p:grpSpPr>
        <p:sp>
          <p:nvSpPr>
            <p:cNvPr id="282" name="Google Shape;5258;p55"/>
            <p:cNvSpPr/>
            <p:nvPr/>
          </p:nvSpPr>
          <p:spPr>
            <a:xfrm>
              <a:off x="2271323" y="3809901"/>
              <a:ext cx="364235" cy="108668"/>
            </a:xfrm>
            <a:custGeom>
              <a:avLst/>
              <a:gdLst/>
              <a:ahLst/>
              <a:cxnLst/>
              <a:rect l="l" t="t" r="r" b="b"/>
              <a:pathLst>
                <a:path w="16444" h="4906" extrusionOk="0">
                  <a:moveTo>
                    <a:pt x="8620" y="1"/>
                  </a:moveTo>
                  <a:cubicBezTo>
                    <a:pt x="4824" y="1"/>
                    <a:pt x="1" y="980"/>
                    <a:pt x="3518" y="4204"/>
                  </a:cubicBezTo>
                  <a:cubicBezTo>
                    <a:pt x="4003" y="4689"/>
                    <a:pt x="5132" y="4906"/>
                    <a:pt x="6463" y="4906"/>
                  </a:cubicBezTo>
                  <a:cubicBezTo>
                    <a:pt x="10516" y="4906"/>
                    <a:pt x="16443" y="2893"/>
                    <a:pt x="11747" y="286"/>
                  </a:cubicBezTo>
                  <a:cubicBezTo>
                    <a:pt x="11060" y="112"/>
                    <a:pt x="9898" y="1"/>
                    <a:pt x="8620" y="1"/>
                  </a:cubicBezTo>
                  <a:close/>
                </a:path>
              </a:pathLst>
            </a:custGeom>
            <a:solidFill>
              <a:srgbClr val="ABD1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259;p55"/>
            <p:cNvSpPr/>
            <p:nvPr/>
          </p:nvSpPr>
          <p:spPr>
            <a:xfrm>
              <a:off x="2242661" y="3111080"/>
              <a:ext cx="414205" cy="736753"/>
            </a:xfrm>
            <a:custGeom>
              <a:avLst/>
              <a:gdLst/>
              <a:ahLst/>
              <a:cxnLst/>
              <a:rect l="l" t="t" r="r" b="b"/>
              <a:pathLst>
                <a:path w="18700" h="33262" extrusionOk="0">
                  <a:moveTo>
                    <a:pt x="8793" y="27321"/>
                  </a:moveTo>
                  <a:cubicBezTo>
                    <a:pt x="9060" y="23371"/>
                    <a:pt x="9358" y="19405"/>
                    <a:pt x="9593" y="15439"/>
                  </a:cubicBezTo>
                  <a:cubicBezTo>
                    <a:pt x="9750" y="12885"/>
                    <a:pt x="9812" y="10330"/>
                    <a:pt x="9938" y="7759"/>
                  </a:cubicBezTo>
                  <a:cubicBezTo>
                    <a:pt x="9953" y="7273"/>
                    <a:pt x="10063" y="6772"/>
                    <a:pt x="10094" y="6270"/>
                  </a:cubicBezTo>
                  <a:cubicBezTo>
                    <a:pt x="10157" y="5533"/>
                    <a:pt x="10094" y="5471"/>
                    <a:pt x="9420" y="5126"/>
                  </a:cubicBezTo>
                  <a:cubicBezTo>
                    <a:pt x="8966" y="4891"/>
                    <a:pt x="8527" y="4593"/>
                    <a:pt x="8088" y="4295"/>
                  </a:cubicBezTo>
                  <a:cubicBezTo>
                    <a:pt x="8010" y="4232"/>
                    <a:pt x="7916" y="4107"/>
                    <a:pt x="7916" y="3997"/>
                  </a:cubicBezTo>
                  <a:cubicBezTo>
                    <a:pt x="7790" y="2869"/>
                    <a:pt x="9154" y="3292"/>
                    <a:pt x="10204" y="4467"/>
                  </a:cubicBezTo>
                  <a:cubicBezTo>
                    <a:pt x="10439" y="2931"/>
                    <a:pt x="10518" y="1442"/>
                    <a:pt x="10862" y="0"/>
                  </a:cubicBezTo>
                  <a:cubicBezTo>
                    <a:pt x="11364" y="1317"/>
                    <a:pt x="10815" y="2649"/>
                    <a:pt x="10909" y="4060"/>
                  </a:cubicBezTo>
                  <a:cubicBezTo>
                    <a:pt x="11333" y="3825"/>
                    <a:pt x="11677" y="3605"/>
                    <a:pt x="12038" y="3433"/>
                  </a:cubicBezTo>
                  <a:cubicBezTo>
                    <a:pt x="12320" y="3292"/>
                    <a:pt x="12649" y="3245"/>
                    <a:pt x="12869" y="3574"/>
                  </a:cubicBezTo>
                  <a:cubicBezTo>
                    <a:pt x="13088" y="3872"/>
                    <a:pt x="12884" y="4091"/>
                    <a:pt x="12696" y="4311"/>
                  </a:cubicBezTo>
                  <a:cubicBezTo>
                    <a:pt x="12336" y="4703"/>
                    <a:pt x="11975" y="5063"/>
                    <a:pt x="11380" y="5141"/>
                  </a:cubicBezTo>
                  <a:cubicBezTo>
                    <a:pt x="10894" y="5204"/>
                    <a:pt x="10706" y="5518"/>
                    <a:pt x="10643" y="6051"/>
                  </a:cubicBezTo>
                  <a:cubicBezTo>
                    <a:pt x="10408" y="8104"/>
                    <a:pt x="10392" y="10173"/>
                    <a:pt x="10298" y="12226"/>
                  </a:cubicBezTo>
                  <a:cubicBezTo>
                    <a:pt x="10157" y="14985"/>
                    <a:pt x="9859" y="17712"/>
                    <a:pt x="9656" y="20471"/>
                  </a:cubicBezTo>
                  <a:cubicBezTo>
                    <a:pt x="9593" y="21270"/>
                    <a:pt x="9546" y="22070"/>
                    <a:pt x="9640" y="22885"/>
                  </a:cubicBezTo>
                  <a:cubicBezTo>
                    <a:pt x="10016" y="21709"/>
                    <a:pt x="10392" y="20534"/>
                    <a:pt x="10753" y="19342"/>
                  </a:cubicBezTo>
                  <a:cubicBezTo>
                    <a:pt x="11599" y="16662"/>
                    <a:pt x="12806" y="14154"/>
                    <a:pt x="14687" y="12038"/>
                  </a:cubicBezTo>
                  <a:cubicBezTo>
                    <a:pt x="15267" y="11380"/>
                    <a:pt x="16051" y="10847"/>
                    <a:pt x="16834" y="10424"/>
                  </a:cubicBezTo>
                  <a:cubicBezTo>
                    <a:pt x="17822" y="9906"/>
                    <a:pt x="18700" y="10533"/>
                    <a:pt x="18590" y="11646"/>
                  </a:cubicBezTo>
                  <a:cubicBezTo>
                    <a:pt x="18527" y="12289"/>
                    <a:pt x="18339" y="12947"/>
                    <a:pt x="18041" y="13511"/>
                  </a:cubicBezTo>
                  <a:cubicBezTo>
                    <a:pt x="17211" y="15079"/>
                    <a:pt x="16301" y="16615"/>
                    <a:pt x="15392" y="18151"/>
                  </a:cubicBezTo>
                  <a:cubicBezTo>
                    <a:pt x="14530" y="19609"/>
                    <a:pt x="13590" y="21019"/>
                    <a:pt x="12775" y="22493"/>
                  </a:cubicBezTo>
                  <a:cubicBezTo>
                    <a:pt x="12132" y="23653"/>
                    <a:pt x="11615" y="24891"/>
                    <a:pt x="11003" y="26208"/>
                  </a:cubicBezTo>
                  <a:cubicBezTo>
                    <a:pt x="12132" y="25095"/>
                    <a:pt x="13135" y="24076"/>
                    <a:pt x="14185" y="23104"/>
                  </a:cubicBezTo>
                  <a:cubicBezTo>
                    <a:pt x="15016" y="22367"/>
                    <a:pt x="16192" y="21458"/>
                    <a:pt x="17179" y="22070"/>
                  </a:cubicBezTo>
                  <a:cubicBezTo>
                    <a:pt x="18088" y="22775"/>
                    <a:pt x="17305" y="23794"/>
                    <a:pt x="16756" y="24499"/>
                  </a:cubicBezTo>
                  <a:cubicBezTo>
                    <a:pt x="15580" y="25973"/>
                    <a:pt x="14217" y="27258"/>
                    <a:pt x="12837" y="28543"/>
                  </a:cubicBezTo>
                  <a:cubicBezTo>
                    <a:pt x="11552" y="29719"/>
                    <a:pt x="10235" y="30894"/>
                    <a:pt x="9342" y="32446"/>
                  </a:cubicBezTo>
                  <a:cubicBezTo>
                    <a:pt x="9201" y="32697"/>
                    <a:pt x="8903" y="33261"/>
                    <a:pt x="8637" y="33261"/>
                  </a:cubicBezTo>
                  <a:cubicBezTo>
                    <a:pt x="8260" y="33261"/>
                    <a:pt x="8339" y="32791"/>
                    <a:pt x="8276" y="32587"/>
                  </a:cubicBezTo>
                  <a:cubicBezTo>
                    <a:pt x="7555" y="30377"/>
                    <a:pt x="6380" y="28465"/>
                    <a:pt x="4843" y="26725"/>
                  </a:cubicBezTo>
                  <a:cubicBezTo>
                    <a:pt x="3480" y="25189"/>
                    <a:pt x="2179" y="23574"/>
                    <a:pt x="909" y="21944"/>
                  </a:cubicBezTo>
                  <a:cubicBezTo>
                    <a:pt x="564" y="21505"/>
                    <a:pt x="282" y="20925"/>
                    <a:pt x="173" y="20361"/>
                  </a:cubicBezTo>
                  <a:cubicBezTo>
                    <a:pt x="0" y="19342"/>
                    <a:pt x="737" y="18841"/>
                    <a:pt x="1677" y="19280"/>
                  </a:cubicBezTo>
                  <a:cubicBezTo>
                    <a:pt x="3229" y="20001"/>
                    <a:pt x="4546" y="20988"/>
                    <a:pt x="5612" y="22383"/>
                  </a:cubicBezTo>
                  <a:cubicBezTo>
                    <a:pt x="6489" y="23543"/>
                    <a:pt x="7242" y="24734"/>
                    <a:pt x="7728" y="26114"/>
                  </a:cubicBezTo>
                  <a:cubicBezTo>
                    <a:pt x="7759" y="26223"/>
                    <a:pt x="7837" y="26333"/>
                    <a:pt x="7900" y="26443"/>
                  </a:cubicBezTo>
                  <a:cubicBezTo>
                    <a:pt x="7916" y="26458"/>
                    <a:pt x="7963" y="26458"/>
                    <a:pt x="8041" y="26474"/>
                  </a:cubicBezTo>
                  <a:cubicBezTo>
                    <a:pt x="7336" y="22211"/>
                    <a:pt x="6630" y="17979"/>
                    <a:pt x="5909" y="13621"/>
                  </a:cubicBezTo>
                  <a:cubicBezTo>
                    <a:pt x="5533" y="13606"/>
                    <a:pt x="5141" y="13590"/>
                    <a:pt x="4765" y="13590"/>
                  </a:cubicBezTo>
                  <a:cubicBezTo>
                    <a:pt x="4483" y="13574"/>
                    <a:pt x="4201" y="13606"/>
                    <a:pt x="3919" y="13559"/>
                  </a:cubicBezTo>
                  <a:cubicBezTo>
                    <a:pt x="3558" y="13496"/>
                    <a:pt x="3276" y="13292"/>
                    <a:pt x="3307" y="12869"/>
                  </a:cubicBezTo>
                  <a:cubicBezTo>
                    <a:pt x="3339" y="12414"/>
                    <a:pt x="3699" y="12320"/>
                    <a:pt x="4060" y="12320"/>
                  </a:cubicBezTo>
                  <a:cubicBezTo>
                    <a:pt x="4389" y="12320"/>
                    <a:pt x="4734" y="12414"/>
                    <a:pt x="5079" y="12461"/>
                  </a:cubicBezTo>
                  <a:cubicBezTo>
                    <a:pt x="5251" y="12508"/>
                    <a:pt x="5439" y="12555"/>
                    <a:pt x="5721" y="12618"/>
                  </a:cubicBezTo>
                  <a:cubicBezTo>
                    <a:pt x="5674" y="10988"/>
                    <a:pt x="4812" y="9546"/>
                    <a:pt x="4891" y="7947"/>
                  </a:cubicBezTo>
                  <a:cubicBezTo>
                    <a:pt x="5721" y="9138"/>
                    <a:pt x="5753" y="10596"/>
                    <a:pt x="6286" y="11991"/>
                  </a:cubicBezTo>
                  <a:cubicBezTo>
                    <a:pt x="6583" y="11709"/>
                    <a:pt x="6818" y="11474"/>
                    <a:pt x="7069" y="11254"/>
                  </a:cubicBezTo>
                  <a:cubicBezTo>
                    <a:pt x="7351" y="10988"/>
                    <a:pt x="7712" y="10910"/>
                    <a:pt x="7994" y="11176"/>
                  </a:cubicBezTo>
                  <a:cubicBezTo>
                    <a:pt x="8308" y="11442"/>
                    <a:pt x="8213" y="11834"/>
                    <a:pt x="7978" y="12101"/>
                  </a:cubicBezTo>
                  <a:cubicBezTo>
                    <a:pt x="7759" y="12383"/>
                    <a:pt x="7461" y="12665"/>
                    <a:pt x="7148" y="12838"/>
                  </a:cubicBezTo>
                  <a:cubicBezTo>
                    <a:pt x="6646" y="13104"/>
                    <a:pt x="6505" y="13464"/>
                    <a:pt x="6583" y="13982"/>
                  </a:cubicBezTo>
                  <a:cubicBezTo>
                    <a:pt x="7038" y="16897"/>
                    <a:pt x="7477" y="19797"/>
                    <a:pt x="7931" y="22697"/>
                  </a:cubicBezTo>
                  <a:cubicBezTo>
                    <a:pt x="8182" y="24233"/>
                    <a:pt x="8449" y="25769"/>
                    <a:pt x="8715" y="27305"/>
                  </a:cubicBezTo>
                  <a:cubicBezTo>
                    <a:pt x="8731" y="27321"/>
                    <a:pt x="8762" y="27321"/>
                    <a:pt x="8793" y="27321"/>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260;p55"/>
            <p:cNvSpPr/>
            <p:nvPr/>
          </p:nvSpPr>
          <p:spPr>
            <a:xfrm>
              <a:off x="2567628" y="3454455"/>
              <a:ext cx="152436" cy="140276"/>
            </a:xfrm>
            <a:custGeom>
              <a:avLst/>
              <a:gdLst/>
              <a:ahLst/>
              <a:cxnLst/>
              <a:rect l="l" t="t" r="r" b="b"/>
              <a:pathLst>
                <a:path w="6882" h="6333" extrusionOk="0">
                  <a:moveTo>
                    <a:pt x="0" y="6333"/>
                  </a:moveTo>
                  <a:cubicBezTo>
                    <a:pt x="1003" y="5141"/>
                    <a:pt x="2273" y="4279"/>
                    <a:pt x="3527" y="3401"/>
                  </a:cubicBezTo>
                  <a:cubicBezTo>
                    <a:pt x="4452" y="2774"/>
                    <a:pt x="5314" y="2069"/>
                    <a:pt x="6207" y="1395"/>
                  </a:cubicBezTo>
                  <a:cubicBezTo>
                    <a:pt x="6521" y="1176"/>
                    <a:pt x="6756" y="894"/>
                    <a:pt x="6819" y="502"/>
                  </a:cubicBezTo>
                  <a:cubicBezTo>
                    <a:pt x="6881" y="141"/>
                    <a:pt x="6772" y="0"/>
                    <a:pt x="6395" y="47"/>
                  </a:cubicBezTo>
                  <a:cubicBezTo>
                    <a:pt x="5988" y="126"/>
                    <a:pt x="5580" y="204"/>
                    <a:pt x="5188" y="345"/>
                  </a:cubicBezTo>
                  <a:cubicBezTo>
                    <a:pt x="3778" y="894"/>
                    <a:pt x="2634" y="1787"/>
                    <a:pt x="1724" y="2963"/>
                  </a:cubicBezTo>
                  <a:cubicBezTo>
                    <a:pt x="956" y="3981"/>
                    <a:pt x="345" y="5094"/>
                    <a:pt x="0" y="6333"/>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5261;p55"/>
            <p:cNvSpPr/>
            <p:nvPr/>
          </p:nvSpPr>
          <p:spPr>
            <a:xfrm>
              <a:off x="2203410" y="3416600"/>
              <a:ext cx="152436" cy="140630"/>
            </a:xfrm>
            <a:custGeom>
              <a:avLst/>
              <a:gdLst/>
              <a:ahLst/>
              <a:cxnLst/>
              <a:rect l="l" t="t" r="r" b="b"/>
              <a:pathLst>
                <a:path w="6882" h="6349" extrusionOk="0">
                  <a:moveTo>
                    <a:pt x="6882" y="6349"/>
                  </a:moveTo>
                  <a:cubicBezTo>
                    <a:pt x="5879" y="5157"/>
                    <a:pt x="4609" y="4295"/>
                    <a:pt x="3355" y="3418"/>
                  </a:cubicBezTo>
                  <a:cubicBezTo>
                    <a:pt x="2446" y="2791"/>
                    <a:pt x="1568" y="2085"/>
                    <a:pt x="675" y="1411"/>
                  </a:cubicBezTo>
                  <a:cubicBezTo>
                    <a:pt x="377" y="1176"/>
                    <a:pt x="142" y="910"/>
                    <a:pt x="64" y="518"/>
                  </a:cubicBezTo>
                  <a:cubicBezTo>
                    <a:pt x="1" y="157"/>
                    <a:pt x="126" y="1"/>
                    <a:pt x="487" y="63"/>
                  </a:cubicBezTo>
                  <a:cubicBezTo>
                    <a:pt x="894" y="126"/>
                    <a:pt x="1318" y="220"/>
                    <a:pt x="1694" y="361"/>
                  </a:cubicBezTo>
                  <a:cubicBezTo>
                    <a:pt x="3104" y="894"/>
                    <a:pt x="4264" y="1788"/>
                    <a:pt x="5158" y="2979"/>
                  </a:cubicBezTo>
                  <a:cubicBezTo>
                    <a:pt x="5926" y="3998"/>
                    <a:pt x="6537" y="5095"/>
                    <a:pt x="6882" y="6349"/>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5262;p55"/>
            <p:cNvSpPr/>
            <p:nvPr/>
          </p:nvSpPr>
          <p:spPr>
            <a:xfrm>
              <a:off x="2387081" y="2930532"/>
              <a:ext cx="206261" cy="217026"/>
            </a:xfrm>
            <a:custGeom>
              <a:avLst/>
              <a:gdLst/>
              <a:ahLst/>
              <a:cxnLst/>
              <a:rect l="l" t="t" r="r" b="b"/>
              <a:pathLst>
                <a:path w="9312" h="9798" extrusionOk="0">
                  <a:moveTo>
                    <a:pt x="9013" y="5189"/>
                  </a:moveTo>
                  <a:cubicBezTo>
                    <a:pt x="8982" y="5455"/>
                    <a:pt x="8935" y="5706"/>
                    <a:pt x="8888" y="5957"/>
                  </a:cubicBezTo>
                  <a:cubicBezTo>
                    <a:pt x="8857" y="6192"/>
                    <a:pt x="8794" y="6427"/>
                    <a:pt x="8747" y="6662"/>
                  </a:cubicBezTo>
                  <a:cubicBezTo>
                    <a:pt x="8637" y="7399"/>
                    <a:pt x="8339" y="8057"/>
                    <a:pt x="7791" y="8574"/>
                  </a:cubicBezTo>
                  <a:cubicBezTo>
                    <a:pt x="7603" y="8747"/>
                    <a:pt x="7368" y="8872"/>
                    <a:pt x="7195" y="8982"/>
                  </a:cubicBezTo>
                  <a:cubicBezTo>
                    <a:pt x="6302" y="9437"/>
                    <a:pt x="5408" y="9687"/>
                    <a:pt x="4452" y="9750"/>
                  </a:cubicBezTo>
                  <a:cubicBezTo>
                    <a:pt x="3778" y="9797"/>
                    <a:pt x="3167" y="9656"/>
                    <a:pt x="2571" y="9374"/>
                  </a:cubicBezTo>
                  <a:cubicBezTo>
                    <a:pt x="1960" y="9076"/>
                    <a:pt x="1411" y="8716"/>
                    <a:pt x="957" y="8214"/>
                  </a:cubicBezTo>
                  <a:cubicBezTo>
                    <a:pt x="565" y="7791"/>
                    <a:pt x="314" y="7273"/>
                    <a:pt x="220" y="6694"/>
                  </a:cubicBezTo>
                  <a:cubicBezTo>
                    <a:pt x="110" y="5988"/>
                    <a:pt x="1" y="5267"/>
                    <a:pt x="32" y="4546"/>
                  </a:cubicBezTo>
                  <a:cubicBezTo>
                    <a:pt x="63" y="4092"/>
                    <a:pt x="189" y="3621"/>
                    <a:pt x="314" y="3167"/>
                  </a:cubicBezTo>
                  <a:cubicBezTo>
                    <a:pt x="471" y="2540"/>
                    <a:pt x="675" y="1913"/>
                    <a:pt x="878" y="1302"/>
                  </a:cubicBezTo>
                  <a:cubicBezTo>
                    <a:pt x="1004" y="894"/>
                    <a:pt x="1239" y="549"/>
                    <a:pt x="1490" y="220"/>
                  </a:cubicBezTo>
                  <a:cubicBezTo>
                    <a:pt x="1662" y="1"/>
                    <a:pt x="1772" y="1"/>
                    <a:pt x="2038" y="110"/>
                  </a:cubicBezTo>
                  <a:cubicBezTo>
                    <a:pt x="2587" y="314"/>
                    <a:pt x="2994" y="706"/>
                    <a:pt x="3418" y="1082"/>
                  </a:cubicBezTo>
                  <a:cubicBezTo>
                    <a:pt x="3527" y="1176"/>
                    <a:pt x="3621" y="1364"/>
                    <a:pt x="3731" y="1364"/>
                  </a:cubicBezTo>
                  <a:cubicBezTo>
                    <a:pt x="3841" y="1380"/>
                    <a:pt x="3951" y="1192"/>
                    <a:pt x="4060" y="1113"/>
                  </a:cubicBezTo>
                  <a:cubicBezTo>
                    <a:pt x="4515" y="737"/>
                    <a:pt x="5032" y="659"/>
                    <a:pt x="5596" y="784"/>
                  </a:cubicBezTo>
                  <a:cubicBezTo>
                    <a:pt x="5847" y="831"/>
                    <a:pt x="6051" y="1004"/>
                    <a:pt x="6192" y="1239"/>
                  </a:cubicBezTo>
                  <a:cubicBezTo>
                    <a:pt x="6302" y="1396"/>
                    <a:pt x="6411" y="1537"/>
                    <a:pt x="6505" y="1693"/>
                  </a:cubicBezTo>
                  <a:cubicBezTo>
                    <a:pt x="6647" y="1584"/>
                    <a:pt x="6803" y="1505"/>
                    <a:pt x="6944" y="1380"/>
                  </a:cubicBezTo>
                  <a:cubicBezTo>
                    <a:pt x="7446" y="925"/>
                    <a:pt x="8057" y="769"/>
                    <a:pt x="8700" y="737"/>
                  </a:cubicBezTo>
                  <a:cubicBezTo>
                    <a:pt x="8951" y="722"/>
                    <a:pt x="9217" y="816"/>
                    <a:pt x="9248" y="1082"/>
                  </a:cubicBezTo>
                  <a:cubicBezTo>
                    <a:pt x="9311" y="1584"/>
                    <a:pt x="9217" y="4217"/>
                    <a:pt x="9013" y="518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263;p55"/>
            <p:cNvSpPr/>
            <p:nvPr/>
          </p:nvSpPr>
          <p:spPr>
            <a:xfrm>
              <a:off x="2426309" y="2942649"/>
              <a:ext cx="122933" cy="208254"/>
            </a:xfrm>
            <a:custGeom>
              <a:avLst/>
              <a:gdLst/>
              <a:ahLst/>
              <a:cxnLst/>
              <a:rect l="l" t="t" r="r" b="b"/>
              <a:pathLst>
                <a:path w="5550" h="9402" extrusionOk="0">
                  <a:moveTo>
                    <a:pt x="3406" y="0"/>
                  </a:moveTo>
                  <a:cubicBezTo>
                    <a:pt x="3176" y="0"/>
                    <a:pt x="2943" y="43"/>
                    <a:pt x="2728" y="128"/>
                  </a:cubicBezTo>
                  <a:cubicBezTo>
                    <a:pt x="2211" y="331"/>
                    <a:pt x="1803" y="676"/>
                    <a:pt x="1537" y="1099"/>
                  </a:cubicBezTo>
                  <a:cubicBezTo>
                    <a:pt x="1474" y="1193"/>
                    <a:pt x="1412" y="1287"/>
                    <a:pt x="1349" y="1366"/>
                  </a:cubicBezTo>
                  <a:cubicBezTo>
                    <a:pt x="1192" y="1570"/>
                    <a:pt x="1020" y="1820"/>
                    <a:pt x="910" y="2134"/>
                  </a:cubicBezTo>
                  <a:cubicBezTo>
                    <a:pt x="863" y="2259"/>
                    <a:pt x="800" y="2385"/>
                    <a:pt x="738" y="2510"/>
                  </a:cubicBezTo>
                  <a:cubicBezTo>
                    <a:pt x="628" y="2730"/>
                    <a:pt x="502" y="2996"/>
                    <a:pt x="440" y="3294"/>
                  </a:cubicBezTo>
                  <a:cubicBezTo>
                    <a:pt x="252" y="3999"/>
                    <a:pt x="79" y="4704"/>
                    <a:pt x="64" y="5457"/>
                  </a:cubicBezTo>
                  <a:cubicBezTo>
                    <a:pt x="64" y="5567"/>
                    <a:pt x="48" y="5676"/>
                    <a:pt x="32" y="5786"/>
                  </a:cubicBezTo>
                  <a:cubicBezTo>
                    <a:pt x="17" y="6052"/>
                    <a:pt x="1" y="6319"/>
                    <a:pt x="32" y="6617"/>
                  </a:cubicBezTo>
                  <a:cubicBezTo>
                    <a:pt x="64" y="7056"/>
                    <a:pt x="142" y="7479"/>
                    <a:pt x="236" y="7871"/>
                  </a:cubicBezTo>
                  <a:lnTo>
                    <a:pt x="252" y="7996"/>
                  </a:lnTo>
                  <a:cubicBezTo>
                    <a:pt x="299" y="8184"/>
                    <a:pt x="424" y="8764"/>
                    <a:pt x="973" y="9062"/>
                  </a:cubicBezTo>
                  <a:cubicBezTo>
                    <a:pt x="1255" y="9203"/>
                    <a:pt x="1537" y="9281"/>
                    <a:pt x="1788" y="9328"/>
                  </a:cubicBezTo>
                  <a:cubicBezTo>
                    <a:pt x="2005" y="9381"/>
                    <a:pt x="2218" y="9401"/>
                    <a:pt x="2424" y="9401"/>
                  </a:cubicBezTo>
                  <a:cubicBezTo>
                    <a:pt x="2768" y="9401"/>
                    <a:pt x="3093" y="9346"/>
                    <a:pt x="3386" y="9297"/>
                  </a:cubicBezTo>
                  <a:lnTo>
                    <a:pt x="3606" y="9266"/>
                  </a:lnTo>
                  <a:cubicBezTo>
                    <a:pt x="3810" y="9234"/>
                    <a:pt x="3998" y="9172"/>
                    <a:pt x="4170" y="9078"/>
                  </a:cubicBezTo>
                  <a:cubicBezTo>
                    <a:pt x="4484" y="8905"/>
                    <a:pt x="4719" y="8607"/>
                    <a:pt x="4829" y="8263"/>
                  </a:cubicBezTo>
                  <a:cubicBezTo>
                    <a:pt x="4860" y="8153"/>
                    <a:pt x="4891" y="8059"/>
                    <a:pt x="4923" y="7965"/>
                  </a:cubicBezTo>
                  <a:cubicBezTo>
                    <a:pt x="5017" y="7730"/>
                    <a:pt x="5095" y="7479"/>
                    <a:pt x="5142" y="7197"/>
                  </a:cubicBezTo>
                  <a:cubicBezTo>
                    <a:pt x="5361" y="5755"/>
                    <a:pt x="5550" y="4344"/>
                    <a:pt x="5408" y="2886"/>
                  </a:cubicBezTo>
                  <a:cubicBezTo>
                    <a:pt x="5361" y="2369"/>
                    <a:pt x="5252" y="1679"/>
                    <a:pt x="4891" y="958"/>
                  </a:cubicBezTo>
                  <a:cubicBezTo>
                    <a:pt x="4734" y="582"/>
                    <a:pt x="4452" y="300"/>
                    <a:pt x="4092" y="143"/>
                  </a:cubicBezTo>
                  <a:cubicBezTo>
                    <a:pt x="3884" y="47"/>
                    <a:pt x="3647" y="0"/>
                    <a:pt x="34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264;p55"/>
            <p:cNvSpPr/>
            <p:nvPr/>
          </p:nvSpPr>
          <p:spPr>
            <a:xfrm>
              <a:off x="2442412" y="2904173"/>
              <a:ext cx="45208" cy="31564"/>
            </a:xfrm>
            <a:custGeom>
              <a:avLst/>
              <a:gdLst/>
              <a:ahLst/>
              <a:cxnLst/>
              <a:rect l="l" t="t" r="r" b="b"/>
              <a:pathLst>
                <a:path w="2041" h="1425" extrusionOk="0">
                  <a:moveTo>
                    <a:pt x="1009" y="1"/>
                  </a:moveTo>
                  <a:cubicBezTo>
                    <a:pt x="901" y="1"/>
                    <a:pt x="786" y="29"/>
                    <a:pt x="669" y="93"/>
                  </a:cubicBezTo>
                  <a:cubicBezTo>
                    <a:pt x="0" y="468"/>
                    <a:pt x="393" y="1424"/>
                    <a:pt x="1019" y="1424"/>
                  </a:cubicBezTo>
                  <a:cubicBezTo>
                    <a:pt x="1127" y="1424"/>
                    <a:pt x="1241" y="1396"/>
                    <a:pt x="1359" y="1332"/>
                  </a:cubicBezTo>
                  <a:cubicBezTo>
                    <a:pt x="2041" y="957"/>
                    <a:pt x="1639" y="1"/>
                    <a:pt x="1009" y="1"/>
                  </a:cubicBezTo>
                  <a:close/>
                </a:path>
              </a:pathLst>
            </a:custGeom>
            <a:solidFill>
              <a:srgbClr val="9360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265;p55"/>
            <p:cNvSpPr/>
            <p:nvPr/>
          </p:nvSpPr>
          <p:spPr>
            <a:xfrm>
              <a:off x="2526561" y="2911106"/>
              <a:ext cx="45097" cy="31364"/>
            </a:xfrm>
            <a:custGeom>
              <a:avLst/>
              <a:gdLst/>
              <a:ahLst/>
              <a:cxnLst/>
              <a:rect l="l" t="t" r="r" b="b"/>
              <a:pathLst>
                <a:path w="2036" h="1416" extrusionOk="0">
                  <a:moveTo>
                    <a:pt x="1022" y="0"/>
                  </a:moveTo>
                  <a:cubicBezTo>
                    <a:pt x="913" y="0"/>
                    <a:pt x="797" y="29"/>
                    <a:pt x="679" y="94"/>
                  </a:cubicBezTo>
                  <a:cubicBezTo>
                    <a:pt x="0" y="466"/>
                    <a:pt x="395" y="1415"/>
                    <a:pt x="1018" y="1415"/>
                  </a:cubicBezTo>
                  <a:cubicBezTo>
                    <a:pt x="1129" y="1415"/>
                    <a:pt x="1248" y="1385"/>
                    <a:pt x="1368" y="1316"/>
                  </a:cubicBezTo>
                  <a:cubicBezTo>
                    <a:pt x="2036" y="943"/>
                    <a:pt x="1646" y="0"/>
                    <a:pt x="1022" y="0"/>
                  </a:cubicBezTo>
                  <a:close/>
                </a:path>
              </a:pathLst>
            </a:custGeom>
            <a:solidFill>
              <a:srgbClr val="9360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266;p55"/>
            <p:cNvSpPr/>
            <p:nvPr/>
          </p:nvSpPr>
          <p:spPr>
            <a:xfrm>
              <a:off x="2481640" y="2891304"/>
              <a:ext cx="45186" cy="31586"/>
            </a:xfrm>
            <a:custGeom>
              <a:avLst/>
              <a:gdLst/>
              <a:ahLst/>
              <a:cxnLst/>
              <a:rect l="l" t="t" r="r" b="b"/>
              <a:pathLst>
                <a:path w="2040" h="1426" extrusionOk="0">
                  <a:moveTo>
                    <a:pt x="1013" y="1"/>
                  </a:moveTo>
                  <a:cubicBezTo>
                    <a:pt x="903" y="1"/>
                    <a:pt x="787" y="29"/>
                    <a:pt x="669" y="94"/>
                  </a:cubicBezTo>
                  <a:cubicBezTo>
                    <a:pt x="0" y="469"/>
                    <a:pt x="393" y="1425"/>
                    <a:pt x="1019" y="1425"/>
                  </a:cubicBezTo>
                  <a:cubicBezTo>
                    <a:pt x="1127" y="1425"/>
                    <a:pt x="1241" y="1397"/>
                    <a:pt x="1359" y="1333"/>
                  </a:cubicBezTo>
                  <a:cubicBezTo>
                    <a:pt x="2040" y="945"/>
                    <a:pt x="1640" y="1"/>
                    <a:pt x="1013" y="1"/>
                  </a:cubicBezTo>
                  <a:close/>
                </a:path>
              </a:pathLst>
            </a:custGeom>
            <a:solidFill>
              <a:srgbClr val="9360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267;p55"/>
            <p:cNvSpPr/>
            <p:nvPr/>
          </p:nvSpPr>
          <p:spPr>
            <a:xfrm>
              <a:off x="2218694" y="3108998"/>
              <a:ext cx="183690" cy="200679"/>
            </a:xfrm>
            <a:custGeom>
              <a:avLst/>
              <a:gdLst/>
              <a:ahLst/>
              <a:cxnLst/>
              <a:rect l="l" t="t" r="r" b="b"/>
              <a:pathLst>
                <a:path w="8293" h="9060" extrusionOk="0">
                  <a:moveTo>
                    <a:pt x="7712" y="3402"/>
                  </a:moveTo>
                  <a:cubicBezTo>
                    <a:pt x="7791" y="3605"/>
                    <a:pt x="7853" y="3809"/>
                    <a:pt x="7916" y="4028"/>
                  </a:cubicBezTo>
                  <a:cubicBezTo>
                    <a:pt x="7979" y="4217"/>
                    <a:pt x="8026" y="4420"/>
                    <a:pt x="8089" y="4608"/>
                  </a:cubicBezTo>
                  <a:cubicBezTo>
                    <a:pt x="8277" y="5220"/>
                    <a:pt x="8292" y="5831"/>
                    <a:pt x="8089" y="6427"/>
                  </a:cubicBezTo>
                  <a:cubicBezTo>
                    <a:pt x="8010" y="6630"/>
                    <a:pt x="7885" y="6819"/>
                    <a:pt x="7791" y="6960"/>
                  </a:cubicBezTo>
                  <a:cubicBezTo>
                    <a:pt x="7289" y="7665"/>
                    <a:pt x="6709" y="8182"/>
                    <a:pt x="6004" y="8605"/>
                  </a:cubicBezTo>
                  <a:cubicBezTo>
                    <a:pt x="5518" y="8903"/>
                    <a:pt x="5001" y="9029"/>
                    <a:pt x="4436" y="9044"/>
                  </a:cubicBezTo>
                  <a:cubicBezTo>
                    <a:pt x="3856" y="9060"/>
                    <a:pt x="3292" y="8982"/>
                    <a:pt x="2775" y="8778"/>
                  </a:cubicBezTo>
                  <a:cubicBezTo>
                    <a:pt x="2305" y="8605"/>
                    <a:pt x="1913" y="8308"/>
                    <a:pt x="1615" y="7900"/>
                  </a:cubicBezTo>
                  <a:cubicBezTo>
                    <a:pt x="1270" y="7414"/>
                    <a:pt x="910" y="6913"/>
                    <a:pt x="659" y="6348"/>
                  </a:cubicBezTo>
                  <a:cubicBezTo>
                    <a:pt x="502" y="5988"/>
                    <a:pt x="408" y="5596"/>
                    <a:pt x="330" y="5204"/>
                  </a:cubicBezTo>
                  <a:cubicBezTo>
                    <a:pt x="220" y="4655"/>
                    <a:pt x="142" y="4107"/>
                    <a:pt x="48" y="3558"/>
                  </a:cubicBezTo>
                  <a:cubicBezTo>
                    <a:pt x="1" y="3213"/>
                    <a:pt x="48" y="2853"/>
                    <a:pt x="110" y="2508"/>
                  </a:cubicBezTo>
                  <a:cubicBezTo>
                    <a:pt x="142" y="2273"/>
                    <a:pt x="236" y="2242"/>
                    <a:pt x="471" y="2210"/>
                  </a:cubicBezTo>
                  <a:cubicBezTo>
                    <a:pt x="972" y="2163"/>
                    <a:pt x="1427" y="2304"/>
                    <a:pt x="1882" y="2430"/>
                  </a:cubicBezTo>
                  <a:cubicBezTo>
                    <a:pt x="2007" y="2461"/>
                    <a:pt x="2148" y="2555"/>
                    <a:pt x="2242" y="2524"/>
                  </a:cubicBezTo>
                  <a:cubicBezTo>
                    <a:pt x="2320" y="2492"/>
                    <a:pt x="2352" y="2304"/>
                    <a:pt x="2399" y="2195"/>
                  </a:cubicBezTo>
                  <a:cubicBezTo>
                    <a:pt x="2587" y="1740"/>
                    <a:pt x="2963" y="1489"/>
                    <a:pt x="3433" y="1364"/>
                  </a:cubicBezTo>
                  <a:cubicBezTo>
                    <a:pt x="3653" y="1301"/>
                    <a:pt x="3856" y="1364"/>
                    <a:pt x="4060" y="1474"/>
                  </a:cubicBezTo>
                  <a:cubicBezTo>
                    <a:pt x="4201" y="1552"/>
                    <a:pt x="4342" y="1630"/>
                    <a:pt x="4468" y="1709"/>
                  </a:cubicBezTo>
                  <a:cubicBezTo>
                    <a:pt x="4546" y="1568"/>
                    <a:pt x="4625" y="1442"/>
                    <a:pt x="4687" y="1301"/>
                  </a:cubicBezTo>
                  <a:cubicBezTo>
                    <a:pt x="4891" y="768"/>
                    <a:pt x="5283" y="408"/>
                    <a:pt x="5769" y="126"/>
                  </a:cubicBezTo>
                  <a:cubicBezTo>
                    <a:pt x="5957" y="16"/>
                    <a:pt x="6192" y="0"/>
                    <a:pt x="6317" y="188"/>
                  </a:cubicBezTo>
                  <a:cubicBezTo>
                    <a:pt x="6552" y="549"/>
                    <a:pt x="7493" y="2586"/>
                    <a:pt x="7712" y="34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5268;p55"/>
            <p:cNvSpPr/>
            <p:nvPr/>
          </p:nvSpPr>
          <p:spPr>
            <a:xfrm>
              <a:off x="2261045" y="3135334"/>
              <a:ext cx="119809" cy="176425"/>
            </a:xfrm>
            <a:custGeom>
              <a:avLst/>
              <a:gdLst/>
              <a:ahLst/>
              <a:cxnLst/>
              <a:rect l="l" t="t" r="r" b="b"/>
              <a:pathLst>
                <a:path w="5409" h="7965" extrusionOk="0">
                  <a:moveTo>
                    <a:pt x="1751" y="1"/>
                  </a:moveTo>
                  <a:cubicBezTo>
                    <a:pt x="1727" y="1"/>
                    <a:pt x="1702" y="1"/>
                    <a:pt x="1678" y="2"/>
                  </a:cubicBezTo>
                  <a:cubicBezTo>
                    <a:pt x="1302" y="18"/>
                    <a:pt x="910" y="206"/>
                    <a:pt x="644" y="520"/>
                  </a:cubicBezTo>
                  <a:cubicBezTo>
                    <a:pt x="330" y="865"/>
                    <a:pt x="158" y="1272"/>
                    <a:pt x="111" y="1711"/>
                  </a:cubicBezTo>
                  <a:cubicBezTo>
                    <a:pt x="111" y="1805"/>
                    <a:pt x="95" y="1883"/>
                    <a:pt x="79" y="1977"/>
                  </a:cubicBezTo>
                  <a:cubicBezTo>
                    <a:pt x="48" y="2197"/>
                    <a:pt x="1" y="2448"/>
                    <a:pt x="32" y="2730"/>
                  </a:cubicBezTo>
                  <a:cubicBezTo>
                    <a:pt x="48" y="2839"/>
                    <a:pt x="48" y="2965"/>
                    <a:pt x="48" y="3075"/>
                  </a:cubicBezTo>
                  <a:cubicBezTo>
                    <a:pt x="64" y="3294"/>
                    <a:pt x="64" y="3545"/>
                    <a:pt x="126" y="3796"/>
                  </a:cubicBezTo>
                  <a:cubicBezTo>
                    <a:pt x="252" y="4391"/>
                    <a:pt x="393" y="4987"/>
                    <a:pt x="659" y="5582"/>
                  </a:cubicBezTo>
                  <a:cubicBezTo>
                    <a:pt x="706" y="5661"/>
                    <a:pt x="738" y="5739"/>
                    <a:pt x="769" y="5833"/>
                  </a:cubicBezTo>
                  <a:cubicBezTo>
                    <a:pt x="863" y="6037"/>
                    <a:pt x="957" y="6256"/>
                    <a:pt x="1082" y="6476"/>
                  </a:cubicBezTo>
                  <a:cubicBezTo>
                    <a:pt x="1286" y="6789"/>
                    <a:pt x="1506" y="7072"/>
                    <a:pt x="1725" y="7354"/>
                  </a:cubicBezTo>
                  <a:lnTo>
                    <a:pt x="1788" y="7432"/>
                  </a:lnTo>
                  <a:cubicBezTo>
                    <a:pt x="1897" y="7557"/>
                    <a:pt x="2211" y="7949"/>
                    <a:pt x="2744" y="7965"/>
                  </a:cubicBezTo>
                  <a:cubicBezTo>
                    <a:pt x="3010" y="7965"/>
                    <a:pt x="3245" y="7902"/>
                    <a:pt x="3465" y="7855"/>
                  </a:cubicBezTo>
                  <a:cubicBezTo>
                    <a:pt x="3951" y="7730"/>
                    <a:pt x="4327" y="7463"/>
                    <a:pt x="4672" y="7213"/>
                  </a:cubicBezTo>
                  <a:lnTo>
                    <a:pt x="4829" y="7103"/>
                  </a:lnTo>
                  <a:cubicBezTo>
                    <a:pt x="4970" y="7009"/>
                    <a:pt x="5079" y="6883"/>
                    <a:pt x="5173" y="6758"/>
                  </a:cubicBezTo>
                  <a:cubicBezTo>
                    <a:pt x="5346" y="6492"/>
                    <a:pt x="5409" y="6178"/>
                    <a:pt x="5361" y="5865"/>
                  </a:cubicBezTo>
                  <a:cubicBezTo>
                    <a:pt x="5346" y="5786"/>
                    <a:pt x="5330" y="5692"/>
                    <a:pt x="5330" y="5614"/>
                  </a:cubicBezTo>
                  <a:cubicBezTo>
                    <a:pt x="5299" y="5410"/>
                    <a:pt x="5267" y="5175"/>
                    <a:pt x="5189" y="4940"/>
                  </a:cubicBezTo>
                  <a:cubicBezTo>
                    <a:pt x="4813" y="3764"/>
                    <a:pt x="4405" y="2620"/>
                    <a:pt x="3731" y="1586"/>
                  </a:cubicBezTo>
                  <a:cubicBezTo>
                    <a:pt x="3496" y="1209"/>
                    <a:pt x="3151" y="723"/>
                    <a:pt x="2603" y="316"/>
                  </a:cubicBezTo>
                  <a:cubicBezTo>
                    <a:pt x="2355" y="97"/>
                    <a:pt x="2067" y="1"/>
                    <a:pt x="17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5269;p55"/>
            <p:cNvSpPr/>
            <p:nvPr/>
          </p:nvSpPr>
          <p:spPr>
            <a:xfrm>
              <a:off x="2231209" y="3122664"/>
              <a:ext cx="35750" cy="26137"/>
            </a:xfrm>
            <a:custGeom>
              <a:avLst/>
              <a:gdLst/>
              <a:ahLst/>
              <a:cxnLst/>
              <a:rect l="l" t="t" r="r" b="b"/>
              <a:pathLst>
                <a:path w="1614" h="1180" extrusionOk="0">
                  <a:moveTo>
                    <a:pt x="772" y="1"/>
                  </a:moveTo>
                  <a:cubicBezTo>
                    <a:pt x="604" y="1"/>
                    <a:pt x="435" y="77"/>
                    <a:pt x="313" y="261"/>
                  </a:cubicBezTo>
                  <a:cubicBezTo>
                    <a:pt x="0" y="708"/>
                    <a:pt x="413" y="1179"/>
                    <a:pt x="835" y="1179"/>
                  </a:cubicBezTo>
                  <a:cubicBezTo>
                    <a:pt x="1004" y="1179"/>
                    <a:pt x="1175" y="1103"/>
                    <a:pt x="1301" y="919"/>
                  </a:cubicBezTo>
                  <a:cubicBezTo>
                    <a:pt x="1614" y="472"/>
                    <a:pt x="1193" y="1"/>
                    <a:pt x="772" y="1"/>
                  </a:cubicBezTo>
                  <a:close/>
                </a:path>
              </a:pathLst>
            </a:custGeom>
            <a:solidFill>
              <a:srgbClr val="9360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5270;p55"/>
            <p:cNvSpPr/>
            <p:nvPr/>
          </p:nvSpPr>
          <p:spPr>
            <a:xfrm>
              <a:off x="2297748" y="3095242"/>
              <a:ext cx="35639" cy="26469"/>
            </a:xfrm>
            <a:custGeom>
              <a:avLst/>
              <a:gdLst/>
              <a:ahLst/>
              <a:cxnLst/>
              <a:rect l="l" t="t" r="r" b="b"/>
              <a:pathLst>
                <a:path w="1609" h="1195" extrusionOk="0">
                  <a:moveTo>
                    <a:pt x="768" y="1"/>
                  </a:moveTo>
                  <a:cubicBezTo>
                    <a:pt x="599" y="1"/>
                    <a:pt x="429" y="77"/>
                    <a:pt x="303" y="261"/>
                  </a:cubicBezTo>
                  <a:cubicBezTo>
                    <a:pt x="1" y="720"/>
                    <a:pt x="418" y="1195"/>
                    <a:pt x="841" y="1195"/>
                  </a:cubicBezTo>
                  <a:cubicBezTo>
                    <a:pt x="1011" y="1195"/>
                    <a:pt x="1181" y="1118"/>
                    <a:pt x="1306" y="935"/>
                  </a:cubicBezTo>
                  <a:cubicBezTo>
                    <a:pt x="1609" y="476"/>
                    <a:pt x="1191" y="1"/>
                    <a:pt x="768" y="1"/>
                  </a:cubicBezTo>
                  <a:close/>
                </a:path>
              </a:pathLst>
            </a:custGeom>
            <a:solidFill>
              <a:srgbClr val="9360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5271;p55"/>
            <p:cNvSpPr/>
            <p:nvPr/>
          </p:nvSpPr>
          <p:spPr>
            <a:xfrm>
              <a:off x="2256106" y="3097679"/>
              <a:ext cx="35617" cy="26469"/>
            </a:xfrm>
            <a:custGeom>
              <a:avLst/>
              <a:gdLst/>
              <a:ahLst/>
              <a:cxnLst/>
              <a:rect l="l" t="t" r="r" b="b"/>
              <a:pathLst>
                <a:path w="1608" h="1195" extrusionOk="0">
                  <a:moveTo>
                    <a:pt x="767" y="1"/>
                  </a:moveTo>
                  <a:cubicBezTo>
                    <a:pt x="598" y="1"/>
                    <a:pt x="428" y="77"/>
                    <a:pt x="302" y="260"/>
                  </a:cubicBezTo>
                  <a:cubicBezTo>
                    <a:pt x="0" y="719"/>
                    <a:pt x="417" y="1194"/>
                    <a:pt x="840" y="1194"/>
                  </a:cubicBezTo>
                  <a:cubicBezTo>
                    <a:pt x="1010" y="1194"/>
                    <a:pt x="1180" y="1118"/>
                    <a:pt x="1305" y="934"/>
                  </a:cubicBezTo>
                  <a:cubicBezTo>
                    <a:pt x="1608" y="475"/>
                    <a:pt x="1190" y="1"/>
                    <a:pt x="767" y="1"/>
                  </a:cubicBezTo>
                  <a:close/>
                </a:path>
              </a:pathLst>
            </a:custGeom>
            <a:solidFill>
              <a:srgbClr val="9360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6" name="Google Shape;4970;p55"/>
          <p:cNvSpPr/>
          <p:nvPr/>
        </p:nvSpPr>
        <p:spPr>
          <a:xfrm>
            <a:off x="7131113" y="4543342"/>
            <a:ext cx="318236" cy="417095"/>
          </a:xfrm>
          <a:custGeom>
            <a:avLst/>
            <a:gdLst/>
            <a:ahLst/>
            <a:cxnLst/>
            <a:rect l="l" t="t" r="r" b="b"/>
            <a:pathLst>
              <a:path w="16741" h="20252" extrusionOk="0">
                <a:moveTo>
                  <a:pt x="10847" y="4013"/>
                </a:moveTo>
                <a:cubicBezTo>
                  <a:pt x="11756" y="3496"/>
                  <a:pt x="12336" y="2806"/>
                  <a:pt x="12916" y="2085"/>
                </a:cubicBezTo>
                <a:cubicBezTo>
                  <a:pt x="13402" y="1505"/>
                  <a:pt x="13919" y="941"/>
                  <a:pt x="14499" y="471"/>
                </a:cubicBezTo>
                <a:cubicBezTo>
                  <a:pt x="14781" y="220"/>
                  <a:pt x="15189" y="48"/>
                  <a:pt x="15628" y="48"/>
                </a:cubicBezTo>
                <a:cubicBezTo>
                  <a:pt x="16505" y="1"/>
                  <a:pt x="16740" y="612"/>
                  <a:pt x="16380" y="1160"/>
                </a:cubicBezTo>
                <a:cubicBezTo>
                  <a:pt x="15972" y="1772"/>
                  <a:pt x="15534" y="2336"/>
                  <a:pt x="14781" y="2571"/>
                </a:cubicBezTo>
                <a:cubicBezTo>
                  <a:pt x="13590" y="2947"/>
                  <a:pt x="12665" y="3747"/>
                  <a:pt x="11756" y="4750"/>
                </a:cubicBezTo>
                <a:cubicBezTo>
                  <a:pt x="13041" y="4483"/>
                  <a:pt x="15455" y="4342"/>
                  <a:pt x="15204" y="5440"/>
                </a:cubicBezTo>
                <a:cubicBezTo>
                  <a:pt x="14985" y="6521"/>
                  <a:pt x="12054" y="6067"/>
                  <a:pt x="10377" y="5847"/>
                </a:cubicBezTo>
                <a:cubicBezTo>
                  <a:pt x="9812" y="6443"/>
                  <a:pt x="9217" y="7070"/>
                  <a:pt x="8464" y="7885"/>
                </a:cubicBezTo>
                <a:cubicBezTo>
                  <a:pt x="9342" y="7806"/>
                  <a:pt x="9969" y="7712"/>
                  <a:pt x="10596" y="7712"/>
                </a:cubicBezTo>
                <a:cubicBezTo>
                  <a:pt x="11066" y="7712"/>
                  <a:pt x="11568" y="7775"/>
                  <a:pt x="12007" y="7947"/>
                </a:cubicBezTo>
                <a:cubicBezTo>
                  <a:pt x="12242" y="8026"/>
                  <a:pt x="12477" y="8355"/>
                  <a:pt x="12508" y="8606"/>
                </a:cubicBezTo>
                <a:cubicBezTo>
                  <a:pt x="12540" y="8778"/>
                  <a:pt x="12226" y="9107"/>
                  <a:pt x="12007" y="9154"/>
                </a:cubicBezTo>
                <a:cubicBezTo>
                  <a:pt x="11521" y="9264"/>
                  <a:pt x="10988" y="9327"/>
                  <a:pt x="10486" y="9280"/>
                </a:cubicBezTo>
                <a:cubicBezTo>
                  <a:pt x="9812" y="9217"/>
                  <a:pt x="9123" y="9060"/>
                  <a:pt x="8464" y="8888"/>
                </a:cubicBezTo>
                <a:cubicBezTo>
                  <a:pt x="7994" y="8747"/>
                  <a:pt x="7681" y="8841"/>
                  <a:pt x="7430" y="9280"/>
                </a:cubicBezTo>
                <a:cubicBezTo>
                  <a:pt x="7069" y="9938"/>
                  <a:pt x="6678" y="10581"/>
                  <a:pt x="6223" y="11364"/>
                </a:cubicBezTo>
                <a:cubicBezTo>
                  <a:pt x="7681" y="11192"/>
                  <a:pt x="10095" y="10706"/>
                  <a:pt x="10314" y="11741"/>
                </a:cubicBezTo>
                <a:cubicBezTo>
                  <a:pt x="10455" y="12618"/>
                  <a:pt x="9374" y="12775"/>
                  <a:pt x="8653" y="12697"/>
                </a:cubicBezTo>
                <a:cubicBezTo>
                  <a:pt x="7743" y="12618"/>
                  <a:pt x="6819" y="12493"/>
                  <a:pt x="5753" y="12383"/>
                </a:cubicBezTo>
                <a:cubicBezTo>
                  <a:pt x="5377" y="13151"/>
                  <a:pt x="4906" y="14280"/>
                  <a:pt x="4530" y="15048"/>
                </a:cubicBezTo>
                <a:cubicBezTo>
                  <a:pt x="5612" y="14844"/>
                  <a:pt x="6646" y="14750"/>
                  <a:pt x="7634" y="14750"/>
                </a:cubicBezTo>
                <a:cubicBezTo>
                  <a:pt x="7806" y="14750"/>
                  <a:pt x="8010" y="14719"/>
                  <a:pt x="8135" y="14797"/>
                </a:cubicBezTo>
                <a:cubicBezTo>
                  <a:pt x="8339" y="14923"/>
                  <a:pt x="8590" y="15095"/>
                  <a:pt x="8606" y="15267"/>
                </a:cubicBezTo>
                <a:cubicBezTo>
                  <a:pt x="8637" y="15502"/>
                  <a:pt x="8496" y="15832"/>
                  <a:pt x="8323" y="15957"/>
                </a:cubicBezTo>
                <a:cubicBezTo>
                  <a:pt x="7775" y="16333"/>
                  <a:pt x="7132" y="16474"/>
                  <a:pt x="6458" y="16333"/>
                </a:cubicBezTo>
                <a:cubicBezTo>
                  <a:pt x="5721" y="16192"/>
                  <a:pt x="4969" y="16098"/>
                  <a:pt x="4091" y="15957"/>
                </a:cubicBezTo>
                <a:cubicBezTo>
                  <a:pt x="3793" y="17148"/>
                  <a:pt x="3496" y="18261"/>
                  <a:pt x="3214" y="19390"/>
                </a:cubicBezTo>
                <a:cubicBezTo>
                  <a:pt x="3088" y="19860"/>
                  <a:pt x="2947" y="20252"/>
                  <a:pt x="2226" y="20048"/>
                </a:cubicBezTo>
                <a:cubicBezTo>
                  <a:pt x="2398" y="18590"/>
                  <a:pt x="2853" y="17211"/>
                  <a:pt x="3496" y="15753"/>
                </a:cubicBezTo>
                <a:cubicBezTo>
                  <a:pt x="2916" y="15628"/>
                  <a:pt x="2430" y="15550"/>
                  <a:pt x="1960" y="15377"/>
                </a:cubicBezTo>
                <a:cubicBezTo>
                  <a:pt x="1474" y="15220"/>
                  <a:pt x="1003" y="15017"/>
                  <a:pt x="580" y="14734"/>
                </a:cubicBezTo>
                <a:cubicBezTo>
                  <a:pt x="345" y="14562"/>
                  <a:pt x="0" y="14186"/>
                  <a:pt x="0" y="13841"/>
                </a:cubicBezTo>
                <a:cubicBezTo>
                  <a:pt x="298" y="12916"/>
                  <a:pt x="2540" y="14343"/>
                  <a:pt x="3684" y="14923"/>
                </a:cubicBezTo>
                <a:cubicBezTo>
                  <a:pt x="4060" y="13982"/>
                  <a:pt x="4452" y="13042"/>
                  <a:pt x="4859" y="12038"/>
                </a:cubicBezTo>
                <a:cubicBezTo>
                  <a:pt x="4420" y="11803"/>
                  <a:pt x="3966" y="11584"/>
                  <a:pt x="3543" y="11302"/>
                </a:cubicBezTo>
                <a:cubicBezTo>
                  <a:pt x="3151" y="11035"/>
                  <a:pt x="2806" y="10706"/>
                  <a:pt x="2461" y="10361"/>
                </a:cubicBezTo>
                <a:cubicBezTo>
                  <a:pt x="2148" y="10048"/>
                  <a:pt x="2132" y="9672"/>
                  <a:pt x="2414" y="9342"/>
                </a:cubicBezTo>
                <a:cubicBezTo>
                  <a:pt x="2696" y="9029"/>
                  <a:pt x="3072" y="9123"/>
                  <a:pt x="3355" y="9327"/>
                </a:cubicBezTo>
                <a:cubicBezTo>
                  <a:pt x="3919" y="9734"/>
                  <a:pt x="4436" y="10189"/>
                  <a:pt x="4969" y="10628"/>
                </a:cubicBezTo>
                <a:cubicBezTo>
                  <a:pt x="5126" y="10753"/>
                  <a:pt x="5251" y="10910"/>
                  <a:pt x="5439" y="11082"/>
                </a:cubicBezTo>
                <a:cubicBezTo>
                  <a:pt x="5941" y="10189"/>
                  <a:pt x="6411" y="9358"/>
                  <a:pt x="6897" y="8480"/>
                </a:cubicBezTo>
                <a:cubicBezTo>
                  <a:pt x="6364" y="7916"/>
                  <a:pt x="5800" y="7383"/>
                  <a:pt x="5298" y="6803"/>
                </a:cubicBezTo>
                <a:cubicBezTo>
                  <a:pt x="5079" y="6552"/>
                  <a:pt x="4922" y="6223"/>
                  <a:pt x="4781" y="5910"/>
                </a:cubicBezTo>
                <a:cubicBezTo>
                  <a:pt x="4577" y="5471"/>
                  <a:pt x="4781" y="5095"/>
                  <a:pt x="5079" y="4797"/>
                </a:cubicBezTo>
                <a:cubicBezTo>
                  <a:pt x="5408" y="4468"/>
                  <a:pt x="5831" y="4577"/>
                  <a:pt x="6113" y="4860"/>
                </a:cubicBezTo>
                <a:cubicBezTo>
                  <a:pt x="6568" y="5314"/>
                  <a:pt x="6991" y="5800"/>
                  <a:pt x="7399" y="6317"/>
                </a:cubicBezTo>
                <a:cubicBezTo>
                  <a:pt x="7571" y="6552"/>
                  <a:pt x="7665" y="6866"/>
                  <a:pt x="7884" y="7289"/>
                </a:cubicBezTo>
                <a:cubicBezTo>
                  <a:pt x="8496" y="6599"/>
                  <a:pt x="9060" y="5988"/>
                  <a:pt x="9577" y="5330"/>
                </a:cubicBezTo>
                <a:cubicBezTo>
                  <a:pt x="9687" y="5189"/>
                  <a:pt x="9656" y="4875"/>
                  <a:pt x="9609" y="4656"/>
                </a:cubicBezTo>
                <a:cubicBezTo>
                  <a:pt x="9530" y="4186"/>
                  <a:pt x="9327" y="3731"/>
                  <a:pt x="9295" y="3245"/>
                </a:cubicBezTo>
                <a:cubicBezTo>
                  <a:pt x="9264" y="2744"/>
                  <a:pt x="9280" y="2226"/>
                  <a:pt x="9389" y="1740"/>
                </a:cubicBezTo>
                <a:cubicBezTo>
                  <a:pt x="9530" y="1176"/>
                  <a:pt x="9938" y="1113"/>
                  <a:pt x="10251" y="1599"/>
                </a:cubicBezTo>
                <a:cubicBezTo>
                  <a:pt x="10486" y="1960"/>
                  <a:pt x="10612" y="2399"/>
                  <a:pt x="10722" y="2822"/>
                </a:cubicBezTo>
                <a:cubicBezTo>
                  <a:pt x="10816" y="3182"/>
                  <a:pt x="10800" y="3574"/>
                  <a:pt x="10847" y="4013"/>
                </a:cubicBezTo>
                <a:close/>
              </a:path>
            </a:pathLst>
          </a:custGeom>
          <a:solidFill>
            <a:srgbClr val="95C1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7" name="Google Shape;4970;p55"/>
          <p:cNvSpPr/>
          <p:nvPr/>
        </p:nvSpPr>
        <p:spPr>
          <a:xfrm>
            <a:off x="3757307" y="4076601"/>
            <a:ext cx="318236" cy="417095"/>
          </a:xfrm>
          <a:custGeom>
            <a:avLst/>
            <a:gdLst/>
            <a:ahLst/>
            <a:cxnLst/>
            <a:rect l="l" t="t" r="r" b="b"/>
            <a:pathLst>
              <a:path w="16741" h="20252" extrusionOk="0">
                <a:moveTo>
                  <a:pt x="10847" y="4013"/>
                </a:moveTo>
                <a:cubicBezTo>
                  <a:pt x="11756" y="3496"/>
                  <a:pt x="12336" y="2806"/>
                  <a:pt x="12916" y="2085"/>
                </a:cubicBezTo>
                <a:cubicBezTo>
                  <a:pt x="13402" y="1505"/>
                  <a:pt x="13919" y="941"/>
                  <a:pt x="14499" y="471"/>
                </a:cubicBezTo>
                <a:cubicBezTo>
                  <a:pt x="14781" y="220"/>
                  <a:pt x="15189" y="48"/>
                  <a:pt x="15628" y="48"/>
                </a:cubicBezTo>
                <a:cubicBezTo>
                  <a:pt x="16505" y="1"/>
                  <a:pt x="16740" y="612"/>
                  <a:pt x="16380" y="1160"/>
                </a:cubicBezTo>
                <a:cubicBezTo>
                  <a:pt x="15972" y="1772"/>
                  <a:pt x="15534" y="2336"/>
                  <a:pt x="14781" y="2571"/>
                </a:cubicBezTo>
                <a:cubicBezTo>
                  <a:pt x="13590" y="2947"/>
                  <a:pt x="12665" y="3747"/>
                  <a:pt x="11756" y="4750"/>
                </a:cubicBezTo>
                <a:cubicBezTo>
                  <a:pt x="13041" y="4483"/>
                  <a:pt x="15455" y="4342"/>
                  <a:pt x="15204" y="5440"/>
                </a:cubicBezTo>
                <a:cubicBezTo>
                  <a:pt x="14985" y="6521"/>
                  <a:pt x="12054" y="6067"/>
                  <a:pt x="10377" y="5847"/>
                </a:cubicBezTo>
                <a:cubicBezTo>
                  <a:pt x="9812" y="6443"/>
                  <a:pt x="9217" y="7070"/>
                  <a:pt x="8464" y="7885"/>
                </a:cubicBezTo>
                <a:cubicBezTo>
                  <a:pt x="9342" y="7806"/>
                  <a:pt x="9969" y="7712"/>
                  <a:pt x="10596" y="7712"/>
                </a:cubicBezTo>
                <a:cubicBezTo>
                  <a:pt x="11066" y="7712"/>
                  <a:pt x="11568" y="7775"/>
                  <a:pt x="12007" y="7947"/>
                </a:cubicBezTo>
                <a:cubicBezTo>
                  <a:pt x="12242" y="8026"/>
                  <a:pt x="12477" y="8355"/>
                  <a:pt x="12508" y="8606"/>
                </a:cubicBezTo>
                <a:cubicBezTo>
                  <a:pt x="12540" y="8778"/>
                  <a:pt x="12226" y="9107"/>
                  <a:pt x="12007" y="9154"/>
                </a:cubicBezTo>
                <a:cubicBezTo>
                  <a:pt x="11521" y="9264"/>
                  <a:pt x="10988" y="9327"/>
                  <a:pt x="10486" y="9280"/>
                </a:cubicBezTo>
                <a:cubicBezTo>
                  <a:pt x="9812" y="9217"/>
                  <a:pt x="9123" y="9060"/>
                  <a:pt x="8464" y="8888"/>
                </a:cubicBezTo>
                <a:cubicBezTo>
                  <a:pt x="7994" y="8747"/>
                  <a:pt x="7681" y="8841"/>
                  <a:pt x="7430" y="9280"/>
                </a:cubicBezTo>
                <a:cubicBezTo>
                  <a:pt x="7069" y="9938"/>
                  <a:pt x="6678" y="10581"/>
                  <a:pt x="6223" y="11364"/>
                </a:cubicBezTo>
                <a:cubicBezTo>
                  <a:pt x="7681" y="11192"/>
                  <a:pt x="10095" y="10706"/>
                  <a:pt x="10314" y="11741"/>
                </a:cubicBezTo>
                <a:cubicBezTo>
                  <a:pt x="10455" y="12618"/>
                  <a:pt x="9374" y="12775"/>
                  <a:pt x="8653" y="12697"/>
                </a:cubicBezTo>
                <a:cubicBezTo>
                  <a:pt x="7743" y="12618"/>
                  <a:pt x="6819" y="12493"/>
                  <a:pt x="5753" y="12383"/>
                </a:cubicBezTo>
                <a:cubicBezTo>
                  <a:pt x="5377" y="13151"/>
                  <a:pt x="4906" y="14280"/>
                  <a:pt x="4530" y="15048"/>
                </a:cubicBezTo>
                <a:cubicBezTo>
                  <a:pt x="5612" y="14844"/>
                  <a:pt x="6646" y="14750"/>
                  <a:pt x="7634" y="14750"/>
                </a:cubicBezTo>
                <a:cubicBezTo>
                  <a:pt x="7806" y="14750"/>
                  <a:pt x="8010" y="14719"/>
                  <a:pt x="8135" y="14797"/>
                </a:cubicBezTo>
                <a:cubicBezTo>
                  <a:pt x="8339" y="14923"/>
                  <a:pt x="8590" y="15095"/>
                  <a:pt x="8606" y="15267"/>
                </a:cubicBezTo>
                <a:cubicBezTo>
                  <a:pt x="8637" y="15502"/>
                  <a:pt x="8496" y="15832"/>
                  <a:pt x="8323" y="15957"/>
                </a:cubicBezTo>
                <a:cubicBezTo>
                  <a:pt x="7775" y="16333"/>
                  <a:pt x="7132" y="16474"/>
                  <a:pt x="6458" y="16333"/>
                </a:cubicBezTo>
                <a:cubicBezTo>
                  <a:pt x="5721" y="16192"/>
                  <a:pt x="4969" y="16098"/>
                  <a:pt x="4091" y="15957"/>
                </a:cubicBezTo>
                <a:cubicBezTo>
                  <a:pt x="3793" y="17148"/>
                  <a:pt x="3496" y="18261"/>
                  <a:pt x="3214" y="19390"/>
                </a:cubicBezTo>
                <a:cubicBezTo>
                  <a:pt x="3088" y="19860"/>
                  <a:pt x="2947" y="20252"/>
                  <a:pt x="2226" y="20048"/>
                </a:cubicBezTo>
                <a:cubicBezTo>
                  <a:pt x="2398" y="18590"/>
                  <a:pt x="2853" y="17211"/>
                  <a:pt x="3496" y="15753"/>
                </a:cubicBezTo>
                <a:cubicBezTo>
                  <a:pt x="2916" y="15628"/>
                  <a:pt x="2430" y="15550"/>
                  <a:pt x="1960" y="15377"/>
                </a:cubicBezTo>
                <a:cubicBezTo>
                  <a:pt x="1474" y="15220"/>
                  <a:pt x="1003" y="15017"/>
                  <a:pt x="580" y="14734"/>
                </a:cubicBezTo>
                <a:cubicBezTo>
                  <a:pt x="345" y="14562"/>
                  <a:pt x="0" y="14186"/>
                  <a:pt x="0" y="13841"/>
                </a:cubicBezTo>
                <a:cubicBezTo>
                  <a:pt x="298" y="12916"/>
                  <a:pt x="2540" y="14343"/>
                  <a:pt x="3684" y="14923"/>
                </a:cubicBezTo>
                <a:cubicBezTo>
                  <a:pt x="4060" y="13982"/>
                  <a:pt x="4452" y="13042"/>
                  <a:pt x="4859" y="12038"/>
                </a:cubicBezTo>
                <a:cubicBezTo>
                  <a:pt x="4420" y="11803"/>
                  <a:pt x="3966" y="11584"/>
                  <a:pt x="3543" y="11302"/>
                </a:cubicBezTo>
                <a:cubicBezTo>
                  <a:pt x="3151" y="11035"/>
                  <a:pt x="2806" y="10706"/>
                  <a:pt x="2461" y="10361"/>
                </a:cubicBezTo>
                <a:cubicBezTo>
                  <a:pt x="2148" y="10048"/>
                  <a:pt x="2132" y="9672"/>
                  <a:pt x="2414" y="9342"/>
                </a:cubicBezTo>
                <a:cubicBezTo>
                  <a:pt x="2696" y="9029"/>
                  <a:pt x="3072" y="9123"/>
                  <a:pt x="3355" y="9327"/>
                </a:cubicBezTo>
                <a:cubicBezTo>
                  <a:pt x="3919" y="9734"/>
                  <a:pt x="4436" y="10189"/>
                  <a:pt x="4969" y="10628"/>
                </a:cubicBezTo>
                <a:cubicBezTo>
                  <a:pt x="5126" y="10753"/>
                  <a:pt x="5251" y="10910"/>
                  <a:pt x="5439" y="11082"/>
                </a:cubicBezTo>
                <a:cubicBezTo>
                  <a:pt x="5941" y="10189"/>
                  <a:pt x="6411" y="9358"/>
                  <a:pt x="6897" y="8480"/>
                </a:cubicBezTo>
                <a:cubicBezTo>
                  <a:pt x="6364" y="7916"/>
                  <a:pt x="5800" y="7383"/>
                  <a:pt x="5298" y="6803"/>
                </a:cubicBezTo>
                <a:cubicBezTo>
                  <a:pt x="5079" y="6552"/>
                  <a:pt x="4922" y="6223"/>
                  <a:pt x="4781" y="5910"/>
                </a:cubicBezTo>
                <a:cubicBezTo>
                  <a:pt x="4577" y="5471"/>
                  <a:pt x="4781" y="5095"/>
                  <a:pt x="5079" y="4797"/>
                </a:cubicBezTo>
                <a:cubicBezTo>
                  <a:pt x="5408" y="4468"/>
                  <a:pt x="5831" y="4577"/>
                  <a:pt x="6113" y="4860"/>
                </a:cubicBezTo>
                <a:cubicBezTo>
                  <a:pt x="6568" y="5314"/>
                  <a:pt x="6991" y="5800"/>
                  <a:pt x="7399" y="6317"/>
                </a:cubicBezTo>
                <a:cubicBezTo>
                  <a:pt x="7571" y="6552"/>
                  <a:pt x="7665" y="6866"/>
                  <a:pt x="7884" y="7289"/>
                </a:cubicBezTo>
                <a:cubicBezTo>
                  <a:pt x="8496" y="6599"/>
                  <a:pt x="9060" y="5988"/>
                  <a:pt x="9577" y="5330"/>
                </a:cubicBezTo>
                <a:cubicBezTo>
                  <a:pt x="9687" y="5189"/>
                  <a:pt x="9656" y="4875"/>
                  <a:pt x="9609" y="4656"/>
                </a:cubicBezTo>
                <a:cubicBezTo>
                  <a:pt x="9530" y="4186"/>
                  <a:pt x="9327" y="3731"/>
                  <a:pt x="9295" y="3245"/>
                </a:cubicBezTo>
                <a:cubicBezTo>
                  <a:pt x="9264" y="2744"/>
                  <a:pt x="9280" y="2226"/>
                  <a:pt x="9389" y="1740"/>
                </a:cubicBezTo>
                <a:cubicBezTo>
                  <a:pt x="9530" y="1176"/>
                  <a:pt x="9938" y="1113"/>
                  <a:pt x="10251" y="1599"/>
                </a:cubicBezTo>
                <a:cubicBezTo>
                  <a:pt x="10486" y="1960"/>
                  <a:pt x="10612" y="2399"/>
                  <a:pt x="10722" y="2822"/>
                </a:cubicBezTo>
                <a:cubicBezTo>
                  <a:pt x="10816" y="3182"/>
                  <a:pt x="10800" y="3574"/>
                  <a:pt x="10847" y="4013"/>
                </a:cubicBezTo>
                <a:close/>
              </a:path>
            </a:pathLst>
          </a:custGeom>
          <a:solidFill>
            <a:srgbClr val="95C1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8" name="Google Shape;4970;p55"/>
          <p:cNvSpPr/>
          <p:nvPr/>
        </p:nvSpPr>
        <p:spPr>
          <a:xfrm flipH="1">
            <a:off x="3401360" y="3919236"/>
            <a:ext cx="318236" cy="417095"/>
          </a:xfrm>
          <a:custGeom>
            <a:avLst/>
            <a:gdLst/>
            <a:ahLst/>
            <a:cxnLst/>
            <a:rect l="l" t="t" r="r" b="b"/>
            <a:pathLst>
              <a:path w="16741" h="20252" extrusionOk="0">
                <a:moveTo>
                  <a:pt x="10847" y="4013"/>
                </a:moveTo>
                <a:cubicBezTo>
                  <a:pt x="11756" y="3496"/>
                  <a:pt x="12336" y="2806"/>
                  <a:pt x="12916" y="2085"/>
                </a:cubicBezTo>
                <a:cubicBezTo>
                  <a:pt x="13402" y="1505"/>
                  <a:pt x="13919" y="941"/>
                  <a:pt x="14499" y="471"/>
                </a:cubicBezTo>
                <a:cubicBezTo>
                  <a:pt x="14781" y="220"/>
                  <a:pt x="15189" y="48"/>
                  <a:pt x="15628" y="48"/>
                </a:cubicBezTo>
                <a:cubicBezTo>
                  <a:pt x="16505" y="1"/>
                  <a:pt x="16740" y="612"/>
                  <a:pt x="16380" y="1160"/>
                </a:cubicBezTo>
                <a:cubicBezTo>
                  <a:pt x="15972" y="1772"/>
                  <a:pt x="15534" y="2336"/>
                  <a:pt x="14781" y="2571"/>
                </a:cubicBezTo>
                <a:cubicBezTo>
                  <a:pt x="13590" y="2947"/>
                  <a:pt x="12665" y="3747"/>
                  <a:pt x="11756" y="4750"/>
                </a:cubicBezTo>
                <a:cubicBezTo>
                  <a:pt x="13041" y="4483"/>
                  <a:pt x="15455" y="4342"/>
                  <a:pt x="15204" y="5440"/>
                </a:cubicBezTo>
                <a:cubicBezTo>
                  <a:pt x="14985" y="6521"/>
                  <a:pt x="12054" y="6067"/>
                  <a:pt x="10377" y="5847"/>
                </a:cubicBezTo>
                <a:cubicBezTo>
                  <a:pt x="9812" y="6443"/>
                  <a:pt x="9217" y="7070"/>
                  <a:pt x="8464" y="7885"/>
                </a:cubicBezTo>
                <a:cubicBezTo>
                  <a:pt x="9342" y="7806"/>
                  <a:pt x="9969" y="7712"/>
                  <a:pt x="10596" y="7712"/>
                </a:cubicBezTo>
                <a:cubicBezTo>
                  <a:pt x="11066" y="7712"/>
                  <a:pt x="11568" y="7775"/>
                  <a:pt x="12007" y="7947"/>
                </a:cubicBezTo>
                <a:cubicBezTo>
                  <a:pt x="12242" y="8026"/>
                  <a:pt x="12477" y="8355"/>
                  <a:pt x="12508" y="8606"/>
                </a:cubicBezTo>
                <a:cubicBezTo>
                  <a:pt x="12540" y="8778"/>
                  <a:pt x="12226" y="9107"/>
                  <a:pt x="12007" y="9154"/>
                </a:cubicBezTo>
                <a:cubicBezTo>
                  <a:pt x="11521" y="9264"/>
                  <a:pt x="10988" y="9327"/>
                  <a:pt x="10486" y="9280"/>
                </a:cubicBezTo>
                <a:cubicBezTo>
                  <a:pt x="9812" y="9217"/>
                  <a:pt x="9123" y="9060"/>
                  <a:pt x="8464" y="8888"/>
                </a:cubicBezTo>
                <a:cubicBezTo>
                  <a:pt x="7994" y="8747"/>
                  <a:pt x="7681" y="8841"/>
                  <a:pt x="7430" y="9280"/>
                </a:cubicBezTo>
                <a:cubicBezTo>
                  <a:pt x="7069" y="9938"/>
                  <a:pt x="6678" y="10581"/>
                  <a:pt x="6223" y="11364"/>
                </a:cubicBezTo>
                <a:cubicBezTo>
                  <a:pt x="7681" y="11192"/>
                  <a:pt x="10095" y="10706"/>
                  <a:pt x="10314" y="11741"/>
                </a:cubicBezTo>
                <a:cubicBezTo>
                  <a:pt x="10455" y="12618"/>
                  <a:pt x="9374" y="12775"/>
                  <a:pt x="8653" y="12697"/>
                </a:cubicBezTo>
                <a:cubicBezTo>
                  <a:pt x="7743" y="12618"/>
                  <a:pt x="6819" y="12493"/>
                  <a:pt x="5753" y="12383"/>
                </a:cubicBezTo>
                <a:cubicBezTo>
                  <a:pt x="5377" y="13151"/>
                  <a:pt x="4906" y="14280"/>
                  <a:pt x="4530" y="15048"/>
                </a:cubicBezTo>
                <a:cubicBezTo>
                  <a:pt x="5612" y="14844"/>
                  <a:pt x="6646" y="14750"/>
                  <a:pt x="7634" y="14750"/>
                </a:cubicBezTo>
                <a:cubicBezTo>
                  <a:pt x="7806" y="14750"/>
                  <a:pt x="8010" y="14719"/>
                  <a:pt x="8135" y="14797"/>
                </a:cubicBezTo>
                <a:cubicBezTo>
                  <a:pt x="8339" y="14923"/>
                  <a:pt x="8590" y="15095"/>
                  <a:pt x="8606" y="15267"/>
                </a:cubicBezTo>
                <a:cubicBezTo>
                  <a:pt x="8637" y="15502"/>
                  <a:pt x="8496" y="15832"/>
                  <a:pt x="8323" y="15957"/>
                </a:cubicBezTo>
                <a:cubicBezTo>
                  <a:pt x="7775" y="16333"/>
                  <a:pt x="7132" y="16474"/>
                  <a:pt x="6458" y="16333"/>
                </a:cubicBezTo>
                <a:cubicBezTo>
                  <a:pt x="5721" y="16192"/>
                  <a:pt x="4969" y="16098"/>
                  <a:pt x="4091" y="15957"/>
                </a:cubicBezTo>
                <a:cubicBezTo>
                  <a:pt x="3793" y="17148"/>
                  <a:pt x="3496" y="18261"/>
                  <a:pt x="3214" y="19390"/>
                </a:cubicBezTo>
                <a:cubicBezTo>
                  <a:pt x="3088" y="19860"/>
                  <a:pt x="2947" y="20252"/>
                  <a:pt x="2226" y="20048"/>
                </a:cubicBezTo>
                <a:cubicBezTo>
                  <a:pt x="2398" y="18590"/>
                  <a:pt x="2853" y="17211"/>
                  <a:pt x="3496" y="15753"/>
                </a:cubicBezTo>
                <a:cubicBezTo>
                  <a:pt x="2916" y="15628"/>
                  <a:pt x="2430" y="15550"/>
                  <a:pt x="1960" y="15377"/>
                </a:cubicBezTo>
                <a:cubicBezTo>
                  <a:pt x="1474" y="15220"/>
                  <a:pt x="1003" y="15017"/>
                  <a:pt x="580" y="14734"/>
                </a:cubicBezTo>
                <a:cubicBezTo>
                  <a:pt x="345" y="14562"/>
                  <a:pt x="0" y="14186"/>
                  <a:pt x="0" y="13841"/>
                </a:cubicBezTo>
                <a:cubicBezTo>
                  <a:pt x="298" y="12916"/>
                  <a:pt x="2540" y="14343"/>
                  <a:pt x="3684" y="14923"/>
                </a:cubicBezTo>
                <a:cubicBezTo>
                  <a:pt x="4060" y="13982"/>
                  <a:pt x="4452" y="13042"/>
                  <a:pt x="4859" y="12038"/>
                </a:cubicBezTo>
                <a:cubicBezTo>
                  <a:pt x="4420" y="11803"/>
                  <a:pt x="3966" y="11584"/>
                  <a:pt x="3543" y="11302"/>
                </a:cubicBezTo>
                <a:cubicBezTo>
                  <a:pt x="3151" y="11035"/>
                  <a:pt x="2806" y="10706"/>
                  <a:pt x="2461" y="10361"/>
                </a:cubicBezTo>
                <a:cubicBezTo>
                  <a:pt x="2148" y="10048"/>
                  <a:pt x="2132" y="9672"/>
                  <a:pt x="2414" y="9342"/>
                </a:cubicBezTo>
                <a:cubicBezTo>
                  <a:pt x="2696" y="9029"/>
                  <a:pt x="3072" y="9123"/>
                  <a:pt x="3355" y="9327"/>
                </a:cubicBezTo>
                <a:cubicBezTo>
                  <a:pt x="3919" y="9734"/>
                  <a:pt x="4436" y="10189"/>
                  <a:pt x="4969" y="10628"/>
                </a:cubicBezTo>
                <a:cubicBezTo>
                  <a:pt x="5126" y="10753"/>
                  <a:pt x="5251" y="10910"/>
                  <a:pt x="5439" y="11082"/>
                </a:cubicBezTo>
                <a:cubicBezTo>
                  <a:pt x="5941" y="10189"/>
                  <a:pt x="6411" y="9358"/>
                  <a:pt x="6897" y="8480"/>
                </a:cubicBezTo>
                <a:cubicBezTo>
                  <a:pt x="6364" y="7916"/>
                  <a:pt x="5800" y="7383"/>
                  <a:pt x="5298" y="6803"/>
                </a:cubicBezTo>
                <a:cubicBezTo>
                  <a:pt x="5079" y="6552"/>
                  <a:pt x="4922" y="6223"/>
                  <a:pt x="4781" y="5910"/>
                </a:cubicBezTo>
                <a:cubicBezTo>
                  <a:pt x="4577" y="5471"/>
                  <a:pt x="4781" y="5095"/>
                  <a:pt x="5079" y="4797"/>
                </a:cubicBezTo>
                <a:cubicBezTo>
                  <a:pt x="5408" y="4468"/>
                  <a:pt x="5831" y="4577"/>
                  <a:pt x="6113" y="4860"/>
                </a:cubicBezTo>
                <a:cubicBezTo>
                  <a:pt x="6568" y="5314"/>
                  <a:pt x="6991" y="5800"/>
                  <a:pt x="7399" y="6317"/>
                </a:cubicBezTo>
                <a:cubicBezTo>
                  <a:pt x="7571" y="6552"/>
                  <a:pt x="7665" y="6866"/>
                  <a:pt x="7884" y="7289"/>
                </a:cubicBezTo>
                <a:cubicBezTo>
                  <a:pt x="8496" y="6599"/>
                  <a:pt x="9060" y="5988"/>
                  <a:pt x="9577" y="5330"/>
                </a:cubicBezTo>
                <a:cubicBezTo>
                  <a:pt x="9687" y="5189"/>
                  <a:pt x="9656" y="4875"/>
                  <a:pt x="9609" y="4656"/>
                </a:cubicBezTo>
                <a:cubicBezTo>
                  <a:pt x="9530" y="4186"/>
                  <a:pt x="9327" y="3731"/>
                  <a:pt x="9295" y="3245"/>
                </a:cubicBezTo>
                <a:cubicBezTo>
                  <a:pt x="9264" y="2744"/>
                  <a:pt x="9280" y="2226"/>
                  <a:pt x="9389" y="1740"/>
                </a:cubicBezTo>
                <a:cubicBezTo>
                  <a:pt x="9530" y="1176"/>
                  <a:pt x="9938" y="1113"/>
                  <a:pt x="10251" y="1599"/>
                </a:cubicBezTo>
                <a:cubicBezTo>
                  <a:pt x="10486" y="1960"/>
                  <a:pt x="10612" y="2399"/>
                  <a:pt x="10722" y="2822"/>
                </a:cubicBezTo>
                <a:cubicBezTo>
                  <a:pt x="10816" y="3182"/>
                  <a:pt x="10800" y="3574"/>
                  <a:pt x="10847" y="4013"/>
                </a:cubicBezTo>
                <a:close/>
              </a:path>
            </a:pathLst>
          </a:custGeom>
          <a:solidFill>
            <a:srgbClr val="95C1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9" name="Google Shape;4970;p55"/>
          <p:cNvSpPr/>
          <p:nvPr/>
        </p:nvSpPr>
        <p:spPr>
          <a:xfrm flipH="1">
            <a:off x="5354505" y="1942214"/>
            <a:ext cx="318236" cy="417095"/>
          </a:xfrm>
          <a:custGeom>
            <a:avLst/>
            <a:gdLst/>
            <a:ahLst/>
            <a:cxnLst/>
            <a:rect l="l" t="t" r="r" b="b"/>
            <a:pathLst>
              <a:path w="16741" h="20252" extrusionOk="0">
                <a:moveTo>
                  <a:pt x="10847" y="4013"/>
                </a:moveTo>
                <a:cubicBezTo>
                  <a:pt x="11756" y="3496"/>
                  <a:pt x="12336" y="2806"/>
                  <a:pt x="12916" y="2085"/>
                </a:cubicBezTo>
                <a:cubicBezTo>
                  <a:pt x="13402" y="1505"/>
                  <a:pt x="13919" y="941"/>
                  <a:pt x="14499" y="471"/>
                </a:cubicBezTo>
                <a:cubicBezTo>
                  <a:pt x="14781" y="220"/>
                  <a:pt x="15189" y="48"/>
                  <a:pt x="15628" y="48"/>
                </a:cubicBezTo>
                <a:cubicBezTo>
                  <a:pt x="16505" y="1"/>
                  <a:pt x="16740" y="612"/>
                  <a:pt x="16380" y="1160"/>
                </a:cubicBezTo>
                <a:cubicBezTo>
                  <a:pt x="15972" y="1772"/>
                  <a:pt x="15534" y="2336"/>
                  <a:pt x="14781" y="2571"/>
                </a:cubicBezTo>
                <a:cubicBezTo>
                  <a:pt x="13590" y="2947"/>
                  <a:pt x="12665" y="3747"/>
                  <a:pt x="11756" y="4750"/>
                </a:cubicBezTo>
                <a:cubicBezTo>
                  <a:pt x="13041" y="4483"/>
                  <a:pt x="15455" y="4342"/>
                  <a:pt x="15204" y="5440"/>
                </a:cubicBezTo>
                <a:cubicBezTo>
                  <a:pt x="14985" y="6521"/>
                  <a:pt x="12054" y="6067"/>
                  <a:pt x="10377" y="5847"/>
                </a:cubicBezTo>
                <a:cubicBezTo>
                  <a:pt x="9812" y="6443"/>
                  <a:pt x="9217" y="7070"/>
                  <a:pt x="8464" y="7885"/>
                </a:cubicBezTo>
                <a:cubicBezTo>
                  <a:pt x="9342" y="7806"/>
                  <a:pt x="9969" y="7712"/>
                  <a:pt x="10596" y="7712"/>
                </a:cubicBezTo>
                <a:cubicBezTo>
                  <a:pt x="11066" y="7712"/>
                  <a:pt x="11568" y="7775"/>
                  <a:pt x="12007" y="7947"/>
                </a:cubicBezTo>
                <a:cubicBezTo>
                  <a:pt x="12242" y="8026"/>
                  <a:pt x="12477" y="8355"/>
                  <a:pt x="12508" y="8606"/>
                </a:cubicBezTo>
                <a:cubicBezTo>
                  <a:pt x="12540" y="8778"/>
                  <a:pt x="12226" y="9107"/>
                  <a:pt x="12007" y="9154"/>
                </a:cubicBezTo>
                <a:cubicBezTo>
                  <a:pt x="11521" y="9264"/>
                  <a:pt x="10988" y="9327"/>
                  <a:pt x="10486" y="9280"/>
                </a:cubicBezTo>
                <a:cubicBezTo>
                  <a:pt x="9812" y="9217"/>
                  <a:pt x="9123" y="9060"/>
                  <a:pt x="8464" y="8888"/>
                </a:cubicBezTo>
                <a:cubicBezTo>
                  <a:pt x="7994" y="8747"/>
                  <a:pt x="7681" y="8841"/>
                  <a:pt x="7430" y="9280"/>
                </a:cubicBezTo>
                <a:cubicBezTo>
                  <a:pt x="7069" y="9938"/>
                  <a:pt x="6678" y="10581"/>
                  <a:pt x="6223" y="11364"/>
                </a:cubicBezTo>
                <a:cubicBezTo>
                  <a:pt x="7681" y="11192"/>
                  <a:pt x="10095" y="10706"/>
                  <a:pt x="10314" y="11741"/>
                </a:cubicBezTo>
                <a:cubicBezTo>
                  <a:pt x="10455" y="12618"/>
                  <a:pt x="9374" y="12775"/>
                  <a:pt x="8653" y="12697"/>
                </a:cubicBezTo>
                <a:cubicBezTo>
                  <a:pt x="7743" y="12618"/>
                  <a:pt x="6819" y="12493"/>
                  <a:pt x="5753" y="12383"/>
                </a:cubicBezTo>
                <a:cubicBezTo>
                  <a:pt x="5377" y="13151"/>
                  <a:pt x="4906" y="14280"/>
                  <a:pt x="4530" y="15048"/>
                </a:cubicBezTo>
                <a:cubicBezTo>
                  <a:pt x="5612" y="14844"/>
                  <a:pt x="6646" y="14750"/>
                  <a:pt x="7634" y="14750"/>
                </a:cubicBezTo>
                <a:cubicBezTo>
                  <a:pt x="7806" y="14750"/>
                  <a:pt x="8010" y="14719"/>
                  <a:pt x="8135" y="14797"/>
                </a:cubicBezTo>
                <a:cubicBezTo>
                  <a:pt x="8339" y="14923"/>
                  <a:pt x="8590" y="15095"/>
                  <a:pt x="8606" y="15267"/>
                </a:cubicBezTo>
                <a:cubicBezTo>
                  <a:pt x="8637" y="15502"/>
                  <a:pt x="8496" y="15832"/>
                  <a:pt x="8323" y="15957"/>
                </a:cubicBezTo>
                <a:cubicBezTo>
                  <a:pt x="7775" y="16333"/>
                  <a:pt x="7132" y="16474"/>
                  <a:pt x="6458" y="16333"/>
                </a:cubicBezTo>
                <a:cubicBezTo>
                  <a:pt x="5721" y="16192"/>
                  <a:pt x="4969" y="16098"/>
                  <a:pt x="4091" y="15957"/>
                </a:cubicBezTo>
                <a:cubicBezTo>
                  <a:pt x="3793" y="17148"/>
                  <a:pt x="3496" y="18261"/>
                  <a:pt x="3214" y="19390"/>
                </a:cubicBezTo>
                <a:cubicBezTo>
                  <a:pt x="3088" y="19860"/>
                  <a:pt x="2947" y="20252"/>
                  <a:pt x="2226" y="20048"/>
                </a:cubicBezTo>
                <a:cubicBezTo>
                  <a:pt x="2398" y="18590"/>
                  <a:pt x="2853" y="17211"/>
                  <a:pt x="3496" y="15753"/>
                </a:cubicBezTo>
                <a:cubicBezTo>
                  <a:pt x="2916" y="15628"/>
                  <a:pt x="2430" y="15550"/>
                  <a:pt x="1960" y="15377"/>
                </a:cubicBezTo>
                <a:cubicBezTo>
                  <a:pt x="1474" y="15220"/>
                  <a:pt x="1003" y="15017"/>
                  <a:pt x="580" y="14734"/>
                </a:cubicBezTo>
                <a:cubicBezTo>
                  <a:pt x="345" y="14562"/>
                  <a:pt x="0" y="14186"/>
                  <a:pt x="0" y="13841"/>
                </a:cubicBezTo>
                <a:cubicBezTo>
                  <a:pt x="298" y="12916"/>
                  <a:pt x="2540" y="14343"/>
                  <a:pt x="3684" y="14923"/>
                </a:cubicBezTo>
                <a:cubicBezTo>
                  <a:pt x="4060" y="13982"/>
                  <a:pt x="4452" y="13042"/>
                  <a:pt x="4859" y="12038"/>
                </a:cubicBezTo>
                <a:cubicBezTo>
                  <a:pt x="4420" y="11803"/>
                  <a:pt x="3966" y="11584"/>
                  <a:pt x="3543" y="11302"/>
                </a:cubicBezTo>
                <a:cubicBezTo>
                  <a:pt x="3151" y="11035"/>
                  <a:pt x="2806" y="10706"/>
                  <a:pt x="2461" y="10361"/>
                </a:cubicBezTo>
                <a:cubicBezTo>
                  <a:pt x="2148" y="10048"/>
                  <a:pt x="2132" y="9672"/>
                  <a:pt x="2414" y="9342"/>
                </a:cubicBezTo>
                <a:cubicBezTo>
                  <a:pt x="2696" y="9029"/>
                  <a:pt x="3072" y="9123"/>
                  <a:pt x="3355" y="9327"/>
                </a:cubicBezTo>
                <a:cubicBezTo>
                  <a:pt x="3919" y="9734"/>
                  <a:pt x="4436" y="10189"/>
                  <a:pt x="4969" y="10628"/>
                </a:cubicBezTo>
                <a:cubicBezTo>
                  <a:pt x="5126" y="10753"/>
                  <a:pt x="5251" y="10910"/>
                  <a:pt x="5439" y="11082"/>
                </a:cubicBezTo>
                <a:cubicBezTo>
                  <a:pt x="5941" y="10189"/>
                  <a:pt x="6411" y="9358"/>
                  <a:pt x="6897" y="8480"/>
                </a:cubicBezTo>
                <a:cubicBezTo>
                  <a:pt x="6364" y="7916"/>
                  <a:pt x="5800" y="7383"/>
                  <a:pt x="5298" y="6803"/>
                </a:cubicBezTo>
                <a:cubicBezTo>
                  <a:pt x="5079" y="6552"/>
                  <a:pt x="4922" y="6223"/>
                  <a:pt x="4781" y="5910"/>
                </a:cubicBezTo>
                <a:cubicBezTo>
                  <a:pt x="4577" y="5471"/>
                  <a:pt x="4781" y="5095"/>
                  <a:pt x="5079" y="4797"/>
                </a:cubicBezTo>
                <a:cubicBezTo>
                  <a:pt x="5408" y="4468"/>
                  <a:pt x="5831" y="4577"/>
                  <a:pt x="6113" y="4860"/>
                </a:cubicBezTo>
                <a:cubicBezTo>
                  <a:pt x="6568" y="5314"/>
                  <a:pt x="6991" y="5800"/>
                  <a:pt x="7399" y="6317"/>
                </a:cubicBezTo>
                <a:cubicBezTo>
                  <a:pt x="7571" y="6552"/>
                  <a:pt x="7665" y="6866"/>
                  <a:pt x="7884" y="7289"/>
                </a:cubicBezTo>
                <a:cubicBezTo>
                  <a:pt x="8496" y="6599"/>
                  <a:pt x="9060" y="5988"/>
                  <a:pt x="9577" y="5330"/>
                </a:cubicBezTo>
                <a:cubicBezTo>
                  <a:pt x="9687" y="5189"/>
                  <a:pt x="9656" y="4875"/>
                  <a:pt x="9609" y="4656"/>
                </a:cubicBezTo>
                <a:cubicBezTo>
                  <a:pt x="9530" y="4186"/>
                  <a:pt x="9327" y="3731"/>
                  <a:pt x="9295" y="3245"/>
                </a:cubicBezTo>
                <a:cubicBezTo>
                  <a:pt x="9264" y="2744"/>
                  <a:pt x="9280" y="2226"/>
                  <a:pt x="9389" y="1740"/>
                </a:cubicBezTo>
                <a:cubicBezTo>
                  <a:pt x="9530" y="1176"/>
                  <a:pt x="9938" y="1113"/>
                  <a:pt x="10251" y="1599"/>
                </a:cubicBezTo>
                <a:cubicBezTo>
                  <a:pt x="10486" y="1960"/>
                  <a:pt x="10612" y="2399"/>
                  <a:pt x="10722" y="2822"/>
                </a:cubicBezTo>
                <a:cubicBezTo>
                  <a:pt x="10816" y="3182"/>
                  <a:pt x="10800" y="3574"/>
                  <a:pt x="10847" y="4013"/>
                </a:cubicBezTo>
                <a:close/>
              </a:path>
            </a:pathLst>
          </a:custGeom>
          <a:solidFill>
            <a:srgbClr val="95C1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nvGrpSpPr>
          <p:cNvPr id="300" name="Google Shape;4977;p55"/>
          <p:cNvGrpSpPr/>
          <p:nvPr/>
        </p:nvGrpSpPr>
        <p:grpSpPr>
          <a:xfrm>
            <a:off x="2671844" y="3618951"/>
            <a:ext cx="367479" cy="115593"/>
            <a:chOff x="2875842" y="1677751"/>
            <a:chExt cx="290612" cy="91414"/>
          </a:xfrm>
        </p:grpSpPr>
        <p:sp>
          <p:nvSpPr>
            <p:cNvPr id="301" name="Google Shape;4978;p55"/>
            <p:cNvSpPr/>
            <p:nvPr/>
          </p:nvSpPr>
          <p:spPr>
            <a:xfrm>
              <a:off x="2928604" y="1684662"/>
              <a:ext cx="27289" cy="60802"/>
            </a:xfrm>
            <a:custGeom>
              <a:avLst/>
              <a:gdLst/>
              <a:ahLst/>
              <a:cxnLst/>
              <a:rect l="l" t="t" r="r" b="b"/>
              <a:pathLst>
                <a:path w="1232" h="2745" extrusionOk="0">
                  <a:moveTo>
                    <a:pt x="578" y="1"/>
                  </a:moveTo>
                  <a:cubicBezTo>
                    <a:pt x="530" y="1"/>
                    <a:pt x="483" y="7"/>
                    <a:pt x="440" y="21"/>
                  </a:cubicBezTo>
                  <a:cubicBezTo>
                    <a:pt x="126" y="99"/>
                    <a:pt x="1" y="397"/>
                    <a:pt x="48" y="695"/>
                  </a:cubicBezTo>
                  <a:cubicBezTo>
                    <a:pt x="126" y="1196"/>
                    <a:pt x="126" y="1714"/>
                    <a:pt x="126" y="2215"/>
                  </a:cubicBezTo>
                  <a:cubicBezTo>
                    <a:pt x="134" y="2568"/>
                    <a:pt x="412" y="2744"/>
                    <a:pt x="687" y="2744"/>
                  </a:cubicBezTo>
                  <a:cubicBezTo>
                    <a:pt x="961" y="2744"/>
                    <a:pt x="1231" y="2568"/>
                    <a:pt x="1223" y="2215"/>
                  </a:cubicBezTo>
                  <a:cubicBezTo>
                    <a:pt x="1223" y="1604"/>
                    <a:pt x="1208" y="1008"/>
                    <a:pt x="1114" y="397"/>
                  </a:cubicBezTo>
                  <a:cubicBezTo>
                    <a:pt x="1075" y="151"/>
                    <a:pt x="810" y="1"/>
                    <a:pt x="578" y="1"/>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4979;p55"/>
            <p:cNvSpPr/>
            <p:nvPr/>
          </p:nvSpPr>
          <p:spPr>
            <a:xfrm>
              <a:off x="2984157" y="1710046"/>
              <a:ext cx="27112" cy="56239"/>
            </a:xfrm>
            <a:custGeom>
              <a:avLst/>
              <a:gdLst/>
              <a:ahLst/>
              <a:cxnLst/>
              <a:rect l="l" t="t" r="r" b="b"/>
              <a:pathLst>
                <a:path w="1224" h="2539" extrusionOk="0">
                  <a:moveTo>
                    <a:pt x="574" y="0"/>
                  </a:moveTo>
                  <a:cubicBezTo>
                    <a:pt x="528" y="0"/>
                    <a:pt x="483" y="6"/>
                    <a:pt x="440" y="19"/>
                  </a:cubicBezTo>
                  <a:cubicBezTo>
                    <a:pt x="126" y="113"/>
                    <a:pt x="1" y="411"/>
                    <a:pt x="48" y="693"/>
                  </a:cubicBezTo>
                  <a:cubicBezTo>
                    <a:pt x="126" y="1132"/>
                    <a:pt x="126" y="1571"/>
                    <a:pt x="126" y="2010"/>
                  </a:cubicBezTo>
                  <a:cubicBezTo>
                    <a:pt x="126" y="2362"/>
                    <a:pt x="400" y="2539"/>
                    <a:pt x="675" y="2539"/>
                  </a:cubicBezTo>
                  <a:cubicBezTo>
                    <a:pt x="949" y="2539"/>
                    <a:pt x="1223" y="2362"/>
                    <a:pt x="1223" y="2010"/>
                  </a:cubicBezTo>
                  <a:cubicBezTo>
                    <a:pt x="1223" y="1477"/>
                    <a:pt x="1208" y="944"/>
                    <a:pt x="1114" y="411"/>
                  </a:cubicBezTo>
                  <a:cubicBezTo>
                    <a:pt x="1061" y="162"/>
                    <a:pt x="811" y="0"/>
                    <a:pt x="574"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4980;p55"/>
            <p:cNvSpPr/>
            <p:nvPr/>
          </p:nvSpPr>
          <p:spPr>
            <a:xfrm>
              <a:off x="3032777" y="1677751"/>
              <a:ext cx="27267" cy="58675"/>
            </a:xfrm>
            <a:custGeom>
              <a:avLst/>
              <a:gdLst/>
              <a:ahLst/>
              <a:cxnLst/>
              <a:rect l="l" t="t" r="r" b="b"/>
              <a:pathLst>
                <a:path w="1231" h="2649" extrusionOk="0">
                  <a:moveTo>
                    <a:pt x="575" y="0"/>
                  </a:moveTo>
                  <a:cubicBezTo>
                    <a:pt x="528" y="0"/>
                    <a:pt x="483" y="7"/>
                    <a:pt x="439" y="19"/>
                  </a:cubicBezTo>
                  <a:cubicBezTo>
                    <a:pt x="125" y="98"/>
                    <a:pt x="0" y="396"/>
                    <a:pt x="47" y="693"/>
                  </a:cubicBezTo>
                  <a:cubicBezTo>
                    <a:pt x="141" y="1164"/>
                    <a:pt x="125" y="1634"/>
                    <a:pt x="125" y="2120"/>
                  </a:cubicBezTo>
                  <a:cubicBezTo>
                    <a:pt x="133" y="2472"/>
                    <a:pt x="412" y="2649"/>
                    <a:pt x="686" y="2649"/>
                  </a:cubicBezTo>
                  <a:cubicBezTo>
                    <a:pt x="960" y="2649"/>
                    <a:pt x="1230" y="2472"/>
                    <a:pt x="1223" y="2120"/>
                  </a:cubicBezTo>
                  <a:cubicBezTo>
                    <a:pt x="1223" y="1540"/>
                    <a:pt x="1207" y="976"/>
                    <a:pt x="1113" y="396"/>
                  </a:cubicBezTo>
                  <a:cubicBezTo>
                    <a:pt x="1061" y="160"/>
                    <a:pt x="811" y="0"/>
                    <a:pt x="575"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4981;p55"/>
            <p:cNvSpPr/>
            <p:nvPr/>
          </p:nvSpPr>
          <p:spPr>
            <a:xfrm>
              <a:off x="3082749" y="1712549"/>
              <a:ext cx="28153" cy="51654"/>
            </a:xfrm>
            <a:custGeom>
              <a:avLst/>
              <a:gdLst/>
              <a:ahLst/>
              <a:cxnLst/>
              <a:rect l="l" t="t" r="r" b="b"/>
              <a:pathLst>
                <a:path w="1271" h="2332" extrusionOk="0">
                  <a:moveTo>
                    <a:pt x="668" y="0"/>
                  </a:moveTo>
                  <a:cubicBezTo>
                    <a:pt x="345" y="0"/>
                    <a:pt x="1" y="274"/>
                    <a:pt x="95" y="690"/>
                  </a:cubicBezTo>
                  <a:cubicBezTo>
                    <a:pt x="174" y="1050"/>
                    <a:pt x="174" y="1426"/>
                    <a:pt x="174" y="1803"/>
                  </a:cubicBezTo>
                  <a:cubicBezTo>
                    <a:pt x="174" y="2155"/>
                    <a:pt x="448" y="2332"/>
                    <a:pt x="722" y="2332"/>
                  </a:cubicBezTo>
                  <a:cubicBezTo>
                    <a:pt x="996" y="2332"/>
                    <a:pt x="1271" y="2155"/>
                    <a:pt x="1271" y="1803"/>
                  </a:cubicBezTo>
                  <a:cubicBezTo>
                    <a:pt x="1271" y="1332"/>
                    <a:pt x="1255" y="862"/>
                    <a:pt x="1145" y="392"/>
                  </a:cubicBezTo>
                  <a:cubicBezTo>
                    <a:pt x="1083" y="118"/>
                    <a:pt x="880" y="0"/>
                    <a:pt x="668"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4982;p55"/>
            <p:cNvSpPr/>
            <p:nvPr/>
          </p:nvSpPr>
          <p:spPr>
            <a:xfrm>
              <a:off x="2875842" y="1726437"/>
              <a:ext cx="24321" cy="42727"/>
            </a:xfrm>
            <a:custGeom>
              <a:avLst/>
              <a:gdLst/>
              <a:ahLst/>
              <a:cxnLst/>
              <a:rect l="l" t="t" r="r" b="b"/>
              <a:pathLst>
                <a:path w="1098" h="1929" extrusionOk="0">
                  <a:moveTo>
                    <a:pt x="549" y="0"/>
                  </a:moveTo>
                  <a:cubicBezTo>
                    <a:pt x="251" y="0"/>
                    <a:pt x="0" y="251"/>
                    <a:pt x="0" y="549"/>
                  </a:cubicBezTo>
                  <a:lnTo>
                    <a:pt x="0" y="1379"/>
                  </a:lnTo>
                  <a:cubicBezTo>
                    <a:pt x="0" y="1677"/>
                    <a:pt x="251" y="1928"/>
                    <a:pt x="549" y="1928"/>
                  </a:cubicBezTo>
                  <a:cubicBezTo>
                    <a:pt x="862" y="1928"/>
                    <a:pt x="1097" y="1677"/>
                    <a:pt x="1097" y="1379"/>
                  </a:cubicBezTo>
                  <a:lnTo>
                    <a:pt x="1097" y="549"/>
                  </a:lnTo>
                  <a:cubicBezTo>
                    <a:pt x="1097" y="251"/>
                    <a:pt x="862" y="0"/>
                    <a:pt x="549"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4983;p55"/>
            <p:cNvSpPr/>
            <p:nvPr/>
          </p:nvSpPr>
          <p:spPr>
            <a:xfrm>
              <a:off x="3142134" y="1698661"/>
              <a:ext cx="24321" cy="42727"/>
            </a:xfrm>
            <a:custGeom>
              <a:avLst/>
              <a:gdLst/>
              <a:ahLst/>
              <a:cxnLst/>
              <a:rect l="l" t="t" r="r" b="b"/>
              <a:pathLst>
                <a:path w="1098" h="1929" extrusionOk="0">
                  <a:moveTo>
                    <a:pt x="549" y="0"/>
                  </a:moveTo>
                  <a:cubicBezTo>
                    <a:pt x="251" y="0"/>
                    <a:pt x="0" y="251"/>
                    <a:pt x="0" y="549"/>
                  </a:cubicBezTo>
                  <a:lnTo>
                    <a:pt x="0" y="1379"/>
                  </a:lnTo>
                  <a:cubicBezTo>
                    <a:pt x="0" y="1677"/>
                    <a:pt x="251" y="1928"/>
                    <a:pt x="549" y="1928"/>
                  </a:cubicBezTo>
                  <a:cubicBezTo>
                    <a:pt x="847" y="1928"/>
                    <a:pt x="1098" y="1677"/>
                    <a:pt x="1098" y="1379"/>
                  </a:cubicBezTo>
                  <a:lnTo>
                    <a:pt x="1098" y="549"/>
                  </a:lnTo>
                  <a:cubicBezTo>
                    <a:pt x="1098" y="251"/>
                    <a:pt x="847" y="0"/>
                    <a:pt x="549"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7" name="Google Shape;4977;p55"/>
          <p:cNvGrpSpPr/>
          <p:nvPr/>
        </p:nvGrpSpPr>
        <p:grpSpPr>
          <a:xfrm>
            <a:off x="10594401" y="4405845"/>
            <a:ext cx="460609" cy="154189"/>
            <a:chOff x="2875842" y="1677751"/>
            <a:chExt cx="290612" cy="91414"/>
          </a:xfrm>
        </p:grpSpPr>
        <p:sp>
          <p:nvSpPr>
            <p:cNvPr id="308" name="Google Shape;4978;p55"/>
            <p:cNvSpPr/>
            <p:nvPr/>
          </p:nvSpPr>
          <p:spPr>
            <a:xfrm>
              <a:off x="2928604" y="1684662"/>
              <a:ext cx="27289" cy="60802"/>
            </a:xfrm>
            <a:custGeom>
              <a:avLst/>
              <a:gdLst/>
              <a:ahLst/>
              <a:cxnLst/>
              <a:rect l="l" t="t" r="r" b="b"/>
              <a:pathLst>
                <a:path w="1232" h="2745" extrusionOk="0">
                  <a:moveTo>
                    <a:pt x="578" y="1"/>
                  </a:moveTo>
                  <a:cubicBezTo>
                    <a:pt x="530" y="1"/>
                    <a:pt x="483" y="7"/>
                    <a:pt x="440" y="21"/>
                  </a:cubicBezTo>
                  <a:cubicBezTo>
                    <a:pt x="126" y="99"/>
                    <a:pt x="1" y="397"/>
                    <a:pt x="48" y="695"/>
                  </a:cubicBezTo>
                  <a:cubicBezTo>
                    <a:pt x="126" y="1196"/>
                    <a:pt x="126" y="1714"/>
                    <a:pt x="126" y="2215"/>
                  </a:cubicBezTo>
                  <a:cubicBezTo>
                    <a:pt x="134" y="2568"/>
                    <a:pt x="412" y="2744"/>
                    <a:pt x="687" y="2744"/>
                  </a:cubicBezTo>
                  <a:cubicBezTo>
                    <a:pt x="961" y="2744"/>
                    <a:pt x="1231" y="2568"/>
                    <a:pt x="1223" y="2215"/>
                  </a:cubicBezTo>
                  <a:cubicBezTo>
                    <a:pt x="1223" y="1604"/>
                    <a:pt x="1208" y="1008"/>
                    <a:pt x="1114" y="397"/>
                  </a:cubicBezTo>
                  <a:cubicBezTo>
                    <a:pt x="1075" y="151"/>
                    <a:pt x="810" y="1"/>
                    <a:pt x="578" y="1"/>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4979;p55"/>
            <p:cNvSpPr/>
            <p:nvPr/>
          </p:nvSpPr>
          <p:spPr>
            <a:xfrm>
              <a:off x="2984157" y="1710046"/>
              <a:ext cx="27112" cy="56239"/>
            </a:xfrm>
            <a:custGeom>
              <a:avLst/>
              <a:gdLst/>
              <a:ahLst/>
              <a:cxnLst/>
              <a:rect l="l" t="t" r="r" b="b"/>
              <a:pathLst>
                <a:path w="1224" h="2539" extrusionOk="0">
                  <a:moveTo>
                    <a:pt x="574" y="0"/>
                  </a:moveTo>
                  <a:cubicBezTo>
                    <a:pt x="528" y="0"/>
                    <a:pt x="483" y="6"/>
                    <a:pt x="440" y="19"/>
                  </a:cubicBezTo>
                  <a:cubicBezTo>
                    <a:pt x="126" y="113"/>
                    <a:pt x="1" y="411"/>
                    <a:pt x="48" y="693"/>
                  </a:cubicBezTo>
                  <a:cubicBezTo>
                    <a:pt x="126" y="1132"/>
                    <a:pt x="126" y="1571"/>
                    <a:pt x="126" y="2010"/>
                  </a:cubicBezTo>
                  <a:cubicBezTo>
                    <a:pt x="126" y="2362"/>
                    <a:pt x="400" y="2539"/>
                    <a:pt x="675" y="2539"/>
                  </a:cubicBezTo>
                  <a:cubicBezTo>
                    <a:pt x="949" y="2539"/>
                    <a:pt x="1223" y="2362"/>
                    <a:pt x="1223" y="2010"/>
                  </a:cubicBezTo>
                  <a:cubicBezTo>
                    <a:pt x="1223" y="1477"/>
                    <a:pt x="1208" y="944"/>
                    <a:pt x="1114" y="411"/>
                  </a:cubicBezTo>
                  <a:cubicBezTo>
                    <a:pt x="1061" y="162"/>
                    <a:pt x="811" y="0"/>
                    <a:pt x="574"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4980;p55"/>
            <p:cNvSpPr/>
            <p:nvPr/>
          </p:nvSpPr>
          <p:spPr>
            <a:xfrm>
              <a:off x="3032777" y="1677751"/>
              <a:ext cx="27267" cy="58675"/>
            </a:xfrm>
            <a:custGeom>
              <a:avLst/>
              <a:gdLst/>
              <a:ahLst/>
              <a:cxnLst/>
              <a:rect l="l" t="t" r="r" b="b"/>
              <a:pathLst>
                <a:path w="1231" h="2649" extrusionOk="0">
                  <a:moveTo>
                    <a:pt x="575" y="0"/>
                  </a:moveTo>
                  <a:cubicBezTo>
                    <a:pt x="528" y="0"/>
                    <a:pt x="483" y="7"/>
                    <a:pt x="439" y="19"/>
                  </a:cubicBezTo>
                  <a:cubicBezTo>
                    <a:pt x="125" y="98"/>
                    <a:pt x="0" y="396"/>
                    <a:pt x="47" y="693"/>
                  </a:cubicBezTo>
                  <a:cubicBezTo>
                    <a:pt x="141" y="1164"/>
                    <a:pt x="125" y="1634"/>
                    <a:pt x="125" y="2120"/>
                  </a:cubicBezTo>
                  <a:cubicBezTo>
                    <a:pt x="133" y="2472"/>
                    <a:pt x="412" y="2649"/>
                    <a:pt x="686" y="2649"/>
                  </a:cubicBezTo>
                  <a:cubicBezTo>
                    <a:pt x="960" y="2649"/>
                    <a:pt x="1230" y="2472"/>
                    <a:pt x="1223" y="2120"/>
                  </a:cubicBezTo>
                  <a:cubicBezTo>
                    <a:pt x="1223" y="1540"/>
                    <a:pt x="1207" y="976"/>
                    <a:pt x="1113" y="396"/>
                  </a:cubicBezTo>
                  <a:cubicBezTo>
                    <a:pt x="1061" y="160"/>
                    <a:pt x="811" y="0"/>
                    <a:pt x="575"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4981;p55"/>
            <p:cNvSpPr/>
            <p:nvPr/>
          </p:nvSpPr>
          <p:spPr>
            <a:xfrm>
              <a:off x="3082749" y="1712549"/>
              <a:ext cx="28153" cy="51654"/>
            </a:xfrm>
            <a:custGeom>
              <a:avLst/>
              <a:gdLst/>
              <a:ahLst/>
              <a:cxnLst/>
              <a:rect l="l" t="t" r="r" b="b"/>
              <a:pathLst>
                <a:path w="1271" h="2332" extrusionOk="0">
                  <a:moveTo>
                    <a:pt x="668" y="0"/>
                  </a:moveTo>
                  <a:cubicBezTo>
                    <a:pt x="345" y="0"/>
                    <a:pt x="1" y="274"/>
                    <a:pt x="95" y="690"/>
                  </a:cubicBezTo>
                  <a:cubicBezTo>
                    <a:pt x="174" y="1050"/>
                    <a:pt x="174" y="1426"/>
                    <a:pt x="174" y="1803"/>
                  </a:cubicBezTo>
                  <a:cubicBezTo>
                    <a:pt x="174" y="2155"/>
                    <a:pt x="448" y="2332"/>
                    <a:pt x="722" y="2332"/>
                  </a:cubicBezTo>
                  <a:cubicBezTo>
                    <a:pt x="996" y="2332"/>
                    <a:pt x="1271" y="2155"/>
                    <a:pt x="1271" y="1803"/>
                  </a:cubicBezTo>
                  <a:cubicBezTo>
                    <a:pt x="1271" y="1332"/>
                    <a:pt x="1255" y="862"/>
                    <a:pt x="1145" y="392"/>
                  </a:cubicBezTo>
                  <a:cubicBezTo>
                    <a:pt x="1083" y="118"/>
                    <a:pt x="880" y="0"/>
                    <a:pt x="668"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4982;p55"/>
            <p:cNvSpPr/>
            <p:nvPr/>
          </p:nvSpPr>
          <p:spPr>
            <a:xfrm>
              <a:off x="2875842" y="1726437"/>
              <a:ext cx="24321" cy="42727"/>
            </a:xfrm>
            <a:custGeom>
              <a:avLst/>
              <a:gdLst/>
              <a:ahLst/>
              <a:cxnLst/>
              <a:rect l="l" t="t" r="r" b="b"/>
              <a:pathLst>
                <a:path w="1098" h="1929" extrusionOk="0">
                  <a:moveTo>
                    <a:pt x="549" y="0"/>
                  </a:moveTo>
                  <a:cubicBezTo>
                    <a:pt x="251" y="0"/>
                    <a:pt x="0" y="251"/>
                    <a:pt x="0" y="549"/>
                  </a:cubicBezTo>
                  <a:lnTo>
                    <a:pt x="0" y="1379"/>
                  </a:lnTo>
                  <a:cubicBezTo>
                    <a:pt x="0" y="1677"/>
                    <a:pt x="251" y="1928"/>
                    <a:pt x="549" y="1928"/>
                  </a:cubicBezTo>
                  <a:cubicBezTo>
                    <a:pt x="862" y="1928"/>
                    <a:pt x="1097" y="1677"/>
                    <a:pt x="1097" y="1379"/>
                  </a:cubicBezTo>
                  <a:lnTo>
                    <a:pt x="1097" y="549"/>
                  </a:lnTo>
                  <a:cubicBezTo>
                    <a:pt x="1097" y="251"/>
                    <a:pt x="862" y="0"/>
                    <a:pt x="549"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4983;p55"/>
            <p:cNvSpPr/>
            <p:nvPr/>
          </p:nvSpPr>
          <p:spPr>
            <a:xfrm>
              <a:off x="3142134" y="1698661"/>
              <a:ext cx="24321" cy="42727"/>
            </a:xfrm>
            <a:custGeom>
              <a:avLst/>
              <a:gdLst/>
              <a:ahLst/>
              <a:cxnLst/>
              <a:rect l="l" t="t" r="r" b="b"/>
              <a:pathLst>
                <a:path w="1098" h="1929" extrusionOk="0">
                  <a:moveTo>
                    <a:pt x="549" y="0"/>
                  </a:moveTo>
                  <a:cubicBezTo>
                    <a:pt x="251" y="0"/>
                    <a:pt x="0" y="251"/>
                    <a:pt x="0" y="549"/>
                  </a:cubicBezTo>
                  <a:lnTo>
                    <a:pt x="0" y="1379"/>
                  </a:lnTo>
                  <a:cubicBezTo>
                    <a:pt x="0" y="1677"/>
                    <a:pt x="251" y="1928"/>
                    <a:pt x="549" y="1928"/>
                  </a:cubicBezTo>
                  <a:cubicBezTo>
                    <a:pt x="847" y="1928"/>
                    <a:pt x="1098" y="1677"/>
                    <a:pt x="1098" y="1379"/>
                  </a:cubicBezTo>
                  <a:lnTo>
                    <a:pt x="1098" y="549"/>
                  </a:lnTo>
                  <a:cubicBezTo>
                    <a:pt x="1098" y="251"/>
                    <a:pt x="847" y="0"/>
                    <a:pt x="549"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4" name="Google Shape;4977;p55"/>
          <p:cNvGrpSpPr/>
          <p:nvPr/>
        </p:nvGrpSpPr>
        <p:grpSpPr>
          <a:xfrm>
            <a:off x="4517478" y="2567601"/>
            <a:ext cx="460609" cy="154189"/>
            <a:chOff x="2875842" y="1677751"/>
            <a:chExt cx="290612" cy="91414"/>
          </a:xfrm>
        </p:grpSpPr>
        <p:sp>
          <p:nvSpPr>
            <p:cNvPr id="315" name="Google Shape;4978;p55"/>
            <p:cNvSpPr/>
            <p:nvPr/>
          </p:nvSpPr>
          <p:spPr>
            <a:xfrm>
              <a:off x="2928604" y="1684662"/>
              <a:ext cx="27289" cy="60802"/>
            </a:xfrm>
            <a:custGeom>
              <a:avLst/>
              <a:gdLst/>
              <a:ahLst/>
              <a:cxnLst/>
              <a:rect l="l" t="t" r="r" b="b"/>
              <a:pathLst>
                <a:path w="1232" h="2745" extrusionOk="0">
                  <a:moveTo>
                    <a:pt x="578" y="1"/>
                  </a:moveTo>
                  <a:cubicBezTo>
                    <a:pt x="530" y="1"/>
                    <a:pt x="483" y="7"/>
                    <a:pt x="440" y="21"/>
                  </a:cubicBezTo>
                  <a:cubicBezTo>
                    <a:pt x="126" y="99"/>
                    <a:pt x="1" y="397"/>
                    <a:pt x="48" y="695"/>
                  </a:cubicBezTo>
                  <a:cubicBezTo>
                    <a:pt x="126" y="1196"/>
                    <a:pt x="126" y="1714"/>
                    <a:pt x="126" y="2215"/>
                  </a:cubicBezTo>
                  <a:cubicBezTo>
                    <a:pt x="134" y="2568"/>
                    <a:pt x="412" y="2744"/>
                    <a:pt x="687" y="2744"/>
                  </a:cubicBezTo>
                  <a:cubicBezTo>
                    <a:pt x="961" y="2744"/>
                    <a:pt x="1231" y="2568"/>
                    <a:pt x="1223" y="2215"/>
                  </a:cubicBezTo>
                  <a:cubicBezTo>
                    <a:pt x="1223" y="1604"/>
                    <a:pt x="1208" y="1008"/>
                    <a:pt x="1114" y="397"/>
                  </a:cubicBezTo>
                  <a:cubicBezTo>
                    <a:pt x="1075" y="151"/>
                    <a:pt x="810" y="1"/>
                    <a:pt x="578" y="1"/>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4979;p55"/>
            <p:cNvSpPr/>
            <p:nvPr/>
          </p:nvSpPr>
          <p:spPr>
            <a:xfrm>
              <a:off x="2984157" y="1710046"/>
              <a:ext cx="27112" cy="56239"/>
            </a:xfrm>
            <a:custGeom>
              <a:avLst/>
              <a:gdLst/>
              <a:ahLst/>
              <a:cxnLst/>
              <a:rect l="l" t="t" r="r" b="b"/>
              <a:pathLst>
                <a:path w="1224" h="2539" extrusionOk="0">
                  <a:moveTo>
                    <a:pt x="574" y="0"/>
                  </a:moveTo>
                  <a:cubicBezTo>
                    <a:pt x="528" y="0"/>
                    <a:pt x="483" y="6"/>
                    <a:pt x="440" y="19"/>
                  </a:cubicBezTo>
                  <a:cubicBezTo>
                    <a:pt x="126" y="113"/>
                    <a:pt x="1" y="411"/>
                    <a:pt x="48" y="693"/>
                  </a:cubicBezTo>
                  <a:cubicBezTo>
                    <a:pt x="126" y="1132"/>
                    <a:pt x="126" y="1571"/>
                    <a:pt x="126" y="2010"/>
                  </a:cubicBezTo>
                  <a:cubicBezTo>
                    <a:pt x="126" y="2362"/>
                    <a:pt x="400" y="2539"/>
                    <a:pt x="675" y="2539"/>
                  </a:cubicBezTo>
                  <a:cubicBezTo>
                    <a:pt x="949" y="2539"/>
                    <a:pt x="1223" y="2362"/>
                    <a:pt x="1223" y="2010"/>
                  </a:cubicBezTo>
                  <a:cubicBezTo>
                    <a:pt x="1223" y="1477"/>
                    <a:pt x="1208" y="944"/>
                    <a:pt x="1114" y="411"/>
                  </a:cubicBezTo>
                  <a:cubicBezTo>
                    <a:pt x="1061" y="162"/>
                    <a:pt x="811" y="0"/>
                    <a:pt x="574"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4980;p55"/>
            <p:cNvSpPr/>
            <p:nvPr/>
          </p:nvSpPr>
          <p:spPr>
            <a:xfrm>
              <a:off x="3032777" y="1677751"/>
              <a:ext cx="27267" cy="58675"/>
            </a:xfrm>
            <a:custGeom>
              <a:avLst/>
              <a:gdLst/>
              <a:ahLst/>
              <a:cxnLst/>
              <a:rect l="l" t="t" r="r" b="b"/>
              <a:pathLst>
                <a:path w="1231" h="2649" extrusionOk="0">
                  <a:moveTo>
                    <a:pt x="575" y="0"/>
                  </a:moveTo>
                  <a:cubicBezTo>
                    <a:pt x="528" y="0"/>
                    <a:pt x="483" y="7"/>
                    <a:pt x="439" y="19"/>
                  </a:cubicBezTo>
                  <a:cubicBezTo>
                    <a:pt x="125" y="98"/>
                    <a:pt x="0" y="396"/>
                    <a:pt x="47" y="693"/>
                  </a:cubicBezTo>
                  <a:cubicBezTo>
                    <a:pt x="141" y="1164"/>
                    <a:pt x="125" y="1634"/>
                    <a:pt x="125" y="2120"/>
                  </a:cubicBezTo>
                  <a:cubicBezTo>
                    <a:pt x="133" y="2472"/>
                    <a:pt x="412" y="2649"/>
                    <a:pt x="686" y="2649"/>
                  </a:cubicBezTo>
                  <a:cubicBezTo>
                    <a:pt x="960" y="2649"/>
                    <a:pt x="1230" y="2472"/>
                    <a:pt x="1223" y="2120"/>
                  </a:cubicBezTo>
                  <a:cubicBezTo>
                    <a:pt x="1223" y="1540"/>
                    <a:pt x="1207" y="976"/>
                    <a:pt x="1113" y="396"/>
                  </a:cubicBezTo>
                  <a:cubicBezTo>
                    <a:pt x="1061" y="160"/>
                    <a:pt x="811" y="0"/>
                    <a:pt x="575"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4981;p55"/>
            <p:cNvSpPr/>
            <p:nvPr/>
          </p:nvSpPr>
          <p:spPr>
            <a:xfrm>
              <a:off x="3082749" y="1712549"/>
              <a:ext cx="28153" cy="51654"/>
            </a:xfrm>
            <a:custGeom>
              <a:avLst/>
              <a:gdLst/>
              <a:ahLst/>
              <a:cxnLst/>
              <a:rect l="l" t="t" r="r" b="b"/>
              <a:pathLst>
                <a:path w="1271" h="2332" extrusionOk="0">
                  <a:moveTo>
                    <a:pt x="668" y="0"/>
                  </a:moveTo>
                  <a:cubicBezTo>
                    <a:pt x="345" y="0"/>
                    <a:pt x="1" y="274"/>
                    <a:pt x="95" y="690"/>
                  </a:cubicBezTo>
                  <a:cubicBezTo>
                    <a:pt x="174" y="1050"/>
                    <a:pt x="174" y="1426"/>
                    <a:pt x="174" y="1803"/>
                  </a:cubicBezTo>
                  <a:cubicBezTo>
                    <a:pt x="174" y="2155"/>
                    <a:pt x="448" y="2332"/>
                    <a:pt x="722" y="2332"/>
                  </a:cubicBezTo>
                  <a:cubicBezTo>
                    <a:pt x="996" y="2332"/>
                    <a:pt x="1271" y="2155"/>
                    <a:pt x="1271" y="1803"/>
                  </a:cubicBezTo>
                  <a:cubicBezTo>
                    <a:pt x="1271" y="1332"/>
                    <a:pt x="1255" y="862"/>
                    <a:pt x="1145" y="392"/>
                  </a:cubicBezTo>
                  <a:cubicBezTo>
                    <a:pt x="1083" y="118"/>
                    <a:pt x="880" y="0"/>
                    <a:pt x="668"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4982;p55"/>
            <p:cNvSpPr/>
            <p:nvPr/>
          </p:nvSpPr>
          <p:spPr>
            <a:xfrm>
              <a:off x="2875842" y="1726437"/>
              <a:ext cx="24321" cy="42727"/>
            </a:xfrm>
            <a:custGeom>
              <a:avLst/>
              <a:gdLst/>
              <a:ahLst/>
              <a:cxnLst/>
              <a:rect l="l" t="t" r="r" b="b"/>
              <a:pathLst>
                <a:path w="1098" h="1929" extrusionOk="0">
                  <a:moveTo>
                    <a:pt x="549" y="0"/>
                  </a:moveTo>
                  <a:cubicBezTo>
                    <a:pt x="251" y="0"/>
                    <a:pt x="0" y="251"/>
                    <a:pt x="0" y="549"/>
                  </a:cubicBezTo>
                  <a:lnTo>
                    <a:pt x="0" y="1379"/>
                  </a:lnTo>
                  <a:cubicBezTo>
                    <a:pt x="0" y="1677"/>
                    <a:pt x="251" y="1928"/>
                    <a:pt x="549" y="1928"/>
                  </a:cubicBezTo>
                  <a:cubicBezTo>
                    <a:pt x="862" y="1928"/>
                    <a:pt x="1097" y="1677"/>
                    <a:pt x="1097" y="1379"/>
                  </a:cubicBezTo>
                  <a:lnTo>
                    <a:pt x="1097" y="549"/>
                  </a:lnTo>
                  <a:cubicBezTo>
                    <a:pt x="1097" y="251"/>
                    <a:pt x="862" y="0"/>
                    <a:pt x="549"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4983;p55"/>
            <p:cNvSpPr/>
            <p:nvPr/>
          </p:nvSpPr>
          <p:spPr>
            <a:xfrm>
              <a:off x="3142134" y="1698661"/>
              <a:ext cx="24321" cy="42727"/>
            </a:xfrm>
            <a:custGeom>
              <a:avLst/>
              <a:gdLst/>
              <a:ahLst/>
              <a:cxnLst/>
              <a:rect l="l" t="t" r="r" b="b"/>
              <a:pathLst>
                <a:path w="1098" h="1929" extrusionOk="0">
                  <a:moveTo>
                    <a:pt x="549" y="0"/>
                  </a:moveTo>
                  <a:cubicBezTo>
                    <a:pt x="251" y="0"/>
                    <a:pt x="0" y="251"/>
                    <a:pt x="0" y="549"/>
                  </a:cubicBezTo>
                  <a:lnTo>
                    <a:pt x="0" y="1379"/>
                  </a:lnTo>
                  <a:cubicBezTo>
                    <a:pt x="0" y="1677"/>
                    <a:pt x="251" y="1928"/>
                    <a:pt x="549" y="1928"/>
                  </a:cubicBezTo>
                  <a:cubicBezTo>
                    <a:pt x="847" y="1928"/>
                    <a:pt x="1098" y="1677"/>
                    <a:pt x="1098" y="1379"/>
                  </a:cubicBezTo>
                  <a:lnTo>
                    <a:pt x="1098" y="549"/>
                  </a:lnTo>
                  <a:cubicBezTo>
                    <a:pt x="1098" y="251"/>
                    <a:pt x="847" y="0"/>
                    <a:pt x="549"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1" name="Google Shape;4977;p55"/>
          <p:cNvGrpSpPr/>
          <p:nvPr/>
        </p:nvGrpSpPr>
        <p:grpSpPr>
          <a:xfrm>
            <a:off x="5787392" y="5501491"/>
            <a:ext cx="460609" cy="154189"/>
            <a:chOff x="2875842" y="1677751"/>
            <a:chExt cx="290612" cy="91414"/>
          </a:xfrm>
        </p:grpSpPr>
        <p:sp>
          <p:nvSpPr>
            <p:cNvPr id="322" name="Google Shape;4978;p55"/>
            <p:cNvSpPr/>
            <p:nvPr/>
          </p:nvSpPr>
          <p:spPr>
            <a:xfrm>
              <a:off x="2928604" y="1684662"/>
              <a:ext cx="27289" cy="60802"/>
            </a:xfrm>
            <a:custGeom>
              <a:avLst/>
              <a:gdLst/>
              <a:ahLst/>
              <a:cxnLst/>
              <a:rect l="l" t="t" r="r" b="b"/>
              <a:pathLst>
                <a:path w="1232" h="2745" extrusionOk="0">
                  <a:moveTo>
                    <a:pt x="578" y="1"/>
                  </a:moveTo>
                  <a:cubicBezTo>
                    <a:pt x="530" y="1"/>
                    <a:pt x="483" y="7"/>
                    <a:pt x="440" y="21"/>
                  </a:cubicBezTo>
                  <a:cubicBezTo>
                    <a:pt x="126" y="99"/>
                    <a:pt x="1" y="397"/>
                    <a:pt x="48" y="695"/>
                  </a:cubicBezTo>
                  <a:cubicBezTo>
                    <a:pt x="126" y="1196"/>
                    <a:pt x="126" y="1714"/>
                    <a:pt x="126" y="2215"/>
                  </a:cubicBezTo>
                  <a:cubicBezTo>
                    <a:pt x="134" y="2568"/>
                    <a:pt x="412" y="2744"/>
                    <a:pt x="687" y="2744"/>
                  </a:cubicBezTo>
                  <a:cubicBezTo>
                    <a:pt x="961" y="2744"/>
                    <a:pt x="1231" y="2568"/>
                    <a:pt x="1223" y="2215"/>
                  </a:cubicBezTo>
                  <a:cubicBezTo>
                    <a:pt x="1223" y="1604"/>
                    <a:pt x="1208" y="1008"/>
                    <a:pt x="1114" y="397"/>
                  </a:cubicBezTo>
                  <a:cubicBezTo>
                    <a:pt x="1075" y="151"/>
                    <a:pt x="810" y="1"/>
                    <a:pt x="578" y="1"/>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4979;p55"/>
            <p:cNvSpPr/>
            <p:nvPr/>
          </p:nvSpPr>
          <p:spPr>
            <a:xfrm>
              <a:off x="2984157" y="1710046"/>
              <a:ext cx="27112" cy="56239"/>
            </a:xfrm>
            <a:custGeom>
              <a:avLst/>
              <a:gdLst/>
              <a:ahLst/>
              <a:cxnLst/>
              <a:rect l="l" t="t" r="r" b="b"/>
              <a:pathLst>
                <a:path w="1224" h="2539" extrusionOk="0">
                  <a:moveTo>
                    <a:pt x="574" y="0"/>
                  </a:moveTo>
                  <a:cubicBezTo>
                    <a:pt x="528" y="0"/>
                    <a:pt x="483" y="6"/>
                    <a:pt x="440" y="19"/>
                  </a:cubicBezTo>
                  <a:cubicBezTo>
                    <a:pt x="126" y="113"/>
                    <a:pt x="1" y="411"/>
                    <a:pt x="48" y="693"/>
                  </a:cubicBezTo>
                  <a:cubicBezTo>
                    <a:pt x="126" y="1132"/>
                    <a:pt x="126" y="1571"/>
                    <a:pt x="126" y="2010"/>
                  </a:cubicBezTo>
                  <a:cubicBezTo>
                    <a:pt x="126" y="2362"/>
                    <a:pt x="400" y="2539"/>
                    <a:pt x="675" y="2539"/>
                  </a:cubicBezTo>
                  <a:cubicBezTo>
                    <a:pt x="949" y="2539"/>
                    <a:pt x="1223" y="2362"/>
                    <a:pt x="1223" y="2010"/>
                  </a:cubicBezTo>
                  <a:cubicBezTo>
                    <a:pt x="1223" y="1477"/>
                    <a:pt x="1208" y="944"/>
                    <a:pt x="1114" y="411"/>
                  </a:cubicBezTo>
                  <a:cubicBezTo>
                    <a:pt x="1061" y="162"/>
                    <a:pt x="811" y="0"/>
                    <a:pt x="574"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4980;p55"/>
            <p:cNvSpPr/>
            <p:nvPr/>
          </p:nvSpPr>
          <p:spPr>
            <a:xfrm>
              <a:off x="3032777" y="1677751"/>
              <a:ext cx="27267" cy="58675"/>
            </a:xfrm>
            <a:custGeom>
              <a:avLst/>
              <a:gdLst/>
              <a:ahLst/>
              <a:cxnLst/>
              <a:rect l="l" t="t" r="r" b="b"/>
              <a:pathLst>
                <a:path w="1231" h="2649" extrusionOk="0">
                  <a:moveTo>
                    <a:pt x="575" y="0"/>
                  </a:moveTo>
                  <a:cubicBezTo>
                    <a:pt x="528" y="0"/>
                    <a:pt x="483" y="7"/>
                    <a:pt x="439" y="19"/>
                  </a:cubicBezTo>
                  <a:cubicBezTo>
                    <a:pt x="125" y="98"/>
                    <a:pt x="0" y="396"/>
                    <a:pt x="47" y="693"/>
                  </a:cubicBezTo>
                  <a:cubicBezTo>
                    <a:pt x="141" y="1164"/>
                    <a:pt x="125" y="1634"/>
                    <a:pt x="125" y="2120"/>
                  </a:cubicBezTo>
                  <a:cubicBezTo>
                    <a:pt x="133" y="2472"/>
                    <a:pt x="412" y="2649"/>
                    <a:pt x="686" y="2649"/>
                  </a:cubicBezTo>
                  <a:cubicBezTo>
                    <a:pt x="960" y="2649"/>
                    <a:pt x="1230" y="2472"/>
                    <a:pt x="1223" y="2120"/>
                  </a:cubicBezTo>
                  <a:cubicBezTo>
                    <a:pt x="1223" y="1540"/>
                    <a:pt x="1207" y="976"/>
                    <a:pt x="1113" y="396"/>
                  </a:cubicBezTo>
                  <a:cubicBezTo>
                    <a:pt x="1061" y="160"/>
                    <a:pt x="811" y="0"/>
                    <a:pt x="575"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4981;p55"/>
            <p:cNvSpPr/>
            <p:nvPr/>
          </p:nvSpPr>
          <p:spPr>
            <a:xfrm>
              <a:off x="3082749" y="1712549"/>
              <a:ext cx="28153" cy="51654"/>
            </a:xfrm>
            <a:custGeom>
              <a:avLst/>
              <a:gdLst/>
              <a:ahLst/>
              <a:cxnLst/>
              <a:rect l="l" t="t" r="r" b="b"/>
              <a:pathLst>
                <a:path w="1271" h="2332" extrusionOk="0">
                  <a:moveTo>
                    <a:pt x="668" y="0"/>
                  </a:moveTo>
                  <a:cubicBezTo>
                    <a:pt x="345" y="0"/>
                    <a:pt x="1" y="274"/>
                    <a:pt x="95" y="690"/>
                  </a:cubicBezTo>
                  <a:cubicBezTo>
                    <a:pt x="174" y="1050"/>
                    <a:pt x="174" y="1426"/>
                    <a:pt x="174" y="1803"/>
                  </a:cubicBezTo>
                  <a:cubicBezTo>
                    <a:pt x="174" y="2155"/>
                    <a:pt x="448" y="2332"/>
                    <a:pt x="722" y="2332"/>
                  </a:cubicBezTo>
                  <a:cubicBezTo>
                    <a:pt x="996" y="2332"/>
                    <a:pt x="1271" y="2155"/>
                    <a:pt x="1271" y="1803"/>
                  </a:cubicBezTo>
                  <a:cubicBezTo>
                    <a:pt x="1271" y="1332"/>
                    <a:pt x="1255" y="862"/>
                    <a:pt x="1145" y="392"/>
                  </a:cubicBezTo>
                  <a:cubicBezTo>
                    <a:pt x="1083" y="118"/>
                    <a:pt x="880" y="0"/>
                    <a:pt x="668"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4982;p55"/>
            <p:cNvSpPr/>
            <p:nvPr/>
          </p:nvSpPr>
          <p:spPr>
            <a:xfrm>
              <a:off x="2875842" y="1726437"/>
              <a:ext cx="24321" cy="42727"/>
            </a:xfrm>
            <a:custGeom>
              <a:avLst/>
              <a:gdLst/>
              <a:ahLst/>
              <a:cxnLst/>
              <a:rect l="l" t="t" r="r" b="b"/>
              <a:pathLst>
                <a:path w="1098" h="1929" extrusionOk="0">
                  <a:moveTo>
                    <a:pt x="549" y="0"/>
                  </a:moveTo>
                  <a:cubicBezTo>
                    <a:pt x="251" y="0"/>
                    <a:pt x="0" y="251"/>
                    <a:pt x="0" y="549"/>
                  </a:cubicBezTo>
                  <a:lnTo>
                    <a:pt x="0" y="1379"/>
                  </a:lnTo>
                  <a:cubicBezTo>
                    <a:pt x="0" y="1677"/>
                    <a:pt x="251" y="1928"/>
                    <a:pt x="549" y="1928"/>
                  </a:cubicBezTo>
                  <a:cubicBezTo>
                    <a:pt x="862" y="1928"/>
                    <a:pt x="1097" y="1677"/>
                    <a:pt x="1097" y="1379"/>
                  </a:cubicBezTo>
                  <a:lnTo>
                    <a:pt x="1097" y="549"/>
                  </a:lnTo>
                  <a:cubicBezTo>
                    <a:pt x="1097" y="251"/>
                    <a:pt x="862" y="0"/>
                    <a:pt x="549"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4983;p55"/>
            <p:cNvSpPr/>
            <p:nvPr/>
          </p:nvSpPr>
          <p:spPr>
            <a:xfrm>
              <a:off x="3142134" y="1698661"/>
              <a:ext cx="24321" cy="42727"/>
            </a:xfrm>
            <a:custGeom>
              <a:avLst/>
              <a:gdLst/>
              <a:ahLst/>
              <a:cxnLst/>
              <a:rect l="l" t="t" r="r" b="b"/>
              <a:pathLst>
                <a:path w="1098" h="1929" extrusionOk="0">
                  <a:moveTo>
                    <a:pt x="549" y="0"/>
                  </a:moveTo>
                  <a:cubicBezTo>
                    <a:pt x="251" y="0"/>
                    <a:pt x="0" y="251"/>
                    <a:pt x="0" y="549"/>
                  </a:cubicBezTo>
                  <a:lnTo>
                    <a:pt x="0" y="1379"/>
                  </a:lnTo>
                  <a:cubicBezTo>
                    <a:pt x="0" y="1677"/>
                    <a:pt x="251" y="1928"/>
                    <a:pt x="549" y="1928"/>
                  </a:cubicBezTo>
                  <a:cubicBezTo>
                    <a:pt x="847" y="1928"/>
                    <a:pt x="1098" y="1677"/>
                    <a:pt x="1098" y="1379"/>
                  </a:cubicBezTo>
                  <a:lnTo>
                    <a:pt x="1098" y="549"/>
                  </a:lnTo>
                  <a:cubicBezTo>
                    <a:pt x="1098" y="251"/>
                    <a:pt x="847" y="0"/>
                    <a:pt x="549"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8" name="Google Shape;4977;p55"/>
          <p:cNvGrpSpPr/>
          <p:nvPr/>
        </p:nvGrpSpPr>
        <p:grpSpPr>
          <a:xfrm>
            <a:off x="8910428" y="2559231"/>
            <a:ext cx="460609" cy="154189"/>
            <a:chOff x="2875842" y="1677751"/>
            <a:chExt cx="290612" cy="91414"/>
          </a:xfrm>
        </p:grpSpPr>
        <p:sp>
          <p:nvSpPr>
            <p:cNvPr id="329" name="Google Shape;4978;p55"/>
            <p:cNvSpPr/>
            <p:nvPr/>
          </p:nvSpPr>
          <p:spPr>
            <a:xfrm>
              <a:off x="2928604" y="1684662"/>
              <a:ext cx="27289" cy="60802"/>
            </a:xfrm>
            <a:custGeom>
              <a:avLst/>
              <a:gdLst/>
              <a:ahLst/>
              <a:cxnLst/>
              <a:rect l="l" t="t" r="r" b="b"/>
              <a:pathLst>
                <a:path w="1232" h="2745" extrusionOk="0">
                  <a:moveTo>
                    <a:pt x="578" y="1"/>
                  </a:moveTo>
                  <a:cubicBezTo>
                    <a:pt x="530" y="1"/>
                    <a:pt x="483" y="7"/>
                    <a:pt x="440" y="21"/>
                  </a:cubicBezTo>
                  <a:cubicBezTo>
                    <a:pt x="126" y="99"/>
                    <a:pt x="1" y="397"/>
                    <a:pt x="48" y="695"/>
                  </a:cubicBezTo>
                  <a:cubicBezTo>
                    <a:pt x="126" y="1196"/>
                    <a:pt x="126" y="1714"/>
                    <a:pt x="126" y="2215"/>
                  </a:cubicBezTo>
                  <a:cubicBezTo>
                    <a:pt x="134" y="2568"/>
                    <a:pt x="412" y="2744"/>
                    <a:pt x="687" y="2744"/>
                  </a:cubicBezTo>
                  <a:cubicBezTo>
                    <a:pt x="961" y="2744"/>
                    <a:pt x="1231" y="2568"/>
                    <a:pt x="1223" y="2215"/>
                  </a:cubicBezTo>
                  <a:cubicBezTo>
                    <a:pt x="1223" y="1604"/>
                    <a:pt x="1208" y="1008"/>
                    <a:pt x="1114" y="397"/>
                  </a:cubicBezTo>
                  <a:cubicBezTo>
                    <a:pt x="1075" y="151"/>
                    <a:pt x="810" y="1"/>
                    <a:pt x="578" y="1"/>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4979;p55"/>
            <p:cNvSpPr/>
            <p:nvPr/>
          </p:nvSpPr>
          <p:spPr>
            <a:xfrm>
              <a:off x="2984157" y="1710046"/>
              <a:ext cx="27112" cy="56239"/>
            </a:xfrm>
            <a:custGeom>
              <a:avLst/>
              <a:gdLst/>
              <a:ahLst/>
              <a:cxnLst/>
              <a:rect l="l" t="t" r="r" b="b"/>
              <a:pathLst>
                <a:path w="1224" h="2539" extrusionOk="0">
                  <a:moveTo>
                    <a:pt x="574" y="0"/>
                  </a:moveTo>
                  <a:cubicBezTo>
                    <a:pt x="528" y="0"/>
                    <a:pt x="483" y="6"/>
                    <a:pt x="440" y="19"/>
                  </a:cubicBezTo>
                  <a:cubicBezTo>
                    <a:pt x="126" y="113"/>
                    <a:pt x="1" y="411"/>
                    <a:pt x="48" y="693"/>
                  </a:cubicBezTo>
                  <a:cubicBezTo>
                    <a:pt x="126" y="1132"/>
                    <a:pt x="126" y="1571"/>
                    <a:pt x="126" y="2010"/>
                  </a:cubicBezTo>
                  <a:cubicBezTo>
                    <a:pt x="126" y="2362"/>
                    <a:pt x="400" y="2539"/>
                    <a:pt x="675" y="2539"/>
                  </a:cubicBezTo>
                  <a:cubicBezTo>
                    <a:pt x="949" y="2539"/>
                    <a:pt x="1223" y="2362"/>
                    <a:pt x="1223" y="2010"/>
                  </a:cubicBezTo>
                  <a:cubicBezTo>
                    <a:pt x="1223" y="1477"/>
                    <a:pt x="1208" y="944"/>
                    <a:pt x="1114" y="411"/>
                  </a:cubicBezTo>
                  <a:cubicBezTo>
                    <a:pt x="1061" y="162"/>
                    <a:pt x="811" y="0"/>
                    <a:pt x="574"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4980;p55"/>
            <p:cNvSpPr/>
            <p:nvPr/>
          </p:nvSpPr>
          <p:spPr>
            <a:xfrm>
              <a:off x="3032777" y="1677751"/>
              <a:ext cx="27267" cy="58675"/>
            </a:xfrm>
            <a:custGeom>
              <a:avLst/>
              <a:gdLst/>
              <a:ahLst/>
              <a:cxnLst/>
              <a:rect l="l" t="t" r="r" b="b"/>
              <a:pathLst>
                <a:path w="1231" h="2649" extrusionOk="0">
                  <a:moveTo>
                    <a:pt x="575" y="0"/>
                  </a:moveTo>
                  <a:cubicBezTo>
                    <a:pt x="528" y="0"/>
                    <a:pt x="483" y="7"/>
                    <a:pt x="439" y="19"/>
                  </a:cubicBezTo>
                  <a:cubicBezTo>
                    <a:pt x="125" y="98"/>
                    <a:pt x="0" y="396"/>
                    <a:pt x="47" y="693"/>
                  </a:cubicBezTo>
                  <a:cubicBezTo>
                    <a:pt x="141" y="1164"/>
                    <a:pt x="125" y="1634"/>
                    <a:pt x="125" y="2120"/>
                  </a:cubicBezTo>
                  <a:cubicBezTo>
                    <a:pt x="133" y="2472"/>
                    <a:pt x="412" y="2649"/>
                    <a:pt x="686" y="2649"/>
                  </a:cubicBezTo>
                  <a:cubicBezTo>
                    <a:pt x="960" y="2649"/>
                    <a:pt x="1230" y="2472"/>
                    <a:pt x="1223" y="2120"/>
                  </a:cubicBezTo>
                  <a:cubicBezTo>
                    <a:pt x="1223" y="1540"/>
                    <a:pt x="1207" y="976"/>
                    <a:pt x="1113" y="396"/>
                  </a:cubicBezTo>
                  <a:cubicBezTo>
                    <a:pt x="1061" y="160"/>
                    <a:pt x="811" y="0"/>
                    <a:pt x="575"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4981;p55"/>
            <p:cNvSpPr/>
            <p:nvPr/>
          </p:nvSpPr>
          <p:spPr>
            <a:xfrm>
              <a:off x="3082749" y="1712549"/>
              <a:ext cx="28153" cy="51654"/>
            </a:xfrm>
            <a:custGeom>
              <a:avLst/>
              <a:gdLst/>
              <a:ahLst/>
              <a:cxnLst/>
              <a:rect l="l" t="t" r="r" b="b"/>
              <a:pathLst>
                <a:path w="1271" h="2332" extrusionOk="0">
                  <a:moveTo>
                    <a:pt x="668" y="0"/>
                  </a:moveTo>
                  <a:cubicBezTo>
                    <a:pt x="345" y="0"/>
                    <a:pt x="1" y="274"/>
                    <a:pt x="95" y="690"/>
                  </a:cubicBezTo>
                  <a:cubicBezTo>
                    <a:pt x="174" y="1050"/>
                    <a:pt x="174" y="1426"/>
                    <a:pt x="174" y="1803"/>
                  </a:cubicBezTo>
                  <a:cubicBezTo>
                    <a:pt x="174" y="2155"/>
                    <a:pt x="448" y="2332"/>
                    <a:pt x="722" y="2332"/>
                  </a:cubicBezTo>
                  <a:cubicBezTo>
                    <a:pt x="996" y="2332"/>
                    <a:pt x="1271" y="2155"/>
                    <a:pt x="1271" y="1803"/>
                  </a:cubicBezTo>
                  <a:cubicBezTo>
                    <a:pt x="1271" y="1332"/>
                    <a:pt x="1255" y="862"/>
                    <a:pt x="1145" y="392"/>
                  </a:cubicBezTo>
                  <a:cubicBezTo>
                    <a:pt x="1083" y="118"/>
                    <a:pt x="880" y="0"/>
                    <a:pt x="668"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4982;p55"/>
            <p:cNvSpPr/>
            <p:nvPr/>
          </p:nvSpPr>
          <p:spPr>
            <a:xfrm>
              <a:off x="2875842" y="1726437"/>
              <a:ext cx="24321" cy="42727"/>
            </a:xfrm>
            <a:custGeom>
              <a:avLst/>
              <a:gdLst/>
              <a:ahLst/>
              <a:cxnLst/>
              <a:rect l="l" t="t" r="r" b="b"/>
              <a:pathLst>
                <a:path w="1098" h="1929" extrusionOk="0">
                  <a:moveTo>
                    <a:pt x="549" y="0"/>
                  </a:moveTo>
                  <a:cubicBezTo>
                    <a:pt x="251" y="0"/>
                    <a:pt x="0" y="251"/>
                    <a:pt x="0" y="549"/>
                  </a:cubicBezTo>
                  <a:lnTo>
                    <a:pt x="0" y="1379"/>
                  </a:lnTo>
                  <a:cubicBezTo>
                    <a:pt x="0" y="1677"/>
                    <a:pt x="251" y="1928"/>
                    <a:pt x="549" y="1928"/>
                  </a:cubicBezTo>
                  <a:cubicBezTo>
                    <a:pt x="862" y="1928"/>
                    <a:pt x="1097" y="1677"/>
                    <a:pt x="1097" y="1379"/>
                  </a:cubicBezTo>
                  <a:lnTo>
                    <a:pt x="1097" y="549"/>
                  </a:lnTo>
                  <a:cubicBezTo>
                    <a:pt x="1097" y="251"/>
                    <a:pt x="862" y="0"/>
                    <a:pt x="549"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4983;p55"/>
            <p:cNvSpPr/>
            <p:nvPr/>
          </p:nvSpPr>
          <p:spPr>
            <a:xfrm>
              <a:off x="3142134" y="1698661"/>
              <a:ext cx="24321" cy="42727"/>
            </a:xfrm>
            <a:custGeom>
              <a:avLst/>
              <a:gdLst/>
              <a:ahLst/>
              <a:cxnLst/>
              <a:rect l="l" t="t" r="r" b="b"/>
              <a:pathLst>
                <a:path w="1098" h="1929" extrusionOk="0">
                  <a:moveTo>
                    <a:pt x="549" y="0"/>
                  </a:moveTo>
                  <a:cubicBezTo>
                    <a:pt x="251" y="0"/>
                    <a:pt x="0" y="251"/>
                    <a:pt x="0" y="549"/>
                  </a:cubicBezTo>
                  <a:lnTo>
                    <a:pt x="0" y="1379"/>
                  </a:lnTo>
                  <a:cubicBezTo>
                    <a:pt x="0" y="1677"/>
                    <a:pt x="251" y="1928"/>
                    <a:pt x="549" y="1928"/>
                  </a:cubicBezTo>
                  <a:cubicBezTo>
                    <a:pt x="847" y="1928"/>
                    <a:pt x="1098" y="1677"/>
                    <a:pt x="1098" y="1379"/>
                  </a:cubicBezTo>
                  <a:lnTo>
                    <a:pt x="1098" y="549"/>
                  </a:lnTo>
                  <a:cubicBezTo>
                    <a:pt x="1098" y="251"/>
                    <a:pt x="847" y="0"/>
                    <a:pt x="549"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5" name="Google Shape;4977;p55"/>
          <p:cNvGrpSpPr/>
          <p:nvPr/>
        </p:nvGrpSpPr>
        <p:grpSpPr>
          <a:xfrm>
            <a:off x="4175758" y="4931328"/>
            <a:ext cx="460609" cy="154189"/>
            <a:chOff x="2875842" y="1677751"/>
            <a:chExt cx="290612" cy="91414"/>
          </a:xfrm>
        </p:grpSpPr>
        <p:sp>
          <p:nvSpPr>
            <p:cNvPr id="336" name="Google Shape;4978;p55"/>
            <p:cNvSpPr/>
            <p:nvPr/>
          </p:nvSpPr>
          <p:spPr>
            <a:xfrm>
              <a:off x="2928604" y="1684662"/>
              <a:ext cx="27289" cy="60802"/>
            </a:xfrm>
            <a:custGeom>
              <a:avLst/>
              <a:gdLst/>
              <a:ahLst/>
              <a:cxnLst/>
              <a:rect l="l" t="t" r="r" b="b"/>
              <a:pathLst>
                <a:path w="1232" h="2745" extrusionOk="0">
                  <a:moveTo>
                    <a:pt x="578" y="1"/>
                  </a:moveTo>
                  <a:cubicBezTo>
                    <a:pt x="530" y="1"/>
                    <a:pt x="483" y="7"/>
                    <a:pt x="440" y="21"/>
                  </a:cubicBezTo>
                  <a:cubicBezTo>
                    <a:pt x="126" y="99"/>
                    <a:pt x="1" y="397"/>
                    <a:pt x="48" y="695"/>
                  </a:cubicBezTo>
                  <a:cubicBezTo>
                    <a:pt x="126" y="1196"/>
                    <a:pt x="126" y="1714"/>
                    <a:pt x="126" y="2215"/>
                  </a:cubicBezTo>
                  <a:cubicBezTo>
                    <a:pt x="134" y="2568"/>
                    <a:pt x="412" y="2744"/>
                    <a:pt x="687" y="2744"/>
                  </a:cubicBezTo>
                  <a:cubicBezTo>
                    <a:pt x="961" y="2744"/>
                    <a:pt x="1231" y="2568"/>
                    <a:pt x="1223" y="2215"/>
                  </a:cubicBezTo>
                  <a:cubicBezTo>
                    <a:pt x="1223" y="1604"/>
                    <a:pt x="1208" y="1008"/>
                    <a:pt x="1114" y="397"/>
                  </a:cubicBezTo>
                  <a:cubicBezTo>
                    <a:pt x="1075" y="151"/>
                    <a:pt x="810" y="1"/>
                    <a:pt x="578" y="1"/>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4979;p55"/>
            <p:cNvSpPr/>
            <p:nvPr/>
          </p:nvSpPr>
          <p:spPr>
            <a:xfrm>
              <a:off x="2984157" y="1710046"/>
              <a:ext cx="27112" cy="56239"/>
            </a:xfrm>
            <a:custGeom>
              <a:avLst/>
              <a:gdLst/>
              <a:ahLst/>
              <a:cxnLst/>
              <a:rect l="l" t="t" r="r" b="b"/>
              <a:pathLst>
                <a:path w="1224" h="2539" extrusionOk="0">
                  <a:moveTo>
                    <a:pt x="574" y="0"/>
                  </a:moveTo>
                  <a:cubicBezTo>
                    <a:pt x="528" y="0"/>
                    <a:pt x="483" y="6"/>
                    <a:pt x="440" y="19"/>
                  </a:cubicBezTo>
                  <a:cubicBezTo>
                    <a:pt x="126" y="113"/>
                    <a:pt x="1" y="411"/>
                    <a:pt x="48" y="693"/>
                  </a:cubicBezTo>
                  <a:cubicBezTo>
                    <a:pt x="126" y="1132"/>
                    <a:pt x="126" y="1571"/>
                    <a:pt x="126" y="2010"/>
                  </a:cubicBezTo>
                  <a:cubicBezTo>
                    <a:pt x="126" y="2362"/>
                    <a:pt x="400" y="2539"/>
                    <a:pt x="675" y="2539"/>
                  </a:cubicBezTo>
                  <a:cubicBezTo>
                    <a:pt x="949" y="2539"/>
                    <a:pt x="1223" y="2362"/>
                    <a:pt x="1223" y="2010"/>
                  </a:cubicBezTo>
                  <a:cubicBezTo>
                    <a:pt x="1223" y="1477"/>
                    <a:pt x="1208" y="944"/>
                    <a:pt x="1114" y="411"/>
                  </a:cubicBezTo>
                  <a:cubicBezTo>
                    <a:pt x="1061" y="162"/>
                    <a:pt x="811" y="0"/>
                    <a:pt x="574"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4980;p55"/>
            <p:cNvSpPr/>
            <p:nvPr/>
          </p:nvSpPr>
          <p:spPr>
            <a:xfrm>
              <a:off x="3032777" y="1677751"/>
              <a:ext cx="27267" cy="58675"/>
            </a:xfrm>
            <a:custGeom>
              <a:avLst/>
              <a:gdLst/>
              <a:ahLst/>
              <a:cxnLst/>
              <a:rect l="l" t="t" r="r" b="b"/>
              <a:pathLst>
                <a:path w="1231" h="2649" extrusionOk="0">
                  <a:moveTo>
                    <a:pt x="575" y="0"/>
                  </a:moveTo>
                  <a:cubicBezTo>
                    <a:pt x="528" y="0"/>
                    <a:pt x="483" y="7"/>
                    <a:pt x="439" y="19"/>
                  </a:cubicBezTo>
                  <a:cubicBezTo>
                    <a:pt x="125" y="98"/>
                    <a:pt x="0" y="396"/>
                    <a:pt x="47" y="693"/>
                  </a:cubicBezTo>
                  <a:cubicBezTo>
                    <a:pt x="141" y="1164"/>
                    <a:pt x="125" y="1634"/>
                    <a:pt x="125" y="2120"/>
                  </a:cubicBezTo>
                  <a:cubicBezTo>
                    <a:pt x="133" y="2472"/>
                    <a:pt x="412" y="2649"/>
                    <a:pt x="686" y="2649"/>
                  </a:cubicBezTo>
                  <a:cubicBezTo>
                    <a:pt x="960" y="2649"/>
                    <a:pt x="1230" y="2472"/>
                    <a:pt x="1223" y="2120"/>
                  </a:cubicBezTo>
                  <a:cubicBezTo>
                    <a:pt x="1223" y="1540"/>
                    <a:pt x="1207" y="976"/>
                    <a:pt x="1113" y="396"/>
                  </a:cubicBezTo>
                  <a:cubicBezTo>
                    <a:pt x="1061" y="160"/>
                    <a:pt x="811" y="0"/>
                    <a:pt x="575"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4981;p55"/>
            <p:cNvSpPr/>
            <p:nvPr/>
          </p:nvSpPr>
          <p:spPr>
            <a:xfrm>
              <a:off x="3082749" y="1712549"/>
              <a:ext cx="28153" cy="51654"/>
            </a:xfrm>
            <a:custGeom>
              <a:avLst/>
              <a:gdLst/>
              <a:ahLst/>
              <a:cxnLst/>
              <a:rect l="l" t="t" r="r" b="b"/>
              <a:pathLst>
                <a:path w="1271" h="2332" extrusionOk="0">
                  <a:moveTo>
                    <a:pt x="668" y="0"/>
                  </a:moveTo>
                  <a:cubicBezTo>
                    <a:pt x="345" y="0"/>
                    <a:pt x="1" y="274"/>
                    <a:pt x="95" y="690"/>
                  </a:cubicBezTo>
                  <a:cubicBezTo>
                    <a:pt x="174" y="1050"/>
                    <a:pt x="174" y="1426"/>
                    <a:pt x="174" y="1803"/>
                  </a:cubicBezTo>
                  <a:cubicBezTo>
                    <a:pt x="174" y="2155"/>
                    <a:pt x="448" y="2332"/>
                    <a:pt x="722" y="2332"/>
                  </a:cubicBezTo>
                  <a:cubicBezTo>
                    <a:pt x="996" y="2332"/>
                    <a:pt x="1271" y="2155"/>
                    <a:pt x="1271" y="1803"/>
                  </a:cubicBezTo>
                  <a:cubicBezTo>
                    <a:pt x="1271" y="1332"/>
                    <a:pt x="1255" y="862"/>
                    <a:pt x="1145" y="392"/>
                  </a:cubicBezTo>
                  <a:cubicBezTo>
                    <a:pt x="1083" y="118"/>
                    <a:pt x="880" y="0"/>
                    <a:pt x="668"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4982;p55"/>
            <p:cNvSpPr/>
            <p:nvPr/>
          </p:nvSpPr>
          <p:spPr>
            <a:xfrm>
              <a:off x="2875842" y="1726437"/>
              <a:ext cx="24321" cy="42727"/>
            </a:xfrm>
            <a:custGeom>
              <a:avLst/>
              <a:gdLst/>
              <a:ahLst/>
              <a:cxnLst/>
              <a:rect l="l" t="t" r="r" b="b"/>
              <a:pathLst>
                <a:path w="1098" h="1929" extrusionOk="0">
                  <a:moveTo>
                    <a:pt x="549" y="0"/>
                  </a:moveTo>
                  <a:cubicBezTo>
                    <a:pt x="251" y="0"/>
                    <a:pt x="0" y="251"/>
                    <a:pt x="0" y="549"/>
                  </a:cubicBezTo>
                  <a:lnTo>
                    <a:pt x="0" y="1379"/>
                  </a:lnTo>
                  <a:cubicBezTo>
                    <a:pt x="0" y="1677"/>
                    <a:pt x="251" y="1928"/>
                    <a:pt x="549" y="1928"/>
                  </a:cubicBezTo>
                  <a:cubicBezTo>
                    <a:pt x="862" y="1928"/>
                    <a:pt x="1097" y="1677"/>
                    <a:pt x="1097" y="1379"/>
                  </a:cubicBezTo>
                  <a:lnTo>
                    <a:pt x="1097" y="549"/>
                  </a:lnTo>
                  <a:cubicBezTo>
                    <a:pt x="1097" y="251"/>
                    <a:pt x="862" y="0"/>
                    <a:pt x="549"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4983;p55"/>
            <p:cNvSpPr/>
            <p:nvPr/>
          </p:nvSpPr>
          <p:spPr>
            <a:xfrm>
              <a:off x="3142134" y="1698661"/>
              <a:ext cx="24321" cy="42727"/>
            </a:xfrm>
            <a:custGeom>
              <a:avLst/>
              <a:gdLst/>
              <a:ahLst/>
              <a:cxnLst/>
              <a:rect l="l" t="t" r="r" b="b"/>
              <a:pathLst>
                <a:path w="1098" h="1929" extrusionOk="0">
                  <a:moveTo>
                    <a:pt x="549" y="0"/>
                  </a:moveTo>
                  <a:cubicBezTo>
                    <a:pt x="251" y="0"/>
                    <a:pt x="0" y="251"/>
                    <a:pt x="0" y="549"/>
                  </a:cubicBezTo>
                  <a:lnTo>
                    <a:pt x="0" y="1379"/>
                  </a:lnTo>
                  <a:cubicBezTo>
                    <a:pt x="0" y="1677"/>
                    <a:pt x="251" y="1928"/>
                    <a:pt x="549" y="1928"/>
                  </a:cubicBezTo>
                  <a:cubicBezTo>
                    <a:pt x="847" y="1928"/>
                    <a:pt x="1098" y="1677"/>
                    <a:pt x="1098" y="1379"/>
                  </a:cubicBezTo>
                  <a:lnTo>
                    <a:pt x="1098" y="549"/>
                  </a:lnTo>
                  <a:cubicBezTo>
                    <a:pt x="1098" y="251"/>
                    <a:pt x="847" y="0"/>
                    <a:pt x="549" y="0"/>
                  </a:cubicBezTo>
                  <a:close/>
                </a:path>
              </a:pathLst>
            </a:custGeom>
            <a:solidFill>
              <a:srgbClr val="8AAB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44" name="Picture 3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12197" y="2884582"/>
            <a:ext cx="1191822" cy="1191822"/>
          </a:xfrm>
          <a:prstGeom prst="rect">
            <a:avLst/>
          </a:prstGeom>
        </p:spPr>
      </p:pic>
      <p:pic>
        <p:nvPicPr>
          <p:cNvPr id="345" name="Picture 344"/>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8158" l="1842" r="97895">
                        <a14:foregroundMark x1="25263" y1="64211" x2="71842" y2="42105"/>
                        <a14:foregroundMark x1="26579" y1="29211" x2="27368" y2="73684"/>
                        <a14:foregroundMark x1="64211" y1="14211" x2="66053" y2="59474"/>
                        <a14:foregroundMark x1="85000" y1="33421" x2="86842" y2="53421"/>
                        <a14:foregroundMark x1="61579" y1="67632" x2="61316" y2="85000"/>
                        <a14:foregroundMark x1="51842" y1="83684" x2="57368" y2="75789"/>
                        <a14:foregroundMark x1="13684" y1="92895" x2="13421" y2="68421"/>
                        <a14:foregroundMark x1="62105" y1="52895" x2="62895" y2="59211"/>
                        <a14:foregroundMark x1="69211" y1="62895" x2="69211" y2="62895"/>
                        <a14:foregroundMark x1="24474" y1="72895" x2="24474" y2="72895"/>
                        <a14:foregroundMark x1="33158" y1="77368" x2="33158" y2="77368"/>
                        <a14:foregroundMark x1="62632" y1="14474" x2="63158" y2="56579"/>
                        <a14:foregroundMark x1="19737" y1="56579" x2="20789" y2="65789"/>
                      </a14:backgroundRemoval>
                    </a14:imgEffect>
                  </a14:imgLayer>
                </a14:imgProps>
              </a:ext>
              <a:ext uri="{28A0092B-C50C-407E-A947-70E740481C1C}">
                <a14:useLocalDpi xmlns:a14="http://schemas.microsoft.com/office/drawing/2010/main" val="0"/>
              </a:ext>
            </a:extLst>
          </a:blip>
          <a:stretch>
            <a:fillRect/>
          </a:stretch>
        </p:blipFill>
        <p:spPr>
          <a:xfrm flipH="1">
            <a:off x="5183587" y="2891683"/>
            <a:ext cx="1159682" cy="1159682"/>
          </a:xfrm>
          <a:prstGeom prst="rect">
            <a:avLst/>
          </a:prstGeom>
        </p:spPr>
      </p:pic>
      <p:pic>
        <p:nvPicPr>
          <p:cNvPr id="348" name="Picture 347"/>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0000" l="1094" r="98229">
                        <a14:foregroundMark x1="18125" y1="54115" x2="27344" y2="66875"/>
                        <a14:foregroundMark x1="17031" y1="54792" x2="30885" y2="50573"/>
                        <a14:foregroundMark x1="48594" y1="17917" x2="65260" y2="31406"/>
                        <a14:foregroundMark x1="58542" y1="18646" x2="50365" y2="31042"/>
                        <a14:foregroundMark x1="82969" y1="44531" x2="94688" y2="66146"/>
                        <a14:foregroundMark x1="39010" y1="65104" x2="46458" y2="73958"/>
                        <a14:foregroundMark x1="71979" y1="60156" x2="70938" y2="72917"/>
                        <a14:foregroundMark x1="64219" y1="56927" x2="73073" y2="69010"/>
                      </a14:backgroundRemoval>
                    </a14:imgEffect>
                  </a14:imgLayer>
                </a14:imgProps>
              </a:ext>
              <a:ext uri="{28A0092B-C50C-407E-A947-70E740481C1C}">
                <a14:useLocalDpi xmlns:a14="http://schemas.microsoft.com/office/drawing/2010/main" val="0"/>
              </a:ext>
            </a:extLst>
          </a:blip>
          <a:stretch>
            <a:fillRect/>
          </a:stretch>
        </p:blipFill>
        <p:spPr>
          <a:xfrm>
            <a:off x="1235445" y="-75834"/>
            <a:ext cx="3277753" cy="3277753"/>
          </a:xfrm>
          <a:prstGeom prst="rect">
            <a:avLst/>
          </a:prstGeom>
        </p:spPr>
      </p:pic>
      <p:sp>
        <p:nvSpPr>
          <p:cNvPr id="350" name="Oval 349">
            <a:hlinkClick r:id="rId9" action="ppaction://hlinksldjump"/>
          </p:cNvPr>
          <p:cNvSpPr/>
          <p:nvPr/>
        </p:nvSpPr>
        <p:spPr>
          <a:xfrm>
            <a:off x="6633715" y="5193160"/>
            <a:ext cx="457200" cy="457200"/>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Comic Sans MS" panose="030F0702030302020204" pitchFamily="66" charset="0"/>
              </a:rPr>
              <a:t>2</a:t>
            </a:r>
          </a:p>
        </p:txBody>
      </p:sp>
      <p:sp>
        <p:nvSpPr>
          <p:cNvPr id="352" name="Oval 351"/>
          <p:cNvSpPr/>
          <p:nvPr/>
        </p:nvSpPr>
        <p:spPr>
          <a:xfrm>
            <a:off x="8283459" y="3468557"/>
            <a:ext cx="457200" cy="457200"/>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Comic Sans MS" panose="030F0702030302020204" pitchFamily="66" charset="0"/>
              </a:rPr>
              <a:t>1</a:t>
            </a:r>
          </a:p>
        </p:txBody>
      </p:sp>
      <p:sp>
        <p:nvSpPr>
          <p:cNvPr id="353" name="Oval 352"/>
          <p:cNvSpPr/>
          <p:nvPr/>
        </p:nvSpPr>
        <p:spPr>
          <a:xfrm>
            <a:off x="4442370" y="3679417"/>
            <a:ext cx="457200" cy="457200"/>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Comic Sans MS" panose="030F0702030302020204" pitchFamily="66" charset="0"/>
              </a:rPr>
              <a:t>4</a:t>
            </a:r>
          </a:p>
        </p:txBody>
      </p:sp>
      <p:sp>
        <p:nvSpPr>
          <p:cNvPr id="354" name="Oval 353">
            <a:hlinkClick r:id="rId10" action="ppaction://hlinksldjump"/>
          </p:cNvPr>
          <p:cNvSpPr/>
          <p:nvPr/>
        </p:nvSpPr>
        <p:spPr>
          <a:xfrm>
            <a:off x="6466274" y="4195612"/>
            <a:ext cx="457200" cy="457200"/>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Comic Sans MS" panose="030F0702030302020204" pitchFamily="66" charset="0"/>
              </a:rPr>
              <a:t>3</a:t>
            </a:r>
          </a:p>
        </p:txBody>
      </p:sp>
      <p:sp>
        <p:nvSpPr>
          <p:cNvPr id="355" name="Oval 354"/>
          <p:cNvSpPr/>
          <p:nvPr/>
        </p:nvSpPr>
        <p:spPr>
          <a:xfrm>
            <a:off x="7348891" y="2639610"/>
            <a:ext cx="457200" cy="457200"/>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Comic Sans MS" panose="030F0702030302020204" pitchFamily="66" charset="0"/>
              </a:rPr>
              <a:t>5</a:t>
            </a:r>
          </a:p>
        </p:txBody>
      </p:sp>
      <p:sp>
        <p:nvSpPr>
          <p:cNvPr id="356" name="Oval 355">
            <a:hlinkClick r:id="rId11" action="ppaction://hlinksldjump"/>
          </p:cNvPr>
          <p:cNvSpPr/>
          <p:nvPr/>
        </p:nvSpPr>
        <p:spPr>
          <a:xfrm>
            <a:off x="6271585" y="1156839"/>
            <a:ext cx="457200" cy="457200"/>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Comic Sans MS" panose="030F0702030302020204" pitchFamily="66" charset="0"/>
              </a:rPr>
              <a:t>8</a:t>
            </a:r>
          </a:p>
        </p:txBody>
      </p:sp>
      <p:sp>
        <p:nvSpPr>
          <p:cNvPr id="358" name="Oval 357">
            <a:hlinkClick r:id="rId12" action="ppaction://hlinksldjump"/>
          </p:cNvPr>
          <p:cNvSpPr/>
          <p:nvPr/>
        </p:nvSpPr>
        <p:spPr>
          <a:xfrm>
            <a:off x="7220749" y="1448145"/>
            <a:ext cx="457200" cy="457200"/>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Comic Sans MS" panose="030F0702030302020204" pitchFamily="66" charset="0"/>
              </a:rPr>
              <a:t>6</a:t>
            </a:r>
          </a:p>
        </p:txBody>
      </p:sp>
      <p:sp>
        <p:nvSpPr>
          <p:cNvPr id="359" name="Oval 358"/>
          <p:cNvSpPr/>
          <p:nvPr/>
        </p:nvSpPr>
        <p:spPr>
          <a:xfrm>
            <a:off x="8453228" y="1104215"/>
            <a:ext cx="457200" cy="457200"/>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Comic Sans MS" panose="030F0702030302020204" pitchFamily="66" charset="0"/>
              </a:rPr>
              <a:t>7</a:t>
            </a:r>
          </a:p>
        </p:txBody>
      </p:sp>
      <p:sp>
        <p:nvSpPr>
          <p:cNvPr id="362" name="Freeform 361"/>
          <p:cNvSpPr/>
          <p:nvPr/>
        </p:nvSpPr>
        <p:spPr>
          <a:xfrm>
            <a:off x="7002049" y="4347714"/>
            <a:ext cx="1841326" cy="1281189"/>
          </a:xfrm>
          <a:custGeom>
            <a:avLst/>
            <a:gdLst>
              <a:gd name="connsiteX0" fmla="*/ 1841326 w 1841326"/>
              <a:gd name="connsiteY0" fmla="*/ 1213842 h 1281189"/>
              <a:gd name="connsiteX1" fmla="*/ 1640910 w 1841326"/>
              <a:gd name="connsiteY1" fmla="*/ 1276472 h 1281189"/>
              <a:gd name="connsiteX2" fmla="*/ 1453019 w 1841326"/>
              <a:gd name="connsiteY2" fmla="*/ 1101108 h 1281189"/>
              <a:gd name="connsiteX3" fmla="*/ 1440493 w 1841326"/>
              <a:gd name="connsiteY3" fmla="*/ 725327 h 1281189"/>
              <a:gd name="connsiteX4" fmla="*/ 1490598 w 1841326"/>
              <a:gd name="connsiteY4" fmla="*/ 124078 h 1281189"/>
              <a:gd name="connsiteX5" fmla="*/ 1215025 w 1841326"/>
              <a:gd name="connsiteY5" fmla="*/ 36396 h 1281189"/>
              <a:gd name="connsiteX6" fmla="*/ 989556 w 1841326"/>
              <a:gd name="connsiteY6" fmla="*/ 61448 h 1281189"/>
              <a:gd name="connsiteX7" fmla="*/ 1014609 w 1841326"/>
              <a:gd name="connsiteY7" fmla="*/ 725327 h 1281189"/>
              <a:gd name="connsiteX8" fmla="*/ 814192 w 1841326"/>
              <a:gd name="connsiteY8" fmla="*/ 938270 h 1281189"/>
              <a:gd name="connsiteX9" fmla="*/ 325677 w 1841326"/>
              <a:gd name="connsiteY9" fmla="*/ 1063530 h 1281189"/>
              <a:gd name="connsiteX10" fmla="*/ 0 w 1841326"/>
              <a:gd name="connsiteY10" fmla="*/ 1051004 h 1281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41326" h="1281189">
                <a:moveTo>
                  <a:pt x="1841326" y="1213842"/>
                </a:moveTo>
                <a:cubicBezTo>
                  <a:pt x="1773477" y="1254551"/>
                  <a:pt x="1705628" y="1295261"/>
                  <a:pt x="1640910" y="1276472"/>
                </a:cubicBezTo>
                <a:cubicBezTo>
                  <a:pt x="1576192" y="1257683"/>
                  <a:pt x="1486422" y="1192965"/>
                  <a:pt x="1453019" y="1101108"/>
                </a:cubicBezTo>
                <a:cubicBezTo>
                  <a:pt x="1419616" y="1009250"/>
                  <a:pt x="1434230" y="888165"/>
                  <a:pt x="1440493" y="725327"/>
                </a:cubicBezTo>
                <a:cubicBezTo>
                  <a:pt x="1446756" y="562489"/>
                  <a:pt x="1528176" y="238900"/>
                  <a:pt x="1490598" y="124078"/>
                </a:cubicBezTo>
                <a:cubicBezTo>
                  <a:pt x="1453020" y="9256"/>
                  <a:pt x="1298532" y="46834"/>
                  <a:pt x="1215025" y="36396"/>
                </a:cubicBezTo>
                <a:cubicBezTo>
                  <a:pt x="1131518" y="25958"/>
                  <a:pt x="1022959" y="-53374"/>
                  <a:pt x="989556" y="61448"/>
                </a:cubicBezTo>
                <a:cubicBezTo>
                  <a:pt x="956153" y="176270"/>
                  <a:pt x="1043836" y="579190"/>
                  <a:pt x="1014609" y="725327"/>
                </a:cubicBezTo>
                <a:cubicBezTo>
                  <a:pt x="985382" y="871464"/>
                  <a:pt x="929014" y="881903"/>
                  <a:pt x="814192" y="938270"/>
                </a:cubicBezTo>
                <a:cubicBezTo>
                  <a:pt x="699370" y="994637"/>
                  <a:pt x="461376" y="1044741"/>
                  <a:pt x="325677" y="1063530"/>
                </a:cubicBezTo>
                <a:cubicBezTo>
                  <a:pt x="189978" y="1082319"/>
                  <a:pt x="94989" y="1066661"/>
                  <a:pt x="0" y="1051004"/>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Freeform 362"/>
          <p:cNvSpPr/>
          <p:nvPr/>
        </p:nvSpPr>
        <p:spPr>
          <a:xfrm>
            <a:off x="2014036" y="4381744"/>
            <a:ext cx="4674863" cy="1130219"/>
          </a:xfrm>
          <a:custGeom>
            <a:avLst/>
            <a:gdLst>
              <a:gd name="connsiteX0" fmla="*/ 4674863 w 4674863"/>
              <a:gd name="connsiteY0" fmla="*/ 1042026 h 1130219"/>
              <a:gd name="connsiteX1" fmla="*/ 2720802 w 4674863"/>
              <a:gd name="connsiteY1" fmla="*/ 1067078 h 1130219"/>
              <a:gd name="connsiteX2" fmla="*/ 1167575 w 4674863"/>
              <a:gd name="connsiteY2" fmla="*/ 1129708 h 1130219"/>
              <a:gd name="connsiteX3" fmla="*/ 178019 w 4674863"/>
              <a:gd name="connsiteY3" fmla="*/ 1079604 h 1130219"/>
              <a:gd name="connsiteX4" fmla="*/ 2654 w 4674863"/>
              <a:gd name="connsiteY4" fmla="*/ 829083 h 1130219"/>
              <a:gd name="connsiteX5" fmla="*/ 90337 w 4674863"/>
              <a:gd name="connsiteY5" fmla="*/ 616141 h 1130219"/>
              <a:gd name="connsiteX6" fmla="*/ 328331 w 4674863"/>
              <a:gd name="connsiteY6" fmla="*/ 553511 h 1130219"/>
              <a:gd name="connsiteX7" fmla="*/ 854424 w 4674863"/>
              <a:gd name="connsiteY7" fmla="*/ 528459 h 1130219"/>
              <a:gd name="connsiteX8" fmla="*/ 1493252 w 4674863"/>
              <a:gd name="connsiteY8" fmla="*/ 566037 h 1130219"/>
              <a:gd name="connsiteX9" fmla="*/ 1969241 w 4674863"/>
              <a:gd name="connsiteY9" fmla="*/ 540985 h 1130219"/>
              <a:gd name="connsiteX10" fmla="*/ 2282391 w 4674863"/>
              <a:gd name="connsiteY10" fmla="*/ 290464 h 1130219"/>
              <a:gd name="connsiteX11" fmla="*/ 2482808 w 4674863"/>
              <a:gd name="connsiteY11" fmla="*/ 265412 h 1130219"/>
              <a:gd name="connsiteX12" fmla="*/ 2821011 w 4674863"/>
              <a:gd name="connsiteY12" fmla="*/ 378146 h 1130219"/>
              <a:gd name="connsiteX13" fmla="*/ 3297000 w 4674863"/>
              <a:gd name="connsiteY13" fmla="*/ 440777 h 1130219"/>
              <a:gd name="connsiteX14" fmla="*/ 3710359 w 4674863"/>
              <a:gd name="connsiteY14" fmla="*/ 440777 h 1130219"/>
              <a:gd name="connsiteX15" fmla="*/ 3973405 w 4674863"/>
              <a:gd name="connsiteY15" fmla="*/ 415724 h 1130219"/>
              <a:gd name="connsiteX16" fmla="*/ 4111191 w 4674863"/>
              <a:gd name="connsiteY16" fmla="*/ 140152 h 1130219"/>
              <a:gd name="connsiteX17" fmla="*/ 4299082 w 4674863"/>
              <a:gd name="connsiteY17" fmla="*/ 14892 h 1130219"/>
              <a:gd name="connsiteX18" fmla="*/ 4574654 w 4674863"/>
              <a:gd name="connsiteY18" fmla="*/ 2366 h 1130219"/>
              <a:gd name="connsiteX19" fmla="*/ 4574654 w 4674863"/>
              <a:gd name="connsiteY19" fmla="*/ 2366 h 1130219"/>
              <a:gd name="connsiteX20" fmla="*/ 4574654 w 4674863"/>
              <a:gd name="connsiteY20" fmla="*/ 2366 h 1130219"/>
              <a:gd name="connsiteX21" fmla="*/ 4574654 w 4674863"/>
              <a:gd name="connsiteY21" fmla="*/ 2366 h 1130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674863" h="1130219">
                <a:moveTo>
                  <a:pt x="4674863" y="1042026"/>
                </a:moveTo>
                <a:lnTo>
                  <a:pt x="2720802" y="1067078"/>
                </a:lnTo>
                <a:cubicBezTo>
                  <a:pt x="2136254" y="1081692"/>
                  <a:pt x="1591372" y="1127620"/>
                  <a:pt x="1167575" y="1129708"/>
                </a:cubicBezTo>
                <a:cubicBezTo>
                  <a:pt x="743778" y="1131796"/>
                  <a:pt x="372172" y="1129708"/>
                  <a:pt x="178019" y="1079604"/>
                </a:cubicBezTo>
                <a:cubicBezTo>
                  <a:pt x="-16135" y="1029500"/>
                  <a:pt x="17268" y="906327"/>
                  <a:pt x="2654" y="829083"/>
                </a:cubicBezTo>
                <a:cubicBezTo>
                  <a:pt x="-11960" y="751839"/>
                  <a:pt x="36057" y="662070"/>
                  <a:pt x="90337" y="616141"/>
                </a:cubicBezTo>
                <a:cubicBezTo>
                  <a:pt x="144616" y="570212"/>
                  <a:pt x="200983" y="568125"/>
                  <a:pt x="328331" y="553511"/>
                </a:cubicBezTo>
                <a:cubicBezTo>
                  <a:pt x="455679" y="538897"/>
                  <a:pt x="660271" y="526371"/>
                  <a:pt x="854424" y="528459"/>
                </a:cubicBezTo>
                <a:cubicBezTo>
                  <a:pt x="1048577" y="530547"/>
                  <a:pt x="1307449" y="563949"/>
                  <a:pt x="1493252" y="566037"/>
                </a:cubicBezTo>
                <a:cubicBezTo>
                  <a:pt x="1679055" y="568125"/>
                  <a:pt x="1837718" y="586914"/>
                  <a:pt x="1969241" y="540985"/>
                </a:cubicBezTo>
                <a:cubicBezTo>
                  <a:pt x="2100764" y="495056"/>
                  <a:pt x="2196796" y="336393"/>
                  <a:pt x="2282391" y="290464"/>
                </a:cubicBezTo>
                <a:cubicBezTo>
                  <a:pt x="2367985" y="244535"/>
                  <a:pt x="2393038" y="250798"/>
                  <a:pt x="2482808" y="265412"/>
                </a:cubicBezTo>
                <a:cubicBezTo>
                  <a:pt x="2572578" y="280026"/>
                  <a:pt x="2685312" y="348919"/>
                  <a:pt x="2821011" y="378146"/>
                </a:cubicBezTo>
                <a:cubicBezTo>
                  <a:pt x="2956710" y="407373"/>
                  <a:pt x="3148775" y="430339"/>
                  <a:pt x="3297000" y="440777"/>
                </a:cubicBezTo>
                <a:cubicBezTo>
                  <a:pt x="3445225" y="451215"/>
                  <a:pt x="3597625" y="444952"/>
                  <a:pt x="3710359" y="440777"/>
                </a:cubicBezTo>
                <a:cubicBezTo>
                  <a:pt x="3823093" y="436602"/>
                  <a:pt x="3906600" y="465828"/>
                  <a:pt x="3973405" y="415724"/>
                </a:cubicBezTo>
                <a:cubicBezTo>
                  <a:pt x="4040210" y="365620"/>
                  <a:pt x="4056911" y="206957"/>
                  <a:pt x="4111191" y="140152"/>
                </a:cubicBezTo>
                <a:cubicBezTo>
                  <a:pt x="4165471" y="73347"/>
                  <a:pt x="4221838" y="37856"/>
                  <a:pt x="4299082" y="14892"/>
                </a:cubicBezTo>
                <a:cubicBezTo>
                  <a:pt x="4376326" y="-8072"/>
                  <a:pt x="4574654" y="2366"/>
                  <a:pt x="4574654" y="2366"/>
                </a:cubicBezTo>
                <a:lnTo>
                  <a:pt x="4574654" y="2366"/>
                </a:lnTo>
                <a:lnTo>
                  <a:pt x="4574654" y="2366"/>
                </a:lnTo>
                <a:lnTo>
                  <a:pt x="4574654" y="2366"/>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Freeform 363"/>
          <p:cNvSpPr/>
          <p:nvPr/>
        </p:nvSpPr>
        <p:spPr>
          <a:xfrm>
            <a:off x="6534082" y="1853852"/>
            <a:ext cx="906378" cy="2555310"/>
          </a:xfrm>
          <a:custGeom>
            <a:avLst/>
            <a:gdLst>
              <a:gd name="connsiteX0" fmla="*/ 342707 w 906378"/>
              <a:gd name="connsiteY0" fmla="*/ 2555310 h 2555310"/>
              <a:gd name="connsiteX1" fmla="*/ 605754 w 906378"/>
              <a:gd name="connsiteY1" fmla="*/ 2530258 h 2555310"/>
              <a:gd name="connsiteX2" fmla="*/ 693436 w 906378"/>
              <a:gd name="connsiteY2" fmla="*/ 2279737 h 2555310"/>
              <a:gd name="connsiteX3" fmla="*/ 743540 w 906378"/>
              <a:gd name="connsiteY3" fmla="*/ 1966586 h 2555310"/>
              <a:gd name="connsiteX4" fmla="*/ 693436 w 906378"/>
              <a:gd name="connsiteY4" fmla="*/ 1766170 h 2555310"/>
              <a:gd name="connsiteX5" fmla="*/ 505545 w 906378"/>
              <a:gd name="connsiteY5" fmla="*/ 1703540 h 2555310"/>
              <a:gd name="connsiteX6" fmla="*/ 305129 w 906378"/>
              <a:gd name="connsiteY6" fmla="*/ 1716066 h 2555310"/>
              <a:gd name="connsiteX7" fmla="*/ 92186 w 906378"/>
              <a:gd name="connsiteY7" fmla="*/ 1728592 h 2555310"/>
              <a:gd name="connsiteX8" fmla="*/ 4504 w 906378"/>
              <a:gd name="connsiteY8" fmla="*/ 1515649 h 2555310"/>
              <a:gd name="connsiteX9" fmla="*/ 17030 w 906378"/>
              <a:gd name="connsiteY9" fmla="*/ 1164921 h 2555310"/>
              <a:gd name="connsiteX10" fmla="*/ 54608 w 906378"/>
              <a:gd name="connsiteY10" fmla="*/ 588723 h 2555310"/>
              <a:gd name="connsiteX11" fmla="*/ 142291 w 906378"/>
              <a:gd name="connsiteY11" fmla="*/ 313151 h 2555310"/>
              <a:gd name="connsiteX12" fmla="*/ 568176 w 906378"/>
              <a:gd name="connsiteY12" fmla="*/ 237995 h 2555310"/>
              <a:gd name="connsiteX13" fmla="*/ 768592 w 906378"/>
              <a:gd name="connsiteY13" fmla="*/ 225469 h 2555310"/>
              <a:gd name="connsiteX14" fmla="*/ 881326 w 906378"/>
              <a:gd name="connsiteY14" fmla="*/ 87682 h 2555310"/>
              <a:gd name="connsiteX15" fmla="*/ 906378 w 906378"/>
              <a:gd name="connsiteY15" fmla="*/ 0 h 255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6378" h="2555310">
                <a:moveTo>
                  <a:pt x="342707" y="2555310"/>
                </a:moveTo>
                <a:lnTo>
                  <a:pt x="605754" y="2530258"/>
                </a:lnTo>
                <a:cubicBezTo>
                  <a:pt x="664209" y="2484329"/>
                  <a:pt x="670472" y="2373682"/>
                  <a:pt x="693436" y="2279737"/>
                </a:cubicBezTo>
                <a:cubicBezTo>
                  <a:pt x="716400" y="2185792"/>
                  <a:pt x="743540" y="2052180"/>
                  <a:pt x="743540" y="1966586"/>
                </a:cubicBezTo>
                <a:cubicBezTo>
                  <a:pt x="743540" y="1880992"/>
                  <a:pt x="733102" y="1810011"/>
                  <a:pt x="693436" y="1766170"/>
                </a:cubicBezTo>
                <a:cubicBezTo>
                  <a:pt x="653770" y="1722329"/>
                  <a:pt x="570263" y="1711891"/>
                  <a:pt x="505545" y="1703540"/>
                </a:cubicBezTo>
                <a:cubicBezTo>
                  <a:pt x="440827" y="1695189"/>
                  <a:pt x="305129" y="1716066"/>
                  <a:pt x="305129" y="1716066"/>
                </a:cubicBezTo>
                <a:cubicBezTo>
                  <a:pt x="236236" y="1720241"/>
                  <a:pt x="142290" y="1761995"/>
                  <a:pt x="92186" y="1728592"/>
                </a:cubicBezTo>
                <a:cubicBezTo>
                  <a:pt x="42082" y="1695189"/>
                  <a:pt x="17030" y="1609594"/>
                  <a:pt x="4504" y="1515649"/>
                </a:cubicBezTo>
                <a:cubicBezTo>
                  <a:pt x="-8022" y="1421704"/>
                  <a:pt x="8679" y="1319409"/>
                  <a:pt x="17030" y="1164921"/>
                </a:cubicBezTo>
                <a:cubicBezTo>
                  <a:pt x="25381" y="1010433"/>
                  <a:pt x="33731" y="730685"/>
                  <a:pt x="54608" y="588723"/>
                </a:cubicBezTo>
                <a:cubicBezTo>
                  <a:pt x="75485" y="446761"/>
                  <a:pt x="56696" y="371606"/>
                  <a:pt x="142291" y="313151"/>
                </a:cubicBezTo>
                <a:cubicBezTo>
                  <a:pt x="227886" y="254696"/>
                  <a:pt x="463793" y="252609"/>
                  <a:pt x="568176" y="237995"/>
                </a:cubicBezTo>
                <a:cubicBezTo>
                  <a:pt x="672559" y="223381"/>
                  <a:pt x="716400" y="250521"/>
                  <a:pt x="768592" y="225469"/>
                </a:cubicBezTo>
                <a:cubicBezTo>
                  <a:pt x="820784" y="200417"/>
                  <a:pt x="858362" y="125260"/>
                  <a:pt x="881326" y="87682"/>
                </a:cubicBezTo>
                <a:cubicBezTo>
                  <a:pt x="904290" y="50104"/>
                  <a:pt x="905334" y="25052"/>
                  <a:pt x="906378" y="0"/>
                </a:cubicBez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Freeform 364"/>
          <p:cNvSpPr/>
          <p:nvPr/>
        </p:nvSpPr>
        <p:spPr>
          <a:xfrm>
            <a:off x="3469710" y="1227551"/>
            <a:ext cx="4002900" cy="1834401"/>
          </a:xfrm>
          <a:custGeom>
            <a:avLst/>
            <a:gdLst>
              <a:gd name="connsiteX0" fmla="*/ 3983276 w 4002900"/>
              <a:gd name="connsiteY0" fmla="*/ 212942 h 1834401"/>
              <a:gd name="connsiteX1" fmla="*/ 3970750 w 4002900"/>
              <a:gd name="connsiteY1" fmla="*/ 37578 h 1834401"/>
              <a:gd name="connsiteX2" fmla="*/ 3682652 w 4002900"/>
              <a:gd name="connsiteY2" fmla="*/ 0 h 1834401"/>
              <a:gd name="connsiteX3" fmla="*/ 3382027 w 4002900"/>
              <a:gd name="connsiteY3" fmla="*/ 37578 h 1834401"/>
              <a:gd name="connsiteX4" fmla="*/ 3206663 w 4002900"/>
              <a:gd name="connsiteY4" fmla="*/ 62630 h 1834401"/>
              <a:gd name="connsiteX5" fmla="*/ 2780778 w 4002900"/>
              <a:gd name="connsiteY5" fmla="*/ 288098 h 1834401"/>
              <a:gd name="connsiteX6" fmla="*/ 2668043 w 4002900"/>
              <a:gd name="connsiteY6" fmla="*/ 538619 h 1834401"/>
              <a:gd name="connsiteX7" fmla="*/ 2655517 w 4002900"/>
              <a:gd name="connsiteY7" fmla="*/ 801665 h 1834401"/>
              <a:gd name="connsiteX8" fmla="*/ 2555309 w 4002900"/>
              <a:gd name="connsiteY8" fmla="*/ 1102290 h 1834401"/>
              <a:gd name="connsiteX9" fmla="*/ 2217106 w 4002900"/>
              <a:gd name="connsiteY9" fmla="*/ 1503123 h 1834401"/>
              <a:gd name="connsiteX10" fmla="*/ 1553227 w 4002900"/>
              <a:gd name="connsiteY10" fmla="*/ 1778696 h 1834401"/>
              <a:gd name="connsiteX11" fmla="*/ 977030 w 4002900"/>
              <a:gd name="connsiteY11" fmla="*/ 1828800 h 1834401"/>
              <a:gd name="connsiteX12" fmla="*/ 438411 w 4002900"/>
              <a:gd name="connsiteY12" fmla="*/ 1816274 h 1834401"/>
              <a:gd name="connsiteX13" fmla="*/ 187890 w 4002900"/>
              <a:gd name="connsiteY13" fmla="*/ 1678487 h 1834401"/>
              <a:gd name="connsiteX14" fmla="*/ 0 w 4002900"/>
              <a:gd name="connsiteY14" fmla="*/ 1578279 h 1834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02900" h="1834401">
                <a:moveTo>
                  <a:pt x="3983276" y="212942"/>
                </a:moveTo>
                <a:cubicBezTo>
                  <a:pt x="4002065" y="143005"/>
                  <a:pt x="4020854" y="73068"/>
                  <a:pt x="3970750" y="37578"/>
                </a:cubicBezTo>
                <a:cubicBezTo>
                  <a:pt x="3920646" y="2088"/>
                  <a:pt x="3780772" y="0"/>
                  <a:pt x="3682652" y="0"/>
                </a:cubicBezTo>
                <a:cubicBezTo>
                  <a:pt x="3584532" y="0"/>
                  <a:pt x="3461358" y="27140"/>
                  <a:pt x="3382027" y="37578"/>
                </a:cubicBezTo>
                <a:cubicBezTo>
                  <a:pt x="3302696" y="48016"/>
                  <a:pt x="3306871" y="20877"/>
                  <a:pt x="3206663" y="62630"/>
                </a:cubicBezTo>
                <a:cubicBezTo>
                  <a:pt x="3106455" y="104383"/>
                  <a:pt x="2870548" y="208766"/>
                  <a:pt x="2780778" y="288098"/>
                </a:cubicBezTo>
                <a:cubicBezTo>
                  <a:pt x="2691008" y="367430"/>
                  <a:pt x="2688920" y="453025"/>
                  <a:pt x="2668043" y="538619"/>
                </a:cubicBezTo>
                <a:cubicBezTo>
                  <a:pt x="2647166" y="624213"/>
                  <a:pt x="2674306" y="707720"/>
                  <a:pt x="2655517" y="801665"/>
                </a:cubicBezTo>
                <a:cubicBezTo>
                  <a:pt x="2636728" y="895610"/>
                  <a:pt x="2628377" y="985380"/>
                  <a:pt x="2555309" y="1102290"/>
                </a:cubicBezTo>
                <a:cubicBezTo>
                  <a:pt x="2482241" y="1219200"/>
                  <a:pt x="2384120" y="1390389"/>
                  <a:pt x="2217106" y="1503123"/>
                </a:cubicBezTo>
                <a:cubicBezTo>
                  <a:pt x="2050092" y="1615857"/>
                  <a:pt x="1759906" y="1724417"/>
                  <a:pt x="1553227" y="1778696"/>
                </a:cubicBezTo>
                <a:cubicBezTo>
                  <a:pt x="1346548" y="1832975"/>
                  <a:pt x="1162833" y="1822537"/>
                  <a:pt x="977030" y="1828800"/>
                </a:cubicBezTo>
                <a:cubicBezTo>
                  <a:pt x="791227" y="1835063"/>
                  <a:pt x="569934" y="1841326"/>
                  <a:pt x="438411" y="1816274"/>
                </a:cubicBezTo>
                <a:cubicBezTo>
                  <a:pt x="306888" y="1791222"/>
                  <a:pt x="187890" y="1678487"/>
                  <a:pt x="187890" y="1678487"/>
                </a:cubicBezTo>
                <a:lnTo>
                  <a:pt x="0" y="1578279"/>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6" name="Picture 36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9054762" y="5049872"/>
            <a:ext cx="2286858" cy="1241039"/>
          </a:xfrm>
          <a:prstGeom prst="rect">
            <a:avLst/>
          </a:prstGeom>
        </p:spPr>
      </p:pic>
      <p:pic>
        <p:nvPicPr>
          <p:cNvPr id="2" name="Picture 1"/>
          <p:cNvPicPr>
            <a:picLocks noChangeAspect="1"/>
          </p:cNvPicPr>
          <p:nvPr/>
        </p:nvPicPr>
        <p:blipFill>
          <a:blip r:embed="rId14"/>
          <a:stretch>
            <a:fillRect/>
          </a:stretch>
        </p:blipFill>
        <p:spPr>
          <a:xfrm>
            <a:off x="6063125" y="4875938"/>
            <a:ext cx="1692728" cy="918395"/>
          </a:xfrm>
          <a:prstGeom prst="rect">
            <a:avLst/>
          </a:prstGeom>
        </p:spPr>
      </p:pic>
      <p:pic>
        <p:nvPicPr>
          <p:cNvPr id="164" name="Picture 163"/>
          <p:cNvPicPr>
            <a:picLocks noChangeAspect="1"/>
          </p:cNvPicPr>
          <p:nvPr/>
        </p:nvPicPr>
        <p:blipFill>
          <a:blip r:embed="rId14"/>
          <a:stretch>
            <a:fillRect/>
          </a:stretch>
        </p:blipFill>
        <p:spPr>
          <a:xfrm flipH="1">
            <a:off x="5719586" y="3859729"/>
            <a:ext cx="1692728" cy="918395"/>
          </a:xfrm>
          <a:prstGeom prst="rect">
            <a:avLst/>
          </a:prstGeom>
        </p:spPr>
      </p:pic>
      <p:pic>
        <p:nvPicPr>
          <p:cNvPr id="165" name="Picture 164"/>
          <p:cNvPicPr>
            <a:picLocks noChangeAspect="1"/>
          </p:cNvPicPr>
          <p:nvPr/>
        </p:nvPicPr>
        <p:blipFill>
          <a:blip r:embed="rId14"/>
          <a:stretch>
            <a:fillRect/>
          </a:stretch>
        </p:blipFill>
        <p:spPr>
          <a:xfrm>
            <a:off x="6685468" y="1411844"/>
            <a:ext cx="1692728" cy="918395"/>
          </a:xfrm>
          <a:prstGeom prst="rect">
            <a:avLst/>
          </a:prstGeom>
        </p:spPr>
      </p:pic>
      <p:pic>
        <p:nvPicPr>
          <p:cNvPr id="167" name="Picture 166"/>
          <p:cNvPicPr>
            <a:picLocks noChangeAspect="1"/>
          </p:cNvPicPr>
          <p:nvPr/>
        </p:nvPicPr>
        <p:blipFill>
          <a:blip r:embed="rId14"/>
          <a:stretch>
            <a:fillRect/>
          </a:stretch>
        </p:blipFill>
        <p:spPr>
          <a:xfrm>
            <a:off x="4125611" y="2212316"/>
            <a:ext cx="1692728" cy="918395"/>
          </a:xfrm>
          <a:prstGeom prst="rect">
            <a:avLst/>
          </a:prstGeom>
        </p:spPr>
      </p:pic>
      <p:sp>
        <p:nvSpPr>
          <p:cNvPr id="3" name="Rectangle 2">
            <a:hlinkClick r:id="rId15" action="ppaction://hlinksldjump"/>
          </p:cNvPr>
          <p:cNvSpPr/>
          <p:nvPr/>
        </p:nvSpPr>
        <p:spPr>
          <a:xfrm>
            <a:off x="1" y="6147582"/>
            <a:ext cx="914400" cy="421943"/>
          </a:xfrm>
          <a:prstGeom prst="rect">
            <a:avLst/>
          </a:prstGeom>
          <a:solidFill>
            <a:schemeClr val="accent4"/>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Myriad Pro" panose="020B0503030403020204" pitchFamily="34" charset="0"/>
              </a:rPr>
              <a:t>Exit</a:t>
            </a:r>
          </a:p>
        </p:txBody>
      </p:sp>
      <p:pic>
        <p:nvPicPr>
          <p:cNvPr id="169" name="Picture 168">
            <a:extLst>
              <a:ext uri="{FF2B5EF4-FFF2-40B4-BE49-F238E27FC236}">
                <a16:creationId xmlns:a16="http://schemas.microsoft.com/office/drawing/2014/main" id="{77288C4A-6247-4C91-B74B-A38CDBD71BEE}"/>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39845533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50"/>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366"/>
                                        </p:tgtEl>
                                        <p:attrNameLst>
                                          <p:attrName>style.visibility</p:attrName>
                                        </p:attrNameLst>
                                      </p:cBhvr>
                                      <p:to>
                                        <p:strVal val="hidden"/>
                                      </p:to>
                                    </p:set>
                                  </p:childTnLst>
                                </p:cTn>
                              </p:par>
                              <p:par>
                                <p:cTn id="7" presetID="22" presetClass="entr" presetSubtype="2" fill="hold" grpId="0" nodeType="withEffect">
                                  <p:stCondLst>
                                    <p:cond delay="0"/>
                                  </p:stCondLst>
                                  <p:childTnLst>
                                    <p:set>
                                      <p:cBhvr>
                                        <p:cTn id="8" dur="1" fill="hold">
                                          <p:stCondLst>
                                            <p:cond delay="0"/>
                                          </p:stCondLst>
                                        </p:cTn>
                                        <p:tgtEl>
                                          <p:spTgt spid="362"/>
                                        </p:tgtEl>
                                        <p:attrNameLst>
                                          <p:attrName>style.visibility</p:attrName>
                                        </p:attrNameLst>
                                      </p:cBhvr>
                                      <p:to>
                                        <p:strVal val="visible"/>
                                      </p:to>
                                    </p:set>
                                    <p:animEffect transition="in" filter="wipe(right)">
                                      <p:cBhvr>
                                        <p:cTn id="9" dur="500"/>
                                        <p:tgtEl>
                                          <p:spTgt spid="362"/>
                                        </p:tgtEl>
                                      </p:cBhvr>
                                    </p:animEffect>
                                  </p:childTnLst>
                                </p:cTn>
                              </p:par>
                              <p:par>
                                <p:cTn id="10" presetID="1"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nextCondLst>
                <p:cond evt="onClick" delay="0">
                  <p:tgtEl>
                    <p:spTgt spid="350"/>
                  </p:tgtEl>
                </p:cond>
              </p:nextCondLst>
            </p:seq>
            <p:seq concurrent="1" nextAc="seek">
              <p:cTn id="12" restart="whenNotActive" fill="hold" evtFilter="cancelBubble" nodeType="interactiveSeq">
                <p:stCondLst>
                  <p:cond evt="onClick" delay="0">
                    <p:tgtEl>
                      <p:spTgt spid="354"/>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2"/>
                                        </p:tgtEl>
                                        <p:attrNameLst>
                                          <p:attrName>style.visibility</p:attrName>
                                        </p:attrNameLst>
                                      </p:cBhvr>
                                      <p:to>
                                        <p:strVal val="hidden"/>
                                      </p:to>
                                    </p:set>
                                  </p:childTnLst>
                                </p:cTn>
                              </p:par>
                              <p:par>
                                <p:cTn id="17" presetID="22" presetClass="entr" presetSubtype="4" fill="hold" grpId="0" nodeType="withEffect">
                                  <p:stCondLst>
                                    <p:cond delay="0"/>
                                  </p:stCondLst>
                                  <p:childTnLst>
                                    <p:set>
                                      <p:cBhvr>
                                        <p:cTn id="18" dur="1" fill="hold">
                                          <p:stCondLst>
                                            <p:cond delay="0"/>
                                          </p:stCondLst>
                                        </p:cTn>
                                        <p:tgtEl>
                                          <p:spTgt spid="363"/>
                                        </p:tgtEl>
                                        <p:attrNameLst>
                                          <p:attrName>style.visibility</p:attrName>
                                        </p:attrNameLst>
                                      </p:cBhvr>
                                      <p:to>
                                        <p:strVal val="visible"/>
                                      </p:to>
                                    </p:set>
                                    <p:animEffect transition="in" filter="wipe(down)">
                                      <p:cBhvr>
                                        <p:cTn id="19" dur="500"/>
                                        <p:tgtEl>
                                          <p:spTgt spid="363"/>
                                        </p:tgtEl>
                                      </p:cBhvr>
                                    </p:animEffect>
                                  </p:childTnLst>
                                </p:cTn>
                              </p:par>
                              <p:par>
                                <p:cTn id="20" presetID="1" presetClass="entr" presetSubtype="0" fill="hold" nodeType="withEffect">
                                  <p:stCondLst>
                                    <p:cond delay="0"/>
                                  </p:stCondLst>
                                  <p:childTnLst>
                                    <p:set>
                                      <p:cBhvr>
                                        <p:cTn id="21" dur="1" fill="hold">
                                          <p:stCondLst>
                                            <p:cond delay="0"/>
                                          </p:stCondLst>
                                        </p:cTn>
                                        <p:tgtEl>
                                          <p:spTgt spid="164"/>
                                        </p:tgtEl>
                                        <p:attrNameLst>
                                          <p:attrName>style.visibility</p:attrName>
                                        </p:attrNameLst>
                                      </p:cBhvr>
                                      <p:to>
                                        <p:strVal val="visible"/>
                                      </p:to>
                                    </p:set>
                                  </p:childTnLst>
                                </p:cTn>
                              </p:par>
                            </p:childTnLst>
                          </p:cTn>
                        </p:par>
                      </p:childTnLst>
                    </p:cTn>
                  </p:par>
                </p:childTnLst>
              </p:cTn>
              <p:nextCondLst>
                <p:cond evt="onClick" delay="0">
                  <p:tgtEl>
                    <p:spTgt spid="354"/>
                  </p:tgtEl>
                </p:cond>
              </p:nextCondLst>
            </p:seq>
            <p:seq concurrent="1" nextAc="seek">
              <p:cTn id="22" restart="whenNotActive" fill="hold" evtFilter="cancelBubble" nodeType="interactiveSeq">
                <p:stCondLst>
                  <p:cond evt="onClick" delay="0">
                    <p:tgtEl>
                      <p:spTgt spid="358"/>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164"/>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165"/>
                                        </p:tgtEl>
                                        <p:attrNameLst>
                                          <p:attrName>style.visibility</p:attrName>
                                        </p:attrNameLst>
                                      </p:cBhvr>
                                      <p:to>
                                        <p:strVal val="visible"/>
                                      </p:to>
                                    </p:set>
                                  </p:childTnLst>
                                </p:cTn>
                              </p:par>
                              <p:par>
                                <p:cTn id="29" presetID="22" presetClass="entr" presetSubtype="4" fill="hold" grpId="0" nodeType="withEffect">
                                  <p:stCondLst>
                                    <p:cond delay="0"/>
                                  </p:stCondLst>
                                  <p:childTnLst>
                                    <p:set>
                                      <p:cBhvr>
                                        <p:cTn id="30" dur="1" fill="hold">
                                          <p:stCondLst>
                                            <p:cond delay="0"/>
                                          </p:stCondLst>
                                        </p:cTn>
                                        <p:tgtEl>
                                          <p:spTgt spid="364"/>
                                        </p:tgtEl>
                                        <p:attrNameLst>
                                          <p:attrName>style.visibility</p:attrName>
                                        </p:attrNameLst>
                                      </p:cBhvr>
                                      <p:to>
                                        <p:strVal val="visible"/>
                                      </p:to>
                                    </p:set>
                                    <p:animEffect transition="in" filter="wipe(down)">
                                      <p:cBhvr>
                                        <p:cTn id="31" dur="500"/>
                                        <p:tgtEl>
                                          <p:spTgt spid="364"/>
                                        </p:tgtEl>
                                      </p:cBhvr>
                                    </p:animEffect>
                                  </p:childTnLst>
                                </p:cTn>
                              </p:par>
                            </p:childTnLst>
                          </p:cTn>
                        </p:par>
                      </p:childTnLst>
                    </p:cTn>
                  </p:par>
                </p:childTnLst>
              </p:cTn>
              <p:nextCondLst>
                <p:cond evt="onClick" delay="0">
                  <p:tgtEl>
                    <p:spTgt spid="358"/>
                  </p:tgtEl>
                </p:cond>
              </p:nextCondLst>
            </p:seq>
            <p:seq concurrent="1" nextAc="seek">
              <p:cTn id="32" restart="whenNotActive" fill="hold" evtFilter="cancelBubble" nodeType="interactiveSeq">
                <p:stCondLst>
                  <p:cond evt="onClick" delay="0">
                    <p:tgtEl>
                      <p:spTgt spid="356"/>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165"/>
                                        </p:tgtEl>
                                        <p:attrNameLst>
                                          <p:attrName>style.visibility</p:attrName>
                                        </p:attrNameLst>
                                      </p:cBhvr>
                                      <p:to>
                                        <p:strVal val="hidden"/>
                                      </p:to>
                                    </p:set>
                                  </p:childTnLst>
                                </p:cTn>
                              </p:par>
                              <p:par>
                                <p:cTn id="37" presetID="22" presetClass="entr" presetSubtype="1" fill="hold" grpId="0" nodeType="withEffect">
                                  <p:stCondLst>
                                    <p:cond delay="0"/>
                                  </p:stCondLst>
                                  <p:childTnLst>
                                    <p:set>
                                      <p:cBhvr>
                                        <p:cTn id="38" dur="1" fill="hold">
                                          <p:stCondLst>
                                            <p:cond delay="0"/>
                                          </p:stCondLst>
                                        </p:cTn>
                                        <p:tgtEl>
                                          <p:spTgt spid="365"/>
                                        </p:tgtEl>
                                        <p:attrNameLst>
                                          <p:attrName>style.visibility</p:attrName>
                                        </p:attrNameLst>
                                      </p:cBhvr>
                                      <p:to>
                                        <p:strVal val="visible"/>
                                      </p:to>
                                    </p:set>
                                    <p:animEffect transition="in" filter="wipe(up)">
                                      <p:cBhvr>
                                        <p:cTn id="39" dur="500"/>
                                        <p:tgtEl>
                                          <p:spTgt spid="365"/>
                                        </p:tgtEl>
                                      </p:cBhvr>
                                    </p:animEffect>
                                  </p:childTnLst>
                                </p:cTn>
                              </p:par>
                              <p:par>
                                <p:cTn id="40" presetID="1" presetClass="entr" presetSubtype="0" fill="hold" nodeType="withEffect">
                                  <p:stCondLst>
                                    <p:cond delay="0"/>
                                  </p:stCondLst>
                                  <p:childTnLst>
                                    <p:set>
                                      <p:cBhvr>
                                        <p:cTn id="41" dur="1" fill="hold">
                                          <p:stCondLst>
                                            <p:cond delay="0"/>
                                          </p:stCondLst>
                                        </p:cTn>
                                        <p:tgtEl>
                                          <p:spTgt spid="167"/>
                                        </p:tgtEl>
                                        <p:attrNameLst>
                                          <p:attrName>style.visibility</p:attrName>
                                        </p:attrNameLst>
                                      </p:cBhvr>
                                      <p:to>
                                        <p:strVal val="visible"/>
                                      </p:to>
                                    </p:set>
                                  </p:childTnLst>
                                </p:cTn>
                              </p:par>
                            </p:childTnLst>
                          </p:cTn>
                        </p:par>
                      </p:childTnLst>
                    </p:cTn>
                  </p:par>
                </p:childTnLst>
              </p:cTn>
              <p:nextCondLst>
                <p:cond evt="onClick" delay="0">
                  <p:tgtEl>
                    <p:spTgt spid="356"/>
                  </p:tgtEl>
                </p:cond>
              </p:nextCondLst>
            </p:seq>
          </p:childTnLst>
        </p:cTn>
      </p:par>
    </p:tnLst>
    <p:bldLst>
      <p:bldP spid="362" grpId="0" animBg="1"/>
      <p:bldP spid="363" grpId="0" animBg="1"/>
      <p:bldP spid="364" grpId="0" animBg="1"/>
      <p:bldP spid="36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956603" y="437110"/>
            <a:ext cx="10325686" cy="5834967"/>
          </a:xfrm>
          <a:prstGeom prst="round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Google Shape;2790;p71"/>
          <p:cNvSpPr/>
          <p:nvPr/>
        </p:nvSpPr>
        <p:spPr>
          <a:xfrm>
            <a:off x="6268840" y="818077"/>
            <a:ext cx="288881" cy="97080"/>
          </a:xfrm>
          <a:custGeom>
            <a:avLst/>
            <a:gdLst/>
            <a:ahLst/>
            <a:cxnLst/>
            <a:rect l="l" t="t" r="r" b="b"/>
            <a:pathLst>
              <a:path w="1094" h="442" extrusionOk="0">
                <a:moveTo>
                  <a:pt x="929" y="0"/>
                </a:moveTo>
                <a:cubicBezTo>
                  <a:pt x="904" y="0"/>
                  <a:pt x="877" y="10"/>
                  <a:pt x="854" y="34"/>
                </a:cubicBezTo>
                <a:cubicBezTo>
                  <a:pt x="763" y="121"/>
                  <a:pt x="663" y="203"/>
                  <a:pt x="541" y="221"/>
                </a:cubicBezTo>
                <a:cubicBezTo>
                  <a:pt x="522" y="224"/>
                  <a:pt x="503" y="226"/>
                  <a:pt x="486" y="226"/>
                </a:cubicBezTo>
                <a:cubicBezTo>
                  <a:pt x="385" y="226"/>
                  <a:pt x="303" y="174"/>
                  <a:pt x="218" y="116"/>
                </a:cubicBezTo>
                <a:cubicBezTo>
                  <a:pt x="198" y="104"/>
                  <a:pt x="179" y="99"/>
                  <a:pt x="160" y="99"/>
                </a:cubicBezTo>
                <a:cubicBezTo>
                  <a:pt x="65" y="99"/>
                  <a:pt x="1" y="247"/>
                  <a:pt x="104" y="312"/>
                </a:cubicBezTo>
                <a:cubicBezTo>
                  <a:pt x="236" y="399"/>
                  <a:pt x="368" y="441"/>
                  <a:pt x="496" y="441"/>
                </a:cubicBezTo>
                <a:cubicBezTo>
                  <a:pt x="679" y="441"/>
                  <a:pt x="855" y="355"/>
                  <a:pt x="1013" y="194"/>
                </a:cubicBezTo>
                <a:cubicBezTo>
                  <a:pt x="1094" y="113"/>
                  <a:pt x="1016" y="0"/>
                  <a:pt x="929" y="0"/>
                </a:cubicBezTo>
                <a:close/>
              </a:path>
            </a:pathLst>
          </a:custGeom>
          <a:solidFill>
            <a:srgbClr val="6E6A5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 name="Google Shape;2791;p71"/>
          <p:cNvSpPr/>
          <p:nvPr/>
        </p:nvSpPr>
        <p:spPr>
          <a:xfrm>
            <a:off x="5928192" y="343854"/>
            <a:ext cx="684714" cy="526476"/>
          </a:xfrm>
          <a:custGeom>
            <a:avLst/>
            <a:gdLst/>
            <a:ahLst/>
            <a:cxnLst/>
            <a:rect l="l" t="t" r="r" b="b"/>
            <a:pathLst>
              <a:path w="2593" h="2397" extrusionOk="0">
                <a:moveTo>
                  <a:pt x="1256" y="827"/>
                </a:moveTo>
                <a:lnTo>
                  <a:pt x="1256" y="827"/>
                </a:lnTo>
                <a:cubicBezTo>
                  <a:pt x="1288" y="841"/>
                  <a:pt x="1319" y="850"/>
                  <a:pt x="1351" y="859"/>
                </a:cubicBezTo>
                <a:cubicBezTo>
                  <a:pt x="1351" y="863"/>
                  <a:pt x="1347" y="868"/>
                  <a:pt x="1342" y="872"/>
                </a:cubicBezTo>
                <a:cubicBezTo>
                  <a:pt x="1310" y="859"/>
                  <a:pt x="1278" y="845"/>
                  <a:pt x="1256" y="827"/>
                </a:cubicBezTo>
                <a:close/>
                <a:moveTo>
                  <a:pt x="1359" y="1"/>
                </a:moveTo>
                <a:cubicBezTo>
                  <a:pt x="1265" y="1"/>
                  <a:pt x="1170" y="24"/>
                  <a:pt x="1119" y="95"/>
                </a:cubicBezTo>
                <a:cubicBezTo>
                  <a:pt x="1087" y="104"/>
                  <a:pt x="1056" y="117"/>
                  <a:pt x="1028" y="136"/>
                </a:cubicBezTo>
                <a:cubicBezTo>
                  <a:pt x="1006" y="149"/>
                  <a:pt x="992" y="163"/>
                  <a:pt x="978" y="177"/>
                </a:cubicBezTo>
                <a:cubicBezTo>
                  <a:pt x="837" y="254"/>
                  <a:pt x="765" y="408"/>
                  <a:pt x="883" y="577"/>
                </a:cubicBezTo>
                <a:cubicBezTo>
                  <a:pt x="896" y="595"/>
                  <a:pt x="915" y="613"/>
                  <a:pt x="933" y="631"/>
                </a:cubicBezTo>
                <a:cubicBezTo>
                  <a:pt x="901" y="663"/>
                  <a:pt x="883" y="713"/>
                  <a:pt x="906" y="772"/>
                </a:cubicBezTo>
                <a:cubicBezTo>
                  <a:pt x="956" y="922"/>
                  <a:pt x="1037" y="1022"/>
                  <a:pt x="1142" y="1086"/>
                </a:cubicBezTo>
                <a:cubicBezTo>
                  <a:pt x="1074" y="1182"/>
                  <a:pt x="1019" y="1291"/>
                  <a:pt x="992" y="1395"/>
                </a:cubicBezTo>
                <a:cubicBezTo>
                  <a:pt x="974" y="1386"/>
                  <a:pt x="960" y="1377"/>
                  <a:pt x="942" y="1373"/>
                </a:cubicBezTo>
                <a:cubicBezTo>
                  <a:pt x="878" y="1318"/>
                  <a:pt x="787" y="1277"/>
                  <a:pt x="696" y="1263"/>
                </a:cubicBezTo>
                <a:cubicBezTo>
                  <a:pt x="619" y="1231"/>
                  <a:pt x="540" y="1210"/>
                  <a:pt x="463" y="1210"/>
                </a:cubicBezTo>
                <a:cubicBezTo>
                  <a:pt x="409" y="1210"/>
                  <a:pt x="356" y="1221"/>
                  <a:pt x="305" y="1245"/>
                </a:cubicBezTo>
                <a:cubicBezTo>
                  <a:pt x="278" y="1254"/>
                  <a:pt x="251" y="1263"/>
                  <a:pt x="228" y="1282"/>
                </a:cubicBezTo>
                <a:cubicBezTo>
                  <a:pt x="160" y="1282"/>
                  <a:pt x="96" y="1313"/>
                  <a:pt x="55" y="1395"/>
                </a:cubicBezTo>
                <a:cubicBezTo>
                  <a:pt x="1" y="1509"/>
                  <a:pt x="32" y="1618"/>
                  <a:pt x="110" y="1700"/>
                </a:cubicBezTo>
                <a:cubicBezTo>
                  <a:pt x="151" y="1768"/>
                  <a:pt x="246" y="1850"/>
                  <a:pt x="346" y="1896"/>
                </a:cubicBezTo>
                <a:cubicBezTo>
                  <a:pt x="428" y="2096"/>
                  <a:pt x="801" y="2187"/>
                  <a:pt x="1074" y="2223"/>
                </a:cubicBezTo>
                <a:cubicBezTo>
                  <a:pt x="1151" y="2268"/>
                  <a:pt x="1238" y="2305"/>
                  <a:pt x="1329" y="2328"/>
                </a:cubicBezTo>
                <a:cubicBezTo>
                  <a:pt x="1338" y="2331"/>
                  <a:pt x="1348" y="2333"/>
                  <a:pt x="1357" y="2333"/>
                </a:cubicBezTo>
                <a:cubicBezTo>
                  <a:pt x="1370" y="2333"/>
                  <a:pt x="1382" y="2330"/>
                  <a:pt x="1392" y="2328"/>
                </a:cubicBezTo>
                <a:cubicBezTo>
                  <a:pt x="1442" y="2337"/>
                  <a:pt x="1492" y="2346"/>
                  <a:pt x="1542" y="2350"/>
                </a:cubicBezTo>
                <a:cubicBezTo>
                  <a:pt x="1650" y="2382"/>
                  <a:pt x="1754" y="2397"/>
                  <a:pt x="1870" y="2397"/>
                </a:cubicBezTo>
                <a:cubicBezTo>
                  <a:pt x="1886" y="2397"/>
                  <a:pt x="1903" y="2396"/>
                  <a:pt x="1920" y="2396"/>
                </a:cubicBezTo>
                <a:cubicBezTo>
                  <a:pt x="1938" y="2396"/>
                  <a:pt x="1956" y="2391"/>
                  <a:pt x="1970" y="2382"/>
                </a:cubicBezTo>
                <a:cubicBezTo>
                  <a:pt x="1996" y="2385"/>
                  <a:pt x="2023" y="2386"/>
                  <a:pt x="2049" y="2386"/>
                </a:cubicBezTo>
                <a:cubicBezTo>
                  <a:pt x="2114" y="2386"/>
                  <a:pt x="2176" y="2377"/>
                  <a:pt x="2224" y="2355"/>
                </a:cubicBezTo>
                <a:cubicBezTo>
                  <a:pt x="2231" y="2355"/>
                  <a:pt x="2238" y="2356"/>
                  <a:pt x="2245" y="2356"/>
                </a:cubicBezTo>
                <a:cubicBezTo>
                  <a:pt x="2294" y="2356"/>
                  <a:pt x="2344" y="2342"/>
                  <a:pt x="2388" y="2314"/>
                </a:cubicBezTo>
                <a:cubicBezTo>
                  <a:pt x="2479" y="2287"/>
                  <a:pt x="2552" y="2218"/>
                  <a:pt x="2584" y="2109"/>
                </a:cubicBezTo>
                <a:cubicBezTo>
                  <a:pt x="2593" y="2082"/>
                  <a:pt x="2579" y="2032"/>
                  <a:pt x="2552" y="2009"/>
                </a:cubicBezTo>
                <a:cubicBezTo>
                  <a:pt x="2479" y="1959"/>
                  <a:pt x="2415" y="1927"/>
                  <a:pt x="2329" y="1905"/>
                </a:cubicBezTo>
                <a:lnTo>
                  <a:pt x="2324" y="1905"/>
                </a:lnTo>
                <a:cubicBezTo>
                  <a:pt x="2220" y="1846"/>
                  <a:pt x="2111" y="1800"/>
                  <a:pt x="1979" y="1768"/>
                </a:cubicBezTo>
                <a:cubicBezTo>
                  <a:pt x="1971" y="1766"/>
                  <a:pt x="1964" y="1765"/>
                  <a:pt x="1956" y="1765"/>
                </a:cubicBezTo>
                <a:cubicBezTo>
                  <a:pt x="1928" y="1765"/>
                  <a:pt x="1900" y="1778"/>
                  <a:pt x="1879" y="1800"/>
                </a:cubicBezTo>
                <a:cubicBezTo>
                  <a:pt x="1842" y="1791"/>
                  <a:pt x="1811" y="1786"/>
                  <a:pt x="1774" y="1777"/>
                </a:cubicBezTo>
                <a:lnTo>
                  <a:pt x="1770" y="1777"/>
                </a:lnTo>
                <a:cubicBezTo>
                  <a:pt x="1774" y="1745"/>
                  <a:pt x="1783" y="1714"/>
                  <a:pt x="1788" y="1677"/>
                </a:cubicBezTo>
                <a:cubicBezTo>
                  <a:pt x="1788" y="1677"/>
                  <a:pt x="1788" y="1673"/>
                  <a:pt x="1788" y="1668"/>
                </a:cubicBezTo>
                <a:cubicBezTo>
                  <a:pt x="1797" y="1659"/>
                  <a:pt x="1806" y="1650"/>
                  <a:pt x="1811" y="1636"/>
                </a:cubicBezTo>
                <a:cubicBezTo>
                  <a:pt x="1879" y="1504"/>
                  <a:pt x="1906" y="1373"/>
                  <a:pt x="1892" y="1236"/>
                </a:cubicBezTo>
                <a:lnTo>
                  <a:pt x="1892" y="1236"/>
                </a:lnTo>
                <a:cubicBezTo>
                  <a:pt x="1919" y="1238"/>
                  <a:pt x="1946" y="1238"/>
                  <a:pt x="1973" y="1238"/>
                </a:cubicBezTo>
                <a:cubicBezTo>
                  <a:pt x="2123" y="1238"/>
                  <a:pt x="2273" y="1215"/>
                  <a:pt x="2415" y="1145"/>
                </a:cubicBezTo>
                <a:cubicBezTo>
                  <a:pt x="2525" y="1091"/>
                  <a:pt x="2493" y="954"/>
                  <a:pt x="2415" y="900"/>
                </a:cubicBezTo>
                <a:cubicBezTo>
                  <a:pt x="2475" y="850"/>
                  <a:pt x="2502" y="777"/>
                  <a:pt x="2475" y="672"/>
                </a:cubicBezTo>
                <a:cubicBezTo>
                  <a:pt x="2475" y="668"/>
                  <a:pt x="2470" y="663"/>
                  <a:pt x="2470" y="659"/>
                </a:cubicBezTo>
                <a:cubicBezTo>
                  <a:pt x="2475" y="609"/>
                  <a:pt x="2461" y="559"/>
                  <a:pt x="2434" y="522"/>
                </a:cubicBezTo>
                <a:cubicBezTo>
                  <a:pt x="2420" y="422"/>
                  <a:pt x="2361" y="327"/>
                  <a:pt x="2252" y="277"/>
                </a:cubicBezTo>
                <a:cubicBezTo>
                  <a:pt x="2215" y="258"/>
                  <a:pt x="2170" y="249"/>
                  <a:pt x="2124" y="245"/>
                </a:cubicBezTo>
                <a:cubicBezTo>
                  <a:pt x="2007" y="117"/>
                  <a:pt x="1834" y="8"/>
                  <a:pt x="1682" y="8"/>
                </a:cubicBezTo>
                <a:cubicBezTo>
                  <a:pt x="1639" y="8"/>
                  <a:pt x="1598" y="17"/>
                  <a:pt x="1560" y="36"/>
                </a:cubicBezTo>
                <a:cubicBezTo>
                  <a:pt x="1529" y="22"/>
                  <a:pt x="1492" y="13"/>
                  <a:pt x="1456" y="8"/>
                </a:cubicBezTo>
                <a:cubicBezTo>
                  <a:pt x="1425" y="4"/>
                  <a:pt x="1392" y="1"/>
                  <a:pt x="1359" y="1"/>
                </a:cubicBezTo>
                <a:close/>
              </a:path>
            </a:pathLst>
          </a:custGeom>
          <a:solidFill>
            <a:srgbClr val="F3CC3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6" name="Google Shape;2792;p71"/>
          <p:cNvSpPr/>
          <p:nvPr/>
        </p:nvSpPr>
        <p:spPr>
          <a:xfrm>
            <a:off x="5841100" y="327997"/>
            <a:ext cx="784526" cy="544266"/>
          </a:xfrm>
          <a:custGeom>
            <a:avLst/>
            <a:gdLst/>
            <a:ahLst/>
            <a:cxnLst/>
            <a:rect l="l" t="t" r="r" b="b"/>
            <a:pathLst>
              <a:path w="2971" h="2478" extrusionOk="0">
                <a:moveTo>
                  <a:pt x="1480" y="112"/>
                </a:moveTo>
                <a:cubicBezTo>
                  <a:pt x="1718" y="112"/>
                  <a:pt x="1978" y="194"/>
                  <a:pt x="2206" y="294"/>
                </a:cubicBezTo>
                <a:cubicBezTo>
                  <a:pt x="2211" y="299"/>
                  <a:pt x="2220" y="299"/>
                  <a:pt x="2229" y="304"/>
                </a:cubicBezTo>
                <a:cubicBezTo>
                  <a:pt x="2370" y="385"/>
                  <a:pt x="2493" y="481"/>
                  <a:pt x="2543" y="608"/>
                </a:cubicBezTo>
                <a:cubicBezTo>
                  <a:pt x="2611" y="790"/>
                  <a:pt x="2443" y="904"/>
                  <a:pt x="2225" y="949"/>
                </a:cubicBezTo>
                <a:cubicBezTo>
                  <a:pt x="2149" y="966"/>
                  <a:pt x="2066" y="974"/>
                  <a:pt x="1981" y="974"/>
                </a:cubicBezTo>
                <a:cubicBezTo>
                  <a:pt x="1765" y="974"/>
                  <a:pt x="1530" y="922"/>
                  <a:pt x="1338" y="831"/>
                </a:cubicBezTo>
                <a:cubicBezTo>
                  <a:pt x="988" y="658"/>
                  <a:pt x="815" y="335"/>
                  <a:pt x="1147" y="181"/>
                </a:cubicBezTo>
                <a:cubicBezTo>
                  <a:pt x="1248" y="132"/>
                  <a:pt x="1361" y="112"/>
                  <a:pt x="1480" y="112"/>
                </a:cubicBezTo>
                <a:close/>
                <a:moveTo>
                  <a:pt x="956" y="699"/>
                </a:moveTo>
                <a:lnTo>
                  <a:pt x="956" y="699"/>
                </a:lnTo>
                <a:cubicBezTo>
                  <a:pt x="1038" y="786"/>
                  <a:pt x="1147" y="863"/>
                  <a:pt x="1270" y="922"/>
                </a:cubicBezTo>
                <a:cubicBezTo>
                  <a:pt x="1283" y="927"/>
                  <a:pt x="1297" y="931"/>
                  <a:pt x="1310" y="940"/>
                </a:cubicBezTo>
                <a:cubicBezTo>
                  <a:pt x="1324" y="945"/>
                  <a:pt x="1342" y="954"/>
                  <a:pt x="1356" y="958"/>
                </a:cubicBezTo>
                <a:cubicBezTo>
                  <a:pt x="1429" y="981"/>
                  <a:pt x="1506" y="1004"/>
                  <a:pt x="1588" y="1027"/>
                </a:cubicBezTo>
                <a:cubicBezTo>
                  <a:pt x="1592" y="1027"/>
                  <a:pt x="1602" y="1031"/>
                  <a:pt x="1611" y="1031"/>
                </a:cubicBezTo>
                <a:cubicBezTo>
                  <a:pt x="1661" y="1045"/>
                  <a:pt x="1711" y="1054"/>
                  <a:pt x="1761" y="1063"/>
                </a:cubicBezTo>
                <a:lnTo>
                  <a:pt x="1770" y="1063"/>
                </a:lnTo>
                <a:cubicBezTo>
                  <a:pt x="1852" y="1068"/>
                  <a:pt x="1933" y="1077"/>
                  <a:pt x="2015" y="1086"/>
                </a:cubicBezTo>
                <a:cubicBezTo>
                  <a:pt x="2197" y="1086"/>
                  <a:pt x="2366" y="1054"/>
                  <a:pt x="2506" y="990"/>
                </a:cubicBezTo>
                <a:lnTo>
                  <a:pt x="2506" y="990"/>
                </a:lnTo>
                <a:cubicBezTo>
                  <a:pt x="2470" y="1036"/>
                  <a:pt x="2429" y="1072"/>
                  <a:pt x="2384" y="1104"/>
                </a:cubicBezTo>
                <a:cubicBezTo>
                  <a:pt x="2379" y="1118"/>
                  <a:pt x="2366" y="1131"/>
                  <a:pt x="2347" y="1140"/>
                </a:cubicBezTo>
                <a:cubicBezTo>
                  <a:pt x="2284" y="1233"/>
                  <a:pt x="2047" y="1264"/>
                  <a:pt x="1956" y="1264"/>
                </a:cubicBezTo>
                <a:cubicBezTo>
                  <a:pt x="1949" y="1264"/>
                  <a:pt x="1943" y="1263"/>
                  <a:pt x="1938" y="1263"/>
                </a:cubicBezTo>
                <a:cubicBezTo>
                  <a:pt x="1711" y="1245"/>
                  <a:pt x="1420" y="1199"/>
                  <a:pt x="1242" y="1036"/>
                </a:cubicBezTo>
                <a:cubicBezTo>
                  <a:pt x="1110" y="949"/>
                  <a:pt x="1006" y="836"/>
                  <a:pt x="956" y="699"/>
                </a:cubicBezTo>
                <a:close/>
                <a:moveTo>
                  <a:pt x="1279" y="1222"/>
                </a:moveTo>
                <a:cubicBezTo>
                  <a:pt x="1379" y="1263"/>
                  <a:pt x="1492" y="1290"/>
                  <a:pt x="1606" y="1313"/>
                </a:cubicBezTo>
                <a:cubicBezTo>
                  <a:pt x="1702" y="1327"/>
                  <a:pt x="1797" y="1345"/>
                  <a:pt x="1893" y="1354"/>
                </a:cubicBezTo>
                <a:cubicBezTo>
                  <a:pt x="1883" y="1422"/>
                  <a:pt x="1874" y="1490"/>
                  <a:pt x="1856" y="1563"/>
                </a:cubicBezTo>
                <a:cubicBezTo>
                  <a:pt x="1843" y="1631"/>
                  <a:pt x="1833" y="1718"/>
                  <a:pt x="1797" y="1781"/>
                </a:cubicBezTo>
                <a:cubicBezTo>
                  <a:pt x="1722" y="1911"/>
                  <a:pt x="1639" y="1959"/>
                  <a:pt x="1543" y="1959"/>
                </a:cubicBezTo>
                <a:cubicBezTo>
                  <a:pt x="1470" y="1959"/>
                  <a:pt x="1389" y="1932"/>
                  <a:pt x="1297" y="1891"/>
                </a:cubicBezTo>
                <a:cubicBezTo>
                  <a:pt x="1188" y="1841"/>
                  <a:pt x="1115" y="1804"/>
                  <a:pt x="1088" y="1700"/>
                </a:cubicBezTo>
                <a:cubicBezTo>
                  <a:pt x="1069" y="1622"/>
                  <a:pt x="1101" y="1554"/>
                  <a:pt x="1142" y="1486"/>
                </a:cubicBezTo>
                <a:cubicBezTo>
                  <a:pt x="1151" y="1477"/>
                  <a:pt x="1156" y="1463"/>
                  <a:pt x="1160" y="1454"/>
                </a:cubicBezTo>
                <a:cubicBezTo>
                  <a:pt x="1165" y="1440"/>
                  <a:pt x="1169" y="1431"/>
                  <a:pt x="1174" y="1422"/>
                </a:cubicBezTo>
                <a:cubicBezTo>
                  <a:pt x="1210" y="1354"/>
                  <a:pt x="1242" y="1290"/>
                  <a:pt x="1279" y="1222"/>
                </a:cubicBezTo>
                <a:close/>
                <a:moveTo>
                  <a:pt x="382" y="1319"/>
                </a:moveTo>
                <a:cubicBezTo>
                  <a:pt x="402" y="1319"/>
                  <a:pt x="422" y="1322"/>
                  <a:pt x="442" y="1327"/>
                </a:cubicBezTo>
                <a:cubicBezTo>
                  <a:pt x="465" y="1327"/>
                  <a:pt x="487" y="1331"/>
                  <a:pt x="510" y="1336"/>
                </a:cubicBezTo>
                <a:lnTo>
                  <a:pt x="515" y="1336"/>
                </a:lnTo>
                <a:cubicBezTo>
                  <a:pt x="674" y="1340"/>
                  <a:pt x="878" y="1413"/>
                  <a:pt x="1029" y="1472"/>
                </a:cubicBezTo>
                <a:cubicBezTo>
                  <a:pt x="992" y="1540"/>
                  <a:pt x="956" y="1613"/>
                  <a:pt x="960" y="1686"/>
                </a:cubicBezTo>
                <a:cubicBezTo>
                  <a:pt x="974" y="1868"/>
                  <a:pt x="1188" y="1959"/>
                  <a:pt x="1360" y="2013"/>
                </a:cubicBezTo>
                <a:cubicBezTo>
                  <a:pt x="1435" y="2038"/>
                  <a:pt x="1501" y="2050"/>
                  <a:pt x="1560" y="2050"/>
                </a:cubicBezTo>
                <a:cubicBezTo>
                  <a:pt x="1727" y="2050"/>
                  <a:pt x="1834" y="1958"/>
                  <a:pt x="1902" y="1827"/>
                </a:cubicBezTo>
                <a:cubicBezTo>
                  <a:pt x="2047" y="1868"/>
                  <a:pt x="2247" y="1922"/>
                  <a:pt x="2379" y="2009"/>
                </a:cubicBezTo>
                <a:lnTo>
                  <a:pt x="2384" y="2009"/>
                </a:lnTo>
                <a:cubicBezTo>
                  <a:pt x="2425" y="2018"/>
                  <a:pt x="2452" y="2036"/>
                  <a:pt x="2466" y="2059"/>
                </a:cubicBezTo>
                <a:lnTo>
                  <a:pt x="2479" y="2068"/>
                </a:lnTo>
                <a:lnTo>
                  <a:pt x="2493" y="2073"/>
                </a:lnTo>
                <a:cubicBezTo>
                  <a:pt x="2625" y="2100"/>
                  <a:pt x="2629" y="2236"/>
                  <a:pt x="2547" y="2286"/>
                </a:cubicBezTo>
                <a:cubicBezTo>
                  <a:pt x="2534" y="2295"/>
                  <a:pt x="2516" y="2304"/>
                  <a:pt x="2497" y="2309"/>
                </a:cubicBezTo>
                <a:cubicBezTo>
                  <a:pt x="2484" y="2318"/>
                  <a:pt x="2466" y="2323"/>
                  <a:pt x="2443" y="2327"/>
                </a:cubicBezTo>
                <a:cubicBezTo>
                  <a:pt x="2361" y="2364"/>
                  <a:pt x="2225" y="2373"/>
                  <a:pt x="2134" y="2377"/>
                </a:cubicBezTo>
                <a:cubicBezTo>
                  <a:pt x="2093" y="2380"/>
                  <a:pt x="2053" y="2381"/>
                  <a:pt x="2012" y="2381"/>
                </a:cubicBezTo>
                <a:cubicBezTo>
                  <a:pt x="1742" y="2381"/>
                  <a:pt x="1466" y="2330"/>
                  <a:pt x="1201" y="2259"/>
                </a:cubicBezTo>
                <a:cubicBezTo>
                  <a:pt x="906" y="2177"/>
                  <a:pt x="592" y="2068"/>
                  <a:pt x="365" y="1872"/>
                </a:cubicBezTo>
                <a:cubicBezTo>
                  <a:pt x="296" y="1813"/>
                  <a:pt x="210" y="1736"/>
                  <a:pt x="187" y="1654"/>
                </a:cubicBezTo>
                <a:cubicBezTo>
                  <a:pt x="160" y="1622"/>
                  <a:pt x="151" y="1595"/>
                  <a:pt x="160" y="1568"/>
                </a:cubicBezTo>
                <a:cubicBezTo>
                  <a:pt x="155" y="1554"/>
                  <a:pt x="155" y="1545"/>
                  <a:pt x="155" y="1531"/>
                </a:cubicBezTo>
                <a:cubicBezTo>
                  <a:pt x="155" y="1477"/>
                  <a:pt x="178" y="1427"/>
                  <a:pt x="224" y="1399"/>
                </a:cubicBezTo>
                <a:cubicBezTo>
                  <a:pt x="237" y="1377"/>
                  <a:pt x="255" y="1359"/>
                  <a:pt x="278" y="1345"/>
                </a:cubicBezTo>
                <a:cubicBezTo>
                  <a:pt x="310" y="1327"/>
                  <a:pt x="346" y="1319"/>
                  <a:pt x="382" y="1319"/>
                </a:cubicBezTo>
                <a:close/>
                <a:moveTo>
                  <a:pt x="1425" y="1"/>
                </a:moveTo>
                <a:cubicBezTo>
                  <a:pt x="1233" y="1"/>
                  <a:pt x="1058" y="44"/>
                  <a:pt x="928" y="153"/>
                </a:cubicBezTo>
                <a:cubicBezTo>
                  <a:pt x="856" y="208"/>
                  <a:pt x="819" y="276"/>
                  <a:pt x="810" y="344"/>
                </a:cubicBezTo>
                <a:cubicBezTo>
                  <a:pt x="806" y="349"/>
                  <a:pt x="806" y="354"/>
                  <a:pt x="801" y="358"/>
                </a:cubicBezTo>
                <a:cubicBezTo>
                  <a:pt x="706" y="781"/>
                  <a:pt x="883" y="1036"/>
                  <a:pt x="1179" y="1181"/>
                </a:cubicBezTo>
                <a:cubicBezTo>
                  <a:pt x="1142" y="1249"/>
                  <a:pt x="1106" y="1318"/>
                  <a:pt x="1069" y="1390"/>
                </a:cubicBezTo>
                <a:cubicBezTo>
                  <a:pt x="899" y="1328"/>
                  <a:pt x="614" y="1238"/>
                  <a:pt x="387" y="1238"/>
                </a:cubicBezTo>
                <a:cubicBezTo>
                  <a:pt x="201" y="1238"/>
                  <a:pt x="53" y="1298"/>
                  <a:pt x="37" y="1481"/>
                </a:cubicBezTo>
                <a:cubicBezTo>
                  <a:pt x="1" y="1900"/>
                  <a:pt x="642" y="2177"/>
                  <a:pt x="1010" y="2295"/>
                </a:cubicBezTo>
                <a:cubicBezTo>
                  <a:pt x="1029" y="2300"/>
                  <a:pt x="1047" y="2309"/>
                  <a:pt x="1069" y="2314"/>
                </a:cubicBezTo>
                <a:cubicBezTo>
                  <a:pt x="1065" y="2318"/>
                  <a:pt x="1065" y="2318"/>
                  <a:pt x="1060" y="2323"/>
                </a:cubicBezTo>
                <a:lnTo>
                  <a:pt x="1060" y="2327"/>
                </a:lnTo>
                <a:cubicBezTo>
                  <a:pt x="1074" y="2327"/>
                  <a:pt x="1088" y="2332"/>
                  <a:pt x="1106" y="2336"/>
                </a:cubicBezTo>
                <a:cubicBezTo>
                  <a:pt x="1124" y="2341"/>
                  <a:pt x="1142" y="2345"/>
                  <a:pt x="1160" y="2350"/>
                </a:cubicBezTo>
                <a:lnTo>
                  <a:pt x="1169" y="2350"/>
                </a:lnTo>
                <a:cubicBezTo>
                  <a:pt x="1169" y="2345"/>
                  <a:pt x="1169" y="2345"/>
                  <a:pt x="1169" y="2341"/>
                </a:cubicBezTo>
                <a:cubicBezTo>
                  <a:pt x="1210" y="2354"/>
                  <a:pt x="1251" y="2364"/>
                  <a:pt x="1292" y="2377"/>
                </a:cubicBezTo>
                <a:cubicBezTo>
                  <a:pt x="1292" y="2377"/>
                  <a:pt x="1288" y="2377"/>
                  <a:pt x="1288" y="2382"/>
                </a:cubicBezTo>
                <a:cubicBezTo>
                  <a:pt x="1324" y="2395"/>
                  <a:pt x="1356" y="2404"/>
                  <a:pt x="1392" y="2414"/>
                </a:cubicBezTo>
                <a:cubicBezTo>
                  <a:pt x="1392" y="2409"/>
                  <a:pt x="1397" y="2404"/>
                  <a:pt x="1397" y="2400"/>
                </a:cubicBezTo>
                <a:cubicBezTo>
                  <a:pt x="1556" y="2436"/>
                  <a:pt x="1715" y="2459"/>
                  <a:pt x="1874" y="2468"/>
                </a:cubicBezTo>
                <a:cubicBezTo>
                  <a:pt x="1940" y="2473"/>
                  <a:pt x="2014" y="2477"/>
                  <a:pt x="2091" y="2477"/>
                </a:cubicBezTo>
                <a:cubicBezTo>
                  <a:pt x="2286" y="2477"/>
                  <a:pt x="2497" y="2451"/>
                  <a:pt x="2625" y="2350"/>
                </a:cubicBezTo>
                <a:cubicBezTo>
                  <a:pt x="2970" y="2077"/>
                  <a:pt x="2202" y="1818"/>
                  <a:pt x="1938" y="1741"/>
                </a:cubicBezTo>
                <a:cubicBezTo>
                  <a:pt x="1979" y="1627"/>
                  <a:pt x="2002" y="1490"/>
                  <a:pt x="2006" y="1363"/>
                </a:cubicBezTo>
                <a:cubicBezTo>
                  <a:pt x="2027" y="1364"/>
                  <a:pt x="2048" y="1364"/>
                  <a:pt x="2068" y="1364"/>
                </a:cubicBezTo>
                <a:cubicBezTo>
                  <a:pt x="2381" y="1364"/>
                  <a:pt x="2639" y="1259"/>
                  <a:pt x="2720" y="849"/>
                </a:cubicBezTo>
                <a:cubicBezTo>
                  <a:pt x="2720" y="826"/>
                  <a:pt x="2716" y="808"/>
                  <a:pt x="2707" y="790"/>
                </a:cubicBezTo>
                <a:cubicBezTo>
                  <a:pt x="2775" y="581"/>
                  <a:pt x="2525" y="331"/>
                  <a:pt x="2225" y="172"/>
                </a:cubicBezTo>
                <a:cubicBezTo>
                  <a:pt x="2211" y="165"/>
                  <a:pt x="2195" y="161"/>
                  <a:pt x="2183" y="161"/>
                </a:cubicBezTo>
                <a:cubicBezTo>
                  <a:pt x="2178" y="161"/>
                  <a:pt x="2174" y="161"/>
                  <a:pt x="2170" y="163"/>
                </a:cubicBezTo>
                <a:cubicBezTo>
                  <a:pt x="1932" y="69"/>
                  <a:pt x="1665" y="1"/>
                  <a:pt x="1425" y="1"/>
                </a:cubicBezTo>
                <a:close/>
              </a:path>
            </a:pathLst>
          </a:custGeom>
          <a:solidFill>
            <a:srgbClr val="4C4C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 name="Google Shape;2793;p71"/>
          <p:cNvSpPr/>
          <p:nvPr/>
        </p:nvSpPr>
        <p:spPr>
          <a:xfrm>
            <a:off x="5928401" y="822154"/>
            <a:ext cx="289140" cy="307764"/>
          </a:xfrm>
          <a:custGeom>
            <a:avLst/>
            <a:gdLst/>
            <a:ahLst/>
            <a:cxnLst/>
            <a:rect l="l" t="t" r="r" b="b"/>
            <a:pathLst>
              <a:path w="683" h="1117" extrusionOk="0">
                <a:moveTo>
                  <a:pt x="359" y="1"/>
                </a:moveTo>
                <a:cubicBezTo>
                  <a:pt x="344" y="1"/>
                  <a:pt x="329" y="9"/>
                  <a:pt x="324" y="27"/>
                </a:cubicBezTo>
                <a:lnTo>
                  <a:pt x="10" y="1073"/>
                </a:lnTo>
                <a:cubicBezTo>
                  <a:pt x="1" y="1100"/>
                  <a:pt x="21" y="1117"/>
                  <a:pt x="43" y="1117"/>
                </a:cubicBezTo>
                <a:cubicBezTo>
                  <a:pt x="55" y="1117"/>
                  <a:pt x="68" y="1112"/>
                  <a:pt x="78" y="1100"/>
                </a:cubicBezTo>
                <a:cubicBezTo>
                  <a:pt x="305" y="800"/>
                  <a:pt x="501" y="477"/>
                  <a:pt x="669" y="141"/>
                </a:cubicBezTo>
                <a:cubicBezTo>
                  <a:pt x="683" y="114"/>
                  <a:pt x="661" y="82"/>
                  <a:pt x="638" y="82"/>
                </a:cubicBezTo>
                <a:cubicBezTo>
                  <a:pt x="630" y="82"/>
                  <a:pt x="622" y="86"/>
                  <a:pt x="615" y="95"/>
                </a:cubicBezTo>
                <a:cubicBezTo>
                  <a:pt x="601" y="109"/>
                  <a:pt x="587" y="127"/>
                  <a:pt x="578" y="141"/>
                </a:cubicBezTo>
                <a:cubicBezTo>
                  <a:pt x="574" y="118"/>
                  <a:pt x="560" y="104"/>
                  <a:pt x="542" y="104"/>
                </a:cubicBezTo>
                <a:cubicBezTo>
                  <a:pt x="537" y="100"/>
                  <a:pt x="533" y="91"/>
                  <a:pt x="524" y="86"/>
                </a:cubicBezTo>
                <a:cubicBezTo>
                  <a:pt x="524" y="86"/>
                  <a:pt x="519" y="82"/>
                  <a:pt x="515" y="77"/>
                </a:cubicBezTo>
                <a:cubicBezTo>
                  <a:pt x="510" y="75"/>
                  <a:pt x="506" y="74"/>
                  <a:pt x="501" y="74"/>
                </a:cubicBezTo>
                <a:cubicBezTo>
                  <a:pt x="496" y="74"/>
                  <a:pt x="492" y="75"/>
                  <a:pt x="487" y="77"/>
                </a:cubicBezTo>
                <a:cubicBezTo>
                  <a:pt x="481" y="71"/>
                  <a:pt x="473" y="68"/>
                  <a:pt x="464" y="68"/>
                </a:cubicBezTo>
                <a:cubicBezTo>
                  <a:pt x="452" y="68"/>
                  <a:pt x="440" y="73"/>
                  <a:pt x="433" y="86"/>
                </a:cubicBezTo>
                <a:cubicBezTo>
                  <a:pt x="428" y="91"/>
                  <a:pt x="428" y="95"/>
                  <a:pt x="424" y="104"/>
                </a:cubicBezTo>
                <a:cubicBezTo>
                  <a:pt x="419" y="86"/>
                  <a:pt x="401" y="77"/>
                  <a:pt x="387" y="77"/>
                </a:cubicBezTo>
                <a:cubicBezTo>
                  <a:pt x="387" y="68"/>
                  <a:pt x="392" y="54"/>
                  <a:pt x="396" y="45"/>
                </a:cubicBezTo>
                <a:cubicBezTo>
                  <a:pt x="405" y="18"/>
                  <a:pt x="382" y="1"/>
                  <a:pt x="359" y="1"/>
                </a:cubicBezTo>
                <a:close/>
              </a:path>
            </a:pathLst>
          </a:custGeom>
          <a:solidFill>
            <a:srgbClr val="4C4C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4" name="TextBox 13"/>
          <p:cNvSpPr txBox="1"/>
          <p:nvPr/>
        </p:nvSpPr>
        <p:spPr>
          <a:xfrm>
            <a:off x="3909953" y="5107826"/>
            <a:ext cx="4717773" cy="923330"/>
          </a:xfrm>
          <a:prstGeom prst="rect">
            <a:avLst/>
          </a:prstGeom>
          <a:noFill/>
        </p:spPr>
        <p:txBody>
          <a:bodyPr wrap="square" rtlCol="0">
            <a:spAutoFit/>
          </a:bodyPr>
          <a:lstStyle/>
          <a:p>
            <a:r>
              <a:rPr lang="en-US" sz="5400" dirty="0">
                <a:latin typeface="Comic Sans MS" panose="030F0702030302020204" pitchFamily="66" charset="0"/>
              </a:rPr>
              <a:t>I can ………….</a:t>
            </a: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4809" y="1180905"/>
            <a:ext cx="5597400" cy="3959136"/>
          </a:xfrm>
          <a:prstGeom prst="rect">
            <a:avLst/>
          </a:prstGeom>
        </p:spPr>
      </p:pic>
      <p:sp>
        <p:nvSpPr>
          <p:cNvPr id="16" name="Right Arrow 15">
            <a:hlinkClick r:id="rId5" action="ppaction://hlinksldjump"/>
          </p:cNvPr>
          <p:cNvSpPr/>
          <p:nvPr/>
        </p:nvSpPr>
        <p:spPr>
          <a:xfrm>
            <a:off x="11181850" y="6272077"/>
            <a:ext cx="954156" cy="484632"/>
          </a:xfrm>
          <a:prstGeom prst="rightArrow">
            <a:avLst>
              <a:gd name="adj1" fmla="val 66407"/>
              <a:gd name="adj2" fmla="val 50000"/>
            </a:avLst>
          </a:prstGeom>
          <a:solidFill>
            <a:srgbClr val="336699"/>
          </a:solidFill>
          <a:ln>
            <a:solidFill>
              <a:srgbClr val="33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omic Sans MS" panose="030F0702030302020204" pitchFamily="66" charset="0"/>
              </a:rPr>
              <a:t>Back</a:t>
            </a:r>
          </a:p>
        </p:txBody>
      </p:sp>
      <p:sp>
        <p:nvSpPr>
          <p:cNvPr id="17" name="TextBox 16"/>
          <p:cNvSpPr txBox="1"/>
          <p:nvPr/>
        </p:nvSpPr>
        <p:spPr>
          <a:xfrm>
            <a:off x="5787807" y="5093990"/>
            <a:ext cx="1893467" cy="923330"/>
          </a:xfrm>
          <a:prstGeom prst="rect">
            <a:avLst/>
          </a:prstGeom>
          <a:noFill/>
        </p:spPr>
        <p:txBody>
          <a:bodyPr wrap="none" rtlCol="0">
            <a:spAutoFit/>
          </a:bodyPr>
          <a:lstStyle/>
          <a:p>
            <a:r>
              <a:rPr lang="en-US" sz="5400" dirty="0">
                <a:solidFill>
                  <a:srgbClr val="FF0000"/>
                </a:solidFill>
                <a:latin typeface="Comic Sans MS" panose="030F0702030302020204" pitchFamily="66" charset="0"/>
              </a:rPr>
              <a:t>write</a:t>
            </a:r>
          </a:p>
        </p:txBody>
      </p:sp>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949" y="4994031"/>
            <a:ext cx="3067733" cy="1664807"/>
          </a:xfrm>
          <a:prstGeom prst="rect">
            <a:avLst/>
          </a:prstGeom>
        </p:spPr>
      </p:pic>
      <p:pic>
        <p:nvPicPr>
          <p:cNvPr id="19" name="Picture 18">
            <a:extLst>
              <a:ext uri="{FF2B5EF4-FFF2-40B4-BE49-F238E27FC236}">
                <a16:creationId xmlns:a16="http://schemas.microsoft.com/office/drawing/2014/main" id="{77288C4A-6247-4C91-B74B-A38CDBD71BE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2565278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956603" y="437110"/>
            <a:ext cx="10325686" cy="5834967"/>
          </a:xfrm>
          <a:prstGeom prst="round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Google Shape;2790;p71"/>
          <p:cNvSpPr/>
          <p:nvPr/>
        </p:nvSpPr>
        <p:spPr>
          <a:xfrm>
            <a:off x="6268840" y="818077"/>
            <a:ext cx="288881" cy="97080"/>
          </a:xfrm>
          <a:custGeom>
            <a:avLst/>
            <a:gdLst/>
            <a:ahLst/>
            <a:cxnLst/>
            <a:rect l="l" t="t" r="r" b="b"/>
            <a:pathLst>
              <a:path w="1094" h="442" extrusionOk="0">
                <a:moveTo>
                  <a:pt x="929" y="0"/>
                </a:moveTo>
                <a:cubicBezTo>
                  <a:pt x="904" y="0"/>
                  <a:pt x="877" y="10"/>
                  <a:pt x="854" y="34"/>
                </a:cubicBezTo>
                <a:cubicBezTo>
                  <a:pt x="763" y="121"/>
                  <a:pt x="663" y="203"/>
                  <a:pt x="541" y="221"/>
                </a:cubicBezTo>
                <a:cubicBezTo>
                  <a:pt x="522" y="224"/>
                  <a:pt x="503" y="226"/>
                  <a:pt x="486" y="226"/>
                </a:cubicBezTo>
                <a:cubicBezTo>
                  <a:pt x="385" y="226"/>
                  <a:pt x="303" y="174"/>
                  <a:pt x="218" y="116"/>
                </a:cubicBezTo>
                <a:cubicBezTo>
                  <a:pt x="198" y="104"/>
                  <a:pt x="179" y="99"/>
                  <a:pt x="160" y="99"/>
                </a:cubicBezTo>
                <a:cubicBezTo>
                  <a:pt x="65" y="99"/>
                  <a:pt x="1" y="247"/>
                  <a:pt x="104" y="312"/>
                </a:cubicBezTo>
                <a:cubicBezTo>
                  <a:pt x="236" y="399"/>
                  <a:pt x="368" y="441"/>
                  <a:pt x="496" y="441"/>
                </a:cubicBezTo>
                <a:cubicBezTo>
                  <a:pt x="679" y="441"/>
                  <a:pt x="855" y="355"/>
                  <a:pt x="1013" y="194"/>
                </a:cubicBezTo>
                <a:cubicBezTo>
                  <a:pt x="1094" y="113"/>
                  <a:pt x="1016" y="0"/>
                  <a:pt x="929" y="0"/>
                </a:cubicBezTo>
                <a:close/>
              </a:path>
            </a:pathLst>
          </a:custGeom>
          <a:solidFill>
            <a:srgbClr val="6E6A5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 name="Google Shape;2791;p71"/>
          <p:cNvSpPr/>
          <p:nvPr/>
        </p:nvSpPr>
        <p:spPr>
          <a:xfrm>
            <a:off x="5928192" y="343854"/>
            <a:ext cx="684714" cy="526476"/>
          </a:xfrm>
          <a:custGeom>
            <a:avLst/>
            <a:gdLst/>
            <a:ahLst/>
            <a:cxnLst/>
            <a:rect l="l" t="t" r="r" b="b"/>
            <a:pathLst>
              <a:path w="2593" h="2397" extrusionOk="0">
                <a:moveTo>
                  <a:pt x="1256" y="827"/>
                </a:moveTo>
                <a:lnTo>
                  <a:pt x="1256" y="827"/>
                </a:lnTo>
                <a:cubicBezTo>
                  <a:pt x="1288" y="841"/>
                  <a:pt x="1319" y="850"/>
                  <a:pt x="1351" y="859"/>
                </a:cubicBezTo>
                <a:cubicBezTo>
                  <a:pt x="1351" y="863"/>
                  <a:pt x="1347" y="868"/>
                  <a:pt x="1342" y="872"/>
                </a:cubicBezTo>
                <a:cubicBezTo>
                  <a:pt x="1310" y="859"/>
                  <a:pt x="1278" y="845"/>
                  <a:pt x="1256" y="827"/>
                </a:cubicBezTo>
                <a:close/>
                <a:moveTo>
                  <a:pt x="1359" y="1"/>
                </a:moveTo>
                <a:cubicBezTo>
                  <a:pt x="1265" y="1"/>
                  <a:pt x="1170" y="24"/>
                  <a:pt x="1119" y="95"/>
                </a:cubicBezTo>
                <a:cubicBezTo>
                  <a:pt x="1087" y="104"/>
                  <a:pt x="1056" y="117"/>
                  <a:pt x="1028" y="136"/>
                </a:cubicBezTo>
                <a:cubicBezTo>
                  <a:pt x="1006" y="149"/>
                  <a:pt x="992" y="163"/>
                  <a:pt x="978" y="177"/>
                </a:cubicBezTo>
                <a:cubicBezTo>
                  <a:pt x="837" y="254"/>
                  <a:pt x="765" y="408"/>
                  <a:pt x="883" y="577"/>
                </a:cubicBezTo>
                <a:cubicBezTo>
                  <a:pt x="896" y="595"/>
                  <a:pt x="915" y="613"/>
                  <a:pt x="933" y="631"/>
                </a:cubicBezTo>
                <a:cubicBezTo>
                  <a:pt x="901" y="663"/>
                  <a:pt x="883" y="713"/>
                  <a:pt x="906" y="772"/>
                </a:cubicBezTo>
                <a:cubicBezTo>
                  <a:pt x="956" y="922"/>
                  <a:pt x="1037" y="1022"/>
                  <a:pt x="1142" y="1086"/>
                </a:cubicBezTo>
                <a:cubicBezTo>
                  <a:pt x="1074" y="1182"/>
                  <a:pt x="1019" y="1291"/>
                  <a:pt x="992" y="1395"/>
                </a:cubicBezTo>
                <a:cubicBezTo>
                  <a:pt x="974" y="1386"/>
                  <a:pt x="960" y="1377"/>
                  <a:pt x="942" y="1373"/>
                </a:cubicBezTo>
                <a:cubicBezTo>
                  <a:pt x="878" y="1318"/>
                  <a:pt x="787" y="1277"/>
                  <a:pt x="696" y="1263"/>
                </a:cubicBezTo>
                <a:cubicBezTo>
                  <a:pt x="619" y="1231"/>
                  <a:pt x="540" y="1210"/>
                  <a:pt x="463" y="1210"/>
                </a:cubicBezTo>
                <a:cubicBezTo>
                  <a:pt x="409" y="1210"/>
                  <a:pt x="356" y="1221"/>
                  <a:pt x="305" y="1245"/>
                </a:cubicBezTo>
                <a:cubicBezTo>
                  <a:pt x="278" y="1254"/>
                  <a:pt x="251" y="1263"/>
                  <a:pt x="228" y="1282"/>
                </a:cubicBezTo>
                <a:cubicBezTo>
                  <a:pt x="160" y="1282"/>
                  <a:pt x="96" y="1313"/>
                  <a:pt x="55" y="1395"/>
                </a:cubicBezTo>
                <a:cubicBezTo>
                  <a:pt x="1" y="1509"/>
                  <a:pt x="32" y="1618"/>
                  <a:pt x="110" y="1700"/>
                </a:cubicBezTo>
                <a:cubicBezTo>
                  <a:pt x="151" y="1768"/>
                  <a:pt x="246" y="1850"/>
                  <a:pt x="346" y="1896"/>
                </a:cubicBezTo>
                <a:cubicBezTo>
                  <a:pt x="428" y="2096"/>
                  <a:pt x="801" y="2187"/>
                  <a:pt x="1074" y="2223"/>
                </a:cubicBezTo>
                <a:cubicBezTo>
                  <a:pt x="1151" y="2268"/>
                  <a:pt x="1238" y="2305"/>
                  <a:pt x="1329" y="2328"/>
                </a:cubicBezTo>
                <a:cubicBezTo>
                  <a:pt x="1338" y="2331"/>
                  <a:pt x="1348" y="2333"/>
                  <a:pt x="1357" y="2333"/>
                </a:cubicBezTo>
                <a:cubicBezTo>
                  <a:pt x="1370" y="2333"/>
                  <a:pt x="1382" y="2330"/>
                  <a:pt x="1392" y="2328"/>
                </a:cubicBezTo>
                <a:cubicBezTo>
                  <a:pt x="1442" y="2337"/>
                  <a:pt x="1492" y="2346"/>
                  <a:pt x="1542" y="2350"/>
                </a:cubicBezTo>
                <a:cubicBezTo>
                  <a:pt x="1650" y="2382"/>
                  <a:pt x="1754" y="2397"/>
                  <a:pt x="1870" y="2397"/>
                </a:cubicBezTo>
                <a:cubicBezTo>
                  <a:pt x="1886" y="2397"/>
                  <a:pt x="1903" y="2396"/>
                  <a:pt x="1920" y="2396"/>
                </a:cubicBezTo>
                <a:cubicBezTo>
                  <a:pt x="1938" y="2396"/>
                  <a:pt x="1956" y="2391"/>
                  <a:pt x="1970" y="2382"/>
                </a:cubicBezTo>
                <a:cubicBezTo>
                  <a:pt x="1996" y="2385"/>
                  <a:pt x="2023" y="2386"/>
                  <a:pt x="2049" y="2386"/>
                </a:cubicBezTo>
                <a:cubicBezTo>
                  <a:pt x="2114" y="2386"/>
                  <a:pt x="2176" y="2377"/>
                  <a:pt x="2224" y="2355"/>
                </a:cubicBezTo>
                <a:cubicBezTo>
                  <a:pt x="2231" y="2355"/>
                  <a:pt x="2238" y="2356"/>
                  <a:pt x="2245" y="2356"/>
                </a:cubicBezTo>
                <a:cubicBezTo>
                  <a:pt x="2294" y="2356"/>
                  <a:pt x="2344" y="2342"/>
                  <a:pt x="2388" y="2314"/>
                </a:cubicBezTo>
                <a:cubicBezTo>
                  <a:pt x="2479" y="2287"/>
                  <a:pt x="2552" y="2218"/>
                  <a:pt x="2584" y="2109"/>
                </a:cubicBezTo>
                <a:cubicBezTo>
                  <a:pt x="2593" y="2082"/>
                  <a:pt x="2579" y="2032"/>
                  <a:pt x="2552" y="2009"/>
                </a:cubicBezTo>
                <a:cubicBezTo>
                  <a:pt x="2479" y="1959"/>
                  <a:pt x="2415" y="1927"/>
                  <a:pt x="2329" y="1905"/>
                </a:cubicBezTo>
                <a:lnTo>
                  <a:pt x="2324" y="1905"/>
                </a:lnTo>
                <a:cubicBezTo>
                  <a:pt x="2220" y="1846"/>
                  <a:pt x="2111" y="1800"/>
                  <a:pt x="1979" y="1768"/>
                </a:cubicBezTo>
                <a:cubicBezTo>
                  <a:pt x="1971" y="1766"/>
                  <a:pt x="1964" y="1765"/>
                  <a:pt x="1956" y="1765"/>
                </a:cubicBezTo>
                <a:cubicBezTo>
                  <a:pt x="1928" y="1765"/>
                  <a:pt x="1900" y="1778"/>
                  <a:pt x="1879" y="1800"/>
                </a:cubicBezTo>
                <a:cubicBezTo>
                  <a:pt x="1842" y="1791"/>
                  <a:pt x="1811" y="1786"/>
                  <a:pt x="1774" y="1777"/>
                </a:cubicBezTo>
                <a:lnTo>
                  <a:pt x="1770" y="1777"/>
                </a:lnTo>
                <a:cubicBezTo>
                  <a:pt x="1774" y="1745"/>
                  <a:pt x="1783" y="1714"/>
                  <a:pt x="1788" y="1677"/>
                </a:cubicBezTo>
                <a:cubicBezTo>
                  <a:pt x="1788" y="1677"/>
                  <a:pt x="1788" y="1673"/>
                  <a:pt x="1788" y="1668"/>
                </a:cubicBezTo>
                <a:cubicBezTo>
                  <a:pt x="1797" y="1659"/>
                  <a:pt x="1806" y="1650"/>
                  <a:pt x="1811" y="1636"/>
                </a:cubicBezTo>
                <a:cubicBezTo>
                  <a:pt x="1879" y="1504"/>
                  <a:pt x="1906" y="1373"/>
                  <a:pt x="1892" y="1236"/>
                </a:cubicBezTo>
                <a:lnTo>
                  <a:pt x="1892" y="1236"/>
                </a:lnTo>
                <a:cubicBezTo>
                  <a:pt x="1919" y="1238"/>
                  <a:pt x="1946" y="1238"/>
                  <a:pt x="1973" y="1238"/>
                </a:cubicBezTo>
                <a:cubicBezTo>
                  <a:pt x="2123" y="1238"/>
                  <a:pt x="2273" y="1215"/>
                  <a:pt x="2415" y="1145"/>
                </a:cubicBezTo>
                <a:cubicBezTo>
                  <a:pt x="2525" y="1091"/>
                  <a:pt x="2493" y="954"/>
                  <a:pt x="2415" y="900"/>
                </a:cubicBezTo>
                <a:cubicBezTo>
                  <a:pt x="2475" y="850"/>
                  <a:pt x="2502" y="777"/>
                  <a:pt x="2475" y="672"/>
                </a:cubicBezTo>
                <a:cubicBezTo>
                  <a:pt x="2475" y="668"/>
                  <a:pt x="2470" y="663"/>
                  <a:pt x="2470" y="659"/>
                </a:cubicBezTo>
                <a:cubicBezTo>
                  <a:pt x="2475" y="609"/>
                  <a:pt x="2461" y="559"/>
                  <a:pt x="2434" y="522"/>
                </a:cubicBezTo>
                <a:cubicBezTo>
                  <a:pt x="2420" y="422"/>
                  <a:pt x="2361" y="327"/>
                  <a:pt x="2252" y="277"/>
                </a:cubicBezTo>
                <a:cubicBezTo>
                  <a:pt x="2215" y="258"/>
                  <a:pt x="2170" y="249"/>
                  <a:pt x="2124" y="245"/>
                </a:cubicBezTo>
                <a:cubicBezTo>
                  <a:pt x="2007" y="117"/>
                  <a:pt x="1834" y="8"/>
                  <a:pt x="1682" y="8"/>
                </a:cubicBezTo>
                <a:cubicBezTo>
                  <a:pt x="1639" y="8"/>
                  <a:pt x="1598" y="17"/>
                  <a:pt x="1560" y="36"/>
                </a:cubicBezTo>
                <a:cubicBezTo>
                  <a:pt x="1529" y="22"/>
                  <a:pt x="1492" y="13"/>
                  <a:pt x="1456" y="8"/>
                </a:cubicBezTo>
                <a:cubicBezTo>
                  <a:pt x="1425" y="4"/>
                  <a:pt x="1392" y="1"/>
                  <a:pt x="1359" y="1"/>
                </a:cubicBezTo>
                <a:close/>
              </a:path>
            </a:pathLst>
          </a:custGeom>
          <a:solidFill>
            <a:srgbClr val="F3CC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 name="Google Shape;2792;p71"/>
          <p:cNvSpPr/>
          <p:nvPr/>
        </p:nvSpPr>
        <p:spPr>
          <a:xfrm>
            <a:off x="5841100" y="327997"/>
            <a:ext cx="784526" cy="544266"/>
          </a:xfrm>
          <a:custGeom>
            <a:avLst/>
            <a:gdLst/>
            <a:ahLst/>
            <a:cxnLst/>
            <a:rect l="l" t="t" r="r" b="b"/>
            <a:pathLst>
              <a:path w="2971" h="2478" extrusionOk="0">
                <a:moveTo>
                  <a:pt x="1480" y="112"/>
                </a:moveTo>
                <a:cubicBezTo>
                  <a:pt x="1718" y="112"/>
                  <a:pt x="1978" y="194"/>
                  <a:pt x="2206" y="294"/>
                </a:cubicBezTo>
                <a:cubicBezTo>
                  <a:pt x="2211" y="299"/>
                  <a:pt x="2220" y="299"/>
                  <a:pt x="2229" y="304"/>
                </a:cubicBezTo>
                <a:cubicBezTo>
                  <a:pt x="2370" y="385"/>
                  <a:pt x="2493" y="481"/>
                  <a:pt x="2543" y="608"/>
                </a:cubicBezTo>
                <a:cubicBezTo>
                  <a:pt x="2611" y="790"/>
                  <a:pt x="2443" y="904"/>
                  <a:pt x="2225" y="949"/>
                </a:cubicBezTo>
                <a:cubicBezTo>
                  <a:pt x="2149" y="966"/>
                  <a:pt x="2066" y="974"/>
                  <a:pt x="1981" y="974"/>
                </a:cubicBezTo>
                <a:cubicBezTo>
                  <a:pt x="1765" y="974"/>
                  <a:pt x="1530" y="922"/>
                  <a:pt x="1338" y="831"/>
                </a:cubicBezTo>
                <a:cubicBezTo>
                  <a:pt x="988" y="658"/>
                  <a:pt x="815" y="335"/>
                  <a:pt x="1147" y="181"/>
                </a:cubicBezTo>
                <a:cubicBezTo>
                  <a:pt x="1248" y="132"/>
                  <a:pt x="1361" y="112"/>
                  <a:pt x="1480" y="112"/>
                </a:cubicBezTo>
                <a:close/>
                <a:moveTo>
                  <a:pt x="956" y="699"/>
                </a:moveTo>
                <a:lnTo>
                  <a:pt x="956" y="699"/>
                </a:lnTo>
                <a:cubicBezTo>
                  <a:pt x="1038" y="786"/>
                  <a:pt x="1147" y="863"/>
                  <a:pt x="1270" y="922"/>
                </a:cubicBezTo>
                <a:cubicBezTo>
                  <a:pt x="1283" y="927"/>
                  <a:pt x="1297" y="931"/>
                  <a:pt x="1310" y="940"/>
                </a:cubicBezTo>
                <a:cubicBezTo>
                  <a:pt x="1324" y="945"/>
                  <a:pt x="1342" y="954"/>
                  <a:pt x="1356" y="958"/>
                </a:cubicBezTo>
                <a:cubicBezTo>
                  <a:pt x="1429" y="981"/>
                  <a:pt x="1506" y="1004"/>
                  <a:pt x="1588" y="1027"/>
                </a:cubicBezTo>
                <a:cubicBezTo>
                  <a:pt x="1592" y="1027"/>
                  <a:pt x="1602" y="1031"/>
                  <a:pt x="1611" y="1031"/>
                </a:cubicBezTo>
                <a:cubicBezTo>
                  <a:pt x="1661" y="1045"/>
                  <a:pt x="1711" y="1054"/>
                  <a:pt x="1761" y="1063"/>
                </a:cubicBezTo>
                <a:lnTo>
                  <a:pt x="1770" y="1063"/>
                </a:lnTo>
                <a:cubicBezTo>
                  <a:pt x="1852" y="1068"/>
                  <a:pt x="1933" y="1077"/>
                  <a:pt x="2015" y="1086"/>
                </a:cubicBezTo>
                <a:cubicBezTo>
                  <a:pt x="2197" y="1086"/>
                  <a:pt x="2366" y="1054"/>
                  <a:pt x="2506" y="990"/>
                </a:cubicBezTo>
                <a:lnTo>
                  <a:pt x="2506" y="990"/>
                </a:lnTo>
                <a:cubicBezTo>
                  <a:pt x="2470" y="1036"/>
                  <a:pt x="2429" y="1072"/>
                  <a:pt x="2384" y="1104"/>
                </a:cubicBezTo>
                <a:cubicBezTo>
                  <a:pt x="2379" y="1118"/>
                  <a:pt x="2366" y="1131"/>
                  <a:pt x="2347" y="1140"/>
                </a:cubicBezTo>
                <a:cubicBezTo>
                  <a:pt x="2284" y="1233"/>
                  <a:pt x="2047" y="1264"/>
                  <a:pt x="1956" y="1264"/>
                </a:cubicBezTo>
                <a:cubicBezTo>
                  <a:pt x="1949" y="1264"/>
                  <a:pt x="1943" y="1263"/>
                  <a:pt x="1938" y="1263"/>
                </a:cubicBezTo>
                <a:cubicBezTo>
                  <a:pt x="1711" y="1245"/>
                  <a:pt x="1420" y="1199"/>
                  <a:pt x="1242" y="1036"/>
                </a:cubicBezTo>
                <a:cubicBezTo>
                  <a:pt x="1110" y="949"/>
                  <a:pt x="1006" y="836"/>
                  <a:pt x="956" y="699"/>
                </a:cubicBezTo>
                <a:close/>
                <a:moveTo>
                  <a:pt x="1279" y="1222"/>
                </a:moveTo>
                <a:cubicBezTo>
                  <a:pt x="1379" y="1263"/>
                  <a:pt x="1492" y="1290"/>
                  <a:pt x="1606" y="1313"/>
                </a:cubicBezTo>
                <a:cubicBezTo>
                  <a:pt x="1702" y="1327"/>
                  <a:pt x="1797" y="1345"/>
                  <a:pt x="1893" y="1354"/>
                </a:cubicBezTo>
                <a:cubicBezTo>
                  <a:pt x="1883" y="1422"/>
                  <a:pt x="1874" y="1490"/>
                  <a:pt x="1856" y="1563"/>
                </a:cubicBezTo>
                <a:cubicBezTo>
                  <a:pt x="1843" y="1631"/>
                  <a:pt x="1833" y="1718"/>
                  <a:pt x="1797" y="1781"/>
                </a:cubicBezTo>
                <a:cubicBezTo>
                  <a:pt x="1722" y="1911"/>
                  <a:pt x="1639" y="1959"/>
                  <a:pt x="1543" y="1959"/>
                </a:cubicBezTo>
                <a:cubicBezTo>
                  <a:pt x="1470" y="1959"/>
                  <a:pt x="1389" y="1932"/>
                  <a:pt x="1297" y="1891"/>
                </a:cubicBezTo>
                <a:cubicBezTo>
                  <a:pt x="1188" y="1841"/>
                  <a:pt x="1115" y="1804"/>
                  <a:pt x="1088" y="1700"/>
                </a:cubicBezTo>
                <a:cubicBezTo>
                  <a:pt x="1069" y="1622"/>
                  <a:pt x="1101" y="1554"/>
                  <a:pt x="1142" y="1486"/>
                </a:cubicBezTo>
                <a:cubicBezTo>
                  <a:pt x="1151" y="1477"/>
                  <a:pt x="1156" y="1463"/>
                  <a:pt x="1160" y="1454"/>
                </a:cubicBezTo>
                <a:cubicBezTo>
                  <a:pt x="1165" y="1440"/>
                  <a:pt x="1169" y="1431"/>
                  <a:pt x="1174" y="1422"/>
                </a:cubicBezTo>
                <a:cubicBezTo>
                  <a:pt x="1210" y="1354"/>
                  <a:pt x="1242" y="1290"/>
                  <a:pt x="1279" y="1222"/>
                </a:cubicBezTo>
                <a:close/>
                <a:moveTo>
                  <a:pt x="382" y="1319"/>
                </a:moveTo>
                <a:cubicBezTo>
                  <a:pt x="402" y="1319"/>
                  <a:pt x="422" y="1322"/>
                  <a:pt x="442" y="1327"/>
                </a:cubicBezTo>
                <a:cubicBezTo>
                  <a:pt x="465" y="1327"/>
                  <a:pt x="487" y="1331"/>
                  <a:pt x="510" y="1336"/>
                </a:cubicBezTo>
                <a:lnTo>
                  <a:pt x="515" y="1336"/>
                </a:lnTo>
                <a:cubicBezTo>
                  <a:pt x="674" y="1340"/>
                  <a:pt x="878" y="1413"/>
                  <a:pt x="1029" y="1472"/>
                </a:cubicBezTo>
                <a:cubicBezTo>
                  <a:pt x="992" y="1540"/>
                  <a:pt x="956" y="1613"/>
                  <a:pt x="960" y="1686"/>
                </a:cubicBezTo>
                <a:cubicBezTo>
                  <a:pt x="974" y="1868"/>
                  <a:pt x="1188" y="1959"/>
                  <a:pt x="1360" y="2013"/>
                </a:cubicBezTo>
                <a:cubicBezTo>
                  <a:pt x="1435" y="2038"/>
                  <a:pt x="1501" y="2050"/>
                  <a:pt x="1560" y="2050"/>
                </a:cubicBezTo>
                <a:cubicBezTo>
                  <a:pt x="1727" y="2050"/>
                  <a:pt x="1834" y="1958"/>
                  <a:pt x="1902" y="1827"/>
                </a:cubicBezTo>
                <a:cubicBezTo>
                  <a:pt x="2047" y="1868"/>
                  <a:pt x="2247" y="1922"/>
                  <a:pt x="2379" y="2009"/>
                </a:cubicBezTo>
                <a:lnTo>
                  <a:pt x="2384" y="2009"/>
                </a:lnTo>
                <a:cubicBezTo>
                  <a:pt x="2425" y="2018"/>
                  <a:pt x="2452" y="2036"/>
                  <a:pt x="2466" y="2059"/>
                </a:cubicBezTo>
                <a:lnTo>
                  <a:pt x="2479" y="2068"/>
                </a:lnTo>
                <a:lnTo>
                  <a:pt x="2493" y="2073"/>
                </a:lnTo>
                <a:cubicBezTo>
                  <a:pt x="2625" y="2100"/>
                  <a:pt x="2629" y="2236"/>
                  <a:pt x="2547" y="2286"/>
                </a:cubicBezTo>
                <a:cubicBezTo>
                  <a:pt x="2534" y="2295"/>
                  <a:pt x="2516" y="2304"/>
                  <a:pt x="2497" y="2309"/>
                </a:cubicBezTo>
                <a:cubicBezTo>
                  <a:pt x="2484" y="2318"/>
                  <a:pt x="2466" y="2323"/>
                  <a:pt x="2443" y="2327"/>
                </a:cubicBezTo>
                <a:cubicBezTo>
                  <a:pt x="2361" y="2364"/>
                  <a:pt x="2225" y="2373"/>
                  <a:pt x="2134" y="2377"/>
                </a:cubicBezTo>
                <a:cubicBezTo>
                  <a:pt x="2093" y="2380"/>
                  <a:pt x="2053" y="2381"/>
                  <a:pt x="2012" y="2381"/>
                </a:cubicBezTo>
                <a:cubicBezTo>
                  <a:pt x="1742" y="2381"/>
                  <a:pt x="1466" y="2330"/>
                  <a:pt x="1201" y="2259"/>
                </a:cubicBezTo>
                <a:cubicBezTo>
                  <a:pt x="906" y="2177"/>
                  <a:pt x="592" y="2068"/>
                  <a:pt x="365" y="1872"/>
                </a:cubicBezTo>
                <a:cubicBezTo>
                  <a:pt x="296" y="1813"/>
                  <a:pt x="210" y="1736"/>
                  <a:pt x="187" y="1654"/>
                </a:cubicBezTo>
                <a:cubicBezTo>
                  <a:pt x="160" y="1622"/>
                  <a:pt x="151" y="1595"/>
                  <a:pt x="160" y="1568"/>
                </a:cubicBezTo>
                <a:cubicBezTo>
                  <a:pt x="155" y="1554"/>
                  <a:pt x="155" y="1545"/>
                  <a:pt x="155" y="1531"/>
                </a:cubicBezTo>
                <a:cubicBezTo>
                  <a:pt x="155" y="1477"/>
                  <a:pt x="178" y="1427"/>
                  <a:pt x="224" y="1399"/>
                </a:cubicBezTo>
                <a:cubicBezTo>
                  <a:pt x="237" y="1377"/>
                  <a:pt x="255" y="1359"/>
                  <a:pt x="278" y="1345"/>
                </a:cubicBezTo>
                <a:cubicBezTo>
                  <a:pt x="310" y="1327"/>
                  <a:pt x="346" y="1319"/>
                  <a:pt x="382" y="1319"/>
                </a:cubicBezTo>
                <a:close/>
                <a:moveTo>
                  <a:pt x="1425" y="1"/>
                </a:moveTo>
                <a:cubicBezTo>
                  <a:pt x="1233" y="1"/>
                  <a:pt x="1058" y="44"/>
                  <a:pt x="928" y="153"/>
                </a:cubicBezTo>
                <a:cubicBezTo>
                  <a:pt x="856" y="208"/>
                  <a:pt x="819" y="276"/>
                  <a:pt x="810" y="344"/>
                </a:cubicBezTo>
                <a:cubicBezTo>
                  <a:pt x="806" y="349"/>
                  <a:pt x="806" y="354"/>
                  <a:pt x="801" y="358"/>
                </a:cubicBezTo>
                <a:cubicBezTo>
                  <a:pt x="706" y="781"/>
                  <a:pt x="883" y="1036"/>
                  <a:pt x="1179" y="1181"/>
                </a:cubicBezTo>
                <a:cubicBezTo>
                  <a:pt x="1142" y="1249"/>
                  <a:pt x="1106" y="1318"/>
                  <a:pt x="1069" y="1390"/>
                </a:cubicBezTo>
                <a:cubicBezTo>
                  <a:pt x="899" y="1328"/>
                  <a:pt x="614" y="1238"/>
                  <a:pt x="387" y="1238"/>
                </a:cubicBezTo>
                <a:cubicBezTo>
                  <a:pt x="201" y="1238"/>
                  <a:pt x="53" y="1298"/>
                  <a:pt x="37" y="1481"/>
                </a:cubicBezTo>
                <a:cubicBezTo>
                  <a:pt x="1" y="1900"/>
                  <a:pt x="642" y="2177"/>
                  <a:pt x="1010" y="2295"/>
                </a:cubicBezTo>
                <a:cubicBezTo>
                  <a:pt x="1029" y="2300"/>
                  <a:pt x="1047" y="2309"/>
                  <a:pt x="1069" y="2314"/>
                </a:cubicBezTo>
                <a:cubicBezTo>
                  <a:pt x="1065" y="2318"/>
                  <a:pt x="1065" y="2318"/>
                  <a:pt x="1060" y="2323"/>
                </a:cubicBezTo>
                <a:lnTo>
                  <a:pt x="1060" y="2327"/>
                </a:lnTo>
                <a:cubicBezTo>
                  <a:pt x="1074" y="2327"/>
                  <a:pt x="1088" y="2332"/>
                  <a:pt x="1106" y="2336"/>
                </a:cubicBezTo>
                <a:cubicBezTo>
                  <a:pt x="1124" y="2341"/>
                  <a:pt x="1142" y="2345"/>
                  <a:pt x="1160" y="2350"/>
                </a:cubicBezTo>
                <a:lnTo>
                  <a:pt x="1169" y="2350"/>
                </a:lnTo>
                <a:cubicBezTo>
                  <a:pt x="1169" y="2345"/>
                  <a:pt x="1169" y="2345"/>
                  <a:pt x="1169" y="2341"/>
                </a:cubicBezTo>
                <a:cubicBezTo>
                  <a:pt x="1210" y="2354"/>
                  <a:pt x="1251" y="2364"/>
                  <a:pt x="1292" y="2377"/>
                </a:cubicBezTo>
                <a:cubicBezTo>
                  <a:pt x="1292" y="2377"/>
                  <a:pt x="1288" y="2377"/>
                  <a:pt x="1288" y="2382"/>
                </a:cubicBezTo>
                <a:cubicBezTo>
                  <a:pt x="1324" y="2395"/>
                  <a:pt x="1356" y="2404"/>
                  <a:pt x="1392" y="2414"/>
                </a:cubicBezTo>
                <a:cubicBezTo>
                  <a:pt x="1392" y="2409"/>
                  <a:pt x="1397" y="2404"/>
                  <a:pt x="1397" y="2400"/>
                </a:cubicBezTo>
                <a:cubicBezTo>
                  <a:pt x="1556" y="2436"/>
                  <a:pt x="1715" y="2459"/>
                  <a:pt x="1874" y="2468"/>
                </a:cubicBezTo>
                <a:cubicBezTo>
                  <a:pt x="1940" y="2473"/>
                  <a:pt x="2014" y="2477"/>
                  <a:pt x="2091" y="2477"/>
                </a:cubicBezTo>
                <a:cubicBezTo>
                  <a:pt x="2286" y="2477"/>
                  <a:pt x="2497" y="2451"/>
                  <a:pt x="2625" y="2350"/>
                </a:cubicBezTo>
                <a:cubicBezTo>
                  <a:pt x="2970" y="2077"/>
                  <a:pt x="2202" y="1818"/>
                  <a:pt x="1938" y="1741"/>
                </a:cubicBezTo>
                <a:cubicBezTo>
                  <a:pt x="1979" y="1627"/>
                  <a:pt x="2002" y="1490"/>
                  <a:pt x="2006" y="1363"/>
                </a:cubicBezTo>
                <a:cubicBezTo>
                  <a:pt x="2027" y="1364"/>
                  <a:pt x="2048" y="1364"/>
                  <a:pt x="2068" y="1364"/>
                </a:cubicBezTo>
                <a:cubicBezTo>
                  <a:pt x="2381" y="1364"/>
                  <a:pt x="2639" y="1259"/>
                  <a:pt x="2720" y="849"/>
                </a:cubicBezTo>
                <a:cubicBezTo>
                  <a:pt x="2720" y="826"/>
                  <a:pt x="2716" y="808"/>
                  <a:pt x="2707" y="790"/>
                </a:cubicBezTo>
                <a:cubicBezTo>
                  <a:pt x="2775" y="581"/>
                  <a:pt x="2525" y="331"/>
                  <a:pt x="2225" y="172"/>
                </a:cubicBezTo>
                <a:cubicBezTo>
                  <a:pt x="2211" y="165"/>
                  <a:pt x="2195" y="161"/>
                  <a:pt x="2183" y="161"/>
                </a:cubicBezTo>
                <a:cubicBezTo>
                  <a:pt x="2178" y="161"/>
                  <a:pt x="2174" y="161"/>
                  <a:pt x="2170" y="163"/>
                </a:cubicBezTo>
                <a:cubicBezTo>
                  <a:pt x="1932" y="69"/>
                  <a:pt x="1665" y="1"/>
                  <a:pt x="1425" y="1"/>
                </a:cubicBezTo>
                <a:close/>
              </a:path>
            </a:pathLst>
          </a:custGeom>
          <a:solidFill>
            <a:srgbClr val="4C4C4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 name="Google Shape;2793;p71"/>
          <p:cNvSpPr/>
          <p:nvPr/>
        </p:nvSpPr>
        <p:spPr>
          <a:xfrm>
            <a:off x="5928401" y="822154"/>
            <a:ext cx="289140" cy="307764"/>
          </a:xfrm>
          <a:custGeom>
            <a:avLst/>
            <a:gdLst/>
            <a:ahLst/>
            <a:cxnLst/>
            <a:rect l="l" t="t" r="r" b="b"/>
            <a:pathLst>
              <a:path w="683" h="1117" extrusionOk="0">
                <a:moveTo>
                  <a:pt x="359" y="1"/>
                </a:moveTo>
                <a:cubicBezTo>
                  <a:pt x="344" y="1"/>
                  <a:pt x="329" y="9"/>
                  <a:pt x="324" y="27"/>
                </a:cubicBezTo>
                <a:lnTo>
                  <a:pt x="10" y="1073"/>
                </a:lnTo>
                <a:cubicBezTo>
                  <a:pt x="1" y="1100"/>
                  <a:pt x="21" y="1117"/>
                  <a:pt x="43" y="1117"/>
                </a:cubicBezTo>
                <a:cubicBezTo>
                  <a:pt x="55" y="1117"/>
                  <a:pt x="68" y="1112"/>
                  <a:pt x="78" y="1100"/>
                </a:cubicBezTo>
                <a:cubicBezTo>
                  <a:pt x="305" y="800"/>
                  <a:pt x="501" y="477"/>
                  <a:pt x="669" y="141"/>
                </a:cubicBezTo>
                <a:cubicBezTo>
                  <a:pt x="683" y="114"/>
                  <a:pt x="661" y="82"/>
                  <a:pt x="638" y="82"/>
                </a:cubicBezTo>
                <a:cubicBezTo>
                  <a:pt x="630" y="82"/>
                  <a:pt x="622" y="86"/>
                  <a:pt x="615" y="95"/>
                </a:cubicBezTo>
                <a:cubicBezTo>
                  <a:pt x="601" y="109"/>
                  <a:pt x="587" y="127"/>
                  <a:pt x="578" y="141"/>
                </a:cubicBezTo>
                <a:cubicBezTo>
                  <a:pt x="574" y="118"/>
                  <a:pt x="560" y="104"/>
                  <a:pt x="542" y="104"/>
                </a:cubicBezTo>
                <a:cubicBezTo>
                  <a:pt x="537" y="100"/>
                  <a:pt x="533" y="91"/>
                  <a:pt x="524" y="86"/>
                </a:cubicBezTo>
                <a:cubicBezTo>
                  <a:pt x="524" y="86"/>
                  <a:pt x="519" y="82"/>
                  <a:pt x="515" y="77"/>
                </a:cubicBezTo>
                <a:cubicBezTo>
                  <a:pt x="510" y="75"/>
                  <a:pt x="506" y="74"/>
                  <a:pt x="501" y="74"/>
                </a:cubicBezTo>
                <a:cubicBezTo>
                  <a:pt x="496" y="74"/>
                  <a:pt x="492" y="75"/>
                  <a:pt x="487" y="77"/>
                </a:cubicBezTo>
                <a:cubicBezTo>
                  <a:pt x="481" y="71"/>
                  <a:pt x="473" y="68"/>
                  <a:pt x="464" y="68"/>
                </a:cubicBezTo>
                <a:cubicBezTo>
                  <a:pt x="452" y="68"/>
                  <a:pt x="440" y="73"/>
                  <a:pt x="433" y="86"/>
                </a:cubicBezTo>
                <a:cubicBezTo>
                  <a:pt x="428" y="91"/>
                  <a:pt x="428" y="95"/>
                  <a:pt x="424" y="104"/>
                </a:cubicBezTo>
                <a:cubicBezTo>
                  <a:pt x="419" y="86"/>
                  <a:pt x="401" y="77"/>
                  <a:pt x="387" y="77"/>
                </a:cubicBezTo>
                <a:cubicBezTo>
                  <a:pt x="387" y="68"/>
                  <a:pt x="392" y="54"/>
                  <a:pt x="396" y="45"/>
                </a:cubicBezTo>
                <a:cubicBezTo>
                  <a:pt x="405" y="18"/>
                  <a:pt x="382" y="1"/>
                  <a:pt x="359" y="1"/>
                </a:cubicBezTo>
                <a:close/>
              </a:path>
            </a:pathLst>
          </a:custGeom>
          <a:solidFill>
            <a:srgbClr val="4C4C4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 name="TextBox 13"/>
          <p:cNvSpPr txBox="1"/>
          <p:nvPr/>
        </p:nvSpPr>
        <p:spPr>
          <a:xfrm>
            <a:off x="3909953" y="5107826"/>
            <a:ext cx="4717773" cy="923330"/>
          </a:xfrm>
          <a:prstGeom prst="rect">
            <a:avLst/>
          </a:prstGeom>
          <a:noFill/>
        </p:spPr>
        <p:txBody>
          <a:bodyPr wrap="square" rtlCol="0">
            <a:spAutoFit/>
          </a:bodyPr>
          <a:lstStyle/>
          <a:p>
            <a:r>
              <a:rPr lang="en-US" sz="5400" dirty="0">
                <a:solidFill>
                  <a:srgbClr val="241826"/>
                </a:solidFill>
                <a:latin typeface="Comic Sans MS" panose="030F0702030302020204" pitchFamily="66" charset="0"/>
              </a:rPr>
              <a:t>…….. can cook.</a:t>
            </a:r>
          </a:p>
        </p:txBody>
      </p:sp>
      <p:sp>
        <p:nvSpPr>
          <p:cNvPr id="16" name="Right Arrow 15">
            <a:hlinkClick r:id="rId4" action="ppaction://hlinksldjump"/>
          </p:cNvPr>
          <p:cNvSpPr/>
          <p:nvPr/>
        </p:nvSpPr>
        <p:spPr>
          <a:xfrm>
            <a:off x="11181850" y="6272077"/>
            <a:ext cx="954156" cy="484632"/>
          </a:xfrm>
          <a:prstGeom prst="rightArrow">
            <a:avLst>
              <a:gd name="adj1" fmla="val 66407"/>
              <a:gd name="adj2" fmla="val 50000"/>
            </a:avLst>
          </a:prstGeom>
          <a:solidFill>
            <a:srgbClr val="336699"/>
          </a:solidFill>
          <a:ln>
            <a:solidFill>
              <a:srgbClr val="33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FFFF"/>
                </a:solidFill>
                <a:latin typeface="Comic Sans MS" panose="030F0702030302020204" pitchFamily="66" charset="0"/>
              </a:rPr>
              <a:t>Back</a:t>
            </a:r>
          </a:p>
        </p:txBody>
      </p:sp>
      <p:sp>
        <p:nvSpPr>
          <p:cNvPr id="17" name="TextBox 16"/>
          <p:cNvSpPr txBox="1"/>
          <p:nvPr/>
        </p:nvSpPr>
        <p:spPr>
          <a:xfrm>
            <a:off x="3629890" y="5047305"/>
            <a:ext cx="1797287" cy="923330"/>
          </a:xfrm>
          <a:prstGeom prst="rect">
            <a:avLst/>
          </a:prstGeom>
          <a:noFill/>
        </p:spPr>
        <p:txBody>
          <a:bodyPr wrap="none" rtlCol="0">
            <a:spAutoFit/>
          </a:bodyPr>
          <a:lstStyle/>
          <a:p>
            <a:r>
              <a:rPr lang="en-US" sz="5400" dirty="0">
                <a:solidFill>
                  <a:srgbClr val="FF0000"/>
                </a:solidFill>
                <a:latin typeface="Comic Sans MS" panose="030F0702030302020204" pitchFamily="66" charset="0"/>
              </a:rPr>
              <a:t>They</a:t>
            </a: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8940" y="1151935"/>
            <a:ext cx="4758503" cy="3806802"/>
          </a:xfrm>
          <a:prstGeom prst="rect">
            <a:avLst/>
          </a:prstGeom>
        </p:spPr>
      </p:pic>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949" y="4958737"/>
            <a:ext cx="3132770" cy="1700101"/>
          </a:xfrm>
          <a:prstGeom prst="rect">
            <a:avLst/>
          </a:prstGeom>
        </p:spPr>
      </p:pic>
      <p:pic>
        <p:nvPicPr>
          <p:cNvPr id="15" name="Picture 14">
            <a:extLst>
              <a:ext uri="{FF2B5EF4-FFF2-40B4-BE49-F238E27FC236}">
                <a16:creationId xmlns:a16="http://schemas.microsoft.com/office/drawing/2014/main" id="{77288C4A-6247-4C91-B74B-A38CDBD71BE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2856492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956603" y="437110"/>
            <a:ext cx="10325686" cy="5834967"/>
          </a:xfrm>
          <a:prstGeom prst="round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Google Shape;2790;p71"/>
          <p:cNvSpPr/>
          <p:nvPr/>
        </p:nvSpPr>
        <p:spPr>
          <a:xfrm>
            <a:off x="6268840" y="818077"/>
            <a:ext cx="288881" cy="97080"/>
          </a:xfrm>
          <a:custGeom>
            <a:avLst/>
            <a:gdLst/>
            <a:ahLst/>
            <a:cxnLst/>
            <a:rect l="l" t="t" r="r" b="b"/>
            <a:pathLst>
              <a:path w="1094" h="442" extrusionOk="0">
                <a:moveTo>
                  <a:pt x="929" y="0"/>
                </a:moveTo>
                <a:cubicBezTo>
                  <a:pt x="904" y="0"/>
                  <a:pt x="877" y="10"/>
                  <a:pt x="854" y="34"/>
                </a:cubicBezTo>
                <a:cubicBezTo>
                  <a:pt x="763" y="121"/>
                  <a:pt x="663" y="203"/>
                  <a:pt x="541" y="221"/>
                </a:cubicBezTo>
                <a:cubicBezTo>
                  <a:pt x="522" y="224"/>
                  <a:pt x="503" y="226"/>
                  <a:pt x="486" y="226"/>
                </a:cubicBezTo>
                <a:cubicBezTo>
                  <a:pt x="385" y="226"/>
                  <a:pt x="303" y="174"/>
                  <a:pt x="218" y="116"/>
                </a:cubicBezTo>
                <a:cubicBezTo>
                  <a:pt x="198" y="104"/>
                  <a:pt x="179" y="99"/>
                  <a:pt x="160" y="99"/>
                </a:cubicBezTo>
                <a:cubicBezTo>
                  <a:pt x="65" y="99"/>
                  <a:pt x="1" y="247"/>
                  <a:pt x="104" y="312"/>
                </a:cubicBezTo>
                <a:cubicBezTo>
                  <a:pt x="236" y="399"/>
                  <a:pt x="368" y="441"/>
                  <a:pt x="496" y="441"/>
                </a:cubicBezTo>
                <a:cubicBezTo>
                  <a:pt x="679" y="441"/>
                  <a:pt x="855" y="355"/>
                  <a:pt x="1013" y="194"/>
                </a:cubicBezTo>
                <a:cubicBezTo>
                  <a:pt x="1094" y="113"/>
                  <a:pt x="1016" y="0"/>
                  <a:pt x="929" y="0"/>
                </a:cubicBezTo>
                <a:close/>
              </a:path>
            </a:pathLst>
          </a:custGeom>
          <a:solidFill>
            <a:srgbClr val="6E6A5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 name="Google Shape;2791;p71"/>
          <p:cNvSpPr/>
          <p:nvPr/>
        </p:nvSpPr>
        <p:spPr>
          <a:xfrm>
            <a:off x="5928192" y="343854"/>
            <a:ext cx="684714" cy="526476"/>
          </a:xfrm>
          <a:custGeom>
            <a:avLst/>
            <a:gdLst/>
            <a:ahLst/>
            <a:cxnLst/>
            <a:rect l="l" t="t" r="r" b="b"/>
            <a:pathLst>
              <a:path w="2593" h="2397" extrusionOk="0">
                <a:moveTo>
                  <a:pt x="1256" y="827"/>
                </a:moveTo>
                <a:lnTo>
                  <a:pt x="1256" y="827"/>
                </a:lnTo>
                <a:cubicBezTo>
                  <a:pt x="1288" y="841"/>
                  <a:pt x="1319" y="850"/>
                  <a:pt x="1351" y="859"/>
                </a:cubicBezTo>
                <a:cubicBezTo>
                  <a:pt x="1351" y="863"/>
                  <a:pt x="1347" y="868"/>
                  <a:pt x="1342" y="872"/>
                </a:cubicBezTo>
                <a:cubicBezTo>
                  <a:pt x="1310" y="859"/>
                  <a:pt x="1278" y="845"/>
                  <a:pt x="1256" y="827"/>
                </a:cubicBezTo>
                <a:close/>
                <a:moveTo>
                  <a:pt x="1359" y="1"/>
                </a:moveTo>
                <a:cubicBezTo>
                  <a:pt x="1265" y="1"/>
                  <a:pt x="1170" y="24"/>
                  <a:pt x="1119" y="95"/>
                </a:cubicBezTo>
                <a:cubicBezTo>
                  <a:pt x="1087" y="104"/>
                  <a:pt x="1056" y="117"/>
                  <a:pt x="1028" y="136"/>
                </a:cubicBezTo>
                <a:cubicBezTo>
                  <a:pt x="1006" y="149"/>
                  <a:pt x="992" y="163"/>
                  <a:pt x="978" y="177"/>
                </a:cubicBezTo>
                <a:cubicBezTo>
                  <a:pt x="837" y="254"/>
                  <a:pt x="765" y="408"/>
                  <a:pt x="883" y="577"/>
                </a:cubicBezTo>
                <a:cubicBezTo>
                  <a:pt x="896" y="595"/>
                  <a:pt x="915" y="613"/>
                  <a:pt x="933" y="631"/>
                </a:cubicBezTo>
                <a:cubicBezTo>
                  <a:pt x="901" y="663"/>
                  <a:pt x="883" y="713"/>
                  <a:pt x="906" y="772"/>
                </a:cubicBezTo>
                <a:cubicBezTo>
                  <a:pt x="956" y="922"/>
                  <a:pt x="1037" y="1022"/>
                  <a:pt x="1142" y="1086"/>
                </a:cubicBezTo>
                <a:cubicBezTo>
                  <a:pt x="1074" y="1182"/>
                  <a:pt x="1019" y="1291"/>
                  <a:pt x="992" y="1395"/>
                </a:cubicBezTo>
                <a:cubicBezTo>
                  <a:pt x="974" y="1386"/>
                  <a:pt x="960" y="1377"/>
                  <a:pt x="942" y="1373"/>
                </a:cubicBezTo>
                <a:cubicBezTo>
                  <a:pt x="878" y="1318"/>
                  <a:pt x="787" y="1277"/>
                  <a:pt x="696" y="1263"/>
                </a:cubicBezTo>
                <a:cubicBezTo>
                  <a:pt x="619" y="1231"/>
                  <a:pt x="540" y="1210"/>
                  <a:pt x="463" y="1210"/>
                </a:cubicBezTo>
                <a:cubicBezTo>
                  <a:pt x="409" y="1210"/>
                  <a:pt x="356" y="1221"/>
                  <a:pt x="305" y="1245"/>
                </a:cubicBezTo>
                <a:cubicBezTo>
                  <a:pt x="278" y="1254"/>
                  <a:pt x="251" y="1263"/>
                  <a:pt x="228" y="1282"/>
                </a:cubicBezTo>
                <a:cubicBezTo>
                  <a:pt x="160" y="1282"/>
                  <a:pt x="96" y="1313"/>
                  <a:pt x="55" y="1395"/>
                </a:cubicBezTo>
                <a:cubicBezTo>
                  <a:pt x="1" y="1509"/>
                  <a:pt x="32" y="1618"/>
                  <a:pt x="110" y="1700"/>
                </a:cubicBezTo>
                <a:cubicBezTo>
                  <a:pt x="151" y="1768"/>
                  <a:pt x="246" y="1850"/>
                  <a:pt x="346" y="1896"/>
                </a:cubicBezTo>
                <a:cubicBezTo>
                  <a:pt x="428" y="2096"/>
                  <a:pt x="801" y="2187"/>
                  <a:pt x="1074" y="2223"/>
                </a:cubicBezTo>
                <a:cubicBezTo>
                  <a:pt x="1151" y="2268"/>
                  <a:pt x="1238" y="2305"/>
                  <a:pt x="1329" y="2328"/>
                </a:cubicBezTo>
                <a:cubicBezTo>
                  <a:pt x="1338" y="2331"/>
                  <a:pt x="1348" y="2333"/>
                  <a:pt x="1357" y="2333"/>
                </a:cubicBezTo>
                <a:cubicBezTo>
                  <a:pt x="1370" y="2333"/>
                  <a:pt x="1382" y="2330"/>
                  <a:pt x="1392" y="2328"/>
                </a:cubicBezTo>
                <a:cubicBezTo>
                  <a:pt x="1442" y="2337"/>
                  <a:pt x="1492" y="2346"/>
                  <a:pt x="1542" y="2350"/>
                </a:cubicBezTo>
                <a:cubicBezTo>
                  <a:pt x="1650" y="2382"/>
                  <a:pt x="1754" y="2397"/>
                  <a:pt x="1870" y="2397"/>
                </a:cubicBezTo>
                <a:cubicBezTo>
                  <a:pt x="1886" y="2397"/>
                  <a:pt x="1903" y="2396"/>
                  <a:pt x="1920" y="2396"/>
                </a:cubicBezTo>
                <a:cubicBezTo>
                  <a:pt x="1938" y="2396"/>
                  <a:pt x="1956" y="2391"/>
                  <a:pt x="1970" y="2382"/>
                </a:cubicBezTo>
                <a:cubicBezTo>
                  <a:pt x="1996" y="2385"/>
                  <a:pt x="2023" y="2386"/>
                  <a:pt x="2049" y="2386"/>
                </a:cubicBezTo>
                <a:cubicBezTo>
                  <a:pt x="2114" y="2386"/>
                  <a:pt x="2176" y="2377"/>
                  <a:pt x="2224" y="2355"/>
                </a:cubicBezTo>
                <a:cubicBezTo>
                  <a:pt x="2231" y="2355"/>
                  <a:pt x="2238" y="2356"/>
                  <a:pt x="2245" y="2356"/>
                </a:cubicBezTo>
                <a:cubicBezTo>
                  <a:pt x="2294" y="2356"/>
                  <a:pt x="2344" y="2342"/>
                  <a:pt x="2388" y="2314"/>
                </a:cubicBezTo>
                <a:cubicBezTo>
                  <a:pt x="2479" y="2287"/>
                  <a:pt x="2552" y="2218"/>
                  <a:pt x="2584" y="2109"/>
                </a:cubicBezTo>
                <a:cubicBezTo>
                  <a:pt x="2593" y="2082"/>
                  <a:pt x="2579" y="2032"/>
                  <a:pt x="2552" y="2009"/>
                </a:cubicBezTo>
                <a:cubicBezTo>
                  <a:pt x="2479" y="1959"/>
                  <a:pt x="2415" y="1927"/>
                  <a:pt x="2329" y="1905"/>
                </a:cubicBezTo>
                <a:lnTo>
                  <a:pt x="2324" y="1905"/>
                </a:lnTo>
                <a:cubicBezTo>
                  <a:pt x="2220" y="1846"/>
                  <a:pt x="2111" y="1800"/>
                  <a:pt x="1979" y="1768"/>
                </a:cubicBezTo>
                <a:cubicBezTo>
                  <a:pt x="1971" y="1766"/>
                  <a:pt x="1964" y="1765"/>
                  <a:pt x="1956" y="1765"/>
                </a:cubicBezTo>
                <a:cubicBezTo>
                  <a:pt x="1928" y="1765"/>
                  <a:pt x="1900" y="1778"/>
                  <a:pt x="1879" y="1800"/>
                </a:cubicBezTo>
                <a:cubicBezTo>
                  <a:pt x="1842" y="1791"/>
                  <a:pt x="1811" y="1786"/>
                  <a:pt x="1774" y="1777"/>
                </a:cubicBezTo>
                <a:lnTo>
                  <a:pt x="1770" y="1777"/>
                </a:lnTo>
                <a:cubicBezTo>
                  <a:pt x="1774" y="1745"/>
                  <a:pt x="1783" y="1714"/>
                  <a:pt x="1788" y="1677"/>
                </a:cubicBezTo>
                <a:cubicBezTo>
                  <a:pt x="1788" y="1677"/>
                  <a:pt x="1788" y="1673"/>
                  <a:pt x="1788" y="1668"/>
                </a:cubicBezTo>
                <a:cubicBezTo>
                  <a:pt x="1797" y="1659"/>
                  <a:pt x="1806" y="1650"/>
                  <a:pt x="1811" y="1636"/>
                </a:cubicBezTo>
                <a:cubicBezTo>
                  <a:pt x="1879" y="1504"/>
                  <a:pt x="1906" y="1373"/>
                  <a:pt x="1892" y="1236"/>
                </a:cubicBezTo>
                <a:lnTo>
                  <a:pt x="1892" y="1236"/>
                </a:lnTo>
                <a:cubicBezTo>
                  <a:pt x="1919" y="1238"/>
                  <a:pt x="1946" y="1238"/>
                  <a:pt x="1973" y="1238"/>
                </a:cubicBezTo>
                <a:cubicBezTo>
                  <a:pt x="2123" y="1238"/>
                  <a:pt x="2273" y="1215"/>
                  <a:pt x="2415" y="1145"/>
                </a:cubicBezTo>
                <a:cubicBezTo>
                  <a:pt x="2525" y="1091"/>
                  <a:pt x="2493" y="954"/>
                  <a:pt x="2415" y="900"/>
                </a:cubicBezTo>
                <a:cubicBezTo>
                  <a:pt x="2475" y="850"/>
                  <a:pt x="2502" y="777"/>
                  <a:pt x="2475" y="672"/>
                </a:cubicBezTo>
                <a:cubicBezTo>
                  <a:pt x="2475" y="668"/>
                  <a:pt x="2470" y="663"/>
                  <a:pt x="2470" y="659"/>
                </a:cubicBezTo>
                <a:cubicBezTo>
                  <a:pt x="2475" y="609"/>
                  <a:pt x="2461" y="559"/>
                  <a:pt x="2434" y="522"/>
                </a:cubicBezTo>
                <a:cubicBezTo>
                  <a:pt x="2420" y="422"/>
                  <a:pt x="2361" y="327"/>
                  <a:pt x="2252" y="277"/>
                </a:cubicBezTo>
                <a:cubicBezTo>
                  <a:pt x="2215" y="258"/>
                  <a:pt x="2170" y="249"/>
                  <a:pt x="2124" y="245"/>
                </a:cubicBezTo>
                <a:cubicBezTo>
                  <a:pt x="2007" y="117"/>
                  <a:pt x="1834" y="8"/>
                  <a:pt x="1682" y="8"/>
                </a:cubicBezTo>
                <a:cubicBezTo>
                  <a:pt x="1639" y="8"/>
                  <a:pt x="1598" y="17"/>
                  <a:pt x="1560" y="36"/>
                </a:cubicBezTo>
                <a:cubicBezTo>
                  <a:pt x="1529" y="22"/>
                  <a:pt x="1492" y="13"/>
                  <a:pt x="1456" y="8"/>
                </a:cubicBezTo>
                <a:cubicBezTo>
                  <a:pt x="1425" y="4"/>
                  <a:pt x="1392" y="1"/>
                  <a:pt x="1359" y="1"/>
                </a:cubicBezTo>
                <a:close/>
              </a:path>
            </a:pathLst>
          </a:custGeom>
          <a:solidFill>
            <a:srgbClr val="F3CC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 name="Google Shape;2792;p71"/>
          <p:cNvSpPr/>
          <p:nvPr/>
        </p:nvSpPr>
        <p:spPr>
          <a:xfrm>
            <a:off x="5841100" y="327997"/>
            <a:ext cx="784526" cy="544266"/>
          </a:xfrm>
          <a:custGeom>
            <a:avLst/>
            <a:gdLst/>
            <a:ahLst/>
            <a:cxnLst/>
            <a:rect l="l" t="t" r="r" b="b"/>
            <a:pathLst>
              <a:path w="2971" h="2478" extrusionOk="0">
                <a:moveTo>
                  <a:pt x="1480" y="112"/>
                </a:moveTo>
                <a:cubicBezTo>
                  <a:pt x="1718" y="112"/>
                  <a:pt x="1978" y="194"/>
                  <a:pt x="2206" y="294"/>
                </a:cubicBezTo>
                <a:cubicBezTo>
                  <a:pt x="2211" y="299"/>
                  <a:pt x="2220" y="299"/>
                  <a:pt x="2229" y="304"/>
                </a:cubicBezTo>
                <a:cubicBezTo>
                  <a:pt x="2370" y="385"/>
                  <a:pt x="2493" y="481"/>
                  <a:pt x="2543" y="608"/>
                </a:cubicBezTo>
                <a:cubicBezTo>
                  <a:pt x="2611" y="790"/>
                  <a:pt x="2443" y="904"/>
                  <a:pt x="2225" y="949"/>
                </a:cubicBezTo>
                <a:cubicBezTo>
                  <a:pt x="2149" y="966"/>
                  <a:pt x="2066" y="974"/>
                  <a:pt x="1981" y="974"/>
                </a:cubicBezTo>
                <a:cubicBezTo>
                  <a:pt x="1765" y="974"/>
                  <a:pt x="1530" y="922"/>
                  <a:pt x="1338" y="831"/>
                </a:cubicBezTo>
                <a:cubicBezTo>
                  <a:pt x="988" y="658"/>
                  <a:pt x="815" y="335"/>
                  <a:pt x="1147" y="181"/>
                </a:cubicBezTo>
                <a:cubicBezTo>
                  <a:pt x="1248" y="132"/>
                  <a:pt x="1361" y="112"/>
                  <a:pt x="1480" y="112"/>
                </a:cubicBezTo>
                <a:close/>
                <a:moveTo>
                  <a:pt x="956" y="699"/>
                </a:moveTo>
                <a:lnTo>
                  <a:pt x="956" y="699"/>
                </a:lnTo>
                <a:cubicBezTo>
                  <a:pt x="1038" y="786"/>
                  <a:pt x="1147" y="863"/>
                  <a:pt x="1270" y="922"/>
                </a:cubicBezTo>
                <a:cubicBezTo>
                  <a:pt x="1283" y="927"/>
                  <a:pt x="1297" y="931"/>
                  <a:pt x="1310" y="940"/>
                </a:cubicBezTo>
                <a:cubicBezTo>
                  <a:pt x="1324" y="945"/>
                  <a:pt x="1342" y="954"/>
                  <a:pt x="1356" y="958"/>
                </a:cubicBezTo>
                <a:cubicBezTo>
                  <a:pt x="1429" y="981"/>
                  <a:pt x="1506" y="1004"/>
                  <a:pt x="1588" y="1027"/>
                </a:cubicBezTo>
                <a:cubicBezTo>
                  <a:pt x="1592" y="1027"/>
                  <a:pt x="1602" y="1031"/>
                  <a:pt x="1611" y="1031"/>
                </a:cubicBezTo>
                <a:cubicBezTo>
                  <a:pt x="1661" y="1045"/>
                  <a:pt x="1711" y="1054"/>
                  <a:pt x="1761" y="1063"/>
                </a:cubicBezTo>
                <a:lnTo>
                  <a:pt x="1770" y="1063"/>
                </a:lnTo>
                <a:cubicBezTo>
                  <a:pt x="1852" y="1068"/>
                  <a:pt x="1933" y="1077"/>
                  <a:pt x="2015" y="1086"/>
                </a:cubicBezTo>
                <a:cubicBezTo>
                  <a:pt x="2197" y="1086"/>
                  <a:pt x="2366" y="1054"/>
                  <a:pt x="2506" y="990"/>
                </a:cubicBezTo>
                <a:lnTo>
                  <a:pt x="2506" y="990"/>
                </a:lnTo>
                <a:cubicBezTo>
                  <a:pt x="2470" y="1036"/>
                  <a:pt x="2429" y="1072"/>
                  <a:pt x="2384" y="1104"/>
                </a:cubicBezTo>
                <a:cubicBezTo>
                  <a:pt x="2379" y="1118"/>
                  <a:pt x="2366" y="1131"/>
                  <a:pt x="2347" y="1140"/>
                </a:cubicBezTo>
                <a:cubicBezTo>
                  <a:pt x="2284" y="1233"/>
                  <a:pt x="2047" y="1264"/>
                  <a:pt x="1956" y="1264"/>
                </a:cubicBezTo>
                <a:cubicBezTo>
                  <a:pt x="1949" y="1264"/>
                  <a:pt x="1943" y="1263"/>
                  <a:pt x="1938" y="1263"/>
                </a:cubicBezTo>
                <a:cubicBezTo>
                  <a:pt x="1711" y="1245"/>
                  <a:pt x="1420" y="1199"/>
                  <a:pt x="1242" y="1036"/>
                </a:cubicBezTo>
                <a:cubicBezTo>
                  <a:pt x="1110" y="949"/>
                  <a:pt x="1006" y="836"/>
                  <a:pt x="956" y="699"/>
                </a:cubicBezTo>
                <a:close/>
                <a:moveTo>
                  <a:pt x="1279" y="1222"/>
                </a:moveTo>
                <a:cubicBezTo>
                  <a:pt x="1379" y="1263"/>
                  <a:pt x="1492" y="1290"/>
                  <a:pt x="1606" y="1313"/>
                </a:cubicBezTo>
                <a:cubicBezTo>
                  <a:pt x="1702" y="1327"/>
                  <a:pt x="1797" y="1345"/>
                  <a:pt x="1893" y="1354"/>
                </a:cubicBezTo>
                <a:cubicBezTo>
                  <a:pt x="1883" y="1422"/>
                  <a:pt x="1874" y="1490"/>
                  <a:pt x="1856" y="1563"/>
                </a:cubicBezTo>
                <a:cubicBezTo>
                  <a:pt x="1843" y="1631"/>
                  <a:pt x="1833" y="1718"/>
                  <a:pt x="1797" y="1781"/>
                </a:cubicBezTo>
                <a:cubicBezTo>
                  <a:pt x="1722" y="1911"/>
                  <a:pt x="1639" y="1959"/>
                  <a:pt x="1543" y="1959"/>
                </a:cubicBezTo>
                <a:cubicBezTo>
                  <a:pt x="1470" y="1959"/>
                  <a:pt x="1389" y="1932"/>
                  <a:pt x="1297" y="1891"/>
                </a:cubicBezTo>
                <a:cubicBezTo>
                  <a:pt x="1188" y="1841"/>
                  <a:pt x="1115" y="1804"/>
                  <a:pt x="1088" y="1700"/>
                </a:cubicBezTo>
                <a:cubicBezTo>
                  <a:pt x="1069" y="1622"/>
                  <a:pt x="1101" y="1554"/>
                  <a:pt x="1142" y="1486"/>
                </a:cubicBezTo>
                <a:cubicBezTo>
                  <a:pt x="1151" y="1477"/>
                  <a:pt x="1156" y="1463"/>
                  <a:pt x="1160" y="1454"/>
                </a:cubicBezTo>
                <a:cubicBezTo>
                  <a:pt x="1165" y="1440"/>
                  <a:pt x="1169" y="1431"/>
                  <a:pt x="1174" y="1422"/>
                </a:cubicBezTo>
                <a:cubicBezTo>
                  <a:pt x="1210" y="1354"/>
                  <a:pt x="1242" y="1290"/>
                  <a:pt x="1279" y="1222"/>
                </a:cubicBezTo>
                <a:close/>
                <a:moveTo>
                  <a:pt x="382" y="1319"/>
                </a:moveTo>
                <a:cubicBezTo>
                  <a:pt x="402" y="1319"/>
                  <a:pt x="422" y="1322"/>
                  <a:pt x="442" y="1327"/>
                </a:cubicBezTo>
                <a:cubicBezTo>
                  <a:pt x="465" y="1327"/>
                  <a:pt x="487" y="1331"/>
                  <a:pt x="510" y="1336"/>
                </a:cubicBezTo>
                <a:lnTo>
                  <a:pt x="515" y="1336"/>
                </a:lnTo>
                <a:cubicBezTo>
                  <a:pt x="674" y="1340"/>
                  <a:pt x="878" y="1413"/>
                  <a:pt x="1029" y="1472"/>
                </a:cubicBezTo>
                <a:cubicBezTo>
                  <a:pt x="992" y="1540"/>
                  <a:pt x="956" y="1613"/>
                  <a:pt x="960" y="1686"/>
                </a:cubicBezTo>
                <a:cubicBezTo>
                  <a:pt x="974" y="1868"/>
                  <a:pt x="1188" y="1959"/>
                  <a:pt x="1360" y="2013"/>
                </a:cubicBezTo>
                <a:cubicBezTo>
                  <a:pt x="1435" y="2038"/>
                  <a:pt x="1501" y="2050"/>
                  <a:pt x="1560" y="2050"/>
                </a:cubicBezTo>
                <a:cubicBezTo>
                  <a:pt x="1727" y="2050"/>
                  <a:pt x="1834" y="1958"/>
                  <a:pt x="1902" y="1827"/>
                </a:cubicBezTo>
                <a:cubicBezTo>
                  <a:pt x="2047" y="1868"/>
                  <a:pt x="2247" y="1922"/>
                  <a:pt x="2379" y="2009"/>
                </a:cubicBezTo>
                <a:lnTo>
                  <a:pt x="2384" y="2009"/>
                </a:lnTo>
                <a:cubicBezTo>
                  <a:pt x="2425" y="2018"/>
                  <a:pt x="2452" y="2036"/>
                  <a:pt x="2466" y="2059"/>
                </a:cubicBezTo>
                <a:lnTo>
                  <a:pt x="2479" y="2068"/>
                </a:lnTo>
                <a:lnTo>
                  <a:pt x="2493" y="2073"/>
                </a:lnTo>
                <a:cubicBezTo>
                  <a:pt x="2625" y="2100"/>
                  <a:pt x="2629" y="2236"/>
                  <a:pt x="2547" y="2286"/>
                </a:cubicBezTo>
                <a:cubicBezTo>
                  <a:pt x="2534" y="2295"/>
                  <a:pt x="2516" y="2304"/>
                  <a:pt x="2497" y="2309"/>
                </a:cubicBezTo>
                <a:cubicBezTo>
                  <a:pt x="2484" y="2318"/>
                  <a:pt x="2466" y="2323"/>
                  <a:pt x="2443" y="2327"/>
                </a:cubicBezTo>
                <a:cubicBezTo>
                  <a:pt x="2361" y="2364"/>
                  <a:pt x="2225" y="2373"/>
                  <a:pt x="2134" y="2377"/>
                </a:cubicBezTo>
                <a:cubicBezTo>
                  <a:pt x="2093" y="2380"/>
                  <a:pt x="2053" y="2381"/>
                  <a:pt x="2012" y="2381"/>
                </a:cubicBezTo>
                <a:cubicBezTo>
                  <a:pt x="1742" y="2381"/>
                  <a:pt x="1466" y="2330"/>
                  <a:pt x="1201" y="2259"/>
                </a:cubicBezTo>
                <a:cubicBezTo>
                  <a:pt x="906" y="2177"/>
                  <a:pt x="592" y="2068"/>
                  <a:pt x="365" y="1872"/>
                </a:cubicBezTo>
                <a:cubicBezTo>
                  <a:pt x="296" y="1813"/>
                  <a:pt x="210" y="1736"/>
                  <a:pt x="187" y="1654"/>
                </a:cubicBezTo>
                <a:cubicBezTo>
                  <a:pt x="160" y="1622"/>
                  <a:pt x="151" y="1595"/>
                  <a:pt x="160" y="1568"/>
                </a:cubicBezTo>
                <a:cubicBezTo>
                  <a:pt x="155" y="1554"/>
                  <a:pt x="155" y="1545"/>
                  <a:pt x="155" y="1531"/>
                </a:cubicBezTo>
                <a:cubicBezTo>
                  <a:pt x="155" y="1477"/>
                  <a:pt x="178" y="1427"/>
                  <a:pt x="224" y="1399"/>
                </a:cubicBezTo>
                <a:cubicBezTo>
                  <a:pt x="237" y="1377"/>
                  <a:pt x="255" y="1359"/>
                  <a:pt x="278" y="1345"/>
                </a:cubicBezTo>
                <a:cubicBezTo>
                  <a:pt x="310" y="1327"/>
                  <a:pt x="346" y="1319"/>
                  <a:pt x="382" y="1319"/>
                </a:cubicBezTo>
                <a:close/>
                <a:moveTo>
                  <a:pt x="1425" y="1"/>
                </a:moveTo>
                <a:cubicBezTo>
                  <a:pt x="1233" y="1"/>
                  <a:pt x="1058" y="44"/>
                  <a:pt x="928" y="153"/>
                </a:cubicBezTo>
                <a:cubicBezTo>
                  <a:pt x="856" y="208"/>
                  <a:pt x="819" y="276"/>
                  <a:pt x="810" y="344"/>
                </a:cubicBezTo>
                <a:cubicBezTo>
                  <a:pt x="806" y="349"/>
                  <a:pt x="806" y="354"/>
                  <a:pt x="801" y="358"/>
                </a:cubicBezTo>
                <a:cubicBezTo>
                  <a:pt x="706" y="781"/>
                  <a:pt x="883" y="1036"/>
                  <a:pt x="1179" y="1181"/>
                </a:cubicBezTo>
                <a:cubicBezTo>
                  <a:pt x="1142" y="1249"/>
                  <a:pt x="1106" y="1318"/>
                  <a:pt x="1069" y="1390"/>
                </a:cubicBezTo>
                <a:cubicBezTo>
                  <a:pt x="899" y="1328"/>
                  <a:pt x="614" y="1238"/>
                  <a:pt x="387" y="1238"/>
                </a:cubicBezTo>
                <a:cubicBezTo>
                  <a:pt x="201" y="1238"/>
                  <a:pt x="53" y="1298"/>
                  <a:pt x="37" y="1481"/>
                </a:cubicBezTo>
                <a:cubicBezTo>
                  <a:pt x="1" y="1900"/>
                  <a:pt x="642" y="2177"/>
                  <a:pt x="1010" y="2295"/>
                </a:cubicBezTo>
                <a:cubicBezTo>
                  <a:pt x="1029" y="2300"/>
                  <a:pt x="1047" y="2309"/>
                  <a:pt x="1069" y="2314"/>
                </a:cubicBezTo>
                <a:cubicBezTo>
                  <a:pt x="1065" y="2318"/>
                  <a:pt x="1065" y="2318"/>
                  <a:pt x="1060" y="2323"/>
                </a:cubicBezTo>
                <a:lnTo>
                  <a:pt x="1060" y="2327"/>
                </a:lnTo>
                <a:cubicBezTo>
                  <a:pt x="1074" y="2327"/>
                  <a:pt x="1088" y="2332"/>
                  <a:pt x="1106" y="2336"/>
                </a:cubicBezTo>
                <a:cubicBezTo>
                  <a:pt x="1124" y="2341"/>
                  <a:pt x="1142" y="2345"/>
                  <a:pt x="1160" y="2350"/>
                </a:cubicBezTo>
                <a:lnTo>
                  <a:pt x="1169" y="2350"/>
                </a:lnTo>
                <a:cubicBezTo>
                  <a:pt x="1169" y="2345"/>
                  <a:pt x="1169" y="2345"/>
                  <a:pt x="1169" y="2341"/>
                </a:cubicBezTo>
                <a:cubicBezTo>
                  <a:pt x="1210" y="2354"/>
                  <a:pt x="1251" y="2364"/>
                  <a:pt x="1292" y="2377"/>
                </a:cubicBezTo>
                <a:cubicBezTo>
                  <a:pt x="1292" y="2377"/>
                  <a:pt x="1288" y="2377"/>
                  <a:pt x="1288" y="2382"/>
                </a:cubicBezTo>
                <a:cubicBezTo>
                  <a:pt x="1324" y="2395"/>
                  <a:pt x="1356" y="2404"/>
                  <a:pt x="1392" y="2414"/>
                </a:cubicBezTo>
                <a:cubicBezTo>
                  <a:pt x="1392" y="2409"/>
                  <a:pt x="1397" y="2404"/>
                  <a:pt x="1397" y="2400"/>
                </a:cubicBezTo>
                <a:cubicBezTo>
                  <a:pt x="1556" y="2436"/>
                  <a:pt x="1715" y="2459"/>
                  <a:pt x="1874" y="2468"/>
                </a:cubicBezTo>
                <a:cubicBezTo>
                  <a:pt x="1940" y="2473"/>
                  <a:pt x="2014" y="2477"/>
                  <a:pt x="2091" y="2477"/>
                </a:cubicBezTo>
                <a:cubicBezTo>
                  <a:pt x="2286" y="2477"/>
                  <a:pt x="2497" y="2451"/>
                  <a:pt x="2625" y="2350"/>
                </a:cubicBezTo>
                <a:cubicBezTo>
                  <a:pt x="2970" y="2077"/>
                  <a:pt x="2202" y="1818"/>
                  <a:pt x="1938" y="1741"/>
                </a:cubicBezTo>
                <a:cubicBezTo>
                  <a:pt x="1979" y="1627"/>
                  <a:pt x="2002" y="1490"/>
                  <a:pt x="2006" y="1363"/>
                </a:cubicBezTo>
                <a:cubicBezTo>
                  <a:pt x="2027" y="1364"/>
                  <a:pt x="2048" y="1364"/>
                  <a:pt x="2068" y="1364"/>
                </a:cubicBezTo>
                <a:cubicBezTo>
                  <a:pt x="2381" y="1364"/>
                  <a:pt x="2639" y="1259"/>
                  <a:pt x="2720" y="849"/>
                </a:cubicBezTo>
                <a:cubicBezTo>
                  <a:pt x="2720" y="826"/>
                  <a:pt x="2716" y="808"/>
                  <a:pt x="2707" y="790"/>
                </a:cubicBezTo>
                <a:cubicBezTo>
                  <a:pt x="2775" y="581"/>
                  <a:pt x="2525" y="331"/>
                  <a:pt x="2225" y="172"/>
                </a:cubicBezTo>
                <a:cubicBezTo>
                  <a:pt x="2211" y="165"/>
                  <a:pt x="2195" y="161"/>
                  <a:pt x="2183" y="161"/>
                </a:cubicBezTo>
                <a:cubicBezTo>
                  <a:pt x="2178" y="161"/>
                  <a:pt x="2174" y="161"/>
                  <a:pt x="2170" y="163"/>
                </a:cubicBezTo>
                <a:cubicBezTo>
                  <a:pt x="1932" y="69"/>
                  <a:pt x="1665" y="1"/>
                  <a:pt x="1425" y="1"/>
                </a:cubicBezTo>
                <a:close/>
              </a:path>
            </a:pathLst>
          </a:custGeom>
          <a:solidFill>
            <a:srgbClr val="4C4C4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 name="Google Shape;2793;p71"/>
          <p:cNvSpPr/>
          <p:nvPr/>
        </p:nvSpPr>
        <p:spPr>
          <a:xfrm>
            <a:off x="5928401" y="822154"/>
            <a:ext cx="289140" cy="307764"/>
          </a:xfrm>
          <a:custGeom>
            <a:avLst/>
            <a:gdLst/>
            <a:ahLst/>
            <a:cxnLst/>
            <a:rect l="l" t="t" r="r" b="b"/>
            <a:pathLst>
              <a:path w="683" h="1117" extrusionOk="0">
                <a:moveTo>
                  <a:pt x="359" y="1"/>
                </a:moveTo>
                <a:cubicBezTo>
                  <a:pt x="344" y="1"/>
                  <a:pt x="329" y="9"/>
                  <a:pt x="324" y="27"/>
                </a:cubicBezTo>
                <a:lnTo>
                  <a:pt x="10" y="1073"/>
                </a:lnTo>
                <a:cubicBezTo>
                  <a:pt x="1" y="1100"/>
                  <a:pt x="21" y="1117"/>
                  <a:pt x="43" y="1117"/>
                </a:cubicBezTo>
                <a:cubicBezTo>
                  <a:pt x="55" y="1117"/>
                  <a:pt x="68" y="1112"/>
                  <a:pt x="78" y="1100"/>
                </a:cubicBezTo>
                <a:cubicBezTo>
                  <a:pt x="305" y="800"/>
                  <a:pt x="501" y="477"/>
                  <a:pt x="669" y="141"/>
                </a:cubicBezTo>
                <a:cubicBezTo>
                  <a:pt x="683" y="114"/>
                  <a:pt x="661" y="82"/>
                  <a:pt x="638" y="82"/>
                </a:cubicBezTo>
                <a:cubicBezTo>
                  <a:pt x="630" y="82"/>
                  <a:pt x="622" y="86"/>
                  <a:pt x="615" y="95"/>
                </a:cubicBezTo>
                <a:cubicBezTo>
                  <a:pt x="601" y="109"/>
                  <a:pt x="587" y="127"/>
                  <a:pt x="578" y="141"/>
                </a:cubicBezTo>
                <a:cubicBezTo>
                  <a:pt x="574" y="118"/>
                  <a:pt x="560" y="104"/>
                  <a:pt x="542" y="104"/>
                </a:cubicBezTo>
                <a:cubicBezTo>
                  <a:pt x="537" y="100"/>
                  <a:pt x="533" y="91"/>
                  <a:pt x="524" y="86"/>
                </a:cubicBezTo>
                <a:cubicBezTo>
                  <a:pt x="524" y="86"/>
                  <a:pt x="519" y="82"/>
                  <a:pt x="515" y="77"/>
                </a:cubicBezTo>
                <a:cubicBezTo>
                  <a:pt x="510" y="75"/>
                  <a:pt x="506" y="74"/>
                  <a:pt x="501" y="74"/>
                </a:cubicBezTo>
                <a:cubicBezTo>
                  <a:pt x="496" y="74"/>
                  <a:pt x="492" y="75"/>
                  <a:pt x="487" y="77"/>
                </a:cubicBezTo>
                <a:cubicBezTo>
                  <a:pt x="481" y="71"/>
                  <a:pt x="473" y="68"/>
                  <a:pt x="464" y="68"/>
                </a:cubicBezTo>
                <a:cubicBezTo>
                  <a:pt x="452" y="68"/>
                  <a:pt x="440" y="73"/>
                  <a:pt x="433" y="86"/>
                </a:cubicBezTo>
                <a:cubicBezTo>
                  <a:pt x="428" y="91"/>
                  <a:pt x="428" y="95"/>
                  <a:pt x="424" y="104"/>
                </a:cubicBezTo>
                <a:cubicBezTo>
                  <a:pt x="419" y="86"/>
                  <a:pt x="401" y="77"/>
                  <a:pt x="387" y="77"/>
                </a:cubicBezTo>
                <a:cubicBezTo>
                  <a:pt x="387" y="68"/>
                  <a:pt x="392" y="54"/>
                  <a:pt x="396" y="45"/>
                </a:cubicBezTo>
                <a:cubicBezTo>
                  <a:pt x="405" y="18"/>
                  <a:pt x="382" y="1"/>
                  <a:pt x="359" y="1"/>
                </a:cubicBezTo>
                <a:close/>
              </a:path>
            </a:pathLst>
          </a:custGeom>
          <a:solidFill>
            <a:srgbClr val="4C4C4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 name="TextBox 13"/>
          <p:cNvSpPr txBox="1"/>
          <p:nvPr/>
        </p:nvSpPr>
        <p:spPr>
          <a:xfrm>
            <a:off x="2590339" y="4709640"/>
            <a:ext cx="8070574" cy="923330"/>
          </a:xfrm>
          <a:prstGeom prst="rect">
            <a:avLst/>
          </a:prstGeom>
          <a:noFill/>
        </p:spPr>
        <p:txBody>
          <a:bodyPr wrap="square" rtlCol="0">
            <a:spAutoFit/>
          </a:bodyPr>
          <a:lstStyle/>
          <a:p>
            <a:r>
              <a:rPr lang="en-US" sz="5400" dirty="0">
                <a:solidFill>
                  <a:srgbClr val="241826"/>
                </a:solidFill>
                <a:latin typeface="Comic Sans MS" panose="030F0702030302020204" pitchFamily="66" charset="0"/>
              </a:rPr>
              <a:t>We …….. speak English.</a:t>
            </a:r>
          </a:p>
        </p:txBody>
      </p:sp>
      <p:sp>
        <p:nvSpPr>
          <p:cNvPr id="16" name="Right Arrow 15">
            <a:hlinkClick r:id="rId4" action="ppaction://hlinksldjump"/>
          </p:cNvPr>
          <p:cNvSpPr/>
          <p:nvPr/>
        </p:nvSpPr>
        <p:spPr>
          <a:xfrm>
            <a:off x="11181850" y="6272077"/>
            <a:ext cx="954156" cy="484632"/>
          </a:xfrm>
          <a:prstGeom prst="rightArrow">
            <a:avLst>
              <a:gd name="adj1" fmla="val 66407"/>
              <a:gd name="adj2" fmla="val 50000"/>
            </a:avLst>
          </a:prstGeom>
          <a:solidFill>
            <a:srgbClr val="336699"/>
          </a:solidFill>
          <a:ln>
            <a:solidFill>
              <a:srgbClr val="33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FFFF"/>
                </a:solidFill>
                <a:latin typeface="Comic Sans MS" panose="030F0702030302020204" pitchFamily="66" charset="0"/>
              </a:rPr>
              <a:t>Back</a:t>
            </a:r>
          </a:p>
        </p:txBody>
      </p:sp>
      <p:sp>
        <p:nvSpPr>
          <p:cNvPr id="17" name="TextBox 16"/>
          <p:cNvSpPr txBox="1"/>
          <p:nvPr/>
        </p:nvSpPr>
        <p:spPr>
          <a:xfrm>
            <a:off x="3978669" y="4683136"/>
            <a:ext cx="1257075" cy="923330"/>
          </a:xfrm>
          <a:prstGeom prst="rect">
            <a:avLst/>
          </a:prstGeom>
          <a:noFill/>
        </p:spPr>
        <p:txBody>
          <a:bodyPr wrap="none" rtlCol="0">
            <a:spAutoFit/>
          </a:bodyPr>
          <a:lstStyle/>
          <a:p>
            <a:r>
              <a:rPr lang="en-US" sz="5400" dirty="0">
                <a:solidFill>
                  <a:srgbClr val="FF0000"/>
                </a:solidFill>
                <a:latin typeface="Comic Sans MS" panose="030F0702030302020204" pitchFamily="66" charset="0"/>
              </a:rPr>
              <a:t>can</a:t>
            </a: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1978" y="1234604"/>
            <a:ext cx="5564780" cy="3341619"/>
          </a:xfrm>
          <a:prstGeom prst="rect">
            <a:avLst/>
          </a:prstGeom>
        </p:spPr>
      </p:pic>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949" y="5136935"/>
            <a:ext cx="2804405" cy="1521903"/>
          </a:xfrm>
          <a:prstGeom prst="rect">
            <a:avLst/>
          </a:prstGeom>
        </p:spPr>
      </p:pic>
      <p:pic>
        <p:nvPicPr>
          <p:cNvPr id="15" name="Picture 14">
            <a:extLst>
              <a:ext uri="{FF2B5EF4-FFF2-40B4-BE49-F238E27FC236}">
                <a16:creationId xmlns:a16="http://schemas.microsoft.com/office/drawing/2014/main" id="{77288C4A-6247-4C91-B74B-A38CDBD71BE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1034062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956603" y="437110"/>
            <a:ext cx="10325686" cy="5834967"/>
          </a:xfrm>
          <a:prstGeom prst="round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Google Shape;2790;p71"/>
          <p:cNvSpPr/>
          <p:nvPr/>
        </p:nvSpPr>
        <p:spPr>
          <a:xfrm>
            <a:off x="6268840" y="818077"/>
            <a:ext cx="288881" cy="97080"/>
          </a:xfrm>
          <a:custGeom>
            <a:avLst/>
            <a:gdLst/>
            <a:ahLst/>
            <a:cxnLst/>
            <a:rect l="l" t="t" r="r" b="b"/>
            <a:pathLst>
              <a:path w="1094" h="442" extrusionOk="0">
                <a:moveTo>
                  <a:pt x="929" y="0"/>
                </a:moveTo>
                <a:cubicBezTo>
                  <a:pt x="904" y="0"/>
                  <a:pt x="877" y="10"/>
                  <a:pt x="854" y="34"/>
                </a:cubicBezTo>
                <a:cubicBezTo>
                  <a:pt x="763" y="121"/>
                  <a:pt x="663" y="203"/>
                  <a:pt x="541" y="221"/>
                </a:cubicBezTo>
                <a:cubicBezTo>
                  <a:pt x="522" y="224"/>
                  <a:pt x="503" y="226"/>
                  <a:pt x="486" y="226"/>
                </a:cubicBezTo>
                <a:cubicBezTo>
                  <a:pt x="385" y="226"/>
                  <a:pt x="303" y="174"/>
                  <a:pt x="218" y="116"/>
                </a:cubicBezTo>
                <a:cubicBezTo>
                  <a:pt x="198" y="104"/>
                  <a:pt x="179" y="99"/>
                  <a:pt x="160" y="99"/>
                </a:cubicBezTo>
                <a:cubicBezTo>
                  <a:pt x="65" y="99"/>
                  <a:pt x="1" y="247"/>
                  <a:pt x="104" y="312"/>
                </a:cubicBezTo>
                <a:cubicBezTo>
                  <a:pt x="236" y="399"/>
                  <a:pt x="368" y="441"/>
                  <a:pt x="496" y="441"/>
                </a:cubicBezTo>
                <a:cubicBezTo>
                  <a:pt x="679" y="441"/>
                  <a:pt x="855" y="355"/>
                  <a:pt x="1013" y="194"/>
                </a:cubicBezTo>
                <a:cubicBezTo>
                  <a:pt x="1094" y="113"/>
                  <a:pt x="1016" y="0"/>
                  <a:pt x="929" y="0"/>
                </a:cubicBezTo>
                <a:close/>
              </a:path>
            </a:pathLst>
          </a:custGeom>
          <a:solidFill>
            <a:srgbClr val="6E6A5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 name="Google Shape;2791;p71"/>
          <p:cNvSpPr/>
          <p:nvPr/>
        </p:nvSpPr>
        <p:spPr>
          <a:xfrm>
            <a:off x="5928192" y="343854"/>
            <a:ext cx="684714" cy="526476"/>
          </a:xfrm>
          <a:custGeom>
            <a:avLst/>
            <a:gdLst/>
            <a:ahLst/>
            <a:cxnLst/>
            <a:rect l="l" t="t" r="r" b="b"/>
            <a:pathLst>
              <a:path w="2593" h="2397" extrusionOk="0">
                <a:moveTo>
                  <a:pt x="1256" y="827"/>
                </a:moveTo>
                <a:lnTo>
                  <a:pt x="1256" y="827"/>
                </a:lnTo>
                <a:cubicBezTo>
                  <a:pt x="1288" y="841"/>
                  <a:pt x="1319" y="850"/>
                  <a:pt x="1351" y="859"/>
                </a:cubicBezTo>
                <a:cubicBezTo>
                  <a:pt x="1351" y="863"/>
                  <a:pt x="1347" y="868"/>
                  <a:pt x="1342" y="872"/>
                </a:cubicBezTo>
                <a:cubicBezTo>
                  <a:pt x="1310" y="859"/>
                  <a:pt x="1278" y="845"/>
                  <a:pt x="1256" y="827"/>
                </a:cubicBezTo>
                <a:close/>
                <a:moveTo>
                  <a:pt x="1359" y="1"/>
                </a:moveTo>
                <a:cubicBezTo>
                  <a:pt x="1265" y="1"/>
                  <a:pt x="1170" y="24"/>
                  <a:pt x="1119" y="95"/>
                </a:cubicBezTo>
                <a:cubicBezTo>
                  <a:pt x="1087" y="104"/>
                  <a:pt x="1056" y="117"/>
                  <a:pt x="1028" y="136"/>
                </a:cubicBezTo>
                <a:cubicBezTo>
                  <a:pt x="1006" y="149"/>
                  <a:pt x="992" y="163"/>
                  <a:pt x="978" y="177"/>
                </a:cubicBezTo>
                <a:cubicBezTo>
                  <a:pt x="837" y="254"/>
                  <a:pt x="765" y="408"/>
                  <a:pt x="883" y="577"/>
                </a:cubicBezTo>
                <a:cubicBezTo>
                  <a:pt x="896" y="595"/>
                  <a:pt x="915" y="613"/>
                  <a:pt x="933" y="631"/>
                </a:cubicBezTo>
                <a:cubicBezTo>
                  <a:pt x="901" y="663"/>
                  <a:pt x="883" y="713"/>
                  <a:pt x="906" y="772"/>
                </a:cubicBezTo>
                <a:cubicBezTo>
                  <a:pt x="956" y="922"/>
                  <a:pt x="1037" y="1022"/>
                  <a:pt x="1142" y="1086"/>
                </a:cubicBezTo>
                <a:cubicBezTo>
                  <a:pt x="1074" y="1182"/>
                  <a:pt x="1019" y="1291"/>
                  <a:pt x="992" y="1395"/>
                </a:cubicBezTo>
                <a:cubicBezTo>
                  <a:pt x="974" y="1386"/>
                  <a:pt x="960" y="1377"/>
                  <a:pt x="942" y="1373"/>
                </a:cubicBezTo>
                <a:cubicBezTo>
                  <a:pt x="878" y="1318"/>
                  <a:pt x="787" y="1277"/>
                  <a:pt x="696" y="1263"/>
                </a:cubicBezTo>
                <a:cubicBezTo>
                  <a:pt x="619" y="1231"/>
                  <a:pt x="540" y="1210"/>
                  <a:pt x="463" y="1210"/>
                </a:cubicBezTo>
                <a:cubicBezTo>
                  <a:pt x="409" y="1210"/>
                  <a:pt x="356" y="1221"/>
                  <a:pt x="305" y="1245"/>
                </a:cubicBezTo>
                <a:cubicBezTo>
                  <a:pt x="278" y="1254"/>
                  <a:pt x="251" y="1263"/>
                  <a:pt x="228" y="1282"/>
                </a:cubicBezTo>
                <a:cubicBezTo>
                  <a:pt x="160" y="1282"/>
                  <a:pt x="96" y="1313"/>
                  <a:pt x="55" y="1395"/>
                </a:cubicBezTo>
                <a:cubicBezTo>
                  <a:pt x="1" y="1509"/>
                  <a:pt x="32" y="1618"/>
                  <a:pt x="110" y="1700"/>
                </a:cubicBezTo>
                <a:cubicBezTo>
                  <a:pt x="151" y="1768"/>
                  <a:pt x="246" y="1850"/>
                  <a:pt x="346" y="1896"/>
                </a:cubicBezTo>
                <a:cubicBezTo>
                  <a:pt x="428" y="2096"/>
                  <a:pt x="801" y="2187"/>
                  <a:pt x="1074" y="2223"/>
                </a:cubicBezTo>
                <a:cubicBezTo>
                  <a:pt x="1151" y="2268"/>
                  <a:pt x="1238" y="2305"/>
                  <a:pt x="1329" y="2328"/>
                </a:cubicBezTo>
                <a:cubicBezTo>
                  <a:pt x="1338" y="2331"/>
                  <a:pt x="1348" y="2333"/>
                  <a:pt x="1357" y="2333"/>
                </a:cubicBezTo>
                <a:cubicBezTo>
                  <a:pt x="1370" y="2333"/>
                  <a:pt x="1382" y="2330"/>
                  <a:pt x="1392" y="2328"/>
                </a:cubicBezTo>
                <a:cubicBezTo>
                  <a:pt x="1442" y="2337"/>
                  <a:pt x="1492" y="2346"/>
                  <a:pt x="1542" y="2350"/>
                </a:cubicBezTo>
                <a:cubicBezTo>
                  <a:pt x="1650" y="2382"/>
                  <a:pt x="1754" y="2397"/>
                  <a:pt x="1870" y="2397"/>
                </a:cubicBezTo>
                <a:cubicBezTo>
                  <a:pt x="1886" y="2397"/>
                  <a:pt x="1903" y="2396"/>
                  <a:pt x="1920" y="2396"/>
                </a:cubicBezTo>
                <a:cubicBezTo>
                  <a:pt x="1938" y="2396"/>
                  <a:pt x="1956" y="2391"/>
                  <a:pt x="1970" y="2382"/>
                </a:cubicBezTo>
                <a:cubicBezTo>
                  <a:pt x="1996" y="2385"/>
                  <a:pt x="2023" y="2386"/>
                  <a:pt x="2049" y="2386"/>
                </a:cubicBezTo>
                <a:cubicBezTo>
                  <a:pt x="2114" y="2386"/>
                  <a:pt x="2176" y="2377"/>
                  <a:pt x="2224" y="2355"/>
                </a:cubicBezTo>
                <a:cubicBezTo>
                  <a:pt x="2231" y="2355"/>
                  <a:pt x="2238" y="2356"/>
                  <a:pt x="2245" y="2356"/>
                </a:cubicBezTo>
                <a:cubicBezTo>
                  <a:pt x="2294" y="2356"/>
                  <a:pt x="2344" y="2342"/>
                  <a:pt x="2388" y="2314"/>
                </a:cubicBezTo>
                <a:cubicBezTo>
                  <a:pt x="2479" y="2287"/>
                  <a:pt x="2552" y="2218"/>
                  <a:pt x="2584" y="2109"/>
                </a:cubicBezTo>
                <a:cubicBezTo>
                  <a:pt x="2593" y="2082"/>
                  <a:pt x="2579" y="2032"/>
                  <a:pt x="2552" y="2009"/>
                </a:cubicBezTo>
                <a:cubicBezTo>
                  <a:pt x="2479" y="1959"/>
                  <a:pt x="2415" y="1927"/>
                  <a:pt x="2329" y="1905"/>
                </a:cubicBezTo>
                <a:lnTo>
                  <a:pt x="2324" y="1905"/>
                </a:lnTo>
                <a:cubicBezTo>
                  <a:pt x="2220" y="1846"/>
                  <a:pt x="2111" y="1800"/>
                  <a:pt x="1979" y="1768"/>
                </a:cubicBezTo>
                <a:cubicBezTo>
                  <a:pt x="1971" y="1766"/>
                  <a:pt x="1964" y="1765"/>
                  <a:pt x="1956" y="1765"/>
                </a:cubicBezTo>
                <a:cubicBezTo>
                  <a:pt x="1928" y="1765"/>
                  <a:pt x="1900" y="1778"/>
                  <a:pt x="1879" y="1800"/>
                </a:cubicBezTo>
                <a:cubicBezTo>
                  <a:pt x="1842" y="1791"/>
                  <a:pt x="1811" y="1786"/>
                  <a:pt x="1774" y="1777"/>
                </a:cubicBezTo>
                <a:lnTo>
                  <a:pt x="1770" y="1777"/>
                </a:lnTo>
                <a:cubicBezTo>
                  <a:pt x="1774" y="1745"/>
                  <a:pt x="1783" y="1714"/>
                  <a:pt x="1788" y="1677"/>
                </a:cubicBezTo>
                <a:cubicBezTo>
                  <a:pt x="1788" y="1677"/>
                  <a:pt x="1788" y="1673"/>
                  <a:pt x="1788" y="1668"/>
                </a:cubicBezTo>
                <a:cubicBezTo>
                  <a:pt x="1797" y="1659"/>
                  <a:pt x="1806" y="1650"/>
                  <a:pt x="1811" y="1636"/>
                </a:cubicBezTo>
                <a:cubicBezTo>
                  <a:pt x="1879" y="1504"/>
                  <a:pt x="1906" y="1373"/>
                  <a:pt x="1892" y="1236"/>
                </a:cubicBezTo>
                <a:lnTo>
                  <a:pt x="1892" y="1236"/>
                </a:lnTo>
                <a:cubicBezTo>
                  <a:pt x="1919" y="1238"/>
                  <a:pt x="1946" y="1238"/>
                  <a:pt x="1973" y="1238"/>
                </a:cubicBezTo>
                <a:cubicBezTo>
                  <a:pt x="2123" y="1238"/>
                  <a:pt x="2273" y="1215"/>
                  <a:pt x="2415" y="1145"/>
                </a:cubicBezTo>
                <a:cubicBezTo>
                  <a:pt x="2525" y="1091"/>
                  <a:pt x="2493" y="954"/>
                  <a:pt x="2415" y="900"/>
                </a:cubicBezTo>
                <a:cubicBezTo>
                  <a:pt x="2475" y="850"/>
                  <a:pt x="2502" y="777"/>
                  <a:pt x="2475" y="672"/>
                </a:cubicBezTo>
                <a:cubicBezTo>
                  <a:pt x="2475" y="668"/>
                  <a:pt x="2470" y="663"/>
                  <a:pt x="2470" y="659"/>
                </a:cubicBezTo>
                <a:cubicBezTo>
                  <a:pt x="2475" y="609"/>
                  <a:pt x="2461" y="559"/>
                  <a:pt x="2434" y="522"/>
                </a:cubicBezTo>
                <a:cubicBezTo>
                  <a:pt x="2420" y="422"/>
                  <a:pt x="2361" y="327"/>
                  <a:pt x="2252" y="277"/>
                </a:cubicBezTo>
                <a:cubicBezTo>
                  <a:pt x="2215" y="258"/>
                  <a:pt x="2170" y="249"/>
                  <a:pt x="2124" y="245"/>
                </a:cubicBezTo>
                <a:cubicBezTo>
                  <a:pt x="2007" y="117"/>
                  <a:pt x="1834" y="8"/>
                  <a:pt x="1682" y="8"/>
                </a:cubicBezTo>
                <a:cubicBezTo>
                  <a:pt x="1639" y="8"/>
                  <a:pt x="1598" y="17"/>
                  <a:pt x="1560" y="36"/>
                </a:cubicBezTo>
                <a:cubicBezTo>
                  <a:pt x="1529" y="22"/>
                  <a:pt x="1492" y="13"/>
                  <a:pt x="1456" y="8"/>
                </a:cubicBezTo>
                <a:cubicBezTo>
                  <a:pt x="1425" y="4"/>
                  <a:pt x="1392" y="1"/>
                  <a:pt x="1359" y="1"/>
                </a:cubicBezTo>
                <a:close/>
              </a:path>
            </a:pathLst>
          </a:custGeom>
          <a:solidFill>
            <a:srgbClr val="F3CC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 name="Google Shape;2792;p71"/>
          <p:cNvSpPr/>
          <p:nvPr/>
        </p:nvSpPr>
        <p:spPr>
          <a:xfrm>
            <a:off x="5841100" y="327997"/>
            <a:ext cx="784526" cy="544266"/>
          </a:xfrm>
          <a:custGeom>
            <a:avLst/>
            <a:gdLst/>
            <a:ahLst/>
            <a:cxnLst/>
            <a:rect l="l" t="t" r="r" b="b"/>
            <a:pathLst>
              <a:path w="2971" h="2478" extrusionOk="0">
                <a:moveTo>
                  <a:pt x="1480" y="112"/>
                </a:moveTo>
                <a:cubicBezTo>
                  <a:pt x="1718" y="112"/>
                  <a:pt x="1978" y="194"/>
                  <a:pt x="2206" y="294"/>
                </a:cubicBezTo>
                <a:cubicBezTo>
                  <a:pt x="2211" y="299"/>
                  <a:pt x="2220" y="299"/>
                  <a:pt x="2229" y="304"/>
                </a:cubicBezTo>
                <a:cubicBezTo>
                  <a:pt x="2370" y="385"/>
                  <a:pt x="2493" y="481"/>
                  <a:pt x="2543" y="608"/>
                </a:cubicBezTo>
                <a:cubicBezTo>
                  <a:pt x="2611" y="790"/>
                  <a:pt x="2443" y="904"/>
                  <a:pt x="2225" y="949"/>
                </a:cubicBezTo>
                <a:cubicBezTo>
                  <a:pt x="2149" y="966"/>
                  <a:pt x="2066" y="974"/>
                  <a:pt x="1981" y="974"/>
                </a:cubicBezTo>
                <a:cubicBezTo>
                  <a:pt x="1765" y="974"/>
                  <a:pt x="1530" y="922"/>
                  <a:pt x="1338" y="831"/>
                </a:cubicBezTo>
                <a:cubicBezTo>
                  <a:pt x="988" y="658"/>
                  <a:pt x="815" y="335"/>
                  <a:pt x="1147" y="181"/>
                </a:cubicBezTo>
                <a:cubicBezTo>
                  <a:pt x="1248" y="132"/>
                  <a:pt x="1361" y="112"/>
                  <a:pt x="1480" y="112"/>
                </a:cubicBezTo>
                <a:close/>
                <a:moveTo>
                  <a:pt x="956" y="699"/>
                </a:moveTo>
                <a:lnTo>
                  <a:pt x="956" y="699"/>
                </a:lnTo>
                <a:cubicBezTo>
                  <a:pt x="1038" y="786"/>
                  <a:pt x="1147" y="863"/>
                  <a:pt x="1270" y="922"/>
                </a:cubicBezTo>
                <a:cubicBezTo>
                  <a:pt x="1283" y="927"/>
                  <a:pt x="1297" y="931"/>
                  <a:pt x="1310" y="940"/>
                </a:cubicBezTo>
                <a:cubicBezTo>
                  <a:pt x="1324" y="945"/>
                  <a:pt x="1342" y="954"/>
                  <a:pt x="1356" y="958"/>
                </a:cubicBezTo>
                <a:cubicBezTo>
                  <a:pt x="1429" y="981"/>
                  <a:pt x="1506" y="1004"/>
                  <a:pt x="1588" y="1027"/>
                </a:cubicBezTo>
                <a:cubicBezTo>
                  <a:pt x="1592" y="1027"/>
                  <a:pt x="1602" y="1031"/>
                  <a:pt x="1611" y="1031"/>
                </a:cubicBezTo>
                <a:cubicBezTo>
                  <a:pt x="1661" y="1045"/>
                  <a:pt x="1711" y="1054"/>
                  <a:pt x="1761" y="1063"/>
                </a:cubicBezTo>
                <a:lnTo>
                  <a:pt x="1770" y="1063"/>
                </a:lnTo>
                <a:cubicBezTo>
                  <a:pt x="1852" y="1068"/>
                  <a:pt x="1933" y="1077"/>
                  <a:pt x="2015" y="1086"/>
                </a:cubicBezTo>
                <a:cubicBezTo>
                  <a:pt x="2197" y="1086"/>
                  <a:pt x="2366" y="1054"/>
                  <a:pt x="2506" y="990"/>
                </a:cubicBezTo>
                <a:lnTo>
                  <a:pt x="2506" y="990"/>
                </a:lnTo>
                <a:cubicBezTo>
                  <a:pt x="2470" y="1036"/>
                  <a:pt x="2429" y="1072"/>
                  <a:pt x="2384" y="1104"/>
                </a:cubicBezTo>
                <a:cubicBezTo>
                  <a:pt x="2379" y="1118"/>
                  <a:pt x="2366" y="1131"/>
                  <a:pt x="2347" y="1140"/>
                </a:cubicBezTo>
                <a:cubicBezTo>
                  <a:pt x="2284" y="1233"/>
                  <a:pt x="2047" y="1264"/>
                  <a:pt x="1956" y="1264"/>
                </a:cubicBezTo>
                <a:cubicBezTo>
                  <a:pt x="1949" y="1264"/>
                  <a:pt x="1943" y="1263"/>
                  <a:pt x="1938" y="1263"/>
                </a:cubicBezTo>
                <a:cubicBezTo>
                  <a:pt x="1711" y="1245"/>
                  <a:pt x="1420" y="1199"/>
                  <a:pt x="1242" y="1036"/>
                </a:cubicBezTo>
                <a:cubicBezTo>
                  <a:pt x="1110" y="949"/>
                  <a:pt x="1006" y="836"/>
                  <a:pt x="956" y="699"/>
                </a:cubicBezTo>
                <a:close/>
                <a:moveTo>
                  <a:pt x="1279" y="1222"/>
                </a:moveTo>
                <a:cubicBezTo>
                  <a:pt x="1379" y="1263"/>
                  <a:pt x="1492" y="1290"/>
                  <a:pt x="1606" y="1313"/>
                </a:cubicBezTo>
                <a:cubicBezTo>
                  <a:pt x="1702" y="1327"/>
                  <a:pt x="1797" y="1345"/>
                  <a:pt x="1893" y="1354"/>
                </a:cubicBezTo>
                <a:cubicBezTo>
                  <a:pt x="1883" y="1422"/>
                  <a:pt x="1874" y="1490"/>
                  <a:pt x="1856" y="1563"/>
                </a:cubicBezTo>
                <a:cubicBezTo>
                  <a:pt x="1843" y="1631"/>
                  <a:pt x="1833" y="1718"/>
                  <a:pt x="1797" y="1781"/>
                </a:cubicBezTo>
                <a:cubicBezTo>
                  <a:pt x="1722" y="1911"/>
                  <a:pt x="1639" y="1959"/>
                  <a:pt x="1543" y="1959"/>
                </a:cubicBezTo>
                <a:cubicBezTo>
                  <a:pt x="1470" y="1959"/>
                  <a:pt x="1389" y="1932"/>
                  <a:pt x="1297" y="1891"/>
                </a:cubicBezTo>
                <a:cubicBezTo>
                  <a:pt x="1188" y="1841"/>
                  <a:pt x="1115" y="1804"/>
                  <a:pt x="1088" y="1700"/>
                </a:cubicBezTo>
                <a:cubicBezTo>
                  <a:pt x="1069" y="1622"/>
                  <a:pt x="1101" y="1554"/>
                  <a:pt x="1142" y="1486"/>
                </a:cubicBezTo>
                <a:cubicBezTo>
                  <a:pt x="1151" y="1477"/>
                  <a:pt x="1156" y="1463"/>
                  <a:pt x="1160" y="1454"/>
                </a:cubicBezTo>
                <a:cubicBezTo>
                  <a:pt x="1165" y="1440"/>
                  <a:pt x="1169" y="1431"/>
                  <a:pt x="1174" y="1422"/>
                </a:cubicBezTo>
                <a:cubicBezTo>
                  <a:pt x="1210" y="1354"/>
                  <a:pt x="1242" y="1290"/>
                  <a:pt x="1279" y="1222"/>
                </a:cubicBezTo>
                <a:close/>
                <a:moveTo>
                  <a:pt x="382" y="1319"/>
                </a:moveTo>
                <a:cubicBezTo>
                  <a:pt x="402" y="1319"/>
                  <a:pt x="422" y="1322"/>
                  <a:pt x="442" y="1327"/>
                </a:cubicBezTo>
                <a:cubicBezTo>
                  <a:pt x="465" y="1327"/>
                  <a:pt x="487" y="1331"/>
                  <a:pt x="510" y="1336"/>
                </a:cubicBezTo>
                <a:lnTo>
                  <a:pt x="515" y="1336"/>
                </a:lnTo>
                <a:cubicBezTo>
                  <a:pt x="674" y="1340"/>
                  <a:pt x="878" y="1413"/>
                  <a:pt x="1029" y="1472"/>
                </a:cubicBezTo>
                <a:cubicBezTo>
                  <a:pt x="992" y="1540"/>
                  <a:pt x="956" y="1613"/>
                  <a:pt x="960" y="1686"/>
                </a:cubicBezTo>
                <a:cubicBezTo>
                  <a:pt x="974" y="1868"/>
                  <a:pt x="1188" y="1959"/>
                  <a:pt x="1360" y="2013"/>
                </a:cubicBezTo>
                <a:cubicBezTo>
                  <a:pt x="1435" y="2038"/>
                  <a:pt x="1501" y="2050"/>
                  <a:pt x="1560" y="2050"/>
                </a:cubicBezTo>
                <a:cubicBezTo>
                  <a:pt x="1727" y="2050"/>
                  <a:pt x="1834" y="1958"/>
                  <a:pt x="1902" y="1827"/>
                </a:cubicBezTo>
                <a:cubicBezTo>
                  <a:pt x="2047" y="1868"/>
                  <a:pt x="2247" y="1922"/>
                  <a:pt x="2379" y="2009"/>
                </a:cubicBezTo>
                <a:lnTo>
                  <a:pt x="2384" y="2009"/>
                </a:lnTo>
                <a:cubicBezTo>
                  <a:pt x="2425" y="2018"/>
                  <a:pt x="2452" y="2036"/>
                  <a:pt x="2466" y="2059"/>
                </a:cubicBezTo>
                <a:lnTo>
                  <a:pt x="2479" y="2068"/>
                </a:lnTo>
                <a:lnTo>
                  <a:pt x="2493" y="2073"/>
                </a:lnTo>
                <a:cubicBezTo>
                  <a:pt x="2625" y="2100"/>
                  <a:pt x="2629" y="2236"/>
                  <a:pt x="2547" y="2286"/>
                </a:cubicBezTo>
                <a:cubicBezTo>
                  <a:pt x="2534" y="2295"/>
                  <a:pt x="2516" y="2304"/>
                  <a:pt x="2497" y="2309"/>
                </a:cubicBezTo>
                <a:cubicBezTo>
                  <a:pt x="2484" y="2318"/>
                  <a:pt x="2466" y="2323"/>
                  <a:pt x="2443" y="2327"/>
                </a:cubicBezTo>
                <a:cubicBezTo>
                  <a:pt x="2361" y="2364"/>
                  <a:pt x="2225" y="2373"/>
                  <a:pt x="2134" y="2377"/>
                </a:cubicBezTo>
                <a:cubicBezTo>
                  <a:pt x="2093" y="2380"/>
                  <a:pt x="2053" y="2381"/>
                  <a:pt x="2012" y="2381"/>
                </a:cubicBezTo>
                <a:cubicBezTo>
                  <a:pt x="1742" y="2381"/>
                  <a:pt x="1466" y="2330"/>
                  <a:pt x="1201" y="2259"/>
                </a:cubicBezTo>
                <a:cubicBezTo>
                  <a:pt x="906" y="2177"/>
                  <a:pt x="592" y="2068"/>
                  <a:pt x="365" y="1872"/>
                </a:cubicBezTo>
                <a:cubicBezTo>
                  <a:pt x="296" y="1813"/>
                  <a:pt x="210" y="1736"/>
                  <a:pt x="187" y="1654"/>
                </a:cubicBezTo>
                <a:cubicBezTo>
                  <a:pt x="160" y="1622"/>
                  <a:pt x="151" y="1595"/>
                  <a:pt x="160" y="1568"/>
                </a:cubicBezTo>
                <a:cubicBezTo>
                  <a:pt x="155" y="1554"/>
                  <a:pt x="155" y="1545"/>
                  <a:pt x="155" y="1531"/>
                </a:cubicBezTo>
                <a:cubicBezTo>
                  <a:pt x="155" y="1477"/>
                  <a:pt x="178" y="1427"/>
                  <a:pt x="224" y="1399"/>
                </a:cubicBezTo>
                <a:cubicBezTo>
                  <a:pt x="237" y="1377"/>
                  <a:pt x="255" y="1359"/>
                  <a:pt x="278" y="1345"/>
                </a:cubicBezTo>
                <a:cubicBezTo>
                  <a:pt x="310" y="1327"/>
                  <a:pt x="346" y="1319"/>
                  <a:pt x="382" y="1319"/>
                </a:cubicBezTo>
                <a:close/>
                <a:moveTo>
                  <a:pt x="1425" y="1"/>
                </a:moveTo>
                <a:cubicBezTo>
                  <a:pt x="1233" y="1"/>
                  <a:pt x="1058" y="44"/>
                  <a:pt x="928" y="153"/>
                </a:cubicBezTo>
                <a:cubicBezTo>
                  <a:pt x="856" y="208"/>
                  <a:pt x="819" y="276"/>
                  <a:pt x="810" y="344"/>
                </a:cubicBezTo>
                <a:cubicBezTo>
                  <a:pt x="806" y="349"/>
                  <a:pt x="806" y="354"/>
                  <a:pt x="801" y="358"/>
                </a:cubicBezTo>
                <a:cubicBezTo>
                  <a:pt x="706" y="781"/>
                  <a:pt x="883" y="1036"/>
                  <a:pt x="1179" y="1181"/>
                </a:cubicBezTo>
                <a:cubicBezTo>
                  <a:pt x="1142" y="1249"/>
                  <a:pt x="1106" y="1318"/>
                  <a:pt x="1069" y="1390"/>
                </a:cubicBezTo>
                <a:cubicBezTo>
                  <a:pt x="899" y="1328"/>
                  <a:pt x="614" y="1238"/>
                  <a:pt x="387" y="1238"/>
                </a:cubicBezTo>
                <a:cubicBezTo>
                  <a:pt x="201" y="1238"/>
                  <a:pt x="53" y="1298"/>
                  <a:pt x="37" y="1481"/>
                </a:cubicBezTo>
                <a:cubicBezTo>
                  <a:pt x="1" y="1900"/>
                  <a:pt x="642" y="2177"/>
                  <a:pt x="1010" y="2295"/>
                </a:cubicBezTo>
                <a:cubicBezTo>
                  <a:pt x="1029" y="2300"/>
                  <a:pt x="1047" y="2309"/>
                  <a:pt x="1069" y="2314"/>
                </a:cubicBezTo>
                <a:cubicBezTo>
                  <a:pt x="1065" y="2318"/>
                  <a:pt x="1065" y="2318"/>
                  <a:pt x="1060" y="2323"/>
                </a:cubicBezTo>
                <a:lnTo>
                  <a:pt x="1060" y="2327"/>
                </a:lnTo>
                <a:cubicBezTo>
                  <a:pt x="1074" y="2327"/>
                  <a:pt x="1088" y="2332"/>
                  <a:pt x="1106" y="2336"/>
                </a:cubicBezTo>
                <a:cubicBezTo>
                  <a:pt x="1124" y="2341"/>
                  <a:pt x="1142" y="2345"/>
                  <a:pt x="1160" y="2350"/>
                </a:cubicBezTo>
                <a:lnTo>
                  <a:pt x="1169" y="2350"/>
                </a:lnTo>
                <a:cubicBezTo>
                  <a:pt x="1169" y="2345"/>
                  <a:pt x="1169" y="2345"/>
                  <a:pt x="1169" y="2341"/>
                </a:cubicBezTo>
                <a:cubicBezTo>
                  <a:pt x="1210" y="2354"/>
                  <a:pt x="1251" y="2364"/>
                  <a:pt x="1292" y="2377"/>
                </a:cubicBezTo>
                <a:cubicBezTo>
                  <a:pt x="1292" y="2377"/>
                  <a:pt x="1288" y="2377"/>
                  <a:pt x="1288" y="2382"/>
                </a:cubicBezTo>
                <a:cubicBezTo>
                  <a:pt x="1324" y="2395"/>
                  <a:pt x="1356" y="2404"/>
                  <a:pt x="1392" y="2414"/>
                </a:cubicBezTo>
                <a:cubicBezTo>
                  <a:pt x="1392" y="2409"/>
                  <a:pt x="1397" y="2404"/>
                  <a:pt x="1397" y="2400"/>
                </a:cubicBezTo>
                <a:cubicBezTo>
                  <a:pt x="1556" y="2436"/>
                  <a:pt x="1715" y="2459"/>
                  <a:pt x="1874" y="2468"/>
                </a:cubicBezTo>
                <a:cubicBezTo>
                  <a:pt x="1940" y="2473"/>
                  <a:pt x="2014" y="2477"/>
                  <a:pt x="2091" y="2477"/>
                </a:cubicBezTo>
                <a:cubicBezTo>
                  <a:pt x="2286" y="2477"/>
                  <a:pt x="2497" y="2451"/>
                  <a:pt x="2625" y="2350"/>
                </a:cubicBezTo>
                <a:cubicBezTo>
                  <a:pt x="2970" y="2077"/>
                  <a:pt x="2202" y="1818"/>
                  <a:pt x="1938" y="1741"/>
                </a:cubicBezTo>
                <a:cubicBezTo>
                  <a:pt x="1979" y="1627"/>
                  <a:pt x="2002" y="1490"/>
                  <a:pt x="2006" y="1363"/>
                </a:cubicBezTo>
                <a:cubicBezTo>
                  <a:pt x="2027" y="1364"/>
                  <a:pt x="2048" y="1364"/>
                  <a:pt x="2068" y="1364"/>
                </a:cubicBezTo>
                <a:cubicBezTo>
                  <a:pt x="2381" y="1364"/>
                  <a:pt x="2639" y="1259"/>
                  <a:pt x="2720" y="849"/>
                </a:cubicBezTo>
                <a:cubicBezTo>
                  <a:pt x="2720" y="826"/>
                  <a:pt x="2716" y="808"/>
                  <a:pt x="2707" y="790"/>
                </a:cubicBezTo>
                <a:cubicBezTo>
                  <a:pt x="2775" y="581"/>
                  <a:pt x="2525" y="331"/>
                  <a:pt x="2225" y="172"/>
                </a:cubicBezTo>
                <a:cubicBezTo>
                  <a:pt x="2211" y="165"/>
                  <a:pt x="2195" y="161"/>
                  <a:pt x="2183" y="161"/>
                </a:cubicBezTo>
                <a:cubicBezTo>
                  <a:pt x="2178" y="161"/>
                  <a:pt x="2174" y="161"/>
                  <a:pt x="2170" y="163"/>
                </a:cubicBezTo>
                <a:cubicBezTo>
                  <a:pt x="1932" y="69"/>
                  <a:pt x="1665" y="1"/>
                  <a:pt x="1425" y="1"/>
                </a:cubicBezTo>
                <a:close/>
              </a:path>
            </a:pathLst>
          </a:custGeom>
          <a:solidFill>
            <a:srgbClr val="4C4C4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 name="Google Shape;2793;p71"/>
          <p:cNvSpPr/>
          <p:nvPr/>
        </p:nvSpPr>
        <p:spPr>
          <a:xfrm>
            <a:off x="5928401" y="822154"/>
            <a:ext cx="289140" cy="307764"/>
          </a:xfrm>
          <a:custGeom>
            <a:avLst/>
            <a:gdLst/>
            <a:ahLst/>
            <a:cxnLst/>
            <a:rect l="l" t="t" r="r" b="b"/>
            <a:pathLst>
              <a:path w="683" h="1117" extrusionOk="0">
                <a:moveTo>
                  <a:pt x="359" y="1"/>
                </a:moveTo>
                <a:cubicBezTo>
                  <a:pt x="344" y="1"/>
                  <a:pt x="329" y="9"/>
                  <a:pt x="324" y="27"/>
                </a:cubicBezTo>
                <a:lnTo>
                  <a:pt x="10" y="1073"/>
                </a:lnTo>
                <a:cubicBezTo>
                  <a:pt x="1" y="1100"/>
                  <a:pt x="21" y="1117"/>
                  <a:pt x="43" y="1117"/>
                </a:cubicBezTo>
                <a:cubicBezTo>
                  <a:pt x="55" y="1117"/>
                  <a:pt x="68" y="1112"/>
                  <a:pt x="78" y="1100"/>
                </a:cubicBezTo>
                <a:cubicBezTo>
                  <a:pt x="305" y="800"/>
                  <a:pt x="501" y="477"/>
                  <a:pt x="669" y="141"/>
                </a:cubicBezTo>
                <a:cubicBezTo>
                  <a:pt x="683" y="114"/>
                  <a:pt x="661" y="82"/>
                  <a:pt x="638" y="82"/>
                </a:cubicBezTo>
                <a:cubicBezTo>
                  <a:pt x="630" y="82"/>
                  <a:pt x="622" y="86"/>
                  <a:pt x="615" y="95"/>
                </a:cubicBezTo>
                <a:cubicBezTo>
                  <a:pt x="601" y="109"/>
                  <a:pt x="587" y="127"/>
                  <a:pt x="578" y="141"/>
                </a:cubicBezTo>
                <a:cubicBezTo>
                  <a:pt x="574" y="118"/>
                  <a:pt x="560" y="104"/>
                  <a:pt x="542" y="104"/>
                </a:cubicBezTo>
                <a:cubicBezTo>
                  <a:pt x="537" y="100"/>
                  <a:pt x="533" y="91"/>
                  <a:pt x="524" y="86"/>
                </a:cubicBezTo>
                <a:cubicBezTo>
                  <a:pt x="524" y="86"/>
                  <a:pt x="519" y="82"/>
                  <a:pt x="515" y="77"/>
                </a:cubicBezTo>
                <a:cubicBezTo>
                  <a:pt x="510" y="75"/>
                  <a:pt x="506" y="74"/>
                  <a:pt x="501" y="74"/>
                </a:cubicBezTo>
                <a:cubicBezTo>
                  <a:pt x="496" y="74"/>
                  <a:pt x="492" y="75"/>
                  <a:pt x="487" y="77"/>
                </a:cubicBezTo>
                <a:cubicBezTo>
                  <a:pt x="481" y="71"/>
                  <a:pt x="473" y="68"/>
                  <a:pt x="464" y="68"/>
                </a:cubicBezTo>
                <a:cubicBezTo>
                  <a:pt x="452" y="68"/>
                  <a:pt x="440" y="73"/>
                  <a:pt x="433" y="86"/>
                </a:cubicBezTo>
                <a:cubicBezTo>
                  <a:pt x="428" y="91"/>
                  <a:pt x="428" y="95"/>
                  <a:pt x="424" y="104"/>
                </a:cubicBezTo>
                <a:cubicBezTo>
                  <a:pt x="419" y="86"/>
                  <a:pt x="401" y="77"/>
                  <a:pt x="387" y="77"/>
                </a:cubicBezTo>
                <a:cubicBezTo>
                  <a:pt x="387" y="68"/>
                  <a:pt x="392" y="54"/>
                  <a:pt x="396" y="45"/>
                </a:cubicBezTo>
                <a:cubicBezTo>
                  <a:pt x="405" y="18"/>
                  <a:pt x="382" y="1"/>
                  <a:pt x="359" y="1"/>
                </a:cubicBezTo>
                <a:close/>
              </a:path>
            </a:pathLst>
          </a:custGeom>
          <a:solidFill>
            <a:srgbClr val="4C4C4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 name="TextBox 13"/>
          <p:cNvSpPr txBox="1"/>
          <p:nvPr/>
        </p:nvSpPr>
        <p:spPr>
          <a:xfrm>
            <a:off x="4202734" y="4544899"/>
            <a:ext cx="4421092" cy="923330"/>
          </a:xfrm>
          <a:prstGeom prst="rect">
            <a:avLst/>
          </a:prstGeom>
          <a:noFill/>
        </p:spPr>
        <p:txBody>
          <a:bodyPr wrap="square" rtlCol="0">
            <a:spAutoFit/>
          </a:bodyPr>
          <a:lstStyle/>
          <a:p>
            <a:r>
              <a:rPr lang="en-US" sz="5400" dirty="0">
                <a:solidFill>
                  <a:srgbClr val="241826"/>
                </a:solidFill>
                <a:latin typeface="Comic Sans MS" panose="030F0702030302020204" pitchFamily="66" charset="0"/>
              </a:rPr>
              <a:t>She can ……..</a:t>
            </a:r>
          </a:p>
        </p:txBody>
      </p:sp>
      <p:sp>
        <p:nvSpPr>
          <p:cNvPr id="16" name="Right Arrow 15">
            <a:hlinkClick r:id="rId4" action="ppaction://hlinksldjump"/>
          </p:cNvPr>
          <p:cNvSpPr/>
          <p:nvPr/>
        </p:nvSpPr>
        <p:spPr>
          <a:xfrm>
            <a:off x="11181850" y="6272077"/>
            <a:ext cx="954156" cy="484632"/>
          </a:xfrm>
          <a:prstGeom prst="rightArrow">
            <a:avLst>
              <a:gd name="adj1" fmla="val 66407"/>
              <a:gd name="adj2" fmla="val 50000"/>
            </a:avLst>
          </a:prstGeom>
          <a:solidFill>
            <a:srgbClr val="336699"/>
          </a:solidFill>
          <a:ln>
            <a:solidFill>
              <a:srgbClr val="33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FFFF"/>
                </a:solidFill>
                <a:latin typeface="Comic Sans MS" panose="030F0702030302020204" pitchFamily="66" charset="0"/>
              </a:rPr>
              <a:t>Back</a:t>
            </a:r>
          </a:p>
        </p:txBody>
      </p:sp>
      <p:sp>
        <p:nvSpPr>
          <p:cNvPr id="17" name="TextBox 16"/>
          <p:cNvSpPr txBox="1"/>
          <p:nvPr/>
        </p:nvSpPr>
        <p:spPr>
          <a:xfrm>
            <a:off x="6816645" y="4495197"/>
            <a:ext cx="1728358" cy="923330"/>
          </a:xfrm>
          <a:prstGeom prst="rect">
            <a:avLst/>
          </a:prstGeom>
          <a:noFill/>
        </p:spPr>
        <p:txBody>
          <a:bodyPr wrap="none" rtlCol="0">
            <a:spAutoFit/>
          </a:bodyPr>
          <a:lstStyle/>
          <a:p>
            <a:r>
              <a:rPr lang="en-US" sz="5400" dirty="0">
                <a:solidFill>
                  <a:srgbClr val="FF0000"/>
                </a:solidFill>
                <a:latin typeface="Comic Sans MS" panose="030F0702030302020204" pitchFamily="66" charset="0"/>
              </a:rPr>
              <a:t>swim</a:t>
            </a: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95354" y="1692896"/>
            <a:ext cx="6091491" cy="2570398"/>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949" y="4844769"/>
            <a:ext cx="3342778" cy="1814069"/>
          </a:xfrm>
          <a:prstGeom prst="rect">
            <a:avLst/>
          </a:prstGeom>
        </p:spPr>
      </p:pic>
      <p:pic>
        <p:nvPicPr>
          <p:cNvPr id="13" name="Picture 12">
            <a:extLst>
              <a:ext uri="{FF2B5EF4-FFF2-40B4-BE49-F238E27FC236}">
                <a16:creationId xmlns:a16="http://schemas.microsoft.com/office/drawing/2014/main" id="{77288C4A-6247-4C91-B74B-A38CDBD71BE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1441539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Point - Free gestures icons">
            <a:extLst>
              <a:ext uri="{FF2B5EF4-FFF2-40B4-BE49-F238E27FC236}">
                <a16:creationId xmlns:a16="http://schemas.microsoft.com/office/drawing/2014/main" id="{C8A5454B-36C4-4874-95DC-9335237555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79480" y="4926714"/>
            <a:ext cx="696734" cy="68233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Say Icon #1566 - Free Icons Library">
            <a:extLst>
              <a:ext uri="{FF2B5EF4-FFF2-40B4-BE49-F238E27FC236}">
                <a16:creationId xmlns:a16="http://schemas.microsoft.com/office/drawing/2014/main" id="{EDD622AB-EE07-4F4E-A65F-66B24E0774F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16460" y="4912319"/>
            <a:ext cx="696734" cy="69673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29,362 Listening Icon Stock Photos, Pictures &amp; Royalty-Free Images - iStock">
            <a:extLst>
              <a:ext uri="{FF2B5EF4-FFF2-40B4-BE49-F238E27FC236}">
                <a16:creationId xmlns:a16="http://schemas.microsoft.com/office/drawing/2014/main" id="{24084AA4-EAF3-498D-9203-05F271DAD74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82178" y="4926714"/>
            <a:ext cx="696734" cy="696734"/>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rot="-60073">
            <a:off x="1305300" y="2434538"/>
            <a:ext cx="9245092" cy="1664459"/>
          </a:xfrm>
          <a:prstGeom prst="rect">
            <a:avLst/>
          </a:prstGeom>
          <a:solidFill>
            <a:schemeClr val="tx2">
              <a:lumMod val="75000"/>
            </a:schemeClr>
          </a:solidFill>
          <a:ln w="19050" cap="flat" cmpd="sng">
            <a:no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Nunito"/>
              <a:buNone/>
              <a:defRPr sz="10666" b="1" i="0" u="none" strike="noStrike" cap="none">
                <a:solidFill>
                  <a:schemeClr val="dk1"/>
                </a:solidFill>
                <a:latin typeface="Nunito"/>
                <a:ea typeface="Nunito"/>
                <a:cs typeface="Nunito"/>
                <a:sym typeface="Nunito"/>
              </a:defRPr>
            </a:lvl1pPr>
            <a:lvl2pPr marR="0" lvl="1"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2pPr>
            <a:lvl3pPr marR="0" lvl="2"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3pPr>
            <a:lvl4pPr marR="0" lvl="3"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4pPr>
            <a:lvl5pPr marR="0" lvl="4"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5pPr>
            <a:lvl6pPr marR="0" lvl="5"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6pPr>
            <a:lvl7pPr marR="0" lvl="6"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7pPr>
            <a:lvl8pPr marR="0" lvl="7"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8pPr>
            <a:lvl9pPr marR="0" lvl="8" algn="ctr" rtl="0">
              <a:lnSpc>
                <a:spcPct val="100000"/>
              </a:lnSpc>
              <a:spcBef>
                <a:spcPts val="0"/>
              </a:spcBef>
              <a:spcAft>
                <a:spcPts val="0"/>
              </a:spcAft>
              <a:buClr>
                <a:schemeClr val="dk1"/>
              </a:buClr>
              <a:buSzPts val="6000"/>
              <a:buFont typeface="Nunito"/>
              <a:buNone/>
              <a:defRPr sz="8000" b="1" i="0" u="none" strike="noStrike" cap="none">
                <a:solidFill>
                  <a:schemeClr val="dk1"/>
                </a:solidFill>
                <a:latin typeface="Nunito"/>
                <a:ea typeface="Nunito"/>
                <a:cs typeface="Nunito"/>
                <a:sym typeface="Nunito"/>
              </a:defRPr>
            </a:lvl9pPr>
          </a:lstStyle>
          <a:p>
            <a:pPr marL="0" marR="0" lvl="0" indent="0" algn="ctr" defTabSz="914400" rtl="0" eaLnBrk="1" fontAlgn="auto" latinLnBrk="0" hangingPunct="1">
              <a:lnSpc>
                <a:spcPct val="100000"/>
              </a:lnSpc>
              <a:spcBef>
                <a:spcPts val="0"/>
              </a:spcBef>
              <a:spcAft>
                <a:spcPts val="0"/>
              </a:spcAft>
              <a:buClr>
                <a:srgbClr val="241826"/>
              </a:buClr>
              <a:buSzPts val="6000"/>
              <a:buFont typeface="Nunito"/>
              <a:buNone/>
              <a:tabLst/>
              <a:defRPr/>
            </a:pPr>
            <a:r>
              <a:rPr kumimoji="0" lang="en-US" sz="4800" b="1" i="0" u="none" strike="noStrike" kern="0" cap="none" spc="0" normalizeH="0" baseline="0" noProof="0" dirty="0">
                <a:ln>
                  <a:noFill/>
                </a:ln>
                <a:solidFill>
                  <a:srgbClr val="241826"/>
                </a:solidFill>
                <a:effectLst/>
                <a:uLnTx/>
                <a:uFillTx/>
                <a:latin typeface="Myriad Pro" panose="020B0503030403020204" pitchFamily="34" charset="0"/>
                <a:sym typeface="Nunito"/>
              </a:rPr>
              <a:t>Task</a:t>
            </a:r>
            <a:r>
              <a:rPr kumimoji="0" lang="en-US" sz="4800" b="1" i="0" u="none" strike="noStrike" kern="0" cap="none" spc="0" normalizeH="0" noProof="0" dirty="0">
                <a:ln>
                  <a:noFill/>
                </a:ln>
                <a:solidFill>
                  <a:srgbClr val="241826"/>
                </a:solidFill>
                <a:effectLst/>
                <a:uLnTx/>
                <a:uFillTx/>
                <a:latin typeface="Myriad Pro" panose="020B0503030403020204" pitchFamily="34" charset="0"/>
                <a:sym typeface="Nunito"/>
              </a:rPr>
              <a:t> </a:t>
            </a:r>
            <a:r>
              <a:rPr kumimoji="0" lang="en-US" sz="4800" b="1" i="0" u="none" strike="noStrike" kern="0" cap="none" spc="0" normalizeH="0" baseline="0" noProof="0" dirty="0">
                <a:ln>
                  <a:noFill/>
                </a:ln>
                <a:solidFill>
                  <a:srgbClr val="241826"/>
                </a:solidFill>
                <a:effectLst/>
                <a:uLnTx/>
                <a:uFillTx/>
                <a:latin typeface="Myriad Pro" panose="020B0503030403020204" pitchFamily="34" charset="0"/>
                <a:sym typeface="Nunito"/>
              </a:rPr>
              <a:t>1 Listen and point. Repeat.</a:t>
            </a:r>
          </a:p>
        </p:txBody>
      </p:sp>
      <p:sp>
        <p:nvSpPr>
          <p:cNvPr id="7" name="Google Shape;2833;p71"/>
          <p:cNvSpPr/>
          <p:nvPr/>
        </p:nvSpPr>
        <p:spPr>
          <a:xfrm>
            <a:off x="3146775" y="679801"/>
            <a:ext cx="5444144" cy="1225128"/>
          </a:xfrm>
          <a:custGeom>
            <a:avLst/>
            <a:gdLst/>
            <a:ahLst/>
            <a:cxnLst/>
            <a:rect l="l" t="t" r="r" b="b"/>
            <a:pathLst>
              <a:path w="13994" h="3585" extrusionOk="0">
                <a:moveTo>
                  <a:pt x="13248" y="0"/>
                </a:moveTo>
                <a:cubicBezTo>
                  <a:pt x="13248" y="0"/>
                  <a:pt x="11756" y="60"/>
                  <a:pt x="11688" y="78"/>
                </a:cubicBezTo>
                <a:cubicBezTo>
                  <a:pt x="11674" y="80"/>
                  <a:pt x="11606" y="81"/>
                  <a:pt x="11499" y="81"/>
                </a:cubicBezTo>
                <a:cubicBezTo>
                  <a:pt x="11168" y="81"/>
                  <a:pt x="10471" y="72"/>
                  <a:pt x="9929" y="72"/>
                </a:cubicBezTo>
                <a:cubicBezTo>
                  <a:pt x="9710" y="72"/>
                  <a:pt x="9516" y="73"/>
                  <a:pt x="9382" y="78"/>
                </a:cubicBezTo>
                <a:cubicBezTo>
                  <a:pt x="9191" y="82"/>
                  <a:pt x="8551" y="84"/>
                  <a:pt x="7763" y="84"/>
                </a:cubicBezTo>
                <a:cubicBezTo>
                  <a:pt x="6188" y="84"/>
                  <a:pt x="4022" y="78"/>
                  <a:pt x="3680" y="78"/>
                </a:cubicBezTo>
                <a:cubicBezTo>
                  <a:pt x="3166" y="78"/>
                  <a:pt x="1733" y="91"/>
                  <a:pt x="1415" y="137"/>
                </a:cubicBezTo>
                <a:cubicBezTo>
                  <a:pt x="1241" y="162"/>
                  <a:pt x="823" y="168"/>
                  <a:pt x="487" y="168"/>
                </a:cubicBezTo>
                <a:cubicBezTo>
                  <a:pt x="218" y="168"/>
                  <a:pt x="1" y="164"/>
                  <a:pt x="1" y="164"/>
                </a:cubicBezTo>
                <a:lnTo>
                  <a:pt x="1" y="164"/>
                </a:lnTo>
                <a:cubicBezTo>
                  <a:pt x="1" y="164"/>
                  <a:pt x="642" y="1101"/>
                  <a:pt x="801" y="1269"/>
                </a:cubicBezTo>
                <a:cubicBezTo>
                  <a:pt x="960" y="1433"/>
                  <a:pt x="1288" y="1933"/>
                  <a:pt x="1288" y="1933"/>
                </a:cubicBezTo>
                <a:lnTo>
                  <a:pt x="928" y="2370"/>
                </a:lnTo>
                <a:cubicBezTo>
                  <a:pt x="928" y="2370"/>
                  <a:pt x="287" y="3093"/>
                  <a:pt x="169" y="3170"/>
                </a:cubicBezTo>
                <a:cubicBezTo>
                  <a:pt x="55" y="3247"/>
                  <a:pt x="1" y="3520"/>
                  <a:pt x="1" y="3520"/>
                </a:cubicBezTo>
                <a:cubicBezTo>
                  <a:pt x="1" y="3520"/>
                  <a:pt x="1720" y="3585"/>
                  <a:pt x="2280" y="3585"/>
                </a:cubicBezTo>
                <a:cubicBezTo>
                  <a:pt x="2368" y="3585"/>
                  <a:pt x="2428" y="3583"/>
                  <a:pt x="2447" y="3579"/>
                </a:cubicBezTo>
                <a:cubicBezTo>
                  <a:pt x="2593" y="3548"/>
                  <a:pt x="4853" y="3502"/>
                  <a:pt x="5185" y="3488"/>
                </a:cubicBezTo>
                <a:cubicBezTo>
                  <a:pt x="5294" y="3482"/>
                  <a:pt x="5685" y="3480"/>
                  <a:pt x="6166" y="3480"/>
                </a:cubicBezTo>
                <a:cubicBezTo>
                  <a:pt x="7128" y="3480"/>
                  <a:pt x="8449" y="3488"/>
                  <a:pt x="8591" y="3488"/>
                </a:cubicBezTo>
                <a:cubicBezTo>
                  <a:pt x="8809" y="3488"/>
                  <a:pt x="12074" y="3411"/>
                  <a:pt x="12416" y="3366"/>
                </a:cubicBezTo>
                <a:cubicBezTo>
                  <a:pt x="12761" y="3320"/>
                  <a:pt x="13994" y="3106"/>
                  <a:pt x="13994" y="3106"/>
                </a:cubicBezTo>
                <a:cubicBezTo>
                  <a:pt x="13994" y="3106"/>
                  <a:pt x="13348" y="2597"/>
                  <a:pt x="13261" y="2493"/>
                </a:cubicBezTo>
                <a:cubicBezTo>
                  <a:pt x="13175" y="2388"/>
                  <a:pt x="12729" y="1838"/>
                  <a:pt x="12729" y="1838"/>
                </a:cubicBezTo>
                <a:cubicBezTo>
                  <a:pt x="12729" y="1838"/>
                  <a:pt x="13075" y="1328"/>
                  <a:pt x="13234" y="1087"/>
                </a:cubicBezTo>
                <a:cubicBezTo>
                  <a:pt x="13389" y="846"/>
                  <a:pt x="13921" y="0"/>
                  <a:pt x="13921" y="0"/>
                </a:cubicBezTo>
                <a:close/>
              </a:path>
            </a:pathLst>
          </a:custGeom>
          <a:solidFill>
            <a:schemeClr val="accent2">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834;p71"/>
          <p:cNvSpPr/>
          <p:nvPr/>
        </p:nvSpPr>
        <p:spPr>
          <a:xfrm>
            <a:off x="3353665" y="888077"/>
            <a:ext cx="5127471" cy="207093"/>
          </a:xfrm>
          <a:custGeom>
            <a:avLst/>
            <a:gdLst/>
            <a:ahLst/>
            <a:cxnLst/>
            <a:rect l="l" t="t" r="r" b="b"/>
            <a:pathLst>
              <a:path w="13180" h="606" extrusionOk="0">
                <a:moveTo>
                  <a:pt x="0" y="0"/>
                </a:moveTo>
                <a:cubicBezTo>
                  <a:pt x="214" y="241"/>
                  <a:pt x="432" y="487"/>
                  <a:pt x="505" y="564"/>
                </a:cubicBezTo>
                <a:cubicBezTo>
                  <a:pt x="514" y="573"/>
                  <a:pt x="528" y="587"/>
                  <a:pt x="541" y="605"/>
                </a:cubicBezTo>
                <a:lnTo>
                  <a:pt x="12788" y="605"/>
                </a:lnTo>
                <a:cubicBezTo>
                  <a:pt x="12847" y="523"/>
                  <a:pt x="12897" y="441"/>
                  <a:pt x="12938" y="382"/>
                </a:cubicBezTo>
                <a:cubicBezTo>
                  <a:pt x="12988" y="305"/>
                  <a:pt x="13079" y="159"/>
                  <a:pt x="13179" y="0"/>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835;p71"/>
          <p:cNvSpPr/>
          <p:nvPr/>
        </p:nvSpPr>
        <p:spPr>
          <a:xfrm>
            <a:off x="3476493" y="1421073"/>
            <a:ext cx="4886659" cy="207093"/>
          </a:xfrm>
          <a:custGeom>
            <a:avLst/>
            <a:gdLst/>
            <a:ahLst/>
            <a:cxnLst/>
            <a:rect l="l" t="t" r="r" b="b"/>
            <a:pathLst>
              <a:path w="12561" h="606" extrusionOk="0">
                <a:moveTo>
                  <a:pt x="509" y="1"/>
                </a:moveTo>
                <a:lnTo>
                  <a:pt x="168" y="415"/>
                </a:lnTo>
                <a:cubicBezTo>
                  <a:pt x="168" y="415"/>
                  <a:pt x="96" y="497"/>
                  <a:pt x="0" y="606"/>
                </a:cubicBezTo>
                <a:lnTo>
                  <a:pt x="12561" y="606"/>
                </a:lnTo>
                <a:cubicBezTo>
                  <a:pt x="12533" y="574"/>
                  <a:pt x="12515" y="551"/>
                  <a:pt x="12501" y="538"/>
                </a:cubicBezTo>
                <a:cubicBezTo>
                  <a:pt x="12442" y="460"/>
                  <a:pt x="12206" y="169"/>
                  <a:pt x="12069" y="1"/>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836;p71"/>
          <p:cNvSpPr/>
          <p:nvPr/>
        </p:nvSpPr>
        <p:spPr>
          <a:xfrm>
            <a:off x="3137661" y="672790"/>
            <a:ext cx="5499387" cy="1273996"/>
          </a:xfrm>
          <a:custGeom>
            <a:avLst/>
            <a:gdLst/>
            <a:ahLst/>
            <a:cxnLst/>
            <a:rect l="l" t="t" r="r" b="b"/>
            <a:pathLst>
              <a:path w="14136" h="3728" extrusionOk="0">
                <a:moveTo>
                  <a:pt x="7779" y="142"/>
                </a:moveTo>
                <a:cubicBezTo>
                  <a:pt x="9155" y="142"/>
                  <a:pt x="10532" y="145"/>
                  <a:pt x="11911" y="148"/>
                </a:cubicBezTo>
                <a:lnTo>
                  <a:pt x="13430" y="148"/>
                </a:lnTo>
                <a:cubicBezTo>
                  <a:pt x="13512" y="148"/>
                  <a:pt x="13598" y="148"/>
                  <a:pt x="13680" y="152"/>
                </a:cubicBezTo>
                <a:cubicBezTo>
                  <a:pt x="13698" y="152"/>
                  <a:pt x="13724" y="148"/>
                  <a:pt x="13747" y="148"/>
                </a:cubicBezTo>
                <a:cubicBezTo>
                  <a:pt x="13758" y="148"/>
                  <a:pt x="13768" y="149"/>
                  <a:pt x="13775" y="152"/>
                </a:cubicBezTo>
                <a:cubicBezTo>
                  <a:pt x="13848" y="175"/>
                  <a:pt x="13844" y="216"/>
                  <a:pt x="13821" y="284"/>
                </a:cubicBezTo>
                <a:cubicBezTo>
                  <a:pt x="13766" y="425"/>
                  <a:pt x="13657" y="557"/>
                  <a:pt x="13580" y="684"/>
                </a:cubicBezTo>
                <a:cubicBezTo>
                  <a:pt x="13502" y="807"/>
                  <a:pt x="13421" y="925"/>
                  <a:pt x="13343" y="1044"/>
                </a:cubicBezTo>
                <a:cubicBezTo>
                  <a:pt x="13157" y="1316"/>
                  <a:pt x="12966" y="1580"/>
                  <a:pt x="12761" y="1839"/>
                </a:cubicBezTo>
                <a:cubicBezTo>
                  <a:pt x="12738" y="1867"/>
                  <a:pt x="12734" y="1903"/>
                  <a:pt x="12761" y="1935"/>
                </a:cubicBezTo>
                <a:cubicBezTo>
                  <a:pt x="13166" y="2344"/>
                  <a:pt x="13575" y="2753"/>
                  <a:pt x="13980" y="3162"/>
                </a:cubicBezTo>
                <a:lnTo>
                  <a:pt x="13980" y="3162"/>
                </a:lnTo>
                <a:cubicBezTo>
                  <a:pt x="13980" y="3163"/>
                  <a:pt x="13980" y="3163"/>
                  <a:pt x="13980" y="3163"/>
                </a:cubicBezTo>
                <a:cubicBezTo>
                  <a:pt x="14016" y="3226"/>
                  <a:pt x="13643" y="3236"/>
                  <a:pt x="13616" y="3236"/>
                </a:cubicBezTo>
                <a:cubicBezTo>
                  <a:pt x="13489" y="3240"/>
                  <a:pt x="13366" y="3245"/>
                  <a:pt x="13243" y="3249"/>
                </a:cubicBezTo>
                <a:cubicBezTo>
                  <a:pt x="12975" y="3263"/>
                  <a:pt x="12707" y="3276"/>
                  <a:pt x="12438" y="3286"/>
                </a:cubicBezTo>
                <a:cubicBezTo>
                  <a:pt x="11920" y="3308"/>
                  <a:pt x="11401" y="3327"/>
                  <a:pt x="10883" y="3349"/>
                </a:cubicBezTo>
                <a:cubicBezTo>
                  <a:pt x="9833" y="3386"/>
                  <a:pt x="8782" y="3422"/>
                  <a:pt x="7732" y="3454"/>
                </a:cubicBezTo>
                <a:cubicBezTo>
                  <a:pt x="5649" y="3513"/>
                  <a:pt x="3566" y="3549"/>
                  <a:pt x="1479" y="3572"/>
                </a:cubicBezTo>
                <a:cubicBezTo>
                  <a:pt x="1188" y="3577"/>
                  <a:pt x="892" y="3577"/>
                  <a:pt x="596" y="3581"/>
                </a:cubicBezTo>
                <a:lnTo>
                  <a:pt x="405" y="3581"/>
                </a:lnTo>
                <a:cubicBezTo>
                  <a:pt x="374" y="3581"/>
                  <a:pt x="326" y="3590"/>
                  <a:pt x="284" y="3590"/>
                </a:cubicBezTo>
                <a:cubicBezTo>
                  <a:pt x="227" y="3590"/>
                  <a:pt x="179" y="3574"/>
                  <a:pt x="187" y="3499"/>
                </a:cubicBezTo>
                <a:cubicBezTo>
                  <a:pt x="192" y="3467"/>
                  <a:pt x="278" y="3386"/>
                  <a:pt x="301" y="3363"/>
                </a:cubicBezTo>
                <a:cubicBezTo>
                  <a:pt x="351" y="3299"/>
                  <a:pt x="401" y="3240"/>
                  <a:pt x="451" y="3181"/>
                </a:cubicBezTo>
                <a:cubicBezTo>
                  <a:pt x="806" y="2767"/>
                  <a:pt x="1183" y="2381"/>
                  <a:pt x="1583" y="2012"/>
                </a:cubicBezTo>
                <a:cubicBezTo>
                  <a:pt x="1610" y="1985"/>
                  <a:pt x="1606" y="1944"/>
                  <a:pt x="1583" y="1917"/>
                </a:cubicBezTo>
                <a:lnTo>
                  <a:pt x="414" y="589"/>
                </a:lnTo>
                <a:cubicBezTo>
                  <a:pt x="364" y="530"/>
                  <a:pt x="123" y="325"/>
                  <a:pt x="214" y="248"/>
                </a:cubicBezTo>
                <a:cubicBezTo>
                  <a:pt x="223" y="240"/>
                  <a:pt x="244" y="238"/>
                  <a:pt x="269" y="238"/>
                </a:cubicBezTo>
                <a:cubicBezTo>
                  <a:pt x="319" y="238"/>
                  <a:pt x="387" y="248"/>
                  <a:pt x="414" y="248"/>
                </a:cubicBezTo>
                <a:lnTo>
                  <a:pt x="646" y="248"/>
                </a:lnTo>
                <a:cubicBezTo>
                  <a:pt x="915" y="248"/>
                  <a:pt x="1188" y="211"/>
                  <a:pt x="1456" y="198"/>
                </a:cubicBezTo>
                <a:cubicBezTo>
                  <a:pt x="1679" y="190"/>
                  <a:pt x="1895" y="169"/>
                  <a:pt x="2116" y="169"/>
                </a:cubicBezTo>
                <a:cubicBezTo>
                  <a:pt x="2152" y="169"/>
                  <a:pt x="2188" y="169"/>
                  <a:pt x="2224" y="170"/>
                </a:cubicBezTo>
                <a:cubicBezTo>
                  <a:pt x="2318" y="174"/>
                  <a:pt x="2411" y="177"/>
                  <a:pt x="2504" y="177"/>
                </a:cubicBezTo>
                <a:cubicBezTo>
                  <a:pt x="2543" y="177"/>
                  <a:pt x="2581" y="176"/>
                  <a:pt x="2620" y="175"/>
                </a:cubicBezTo>
                <a:cubicBezTo>
                  <a:pt x="2734" y="171"/>
                  <a:pt x="2842" y="155"/>
                  <a:pt x="2951" y="155"/>
                </a:cubicBezTo>
                <a:cubicBezTo>
                  <a:pt x="2973" y="155"/>
                  <a:pt x="2994" y="155"/>
                  <a:pt x="3016" y="157"/>
                </a:cubicBezTo>
                <a:cubicBezTo>
                  <a:pt x="3087" y="164"/>
                  <a:pt x="3159" y="166"/>
                  <a:pt x="3232" y="166"/>
                </a:cubicBezTo>
                <a:cubicBezTo>
                  <a:pt x="3430" y="166"/>
                  <a:pt x="3630" y="147"/>
                  <a:pt x="3829" y="147"/>
                </a:cubicBezTo>
                <a:cubicBezTo>
                  <a:pt x="3844" y="147"/>
                  <a:pt x="3860" y="148"/>
                  <a:pt x="3875" y="148"/>
                </a:cubicBezTo>
                <a:cubicBezTo>
                  <a:pt x="3972" y="149"/>
                  <a:pt x="4070" y="150"/>
                  <a:pt x="4168" y="150"/>
                </a:cubicBezTo>
                <a:cubicBezTo>
                  <a:pt x="4363" y="150"/>
                  <a:pt x="4560" y="148"/>
                  <a:pt x="4757" y="148"/>
                </a:cubicBezTo>
                <a:cubicBezTo>
                  <a:pt x="5765" y="144"/>
                  <a:pt x="6772" y="142"/>
                  <a:pt x="7779" y="142"/>
                </a:cubicBezTo>
                <a:close/>
                <a:moveTo>
                  <a:pt x="13767" y="0"/>
                </a:moveTo>
                <a:cubicBezTo>
                  <a:pt x="13672" y="0"/>
                  <a:pt x="13567" y="16"/>
                  <a:pt x="13493" y="16"/>
                </a:cubicBezTo>
                <a:lnTo>
                  <a:pt x="12984" y="16"/>
                </a:lnTo>
                <a:cubicBezTo>
                  <a:pt x="11670" y="11"/>
                  <a:pt x="10351" y="11"/>
                  <a:pt x="9032" y="7"/>
                </a:cubicBezTo>
                <a:cubicBezTo>
                  <a:pt x="7700" y="7"/>
                  <a:pt x="6372" y="7"/>
                  <a:pt x="5044" y="11"/>
                </a:cubicBezTo>
                <a:cubicBezTo>
                  <a:pt x="4716" y="11"/>
                  <a:pt x="4389" y="16"/>
                  <a:pt x="4062" y="16"/>
                </a:cubicBezTo>
                <a:cubicBezTo>
                  <a:pt x="3789" y="16"/>
                  <a:pt x="3513" y="32"/>
                  <a:pt x="3241" y="32"/>
                </a:cubicBezTo>
                <a:cubicBezTo>
                  <a:pt x="3187" y="32"/>
                  <a:pt x="3133" y="31"/>
                  <a:pt x="3079" y="30"/>
                </a:cubicBezTo>
                <a:cubicBezTo>
                  <a:pt x="3016" y="25"/>
                  <a:pt x="2957" y="7"/>
                  <a:pt x="2897" y="7"/>
                </a:cubicBezTo>
                <a:cubicBezTo>
                  <a:pt x="2825" y="11"/>
                  <a:pt x="2752" y="34"/>
                  <a:pt x="2684" y="39"/>
                </a:cubicBezTo>
                <a:cubicBezTo>
                  <a:pt x="2632" y="43"/>
                  <a:pt x="2580" y="45"/>
                  <a:pt x="2528" y="45"/>
                </a:cubicBezTo>
                <a:cubicBezTo>
                  <a:pt x="2417" y="45"/>
                  <a:pt x="2306" y="37"/>
                  <a:pt x="2197" y="34"/>
                </a:cubicBezTo>
                <a:cubicBezTo>
                  <a:pt x="2163" y="33"/>
                  <a:pt x="2130" y="32"/>
                  <a:pt x="2096" y="32"/>
                </a:cubicBezTo>
                <a:cubicBezTo>
                  <a:pt x="1853" y="32"/>
                  <a:pt x="1614" y="58"/>
                  <a:pt x="1374" y="70"/>
                </a:cubicBezTo>
                <a:cubicBezTo>
                  <a:pt x="1024" y="89"/>
                  <a:pt x="678" y="116"/>
                  <a:pt x="328" y="116"/>
                </a:cubicBezTo>
                <a:cubicBezTo>
                  <a:pt x="289" y="114"/>
                  <a:pt x="245" y="108"/>
                  <a:pt x="202" y="108"/>
                </a:cubicBezTo>
                <a:cubicBezTo>
                  <a:pt x="143" y="108"/>
                  <a:pt x="87" y="119"/>
                  <a:pt x="51" y="166"/>
                </a:cubicBezTo>
                <a:cubicBezTo>
                  <a:pt x="1" y="230"/>
                  <a:pt x="10" y="311"/>
                  <a:pt x="51" y="375"/>
                </a:cubicBezTo>
                <a:cubicBezTo>
                  <a:pt x="137" y="512"/>
                  <a:pt x="273" y="630"/>
                  <a:pt x="383" y="753"/>
                </a:cubicBezTo>
                <a:cubicBezTo>
                  <a:pt x="505" y="894"/>
                  <a:pt x="628" y="1035"/>
                  <a:pt x="751" y="1171"/>
                </a:cubicBezTo>
                <a:cubicBezTo>
                  <a:pt x="981" y="1435"/>
                  <a:pt x="1211" y="1695"/>
                  <a:pt x="1438" y="1959"/>
                </a:cubicBezTo>
                <a:lnTo>
                  <a:pt x="1438" y="1959"/>
                </a:lnTo>
                <a:cubicBezTo>
                  <a:pt x="1058" y="2315"/>
                  <a:pt x="692" y="2688"/>
                  <a:pt x="355" y="3085"/>
                </a:cubicBezTo>
                <a:cubicBezTo>
                  <a:pt x="273" y="3181"/>
                  <a:pt x="192" y="3281"/>
                  <a:pt x="110" y="3381"/>
                </a:cubicBezTo>
                <a:cubicBezTo>
                  <a:pt x="60" y="3440"/>
                  <a:pt x="5" y="3499"/>
                  <a:pt x="14" y="3581"/>
                </a:cubicBezTo>
                <a:cubicBezTo>
                  <a:pt x="31" y="3703"/>
                  <a:pt x="133" y="3727"/>
                  <a:pt x="241" y="3727"/>
                </a:cubicBezTo>
                <a:cubicBezTo>
                  <a:pt x="310" y="3727"/>
                  <a:pt x="382" y="3718"/>
                  <a:pt x="437" y="3718"/>
                </a:cubicBezTo>
                <a:cubicBezTo>
                  <a:pt x="1606" y="3709"/>
                  <a:pt x="2775" y="3695"/>
                  <a:pt x="3943" y="3677"/>
                </a:cubicBezTo>
                <a:cubicBezTo>
                  <a:pt x="6285" y="3636"/>
                  <a:pt x="8632" y="3568"/>
                  <a:pt x="10979" y="3481"/>
                </a:cubicBezTo>
                <a:cubicBezTo>
                  <a:pt x="11620" y="3454"/>
                  <a:pt x="12261" y="3431"/>
                  <a:pt x="12902" y="3404"/>
                </a:cubicBezTo>
                <a:cubicBezTo>
                  <a:pt x="13221" y="3390"/>
                  <a:pt x="13543" y="3372"/>
                  <a:pt x="13862" y="3358"/>
                </a:cubicBezTo>
                <a:cubicBezTo>
                  <a:pt x="13948" y="3354"/>
                  <a:pt x="14044" y="3367"/>
                  <a:pt x="14098" y="3290"/>
                </a:cubicBezTo>
                <a:cubicBezTo>
                  <a:pt x="14135" y="3233"/>
                  <a:pt x="14135" y="3173"/>
                  <a:pt x="14109" y="3115"/>
                </a:cubicBezTo>
                <a:lnTo>
                  <a:pt x="14109" y="3115"/>
                </a:lnTo>
                <a:cubicBezTo>
                  <a:pt x="14106" y="3103"/>
                  <a:pt x="14100" y="3092"/>
                  <a:pt x="14089" y="3081"/>
                </a:cubicBezTo>
                <a:cubicBezTo>
                  <a:pt x="13694" y="2681"/>
                  <a:pt x="13298" y="2281"/>
                  <a:pt x="12903" y="1882"/>
                </a:cubicBezTo>
                <a:lnTo>
                  <a:pt x="12903" y="1882"/>
                </a:lnTo>
                <a:cubicBezTo>
                  <a:pt x="13251" y="1434"/>
                  <a:pt x="13573" y="965"/>
                  <a:pt x="13862" y="480"/>
                </a:cubicBezTo>
                <a:cubicBezTo>
                  <a:pt x="13930" y="366"/>
                  <a:pt x="14126" y="120"/>
                  <a:pt x="13921" y="25"/>
                </a:cubicBezTo>
                <a:cubicBezTo>
                  <a:pt x="13879" y="6"/>
                  <a:pt x="13825" y="0"/>
                  <a:pt x="137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TextBox 14"/>
          <p:cNvSpPr txBox="1"/>
          <p:nvPr/>
        </p:nvSpPr>
        <p:spPr>
          <a:xfrm>
            <a:off x="3718689" y="902969"/>
            <a:ext cx="4426918" cy="769441"/>
          </a:xfrm>
          <a:prstGeom prst="rect">
            <a:avLst/>
          </a:prstGeom>
          <a:noFill/>
        </p:spPr>
        <p:txBody>
          <a:bodyPr wrap="none" rtlCol="0">
            <a:spAutoFit/>
          </a:bodyPr>
          <a:lstStyle/>
          <a:p>
            <a:r>
              <a:rPr lang="en-US" sz="4400" b="1" dirty="0">
                <a:latin typeface="Myriad Pro" panose="020B0503030403020204" pitchFamily="34" charset="0"/>
              </a:rPr>
              <a:t>2 PRESENTATION</a:t>
            </a:r>
          </a:p>
        </p:txBody>
      </p:sp>
      <p:sp>
        <p:nvSpPr>
          <p:cNvPr id="16" name="Rounded Rectangle 15"/>
          <p:cNvSpPr/>
          <p:nvPr/>
        </p:nvSpPr>
        <p:spPr>
          <a:xfrm>
            <a:off x="4218039" y="4586748"/>
            <a:ext cx="3421626" cy="1297858"/>
          </a:xfrm>
          <a:prstGeom prst="round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77288C4A-6247-4C91-B74B-A38CDBD71BE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774496" y="172322"/>
            <a:ext cx="1296489" cy="621642"/>
          </a:xfrm>
          <a:prstGeom prst="rect">
            <a:avLst/>
          </a:prstGeom>
        </p:spPr>
      </p:pic>
    </p:spTree>
    <p:custDataLst>
      <p:tags r:id="rId1"/>
    </p:custDataLst>
    <p:extLst>
      <p:ext uri="{BB962C8B-B14F-4D97-AF65-F5344CB8AC3E}">
        <p14:creationId xmlns:p14="http://schemas.microsoft.com/office/powerpoint/2010/main" val="23648988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73.Unit 6 - Lesson 2  - Period 1"/>
  <p:tag name="ISPRING_PLAYERS_CUSTOMIZATION_2" val="UEsDBBQAAgAIAOOGAlPDxJh2RwMAAOEJAAAUAAAAdW5pdmVyc2FsL3BsYXllci54bWytVltv0zAUfu6k/YfI74tbCmyrkiFAqngANKnc3io3OU1MEzvYzrLu13Pi3ENamESlVsnx+T6fy+fjem8e08R5AKW5FD5ZuHPigAhkyEXkk69f1lc35M3d5YWXJewIyuGhT3LBSwBLiBOCDhTPDILvmYl90jO4yEycTHGpuDn6ZDlH7nan5YJcXszQRWifxMZkK0qLonC5RoSItEzykkS7gUxppkCDMKBoFQZxGuzK/B2N31QKao4Z6B4yM8/fuCZpOR41H5AUS1eqiL6Yzxf0x6ePmyCGlF1xoQ0TARAHKzmzpdyx4PBJhnkCurTNvCrIDRhTBmFtM8+s+OJGOFoFPqkctilozSLQbiIiQlu/hrMhqDCNdctEuBXsgUeszG2ray/boo5Ex1KZIDc1+gDHnWQq3Lb2nr9HJyL29gnTcc2nB7lY/gOvk7F+2/J9MhabUb5LuI5xqQ/prNNJ0OGuXmprbGX7tZHtumQijoJfOVcQ2tdv7QmYL0i1YStzG6eriwAX8GnNAiPV8T3CULq1bNxWKW6lFNeCWg633X3TUZAm2z0wkytoSjXzHngI8jNTyvbrzqgcPDoy1lg6BHu0SrluUtcQLzZp8uofelP6jVrzU5/rjAX8j8Z8QKK2JlyE8Ljm6GMgxZoawGKXNtdkiVvu2cWk813aO0wDU3cSsCmYiGOYigDPfsgMo52dnoKCYhpdglyNsL2Fk+CYR3GCXzPJMF49SZMydZhk6C2cBCcyOExAW/NJ4E7JAjPUeZbhAPizeH+utx2h45aMdNmK0aMT49ALcm1kyp+s0gdz0qyspM+c3ssL59SnAb3NeAu5np9DjCbBIK5mLuzPEeBceOBQbAY8V7XVzXCIT8z68mk04EvTfTljmulcGrZZZRnPcTB5Vnk15zjPRj4h7FmemPf9hIaXh4WOEp6+N6a4vuNZlcWGP4FT8LD8a7BYYqmdGEq9++T1zbLHgFrEyTjY3ppO7biXoqmD61L7Vv3adjQ3VK2VSmanJOXVvagw1Tx4h3KMlMxFOBKAbVhNrxOcx28VMCeBPWa0eIHHQ2Y+eYkPdc63r267lK8Xtw3WxnVfbVzF8ozrqA64kx+tD1KbiFfPNXz8DVBLAwQUAAIACAAPdC1VyqMDbmwGAAAoGQAAHQAAAHVuaXZlcnNhbC9jb21tb25fbWVzc2FnZXMubG5nrVnbbuM2EH0vsP9AGAjQAtvsboFdFEXiBS0zthBZ1Ep0vGlRCIxF20Qk0dXFifvUr+mH9Us6pGTH3gskOQGSIJIxZ4bDM2eG9MXHxyRGG5HlUqWXvXfnb3tIpHMVyXR52Zuyq59/7aG84GnEY5WKy16qeuhj/9UPFzFPlyVfCvj/1Q8IXSQiz+Ex7+unp2cko8ueNwixZZEgsAcOCbFv49DBA+KEA2xdh4yGAzKy3V5/pFABPyuB7sRSpikEgdTCvMhjGYmLNzVqNyeUMToJPewSp9cfqKJQCRrw7DQ0F9/YI8xs6oaDKQC7Qa/v8o1c8gJSiO5KgE/z07ADwpjtjgARz+dgIO9kLIstCkRRQC5ORXXsIen1g9MzyKi3Sx9T6665mw5tCmnz/SprBhJWWEZSoZRnmUlcB0DPwbfEDwOLAKiGpiwMpp5HfUaGEKFmi0zKuNoQmaNUFSgv12uVFSJCMjWE4kcZTlSn3ATXthuCe7O++rXt2Ow2nFCda1ZmKQLnL+bEpf4EO0foi8ULwHs+CYjLIJ3emDLa63uZyEVaiAytV6pQXfA0zUI3pFehRacuqxmHzj5NSWB23p1OBsQ/0yV9xiiD9ew+Cs46OLoBP98g1A04O41QMwwJmGD/usqJ5RN4MQxnNhv3+lYmuKbNgyxWSAbrTIuS2PC4rPhVa2eTu53SYc+rdWMX94DP75usLTqB+rsNHToCsbRHEJZK1jzdIkct1Y+/fPjw+O79h586wQRAKOcYCBmk929bALnMp04lCqFLPsNu67/d7OiUObYLhK7/6WYN1L0BvsLfRrup7wPJa4bagVEMnQuHGMW4VSVa8Y3QzWcjxYPRBygCmdV9R38wV/AiLRsrbEgnGEgEdcV829IEhUJQWbZ9XclOWaxUBu5yFMmc38VALe1Ts0p/vq7qr+KW0lIFAhaphMv0vNn1zHUoHhqSTYDdeKTVYr8oQDqCN5Te6LJ5DS4e0ljxCC0yAYA0QHy9juW8FtGa917Mt41R+HgGTQzITp0A9Gu4e9PrkzRCw4zrxXZE8XFAfADIeC6yE2xDw3VjjnAcd0MY26OxA79MhzCWy1UMv0XXODwCTPBEo1LUcoyDYEb9oU6aVmOO1jzPH1QWHbH0cD+bgG3XolAIFjsA181yDwz8kDD7ZZmYF81gECU2/K7rCpYKBAyZEQNdUkmZF1A2yToWhTDRSr0UPq8GJbFQUF+xgNnJcB+8m2JrpLmDp641DgdsL6EOL9P5qqUdFOc36+OwGkqgySHnG2Oq0WDW/AzqAmJIu1jQa9DA6y4WtwSGRPjTZHMwrYLu7URpJ3pzrjUm3taDhGbTRqoyhzc6JSBNZkfy825uAgJ93WU2dr6jrRXqbhJbyo2AOLJIZI2OQO4tMtRF9Wlq/x5eYdsxnfpL6vGtmfp4tOHpXB8n5lzv6RY+i2RkPtO0N/7/KuXfiBe11J/VXcIdks9nXeM5aizfqQheFCJZF02udcLq8E+JQpf4d0Nos/TT/O+H8hfZmYMx/tn7c3Rc6LJHjUE8M1Ptd+ulI6knfwIDi26OMGPE7a3G2u3AprojNp87nuxs9+romGGnC9Xe2qU1gKvQqRjBGHJsIg9g1EmgC7W3NWePw/DNqaO9/YwMAptB15mJu1wWjZ5NPbfur6acT2+sBzPrUbNhNnPI0S0HQMYygfijFpjTCdlloGoRRyuZqTKOTPnH8t60CchtmYivp+FFphLzNub5jv5Vm/r4nCiqxfmVU6/DPLWv4Nb7c1DAp+9SQLAPY4yFXUvPPpau9rilEZSPToXDgt3oBHWU8GK+gna8UGUatQSqjmBDcoUBrF5zIHjWPIXVAF+EUb1F9dvfOoHoiQ5ElOzB/nBVIfI/O4PoZewxqsuLQjwWzUDTgWFRENKrK5jkFosmC4YHxyGbhzZW9VF5Z9fy5MxsYP+LHEl51RQTlcCr82a/TF/YGbJgxrA1nkD9BabcVJnB0NkFYUc3i059ONLVlWsBEAwQTBaxQOSR63rrgqovfkCZzSGt15/w7B5knSkVd4rNbKAup6Lbmp7uQMoilmmnyJ/XVPWCme2FeDg0F0KQSTjv31czRAQHznl9MxSrZWswa4xd6Bpf4IlIFl0BfUL2Fz76UsNcIDiK628m/vvn3yb76pKw1mSQver5SfQ2X/ft/VNuvtO4eHPwFcf/UEsDBBQAAgAIAA90LVU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D3QtVaenV+h8BAAAbxcAACcAAAB1bml2ZXJzYWwvZmxhc2hfcHVibGlzaGluZ19zZXR0aW5ncy54bWzlWN1u2zYUvvdTEBp6WStpkzUNZAeZLSNGHTuz1K7BMAS0RFtcKFIlKbvu1Z5mD7Yn2aHoOHbitHRWD2l7ETgiz/nO4Xd+eKTg5GPO0JRIRQVvePv1PQ8RnoiU8knDext3nh95SGnMU8wEJw2PCw+dNGtBUY4YVVlEtAZRhQCGq+NCN7xM6+LY92ezWZ2qQppdwUoN+KqeiNwvJFGEayL9guE5/Oh5QZS3QHAAgL9c8IVas1ZDKLBI5yItGUE0Bc85NYfCrMOwyjzfio1wcj2RouRpSzAhkZyMGt5PrbC93355I2Oh2jQn3HCimrBolvUxTlNqvMAsop8IygidZODu4YGHZjTVWcN7cWBQQNq/j1Jh26Njg9ISwAHXC/icaJxije2jtafJR61uFuxSOuc4p0kMO8icv+G146uo122HV/1BHEZXZ/F5z/qwhVIcvo+3UIq7cS/cRt4V/uzyIhz2uv03V/Fg0Iu7F7dawOgaIYG/zlgAzIpSJmRJWKCzMh9xTBnk6B0aFdGQ5QzLCYlFh0IQx5gp4qE/CzL5tcSM6jkUwx4UwzUhxakqSKKHJmwNT8uSeLdwFhAcg1jepsTrZUq8Olo7um+t3x5ro5cB1honGSQPrFWuBf7q0o0YNWWEE02nkJjkziHHJWNRWRRC6qZxurK9urj04QGYYCz4GnPmGY0ES5d8kXxE0j7OyUrFRdeUd0By30NjiDEDJgcF4SjCHKqcamA3WQKocqQ01VV1dxbSp5JihgAP2hBB59E9tpMMS7UW1GVgTW0lzd/7QhP1h2XbLj0oGjEKVkxqOcmHPEVtiWfQlVzELwh3ETuDvGEmd4h0ckJitYUkOmXMRfg3UbIUzUWJGL0GTgSCqipz+C8jaLV3obEUebUK3VUjVVE4pWRG0hMXQ5dgIi9BE1p5wYi2Fj6U9BMakbGQgEvwFCiGdaosfn0r4AIrdQuKb3x8ZjtSt98O3z8zB8TpFPNkS3AoRZIXeif4eI640Dd6QEeCS4igCUpK02rP5Wz1x4dh2Q0gzl8pGmv4iuYlw18TfknICvQOQ74bK9sE/oseOJvN8LQqdFO8FTSUOIWQWEzYSKCTU764PRwAE8yR4GyOcAKXsTJtY0pFqWDFNggLrR7vodWHNK2eJnDrgEWZEukEubf/4uXB4c+vjl4f1/1//vr7+WeVFmPKBcPGnJ1TWg/OQW5ad6ahLyh9Zia6p9sRMjeJmt4zunnOc1Dv9uNweNqKu++68eUGgIq9+/dx4JtZYfPoUA1QT3VyiMLTYesMDcPobS+Ojl0yqi+geHWSQU6OzauF01gwDN85YQPhToUSRk5wAxepwRsXqaEdDS5WxgInF6DVT2zrgmbPaE4h4b6JwnWqoUfV/LdRt/955LeFv6O6JVgm2c7y6MforLsM0HdM+9N+F/6eX1jPsbwmEsVCMOV0s5WaUU7+1zaxnnBReN79ZdBr/wAt+YkyaJ+WnxHXvhsG/sYvtGYnp5zmQKt5+Vh+1m0eHuwF/uatWg3Q1j+SN2v/AlBLAwQUAAIACAAPdC1VvOlThncDAADoDAAAIQAAAHVuaXZlcnNhbC9mbGFzaF9za2luX3NldHRpbmdzLnhtbJVXXW/aMBR9769A7L2swMYqBSS+JlXr2mpF9NkhF7Bw7Mh26Niv33XsJA4kDW1Uqb7nHPt++VoN1IHyzhGkooKPu/3u5KbTCTaplMD1CuKEEQ0dTmIYd9/eBt2exQUT8hW0pnynjCW3dWg07oap1oLfbgTXuMktFzImrDv58jP7CXoZs00l0KdrNVuygfKYb/0fs8VVEnfGcDZazO+bBBsRJ4SfHsVO3IZkc9hJkfLIuDYwX5Nsf0pAMsoPrR4xqvSDhrji0/Ju2V/2r5MkEpQC49L9Ytqffm9VMRICK6IfDX8Mp1dqyqM+LsyZ7EgV1Zls1B8NRsMmWUJ2UE3yfLm4Wwya+Rx3r1blQ7+sQMNf3Ro5dv4J5Kc2F0mafKZHEil2JqFnmpH5WjVMkAivHwoW9+ZrFZiAzEGtDakYjbAMQka2Fb+ar4nclEv3pz8kAnO3pWAvpghn08N0SMhgsiVMQdDLlxZUe/H+nGq8TQXBN5WkFwzxhaSqQiuNJfEPvFMe+SxnKSlrwdIY5tZln1kFSsF8Pstmi88tbJ6PEo6XRM9aUp8wt5dUz1pSX03Nnjk7XfLPISvK22JGXE1bioAwcILLImv5MofNWY/muiv/dGfJSbGIYJI12IrGYMoX9DKb9ap34VbAyZHuiMbn6bfhhacsHhX0zgDXc/UdFmiqGdQ13kakUqEzCK+r4dcgVmKfEDXVj7DVObtqLAtj3o1KPsy62vNaphct77Yr8mbXHY2vyrgbE3kAuRKCqW7H6fAm4jb2fb5UmLmNryrIB74VniZzrEnEhQZ1LVnYy3ilP0RrstnH6FLjAUVKbWXrCxi4Y+sqy9M4BLnEhqCgXJKrNsvb092e4a9eU3iHqCpoAK1S73E7TijL2Z7BdQAQudk71C0sEqdMUwZHYA71DFnATZEFCtu/Ll7TXdWe9CxXNaQbRGWnnE0oD6gRrNEvkYd6CVwx5zUJVRZZZaa0Tf58WJpu9Y63a9dKlZ0Rr0shFquST5Jq8aqJ1G7Tcu2CJ0eYchpnIwgB7/gaxGqYEInLSwbmQV3YSxfM81VsVozWGqRJYgbtpF8nyZDzKbvCCzrZSgB/wmbGG+8V+AWnUBAZPRUUF3sjbNUYIz6e2cDGUR8nOuh5JlscvyYx5dT8izJPlRYx/ZfttXQvj7s4H1FucD/EJv8BUEsDBBQAAgAIAA90LVUX293YdwQAAPkWAAAmAAAAdW5pdmVyc2FsL2h0bWxfcHVibGlzaGluZ19zZXR0aW5ncy54bWzdWFFT2zgQfudXaHzTx8bQ0itlnDBcYoZMQ5KL3V6ZmxtGsZVYhyy5kpw0fbpfcz/sfsmtrCQkEKjCkHboAwNe73672t1vtTg4+ZIzNCFSUcHr3kFt30OEJyKlfFz3PsRnL488pDTmKWaCk7rHhYdOGntBUQ4ZVVlEtAZVhQCGq+NC171M6+LY96fTaY2qQpq3gpUa8FUtEblfSKII10T6BcMz+KVnBVHeHMEBAH5ywedmjb09hAKLdCHSkhFEU4icU3MozM51zjzfag1xcj2WouRpUzAhkRwP694vzbB10Hq90LFILZoTblKiGiA0Yn2M05SaIDCL6FeCMkLHGUT75tBDU5rqrO69OjQooO3fRamw7cmxQWkKSAHXc/icaJxije2j9afJF60WAitKZxznNInhDTLHr3ut+CrqtFvhVbcXh9HVeXzRsTFsYRSHn+ItjOJ23Am30XeFP7/sh4NOu/v+Ku71OnG7f2MFGV1LSOCvZyyAzIpSJmSZsEBnZT7kmDJo0VtpVERDkzMsxyQWZxSKOMJMEQ/9XZDx7yVmVM+AC/vAhWtCilNVkEQPTNnqnpYl8W7gLCAEBrW8aYl3y5Z4e7R2dN96vznWxigDrDVOMmgekFWhBf6qaKFGDYtwoukEGpPcOuSoZCwqi0JI3TBBV75XhcsY7oEJRoKvZc48o6Fg6TJfJB+StItzqF//jHtoBEVlkLpeQTiKMAdWUw3pTJYWqhwqTXXF5rO59qmkmCFgLIwdgi6iO+lNMizVWhWXlTRkShp/doUm6i+bXiu6VzViFLyYXnLSD3mKWhJPYQq5qPcJd1E7h0ZhplmIdApCYrWFJjplzEX5D1GyFM1EiRi9hpwIBDQqc/grI2h1WKGRFHklZVhppKoUTiiZkvTExdEluMhLsITRXTCirYfPJf2KhmQkJOASPIEUg5wqi1/bCrjASt2A4kWML+wIandb4acX5oA4nWCebAkO3CN5oXeCj2eIC72wg3QkuIQKmqKkNK3euZyt9vgyLOkPdX6iaqzhK5qXDD8l/DIhK9A7LPluvGxT+G9G4Ow2w5OK6Ia8FTRQnEJJLCa8SGDIUz6/LhwAE8yR4GyGcAK3rzJjY0JFqUBiB4SFVo+P0NpDm1ZPY9jrwKNMiXSC3D949frwza9vj94d1/z//vn35YNG872kz7BxZxeT5r2Lj5vVrfXnG0YPLEF3bM+EzE2jpnecbl7sHMzb3TgcnDbj9sd2fLkBoMre3fs48M1ysHlXqDamW6vC8MftClF4Omieo0EYfejE0bFLD3UF0FUnGXThyPz34LQIDMKPTtiQYidqhJETXM9Fq/feRWtgl4H+yiLgFAIM97EdVjDeGc0ptNizoKoTax7F8ufB1I1bPX2QqpbcO2IqwTLJdtY5z3h6/ria/MSZ3tj9atNNhSKSU2P0na6sn/l/0Assr4lEsRBMOV1dpWaUk+86FdabLQov2r/1Oq2ddh11a7tnQfWnTZ99Wn4HXPvwF/gbP7HugXz9c3Vj739QSwMEFAACAAgAD3QtVVRzGYWwAQAAgQYAAB8AAAB1bml2ZXJzYWwvaHRtbF9za2luX3NldHRpbmdzLmpzjZRBb4IwFMfvfgrCrouZ6IbupuKSJR6WzNuyQ8EnEkvbtIXJjN99tDptoWzSC/331/f6HvR/6Hn14ye+9+wd9Luev9lzrYHSNggLuLcXcNdCrhZ8gbM1rLIccEbAbyDlZe9FP14RZ2if6LBx9a4CCyOiT104c4ncJQqXWLrEL5e4d4nfdoHn4k6FGQ2PCykp6SeUSCCyTyjPkWb8uxf9mGU2YFoC/wfdoASsoI/BeBZ1kteIo1kYzScml9CcIVItaUr7MUp2KacFWZ/zD9Uw6W3FgNcffteVFmdCvkrIm4kXg0WwCLpJxkEIOOedRNNg+uSEMYoBmwWFo/Fo+gdqBW43tEGXmcjkLx0G4TAcmTRDKbS6NF9Eg2hoY6SO1epmK/mJk7CXXcUwjCrgt4SirGA3fEDGaao60kZDNZwopmidkfTERRM1nJw6rArb9W9o5+jHlK8vf8WDGibTaoZ1zbQDSV6cb+TJIIxrt7XXXXuultPQhEOTv5p1CtHIunQZRbfVNXLcbnKl23tk03vU/KMuHPEd8BWluDbVOk8htWN7n6ZLOI+Z3FxQaTeod/wBUEsDBBQAAgAIAA90LVXahn1hYAAAAGIAAAAcAAAAdW5pdmVyc2FsL2xvY2FsX3NldHRpbmdzLnhtbLOxr8jNUShLLSrOzM+zVTLUM1BSSM1Lzk/JzEu3VQoNcdO1UFIoLknMS0nMyc9LtVXKy1dSsLfjssnJT07MCU4tKQEqLFYoyEmsTC0KSc0FMkpS/RJzgSrDw42V9O24AFBLAwQUAAIACAAQdC1Vg+wKbxwGAABHEwAAFwAAAHVuaXZlcnNhbC91bml2ZXJzYWwucG5n7Zd7UNJZFMev62MrN9fN7LGpla3ZTqY5REai9NC1tlkt22J9pJkmtZS6ICmBUI4zWZuRPUwU+c1WjjWaxFCZq4JlhZPAr4dJhttvSuGXoRiRKBGwsNU+mtmd2f7mjzt37r2fe8+555z7nbkH18fHTZ705SQAwOS1a2ISAXDFAfAJZ4KHfSbe6HbT3rlQE+NWgUaF36B94EZa+d1KAIQczzcZ7vbxxLw1SVQAvDoczUWaey4LgCl9a2NWfl+YNtwXxfmK6Lsvw+pf6h0zIdA90ft87KQb8z0S5ywV1lTfqWznzgu2uqTlb07V5mxU3ce+unRKCc/z351AZHfnB6O1t5ioLwArSjtdAEiM8QLgaCAFgH1Ty10BOFvqB8Cc2AEA8o4LxK9v4/NC/aM0qsXwXDty9fkO/RLOLOSa6c4X9vuk0i7lV0nLRlY46Lg4z7pw5AbPwRXWn9l+vzJ3m8L7LZXnoNqheheQR4pbV0fvG/dymC3Y49gvHx84zg4IMF+RJQV+CvbVH6mIN1ydGYj62d1p3xS3Do3AQqzXAmI6y6R+IizYqaPz+7cc5HEIVukTS1gU6aDd4cblycuhqjHE1lGPWHVjB6QaK46VP3TepBawipSxDEVmmoHCZ7DIGqyOxu/HlWPKR09JrMMSlgCjHzWhkERvKJCMWTpU/zgw6Rz7RcfsNvFpIUIgwBYqU2Lr4aJt3Q9KGKHDY3hYz+tM2o9BhZpkZoCcMWLRlEFj8LNa8YEzuHWOmDy4e8/ULaMUXVovqF/GGGC+uIZIWG9m216hETpoQdX2In4E0ddYWJkpKhEs9JnNenVXi8IyqlLbUD+dalPfE8MbBoYEOFF6b6XKLCwaRGBqQASK4XCVkWbSLsc1wun0oGyNlGAaVOpxkDzgNJWvFVXDTPdBfI5ORThjieRJFdoGeJtYRNuVzYp+zcupETliT/RfVJMgD2kXbYWPtSI2EWR7OnqsJaxTBOCXBIxUWYz31L/BjwluFt7sKLnOqt1hrZEqiqOlSnMD2oAOe1rUqd8o9nKSXqDN1GgzfUQQiS7jbHERSZA+CesAvSwuRtGqZHrESY2VqWjzEblF+7BPYhNjzKR8OoMfAXO5R5OFSxD0hnr5FXZ8k+J97hV12YukhpHkPShyeUJ6KEw2BjGsW4jePTLD5s8uKGu4CycaftWiFloPtUfYJN8+IKNEC1qQpsZimWzY8hC/x/1RK8qDSx636nprWZA9Q81qTBpKzx96hm2MVVgjdQLMBpEOambCKZqQ9yW2UVTRP7GcxrDW1LLT+cHTNGw1BJHm+/VQWsNuk3syQwUeMotPtJaWvdlNPpxS8byrk64yw2R/93bruCUq+KKmIHX/JQJaMdP2ebkoBx4SYKQamhFnxvGC3r6bQeaPRnVhcdY0zSjSMdRl8FMJOoe69CyGHJ97OkOHIJm/SQh7CFfCXuZWd8UWKbQvv71X0h3yzId8iu21lNPWekw0Ox3uZSMp2a3d7ONUOt9MErMTyPxZOFvXyQbu35Iq9rOn8GfdoaNFdD6bOEMWyOw6ybt8ImFxQ7+Pl9l2vj1ETxY+hqi7Q6eP+gYtnKrBom969LgrrDqaTis0M3S/hKOFpsgorKPAIDOvn/Ugy3o2R5dCgE0NMDtbwahBeDY1VNW2aFcoocXSorIdztVUjDylKKa8U4VorNn3aNLLMNcsf0glcoMpURzuD0nE5UYVWUMn74QuVqIXSitj97LSRAFNBPSRjBo6Uj2WLohAmyWKvjRptnHhWrsjHC6iH9pUZk8it9du+Hom24aTWgwQkmGTKYWjRfJh2tDuJpJxJOdxbpuiyiJs+oeGwGW823/Gfwmnei5F8Zdsyb1xaOm7ly7vzy7lUd9HUPNTf6RDuPp6797bGRAhdnVUSc3/XvBcloyXd8G6Z+NNGfzVdjkAX9t9A2scLqw49IH2nthYbuglQTMzD4ffmpEpW4023Heo8YsF/77lA7n+r9OdqBN1ok7UiTpRJ+pEnagTdaJO9ONQ9dzyt9+Uw+GcqjDx+FMCltKy8Y/vSqPPx5hZldb2OkIWilbuExVcta+DtbHxMY2rthb/DlBLAwQUAAIACAAQdC1VPMoRpUsAAABqAAAAGwAAAHVuaXZlcnNhbC91bml2ZXJzYWwucG5nLnhtbLOxr8jNUShLLSrOzM+zVTLUM1Cyt+PlsikoSi3LTC1XqACKGekZQICSQqWtkgkStzwzpSTDVsnCwBAhlpGamZ5RYqtkhiSoDzQSAFBLAQIAABQAAgAIAOOGAlPDxJh2RwMAAOEJAAAUAAAAAAAAAAEAAAAAAAAAAAB1bml2ZXJzYWwvcGxheWVyLnhtbFBLAQIAABQAAgAIAA90LVXKowNubAYAACgZAAAdAAAAAAAAAAEAAAAAAHkDAAB1bml2ZXJzYWwvY29tbW9uX21lc3NhZ2VzLmxuZ1BLAQIAABQAAgAIAA90LVUVHmAbowAAAH8BAAAuAAAAAAAAAAEAAAAAACAKAAB1bml2ZXJzYWwvcGxheWJhY2tfYW5kX25hdmlnYXRpb25fc2V0dGluZ3MueG1sUEsBAgAAFAACAAgAD3QtVaenV+h8BAAAbxcAACcAAAAAAAAAAQAAAAAADwsAAHVuaXZlcnNhbC9mbGFzaF9wdWJsaXNoaW5nX3NldHRpbmdzLnhtbFBLAQIAABQAAgAIAA90LVW86VOGdwMAAOgMAAAhAAAAAAAAAAEAAAAAANAPAAB1bml2ZXJzYWwvZmxhc2hfc2tpbl9zZXR0aW5ncy54bWxQSwECAAAUAAIACAAPdC1VF9vd2HcEAAD5FgAAJgAAAAAAAAABAAAAAACGEwAAdW5pdmVyc2FsL2h0bWxfcHVibGlzaGluZ19zZXR0aW5ncy54bWxQSwECAAAUAAIACAAPdC1VVHMZhbABAACBBgAAHwAAAAAAAAABAAAAAABBGAAAdW5pdmVyc2FsL2h0bWxfc2tpbl9zZXR0aW5ncy5qc1BLAQIAABQAAgAIAA90LVXahn1hYAAAAGIAAAAcAAAAAAAAAAEAAAAAAC4aAAB1bml2ZXJzYWwvbG9jYWxfc2V0dGluZ3MueG1sUEsBAgAAFAACAAgAEHQtVYPsCm8cBgAARxMAABcAAAAAAAAAAAAAAAAAyBoAAHVuaXZlcnNhbC91bml2ZXJzYWwucG5nUEsBAgAAFAACAAgAEHQtVTzKEaVLAAAAagAAABsAAAAAAAAAAQAAAAAAGSEAAHVuaXZlcnNhbC91bml2ZXJzYWwucG5nLnhtbFBLBQYAAAAACgAKAAYDAACdIQAAAAA="/>
  <p:tag name="ISPRING_LMS_API_VERSION" val="SCORM 2004 (2nd edition)"/>
  <p:tag name="ISPRING_ULTRA_SCORM_COURSE_ID" val="BB746B3E-8357-41C4-80C0-9B0BEA6E9AAD"/>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FFFD\uFFFD|x{7070F873-55FB-4E49-8DA2-6F658BF36F6A}&quot;,&quot;C:\\Users\\Admin\\Desktop\\Bài giảng&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90,&quot;optimizeImageForResolution&quot;:&quot;T_FALSE&quot;},&quot;audioQuality&quot;:90,&quot;videoQuality&quot;:80},&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
  <p:tag name="ISPRING_SCORM_RATE_SLIDES" val="0"/>
  <p:tag name="ISPRING_SCORM_RATE_QUIZZES" val="0"/>
  <p:tag name="ISPRING_SCORM_PASSING_SCORE" val="0.000000"/>
  <p:tag name="ISPRING_CURRENT_PLAYER_ID" val="universal"/>
  <p:tag name="ISPRING_PRESENTATION_TITLE" val="73.Unit 6 - Lesson 2  - Period 1"/>
</p:tagLst>
</file>

<file path=ppt/tags/tag10.xml><?xml version="1.0" encoding="utf-8"?>
<p:tagLst xmlns:a="http://schemas.openxmlformats.org/drawingml/2006/main" xmlns:r="http://schemas.openxmlformats.org/officeDocument/2006/relationships" xmlns:p="http://schemas.openxmlformats.org/presentationml/2006/main">
  <p:tag name="GENSWF_SLIDE_UID" val="{29396E74-F8C4-41A9-920E-1A453183EA3D}:265"/>
</p:tagLst>
</file>

<file path=ppt/tags/tag11.xml><?xml version="1.0" encoding="utf-8"?>
<p:tagLst xmlns:a="http://schemas.openxmlformats.org/drawingml/2006/main" xmlns:r="http://schemas.openxmlformats.org/officeDocument/2006/relationships" xmlns:p="http://schemas.openxmlformats.org/presentationml/2006/main">
  <p:tag name="GENSWF_SLIDE_UID" val="{BCE277B9-6D9E-445C-AABD-876C5CF67719}:274"/>
</p:tagLst>
</file>

<file path=ppt/tags/tag12.xml><?xml version="1.0" encoding="utf-8"?>
<p:tagLst xmlns:a="http://schemas.openxmlformats.org/drawingml/2006/main" xmlns:r="http://schemas.openxmlformats.org/officeDocument/2006/relationships" xmlns:p="http://schemas.openxmlformats.org/presentationml/2006/main">
  <p:tag name="GENSWF_SLIDE_UID" val="{A6CF90B6-3155-4B6F-9016-488F6E99C752}:275"/>
</p:tagLst>
</file>

<file path=ppt/tags/tag13.xml><?xml version="1.0" encoding="utf-8"?>
<p:tagLst xmlns:a="http://schemas.openxmlformats.org/drawingml/2006/main" xmlns:r="http://schemas.openxmlformats.org/officeDocument/2006/relationships" xmlns:p="http://schemas.openxmlformats.org/presentationml/2006/main">
  <p:tag name="GENSWF_SLIDE_UID" val="{0966698A-8AE0-4C9D-B937-F56013EF4BB8}:276"/>
</p:tagLst>
</file>

<file path=ppt/tags/tag14.xml><?xml version="1.0" encoding="utf-8"?>
<p:tagLst xmlns:a="http://schemas.openxmlformats.org/drawingml/2006/main" xmlns:r="http://schemas.openxmlformats.org/officeDocument/2006/relationships" xmlns:p="http://schemas.openxmlformats.org/presentationml/2006/main">
  <p:tag name="GENSWF_SLIDE_UID" val="{6F88E6B7-7D7C-40F3-AD6B-EAFD1300D2B8}:277"/>
</p:tagLst>
</file>

<file path=ppt/tags/tag15.xml><?xml version="1.0" encoding="utf-8"?>
<p:tagLst xmlns:a="http://schemas.openxmlformats.org/drawingml/2006/main" xmlns:r="http://schemas.openxmlformats.org/officeDocument/2006/relationships" xmlns:p="http://schemas.openxmlformats.org/presentationml/2006/main">
  <p:tag name="GENSWF_SLIDE_UID" val="{06A35905-046C-4A44-84BC-A813C64FB3BB}:278"/>
</p:tagLst>
</file>

<file path=ppt/tags/tag16.xml><?xml version="1.0" encoding="utf-8"?>
<p:tagLst xmlns:a="http://schemas.openxmlformats.org/drawingml/2006/main" xmlns:r="http://schemas.openxmlformats.org/officeDocument/2006/relationships" xmlns:p="http://schemas.openxmlformats.org/presentationml/2006/main">
  <p:tag name="GENSWF_SLIDE_UID" val="{5CCF2E4B-6E3A-4B72-8172-5AF7920282D9}:279"/>
</p:tagLst>
</file>

<file path=ppt/tags/tag17.xml><?xml version="1.0" encoding="utf-8"?>
<p:tagLst xmlns:a="http://schemas.openxmlformats.org/drawingml/2006/main" xmlns:r="http://schemas.openxmlformats.org/officeDocument/2006/relationships" xmlns:p="http://schemas.openxmlformats.org/presentationml/2006/main">
  <p:tag name="GENSWF_SLIDE_UID" val="{63786F6A-0337-4CD8-AE10-1FE54091B9E6}:273"/>
</p:tagLst>
</file>

<file path=ppt/tags/tag18.xml><?xml version="1.0" encoding="utf-8"?>
<p:tagLst xmlns:a="http://schemas.openxmlformats.org/drawingml/2006/main" xmlns:r="http://schemas.openxmlformats.org/officeDocument/2006/relationships" xmlns:p="http://schemas.openxmlformats.org/presentationml/2006/main">
  <p:tag name="GENSWF_SLIDE_UID" val="{90EEA05D-78A7-457D-889E-4E8413489B8E}:280"/>
</p:tagLst>
</file>

<file path=ppt/tags/tag19.xml><?xml version="1.0" encoding="utf-8"?>
<p:tagLst xmlns:a="http://schemas.openxmlformats.org/drawingml/2006/main" xmlns:r="http://schemas.openxmlformats.org/officeDocument/2006/relationships" xmlns:p="http://schemas.openxmlformats.org/presentationml/2006/main">
  <p:tag name="GENSWF_SLIDE_UID" val="{DB0BE33A-CE32-4D4A-89AF-92832A70B8C1}:282"/>
</p:tagLst>
</file>

<file path=ppt/tags/tag2.xml><?xml version="1.0" encoding="utf-8"?>
<p:tagLst xmlns:a="http://schemas.openxmlformats.org/drawingml/2006/main" xmlns:r="http://schemas.openxmlformats.org/officeDocument/2006/relationships" xmlns:p="http://schemas.openxmlformats.org/presentationml/2006/main">
  <p:tag name="GENSWF_SLIDE_UID" val="{717BF441-94ED-44AC-9D5A-BEA527B6884B}:257"/>
</p:tagLst>
</file>

<file path=ppt/tags/tag20.xml><?xml version="1.0" encoding="utf-8"?>
<p:tagLst xmlns:a="http://schemas.openxmlformats.org/drawingml/2006/main" xmlns:r="http://schemas.openxmlformats.org/officeDocument/2006/relationships" xmlns:p="http://schemas.openxmlformats.org/presentationml/2006/main">
  <p:tag name="GENSWF_SLIDE_UID" val="{9734A933-99AE-46C1-A40F-4FC14B8B5320}:284"/>
</p:tagLst>
</file>

<file path=ppt/tags/tag21.xml><?xml version="1.0" encoding="utf-8"?>
<p:tagLst xmlns:a="http://schemas.openxmlformats.org/drawingml/2006/main" xmlns:r="http://schemas.openxmlformats.org/officeDocument/2006/relationships" xmlns:p="http://schemas.openxmlformats.org/presentationml/2006/main">
  <p:tag name="GENSWF_SLIDE_UID" val="{ED2E6CEE-9B18-4464-A034-399B4525A105}:283"/>
</p:tagLst>
</file>

<file path=ppt/tags/tag22.xml><?xml version="1.0" encoding="utf-8"?>
<p:tagLst xmlns:a="http://schemas.openxmlformats.org/drawingml/2006/main" xmlns:r="http://schemas.openxmlformats.org/officeDocument/2006/relationships" xmlns:p="http://schemas.openxmlformats.org/presentationml/2006/main">
  <p:tag name="GENSWF_SLIDE_UID" val="{AF4149B7-B060-42D8-B894-829651E84FCA}:285"/>
</p:tagLst>
</file>

<file path=ppt/tags/tag23.xml><?xml version="1.0" encoding="utf-8"?>
<p:tagLst xmlns:a="http://schemas.openxmlformats.org/drawingml/2006/main" xmlns:r="http://schemas.openxmlformats.org/officeDocument/2006/relationships" xmlns:p="http://schemas.openxmlformats.org/presentationml/2006/main">
  <p:tag name="GENSWF_SLIDE_UID" val="{CC940A09-3A3D-458D-AA5F-DBBB8CA5BDCD}:286"/>
</p:tagLst>
</file>

<file path=ppt/tags/tag24.xml><?xml version="1.0" encoding="utf-8"?>
<p:tagLst xmlns:a="http://schemas.openxmlformats.org/drawingml/2006/main" xmlns:r="http://schemas.openxmlformats.org/officeDocument/2006/relationships" xmlns:p="http://schemas.openxmlformats.org/presentationml/2006/main">
  <p:tag name="GENSWF_SLIDE_UID" val="{2E8F5EAD-405E-470A-8EF9-339F0BDC784D}:258"/>
</p:tagLst>
</file>

<file path=ppt/tags/tag3.xml><?xml version="1.0" encoding="utf-8"?>
<p:tagLst xmlns:a="http://schemas.openxmlformats.org/drawingml/2006/main" xmlns:r="http://schemas.openxmlformats.org/officeDocument/2006/relationships" xmlns:p="http://schemas.openxmlformats.org/presentationml/2006/main">
  <p:tag name="GENSWF_SLIDE_UID" val="{78C4BB53-64FF-41A4-97F4-20F1FBF06564}:259"/>
</p:tagLst>
</file>

<file path=ppt/tags/tag4.xml><?xml version="1.0" encoding="utf-8"?>
<p:tagLst xmlns:a="http://schemas.openxmlformats.org/drawingml/2006/main" xmlns:r="http://schemas.openxmlformats.org/officeDocument/2006/relationships" xmlns:p="http://schemas.openxmlformats.org/presentationml/2006/main">
  <p:tag name="GENSWF_SLIDE_UID" val="{F72BC67E-811E-41D8-BBE3-BB0A841679D4}:266"/>
</p:tagLst>
</file>

<file path=ppt/tags/tag5.xml><?xml version="1.0" encoding="utf-8"?>
<p:tagLst xmlns:a="http://schemas.openxmlformats.org/drawingml/2006/main" xmlns:r="http://schemas.openxmlformats.org/officeDocument/2006/relationships" xmlns:p="http://schemas.openxmlformats.org/presentationml/2006/main">
  <p:tag name="GENSWF_SLIDE_UID" val="{1E6760CA-862E-4BC0-9F57-67160EDB885B}:260"/>
</p:tagLst>
</file>

<file path=ppt/tags/tag6.xml><?xml version="1.0" encoding="utf-8"?>
<p:tagLst xmlns:a="http://schemas.openxmlformats.org/drawingml/2006/main" xmlns:r="http://schemas.openxmlformats.org/officeDocument/2006/relationships" xmlns:p="http://schemas.openxmlformats.org/presentationml/2006/main">
  <p:tag name="GENSWF_SLIDE_UID" val="{666E99F7-11F3-4EF8-A417-EF25CDE2C6EE}:261"/>
</p:tagLst>
</file>

<file path=ppt/tags/tag7.xml><?xml version="1.0" encoding="utf-8"?>
<p:tagLst xmlns:a="http://schemas.openxmlformats.org/drawingml/2006/main" xmlns:r="http://schemas.openxmlformats.org/officeDocument/2006/relationships" xmlns:p="http://schemas.openxmlformats.org/presentationml/2006/main">
  <p:tag name="GENSWF_SLIDE_UID" val="{917584C2-0E6B-446F-8F5C-FD8194AED961}:262"/>
</p:tagLst>
</file>

<file path=ppt/tags/tag8.xml><?xml version="1.0" encoding="utf-8"?>
<p:tagLst xmlns:a="http://schemas.openxmlformats.org/drawingml/2006/main" xmlns:r="http://schemas.openxmlformats.org/officeDocument/2006/relationships" xmlns:p="http://schemas.openxmlformats.org/presentationml/2006/main">
  <p:tag name="GENSWF_SLIDE_UID" val="{B6457925-E69F-4905-B0A6-7B94E5BD1BD5}:263"/>
</p:tagLst>
</file>

<file path=ppt/tags/tag9.xml><?xml version="1.0" encoding="utf-8"?>
<p:tagLst xmlns:a="http://schemas.openxmlformats.org/drawingml/2006/main" xmlns:r="http://schemas.openxmlformats.org/officeDocument/2006/relationships" xmlns:p="http://schemas.openxmlformats.org/presentationml/2006/main">
  <p:tag name="GENSWF_SLIDE_UID" val="{9B211B6A-94E6-4566-AC61-73F23EED09DE}:264"/>
</p:tagLst>
</file>

<file path=ppt/theme/theme1.xml><?xml version="1.0" encoding="utf-8"?>
<a:theme xmlns:a="http://schemas.openxmlformats.org/drawingml/2006/main" name="Science Subject for Elementary - 3rd Grade: Physical, Life, and Earth by Slidesgo">
  <a:themeElements>
    <a:clrScheme name="Simple Light">
      <a:dk1>
        <a:srgbClr val="1C0505"/>
      </a:dk1>
      <a:lt1>
        <a:srgbClr val="5A1D1D"/>
      </a:lt1>
      <a:dk2>
        <a:srgbClr val="FFFFFF"/>
      </a:dk2>
      <a:lt2>
        <a:srgbClr val="FF6D5D"/>
      </a:lt2>
      <a:accent1>
        <a:srgbClr val="FFB348"/>
      </a:accent1>
      <a:accent2>
        <a:srgbClr val="F9EFD2"/>
      </a:accent2>
      <a:accent3>
        <a:srgbClr val="98DB7D"/>
      </a:accent3>
      <a:accent4>
        <a:srgbClr val="00A165"/>
      </a:accent4>
      <a:accent5>
        <a:srgbClr val="00D9F6"/>
      </a:accent5>
      <a:accent6>
        <a:srgbClr val="B8E5F4"/>
      </a:accent6>
      <a:hlink>
        <a:srgbClr val="1C050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E. Subject for Middle School - 6th Grade: Sports &amp; Games by Slidesgo">
  <a:themeElements>
    <a:clrScheme name="Simple Light">
      <a:dk1>
        <a:srgbClr val="241826"/>
      </a:dk1>
      <a:lt1>
        <a:srgbClr val="FFFFFF"/>
      </a:lt1>
      <a:dk2>
        <a:srgbClr val="EA942B"/>
      </a:dk2>
      <a:lt2>
        <a:srgbClr val="F5D550"/>
      </a:lt2>
      <a:accent1>
        <a:srgbClr val="DE5344"/>
      </a:accent1>
      <a:accent2>
        <a:srgbClr val="E15C7A"/>
      </a:accent2>
      <a:accent3>
        <a:srgbClr val="E5859B"/>
      </a:accent3>
      <a:accent4>
        <a:srgbClr val="01A7CF"/>
      </a:accent4>
      <a:accent5>
        <a:srgbClr val="C9E0E6"/>
      </a:accent5>
      <a:accent6>
        <a:srgbClr val="E7E8ED"/>
      </a:accent6>
      <a:hlink>
        <a:srgbClr val="24182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Nature Activities Binder by Slidesgo">
  <a:themeElements>
    <a:clrScheme name="Simple Light">
      <a:dk1>
        <a:srgbClr val="000000"/>
      </a:dk1>
      <a:lt1>
        <a:srgbClr val="FFFFFF"/>
      </a:lt1>
      <a:dk2>
        <a:srgbClr val="D9D9D9"/>
      </a:dk2>
      <a:lt2>
        <a:srgbClr val="C1D2F1"/>
      </a:lt2>
      <a:accent1>
        <a:srgbClr val="A8BFE9"/>
      </a:accent1>
      <a:accent2>
        <a:srgbClr val="EC7459"/>
      </a:accent2>
      <a:accent3>
        <a:srgbClr val="596AEC"/>
      </a:accent3>
      <a:accent4>
        <a:srgbClr val="D4E7C7"/>
      </a:accent4>
      <a:accent5>
        <a:srgbClr val="BFEEA0"/>
      </a:accent5>
      <a:accent6>
        <a:srgbClr val="FFA87B"/>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4039</TotalTime>
  <Words>747</Words>
  <Application>Microsoft Office PowerPoint</Application>
  <PresentationFormat>Widescreen</PresentationFormat>
  <Paragraphs>155</Paragraphs>
  <Slides>23</Slides>
  <Notes>23</Notes>
  <HiddenSlides>0</HiddenSlides>
  <MMClips>21</MMClips>
  <ScaleCrop>false</ScaleCrop>
  <HeadingPairs>
    <vt:vector size="6" baseType="variant">
      <vt:variant>
        <vt:lpstr>Fonts Used</vt:lpstr>
      </vt:variant>
      <vt:variant>
        <vt:i4>15</vt:i4>
      </vt:variant>
      <vt:variant>
        <vt:lpstr>Theme</vt:lpstr>
      </vt:variant>
      <vt:variant>
        <vt:i4>3</vt:i4>
      </vt:variant>
      <vt:variant>
        <vt:lpstr>Slide Titles</vt:lpstr>
      </vt:variant>
      <vt:variant>
        <vt:i4>23</vt:i4>
      </vt:variant>
    </vt:vector>
  </HeadingPairs>
  <TitlesOfParts>
    <vt:vector size="41" baseType="lpstr">
      <vt:lpstr>Arial</vt:lpstr>
      <vt:lpstr>Bebas Neue</vt:lpstr>
      <vt:lpstr>Calibri</vt:lpstr>
      <vt:lpstr>Comic Sans MS</vt:lpstr>
      <vt:lpstr>Jua</vt:lpstr>
      <vt:lpstr>Life Savers</vt:lpstr>
      <vt:lpstr>Life Savers ExtraBold</vt:lpstr>
      <vt:lpstr>Myriad Pro</vt:lpstr>
      <vt:lpstr>Nunito</vt:lpstr>
      <vt:lpstr>PT Sans</vt:lpstr>
      <vt:lpstr>Quicksand</vt:lpstr>
      <vt:lpstr>Quicksand Medium</vt:lpstr>
      <vt:lpstr>Quicksand SemiBold</vt:lpstr>
      <vt:lpstr>Roboto</vt:lpstr>
      <vt:lpstr>Times New Roman</vt:lpstr>
      <vt:lpstr>Science Subject for Elementary - 3rd Grade: Physical, Life, and Earth by Slidesgo</vt:lpstr>
      <vt:lpstr>P.E. Subject for Middle School - 6th Grade: Sports &amp; Games by Slidesgo</vt:lpstr>
      <vt:lpstr>Nature Activities Binder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73.Unit 6 - Lesson 2  - Period 1</dc:title>
  <dc:creator>Le Thi Phep</dc:creator>
  <cp:lastModifiedBy>Admin</cp:lastModifiedBy>
  <cp:revision>65</cp:revision>
  <dcterms:created xsi:type="dcterms:W3CDTF">2022-03-03T09:13:00Z</dcterms:created>
  <dcterms:modified xsi:type="dcterms:W3CDTF">2022-09-13T07:32:43Z</dcterms:modified>
</cp:coreProperties>
</file>