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tif" ContentType="image/tiff"/>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Lst>
  <p:notesMasterIdLst>
    <p:notesMasterId r:id="rId25"/>
  </p:notesMasterIdLst>
  <p:sldIdLst>
    <p:sldId id="257" r:id="rId5"/>
    <p:sldId id="256" r:id="rId6"/>
    <p:sldId id="259" r:id="rId7"/>
    <p:sldId id="260" r:id="rId8"/>
    <p:sldId id="266" r:id="rId9"/>
    <p:sldId id="263" r:id="rId10"/>
    <p:sldId id="264" r:id="rId11"/>
    <p:sldId id="270" r:id="rId12"/>
    <p:sldId id="267" r:id="rId13"/>
    <p:sldId id="272" r:id="rId14"/>
    <p:sldId id="273" r:id="rId15"/>
    <p:sldId id="274" r:id="rId16"/>
    <p:sldId id="275" r:id="rId17"/>
    <p:sldId id="277" r:id="rId18"/>
    <p:sldId id="276" r:id="rId19"/>
    <p:sldId id="265" r:id="rId20"/>
    <p:sldId id="268" r:id="rId21"/>
    <p:sldId id="271" r:id="rId22"/>
    <p:sldId id="269" r:id="rId23"/>
    <p:sldId id="258" r:id="rId24"/>
  </p:sldIdLst>
  <p:sldSz cx="12192000" cy="6858000"/>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1711" autoAdjust="0"/>
  </p:normalViewPr>
  <p:slideViewPr>
    <p:cSldViewPr snapToGrid="0">
      <p:cViewPr varScale="1">
        <p:scale>
          <a:sx n="59" d="100"/>
          <a:sy n="59" d="100"/>
        </p:scale>
        <p:origin x="1164" y="4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D25E53-3A83-4E60-B0B9-EF0823595A41}" type="datetimeFigureOut">
              <a:rPr lang="en-US" smtClean="0"/>
              <a:t>13/9/2022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CD14B3-3C6B-4DB2-88B3-4C4FAC56A3E9}" type="slidenum">
              <a:rPr lang="en-US" smtClean="0"/>
              <a:t>‹#›</a:t>
            </a:fld>
            <a:endParaRPr lang="en-US"/>
          </a:p>
        </p:txBody>
      </p:sp>
    </p:spTree>
    <p:extLst>
      <p:ext uri="{BB962C8B-B14F-4D97-AF65-F5344CB8AC3E}">
        <p14:creationId xmlns:p14="http://schemas.microsoft.com/office/powerpoint/2010/main" val="2782740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e57b5fd4a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9" name="Google Shape;979;ge57b5fd4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7885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Ask students to look at the picture and identify can or can’t in each picture.</a:t>
            </a:r>
          </a:p>
          <a:p>
            <a:r>
              <a:rPr lang="en-US" sz="1200" kern="1200" dirty="0">
                <a:solidFill>
                  <a:schemeClr val="tx1"/>
                </a:solidFill>
                <a:effectLst/>
                <a:latin typeface="+mn-lt"/>
                <a:ea typeface="+mn-ea"/>
                <a:cs typeface="+mn-cs"/>
              </a:rPr>
              <a:t>- Ask students to read the words under each picture. </a:t>
            </a:r>
          </a:p>
          <a:p>
            <a:r>
              <a:rPr lang="en-US" sz="1200" kern="1200" dirty="0">
                <a:solidFill>
                  <a:schemeClr val="tx1"/>
                </a:solidFill>
                <a:effectLst/>
                <a:latin typeface="+mn-lt"/>
                <a:ea typeface="+mn-ea"/>
                <a:cs typeface="+mn-cs"/>
              </a:rPr>
              <a:t>- Have students look at the pictures, point and say in chorus, group, pairs, using </a:t>
            </a:r>
            <a:r>
              <a:rPr lang="en-US" sz="1200" i="1" kern="1200" dirty="0">
                <a:solidFill>
                  <a:schemeClr val="tx1"/>
                </a:solidFill>
                <a:effectLst/>
                <a:latin typeface="+mn-lt"/>
                <a:ea typeface="+mn-ea"/>
                <a:cs typeface="+mn-cs"/>
              </a:rPr>
              <a:t>… can/can’t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10</a:t>
            </a:fld>
            <a:endParaRPr lang="en-US"/>
          </a:p>
        </p:txBody>
      </p:sp>
    </p:spTree>
    <p:extLst>
      <p:ext uri="{BB962C8B-B14F-4D97-AF65-F5344CB8AC3E}">
        <p14:creationId xmlns:p14="http://schemas.microsoft.com/office/powerpoint/2010/main" val="2783053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Ask students to look at the picture and identify can or can’t in each picture.</a:t>
            </a:r>
          </a:p>
          <a:p>
            <a:r>
              <a:rPr lang="en-US" sz="1200" kern="1200" dirty="0">
                <a:solidFill>
                  <a:schemeClr val="tx1"/>
                </a:solidFill>
                <a:effectLst/>
                <a:latin typeface="+mn-lt"/>
                <a:ea typeface="+mn-ea"/>
                <a:cs typeface="+mn-cs"/>
              </a:rPr>
              <a:t>- Ask students to read the words under each picture. </a:t>
            </a:r>
          </a:p>
          <a:p>
            <a:r>
              <a:rPr lang="en-US" sz="1200" kern="1200" dirty="0">
                <a:solidFill>
                  <a:schemeClr val="tx1"/>
                </a:solidFill>
                <a:effectLst/>
                <a:latin typeface="+mn-lt"/>
                <a:ea typeface="+mn-ea"/>
                <a:cs typeface="+mn-cs"/>
              </a:rPr>
              <a:t>- Have students look at the pictures, point and say in chorus, group, pairs, using </a:t>
            </a:r>
            <a:r>
              <a:rPr lang="en-US" sz="1200" i="1" kern="1200" dirty="0">
                <a:solidFill>
                  <a:schemeClr val="tx1"/>
                </a:solidFill>
                <a:effectLst/>
                <a:latin typeface="+mn-lt"/>
                <a:ea typeface="+mn-ea"/>
                <a:cs typeface="+mn-cs"/>
              </a:rPr>
              <a:t>… can/can’t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11</a:t>
            </a:fld>
            <a:endParaRPr lang="en-US"/>
          </a:p>
        </p:txBody>
      </p:sp>
    </p:spTree>
    <p:extLst>
      <p:ext uri="{BB962C8B-B14F-4D97-AF65-F5344CB8AC3E}">
        <p14:creationId xmlns:p14="http://schemas.microsoft.com/office/powerpoint/2010/main" val="2561393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Ask students to look at the picture and identify can or can’t in each picture.</a:t>
            </a:r>
          </a:p>
          <a:p>
            <a:r>
              <a:rPr lang="en-US" sz="1200" kern="1200" dirty="0">
                <a:solidFill>
                  <a:schemeClr val="tx1"/>
                </a:solidFill>
                <a:effectLst/>
                <a:latin typeface="+mn-lt"/>
                <a:ea typeface="+mn-ea"/>
                <a:cs typeface="+mn-cs"/>
              </a:rPr>
              <a:t>- Ask students to read the words under each picture. </a:t>
            </a:r>
          </a:p>
          <a:p>
            <a:r>
              <a:rPr lang="en-US" sz="1200" kern="1200" dirty="0">
                <a:solidFill>
                  <a:schemeClr val="tx1"/>
                </a:solidFill>
                <a:effectLst/>
                <a:latin typeface="+mn-lt"/>
                <a:ea typeface="+mn-ea"/>
                <a:cs typeface="+mn-cs"/>
              </a:rPr>
              <a:t>- Have students look at the pictures, point and say in chorus, group, pairs, using </a:t>
            </a:r>
            <a:r>
              <a:rPr lang="en-US" sz="1200" i="1" kern="1200" dirty="0">
                <a:solidFill>
                  <a:schemeClr val="tx1"/>
                </a:solidFill>
                <a:effectLst/>
                <a:latin typeface="+mn-lt"/>
                <a:ea typeface="+mn-ea"/>
                <a:cs typeface="+mn-cs"/>
              </a:rPr>
              <a:t>… can/can’t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12</a:t>
            </a:fld>
            <a:endParaRPr lang="en-US"/>
          </a:p>
        </p:txBody>
      </p:sp>
    </p:spTree>
    <p:extLst>
      <p:ext uri="{BB962C8B-B14F-4D97-AF65-F5344CB8AC3E}">
        <p14:creationId xmlns:p14="http://schemas.microsoft.com/office/powerpoint/2010/main" val="1827041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Ask students to look at the picture and identify can or can’t in each picture.</a:t>
            </a:r>
          </a:p>
          <a:p>
            <a:r>
              <a:rPr lang="en-US" sz="1200" kern="1200" dirty="0">
                <a:solidFill>
                  <a:schemeClr val="tx1"/>
                </a:solidFill>
                <a:effectLst/>
                <a:latin typeface="+mn-lt"/>
                <a:ea typeface="+mn-ea"/>
                <a:cs typeface="+mn-cs"/>
              </a:rPr>
              <a:t>- Ask students to read the words under each picture. </a:t>
            </a:r>
          </a:p>
          <a:p>
            <a:r>
              <a:rPr lang="en-US" sz="1200" kern="1200" dirty="0">
                <a:solidFill>
                  <a:schemeClr val="tx1"/>
                </a:solidFill>
                <a:effectLst/>
                <a:latin typeface="+mn-lt"/>
                <a:ea typeface="+mn-ea"/>
                <a:cs typeface="+mn-cs"/>
              </a:rPr>
              <a:t>- Have students look at the pictures, point and say in chorus, group, pairs, using </a:t>
            </a:r>
            <a:r>
              <a:rPr lang="en-US" sz="1200" i="1" kern="1200" dirty="0">
                <a:solidFill>
                  <a:schemeClr val="tx1"/>
                </a:solidFill>
                <a:effectLst/>
                <a:latin typeface="+mn-lt"/>
                <a:ea typeface="+mn-ea"/>
                <a:cs typeface="+mn-cs"/>
              </a:rPr>
              <a:t>… can/can’t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13</a:t>
            </a:fld>
            <a:endParaRPr lang="en-US"/>
          </a:p>
        </p:txBody>
      </p:sp>
    </p:spTree>
    <p:extLst>
      <p:ext uri="{BB962C8B-B14F-4D97-AF65-F5344CB8AC3E}">
        <p14:creationId xmlns:p14="http://schemas.microsoft.com/office/powerpoint/2010/main" val="1707916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Ask students to look at the picture and identify can or can’t in each picture.</a:t>
            </a:r>
          </a:p>
          <a:p>
            <a:r>
              <a:rPr lang="en-US" sz="1200" kern="1200" dirty="0">
                <a:solidFill>
                  <a:schemeClr val="tx1"/>
                </a:solidFill>
                <a:effectLst/>
                <a:latin typeface="+mn-lt"/>
                <a:ea typeface="+mn-ea"/>
                <a:cs typeface="+mn-cs"/>
              </a:rPr>
              <a:t>- Ask students to read the words under each picture. </a:t>
            </a:r>
          </a:p>
          <a:p>
            <a:r>
              <a:rPr lang="en-US" sz="1200" kern="1200" dirty="0">
                <a:solidFill>
                  <a:schemeClr val="tx1"/>
                </a:solidFill>
                <a:effectLst/>
                <a:latin typeface="+mn-lt"/>
                <a:ea typeface="+mn-ea"/>
                <a:cs typeface="+mn-cs"/>
              </a:rPr>
              <a:t>- Have students look at the pictures, point and say in chorus, group, pairs, using </a:t>
            </a:r>
            <a:r>
              <a:rPr lang="en-US" sz="1200" i="1" kern="1200" dirty="0">
                <a:solidFill>
                  <a:schemeClr val="tx1"/>
                </a:solidFill>
                <a:effectLst/>
                <a:latin typeface="+mn-lt"/>
                <a:ea typeface="+mn-ea"/>
                <a:cs typeface="+mn-cs"/>
              </a:rPr>
              <a:t>… can/can’t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14</a:t>
            </a:fld>
            <a:endParaRPr lang="en-US"/>
          </a:p>
        </p:txBody>
      </p:sp>
    </p:spTree>
    <p:extLst>
      <p:ext uri="{BB962C8B-B14F-4D97-AF65-F5344CB8AC3E}">
        <p14:creationId xmlns:p14="http://schemas.microsoft.com/office/powerpoint/2010/main" val="1274195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Ask students to look at the picture and identify can or can’t in each picture.</a:t>
            </a:r>
          </a:p>
          <a:p>
            <a:r>
              <a:rPr lang="en-US" sz="1200" kern="1200" dirty="0">
                <a:solidFill>
                  <a:schemeClr val="tx1"/>
                </a:solidFill>
                <a:effectLst/>
                <a:latin typeface="+mn-lt"/>
                <a:ea typeface="+mn-ea"/>
                <a:cs typeface="+mn-cs"/>
              </a:rPr>
              <a:t>- Ask students to read the words under each picture. </a:t>
            </a:r>
          </a:p>
          <a:p>
            <a:r>
              <a:rPr lang="en-US" sz="1200" kern="1200" dirty="0">
                <a:solidFill>
                  <a:schemeClr val="tx1"/>
                </a:solidFill>
                <a:effectLst/>
                <a:latin typeface="+mn-lt"/>
                <a:ea typeface="+mn-ea"/>
                <a:cs typeface="+mn-cs"/>
              </a:rPr>
              <a:t>- Have students look at the pictures, point and say in chorus, group, pairs, using </a:t>
            </a:r>
            <a:r>
              <a:rPr lang="en-US" sz="1200" i="1" kern="1200" dirty="0">
                <a:solidFill>
                  <a:schemeClr val="tx1"/>
                </a:solidFill>
                <a:effectLst/>
                <a:latin typeface="+mn-lt"/>
                <a:ea typeface="+mn-ea"/>
                <a:cs typeface="+mn-cs"/>
              </a:rPr>
              <a:t>… can/can’t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15</a:t>
            </a:fld>
            <a:endParaRPr lang="en-US"/>
          </a:p>
        </p:txBody>
      </p:sp>
    </p:spTree>
    <p:extLst>
      <p:ext uri="{BB962C8B-B14F-4D97-AF65-F5344CB8AC3E}">
        <p14:creationId xmlns:p14="http://schemas.microsoft.com/office/powerpoint/2010/main" val="18596077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Have students look at the pictures, point and say in chorus, group, pairs, using </a:t>
            </a:r>
            <a:r>
              <a:rPr lang="en-US" sz="1200" i="1" kern="1200" dirty="0">
                <a:solidFill>
                  <a:schemeClr val="tx1"/>
                </a:solidFill>
                <a:effectLst/>
                <a:latin typeface="+mn-lt"/>
                <a:ea typeface="+mn-ea"/>
                <a:cs typeface="+mn-cs"/>
              </a:rPr>
              <a:t>… can/can’t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16</a:t>
            </a:fld>
            <a:endParaRPr lang="en-US"/>
          </a:p>
        </p:txBody>
      </p:sp>
    </p:spTree>
    <p:extLst>
      <p:ext uri="{BB962C8B-B14F-4D97-AF65-F5344CB8AC3E}">
        <p14:creationId xmlns:p14="http://schemas.microsoft.com/office/powerpoint/2010/main" val="3083683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Tell students to draw a picture of themselves doing something, like the boy in the picture.</a:t>
            </a:r>
          </a:p>
          <a:p>
            <a:r>
              <a:rPr lang="en-US" sz="1200" kern="1200" dirty="0">
                <a:solidFill>
                  <a:schemeClr val="tx1"/>
                </a:solidFill>
                <a:effectLst/>
                <a:latin typeface="+mn-lt"/>
                <a:ea typeface="+mn-ea"/>
                <a:cs typeface="+mn-cs"/>
              </a:rPr>
              <a:t>- Ask them to show their drawings to their classmates and talk about what it is that they can do.</a:t>
            </a:r>
          </a:p>
          <a:p>
            <a:r>
              <a:rPr lang="en-US" sz="1200" kern="1200" dirty="0">
                <a:solidFill>
                  <a:schemeClr val="tx1"/>
                </a:solidFill>
                <a:effectLst/>
                <a:latin typeface="+mn-lt"/>
                <a:ea typeface="+mn-ea"/>
                <a:cs typeface="+mn-cs"/>
              </a:rPr>
              <a:t>- Ask them to write two or three more things they can do and two or three things they can’t do.</a:t>
            </a:r>
          </a:p>
          <a:p>
            <a:r>
              <a:rPr lang="en-US" sz="1200" kern="1200" dirty="0">
                <a:solidFill>
                  <a:schemeClr val="tx1"/>
                </a:solidFill>
                <a:effectLst/>
                <a:latin typeface="+mn-lt"/>
                <a:ea typeface="+mn-ea"/>
                <a:cs typeface="+mn-cs"/>
              </a:rPr>
              <a:t>- Ask students to hold up their books and to show each other their pictures. Ask volunteers to read out their work.</a:t>
            </a:r>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17</a:t>
            </a:fld>
            <a:endParaRPr lang="en-US"/>
          </a:p>
        </p:txBody>
      </p:sp>
    </p:spTree>
    <p:extLst>
      <p:ext uri="{BB962C8B-B14F-4D97-AF65-F5344CB8AC3E}">
        <p14:creationId xmlns:p14="http://schemas.microsoft.com/office/powerpoint/2010/main" val="672547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Tell students to draw a picture of themselves doing something, like the boy in the picture.</a:t>
            </a:r>
          </a:p>
          <a:p>
            <a:r>
              <a:rPr lang="en-US" sz="1200" kern="1200" dirty="0">
                <a:solidFill>
                  <a:schemeClr val="tx1"/>
                </a:solidFill>
                <a:effectLst/>
                <a:latin typeface="+mn-lt"/>
                <a:ea typeface="+mn-ea"/>
                <a:cs typeface="+mn-cs"/>
              </a:rPr>
              <a:t>- Ask them to show their drawings to their classmates and talk about what it is that they can do.</a:t>
            </a:r>
          </a:p>
          <a:p>
            <a:r>
              <a:rPr lang="en-US" sz="1200" kern="1200" dirty="0">
                <a:solidFill>
                  <a:schemeClr val="tx1"/>
                </a:solidFill>
                <a:effectLst/>
                <a:latin typeface="+mn-lt"/>
                <a:ea typeface="+mn-ea"/>
                <a:cs typeface="+mn-cs"/>
              </a:rPr>
              <a:t>- Ask them to write two or three more things they can do and two or three things they can’t do.</a:t>
            </a:r>
          </a:p>
          <a:p>
            <a:r>
              <a:rPr lang="en-US" sz="1200" kern="1200" dirty="0">
                <a:solidFill>
                  <a:schemeClr val="tx1"/>
                </a:solidFill>
                <a:effectLst/>
                <a:latin typeface="+mn-lt"/>
                <a:ea typeface="+mn-ea"/>
                <a:cs typeface="+mn-cs"/>
              </a:rPr>
              <a:t>- Ask students to hold up their books and to show each other their pictures. Ask volunteers to read out their work.</a:t>
            </a:r>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18</a:t>
            </a:fld>
            <a:endParaRPr lang="en-US"/>
          </a:p>
        </p:txBody>
      </p:sp>
    </p:spTree>
    <p:extLst>
      <p:ext uri="{BB962C8B-B14F-4D97-AF65-F5344CB8AC3E}">
        <p14:creationId xmlns:p14="http://schemas.microsoft.com/office/powerpoint/2010/main" val="15595068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dirty="0"/>
              <a:t>HOẠT</a:t>
            </a:r>
            <a:r>
              <a:rPr lang="en-US" baseline="0" dirty="0"/>
              <a:t> ĐỘNG TƯƠNG TÁC</a:t>
            </a:r>
            <a:endParaRPr lang="en-US" dirty="0"/>
          </a:p>
        </p:txBody>
      </p:sp>
      <p:sp>
        <p:nvSpPr>
          <p:cNvPr id="4" name="Chỗ dành sẵn cho Số hiệu Bản chiếu 3"/>
          <p:cNvSpPr>
            <a:spLocks noGrp="1"/>
          </p:cNvSpPr>
          <p:nvPr>
            <p:ph type="sldNum" sz="quarter" idx="10"/>
          </p:nvPr>
        </p:nvSpPr>
        <p:spPr/>
        <p:txBody>
          <a:bodyPr/>
          <a:lstStyle/>
          <a:p>
            <a:fld id="{EDCD14B3-3C6B-4DB2-88B3-4C4FAC56A3E9}" type="slidenum">
              <a:rPr lang="en-US" smtClean="0"/>
              <a:t>19</a:t>
            </a:fld>
            <a:endParaRPr lang="en-US"/>
          </a:p>
        </p:txBody>
      </p:sp>
    </p:spTree>
    <p:extLst>
      <p:ext uri="{BB962C8B-B14F-4D97-AF65-F5344CB8AC3E}">
        <p14:creationId xmlns:p14="http://schemas.microsoft.com/office/powerpoint/2010/main" val="1894654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69378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70657"/>
          <p:cNvSpPr>
            <a:spLocks noGrp="1" noRot="1" noChangeAspect="1" noTextEdit="1"/>
          </p:cNvSpPr>
          <p:nvPr>
            <p:ph type="sldImg"/>
          </p:nvPr>
        </p:nvSpPr>
        <p:spPr>
          <a:xfrm>
            <a:off x="381000" y="685800"/>
            <a:ext cx="6096000" cy="3429000"/>
          </a:xfrm>
          <a:ln/>
        </p:spPr>
      </p:sp>
      <p:sp>
        <p:nvSpPr>
          <p:cNvPr id="70659" name="文本占位符 706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a:xfrm>
            <a:off x="3884613" y="8685213"/>
            <a:ext cx="2971800" cy="458787"/>
          </a:xfrm>
          <a:prstGeom prst="rect">
            <a:avLst/>
          </a:prstGeom>
        </p:spPr>
        <p:txBody>
          <a:bodyPr/>
          <a:lstStyle/>
          <a:p>
            <a:fld id="{9A0DB2DC-4C9A-4742-B13C-FB6460FD3503}" type="slidenum">
              <a:rPr lang="en-US" altLang="zh-CN" dirty="0">
                <a:solidFill>
                  <a:prstClr val="black"/>
                </a:solidFill>
              </a:rPr>
              <a:pPr/>
              <a:t>20</a:t>
            </a:fld>
            <a:endParaRPr lang="zh-CN" altLang="en-US" dirty="0">
              <a:solidFill>
                <a:prstClr val="black"/>
              </a:solidFill>
            </a:endParaRPr>
          </a:p>
        </p:txBody>
      </p:sp>
    </p:spTree>
    <p:extLst>
      <p:ext uri="{BB962C8B-B14F-4D97-AF65-F5344CB8AC3E}">
        <p14:creationId xmlns:p14="http://schemas.microsoft.com/office/powerpoint/2010/main" val="3760798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are 5 pairs of cards, each pair is a picture and a sentence. Students choose the number to find the correct pairs.)</a:t>
            </a:r>
          </a:p>
          <a:p>
            <a:r>
              <a:rPr lang="en-US" sz="1200" kern="1200" dirty="0">
                <a:solidFill>
                  <a:schemeClr val="tx1"/>
                </a:solidFill>
                <a:effectLst/>
                <a:latin typeface="+mn-lt"/>
                <a:ea typeface="+mn-ea"/>
                <a:cs typeface="+mn-cs"/>
              </a:rPr>
              <a:t>- Set the game rules </a:t>
            </a:r>
          </a:p>
          <a:p>
            <a:r>
              <a:rPr lang="en-US" sz="1200" kern="1200" dirty="0">
                <a:solidFill>
                  <a:schemeClr val="tx1"/>
                </a:solidFill>
                <a:effectLst/>
                <a:latin typeface="+mn-lt"/>
                <a:ea typeface="+mn-ea"/>
                <a:cs typeface="+mn-cs"/>
              </a:rPr>
              <a:t>- Play as a model</a:t>
            </a:r>
          </a:p>
          <a:p>
            <a:r>
              <a:rPr lang="en-US" sz="1200" kern="1200" dirty="0">
                <a:solidFill>
                  <a:schemeClr val="tx1"/>
                </a:solidFill>
                <a:effectLst/>
                <a:latin typeface="+mn-lt"/>
                <a:ea typeface="+mn-ea"/>
                <a:cs typeface="+mn-cs"/>
              </a:rPr>
              <a:t>- Have students play in turns.</a:t>
            </a:r>
          </a:p>
          <a:p>
            <a:r>
              <a:rPr lang="en-US" sz="1200" kern="1200" dirty="0">
                <a:solidFill>
                  <a:schemeClr val="tx1"/>
                </a:solidFill>
                <a:effectLst/>
                <a:latin typeface="+mn-lt"/>
                <a:ea typeface="+mn-ea"/>
                <a:cs typeface="+mn-cs"/>
              </a:rPr>
              <a:t>- Award the best groups</a:t>
            </a:r>
          </a:p>
          <a:p>
            <a:pPr marL="0" marR="0" algn="just">
              <a:lnSpc>
                <a:spcPct val="107000"/>
              </a:lnSpc>
              <a:spcBef>
                <a:spcPts val="0"/>
              </a:spcBef>
              <a:spcAft>
                <a:spcPts val="800"/>
              </a:spcAft>
            </a:pPr>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3</a:t>
            </a:fld>
            <a:endParaRPr lang="en-US"/>
          </a:p>
        </p:txBody>
      </p:sp>
    </p:spTree>
    <p:extLst>
      <p:ext uri="{BB962C8B-B14F-4D97-AF65-F5344CB8AC3E}">
        <p14:creationId xmlns:p14="http://schemas.microsoft.com/office/powerpoint/2010/main" val="2755311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baseline="0" dirty="0"/>
              <a:t> </a:t>
            </a:r>
            <a:r>
              <a:rPr lang="en-US" baseline="0" dirty="0" err="1"/>
              <a:t>vào</a:t>
            </a:r>
            <a:r>
              <a:rPr lang="en-US" baseline="0" dirty="0"/>
              <a:t> </a:t>
            </a:r>
            <a:r>
              <a:rPr lang="en-US" baseline="0" dirty="0" err="1"/>
              <a:t>số</a:t>
            </a:r>
            <a:r>
              <a:rPr lang="en-US" baseline="0" dirty="0"/>
              <a:t> </a:t>
            </a:r>
            <a:r>
              <a:rPr lang="en-US" baseline="0" dirty="0" err="1"/>
              <a:t>để</a:t>
            </a:r>
            <a:r>
              <a:rPr lang="en-US" baseline="0" dirty="0"/>
              <a:t> </a:t>
            </a:r>
            <a:r>
              <a:rPr lang="en-US" baseline="0" dirty="0" err="1"/>
              <a:t>mở</a:t>
            </a:r>
            <a:r>
              <a:rPr lang="en-US" baseline="0" dirty="0"/>
              <a:t> </a:t>
            </a:r>
            <a:r>
              <a:rPr lang="en-US" baseline="0" dirty="0" err="1"/>
              <a:t>thẻ</a:t>
            </a:r>
            <a:r>
              <a:rPr lang="en-US" baseline="0" dirty="0"/>
              <a:t> </a:t>
            </a:r>
            <a:r>
              <a:rPr lang="en-US" baseline="0" dirty="0" err="1"/>
              <a:t>bài</a:t>
            </a:r>
            <a:endParaRPr lang="en-US" baseline="0" dirty="0"/>
          </a:p>
          <a:p>
            <a:r>
              <a:rPr lang="en-US" baseline="0" dirty="0" err="1"/>
              <a:t>Bấm</a:t>
            </a:r>
            <a:r>
              <a:rPr lang="en-US" baseline="0" dirty="0"/>
              <a:t> </a:t>
            </a:r>
            <a:r>
              <a:rPr lang="en-US" baseline="0" dirty="0" err="1"/>
              <a:t>vào</a:t>
            </a:r>
            <a:r>
              <a:rPr lang="en-US" baseline="0" dirty="0"/>
              <a:t> </a:t>
            </a:r>
            <a:r>
              <a:rPr lang="en-US" baseline="0" dirty="0" err="1"/>
              <a:t>trái</a:t>
            </a:r>
            <a:r>
              <a:rPr lang="en-US" baseline="0" dirty="0"/>
              <a:t> </a:t>
            </a:r>
            <a:r>
              <a:rPr lang="en-US" baseline="0" dirty="0" err="1"/>
              <a:t>tim</a:t>
            </a:r>
            <a:r>
              <a:rPr lang="en-US" baseline="0" dirty="0"/>
              <a:t> </a:t>
            </a:r>
            <a:r>
              <a:rPr lang="en-US" baseline="0" dirty="0" err="1"/>
              <a:t>để</a:t>
            </a:r>
            <a:r>
              <a:rPr lang="en-US" baseline="0" dirty="0"/>
              <a:t> </a:t>
            </a:r>
            <a:r>
              <a:rPr lang="en-US" baseline="0" dirty="0" err="1"/>
              <a:t>đóng</a:t>
            </a:r>
            <a:r>
              <a:rPr lang="en-US" baseline="0" dirty="0"/>
              <a:t> </a:t>
            </a:r>
            <a:r>
              <a:rPr lang="en-US" baseline="0" dirty="0" err="1"/>
              <a:t>thẻ</a:t>
            </a:r>
            <a:r>
              <a:rPr lang="en-US" baseline="0" dirty="0"/>
              <a:t> </a:t>
            </a:r>
            <a:r>
              <a:rPr lang="en-US" baseline="0" dirty="0" err="1"/>
              <a:t>bài</a:t>
            </a:r>
            <a:endParaRPr lang="en-US" baseline="0" dirty="0"/>
          </a:p>
          <a:p>
            <a:r>
              <a:rPr lang="en-US" baseline="0" dirty="0" err="1"/>
              <a:t>Bấm</a:t>
            </a:r>
            <a:r>
              <a:rPr lang="en-US" baseline="0" dirty="0"/>
              <a:t> </a:t>
            </a:r>
            <a:r>
              <a:rPr lang="en-US" baseline="0" dirty="0" err="1"/>
              <a:t>vào</a:t>
            </a:r>
            <a:r>
              <a:rPr lang="en-US" baseline="0" dirty="0"/>
              <a:t> </a:t>
            </a:r>
            <a:r>
              <a:rPr lang="en-US" baseline="0" dirty="0" err="1"/>
              <a:t>ngôi</a:t>
            </a:r>
            <a:r>
              <a:rPr lang="en-US" baseline="0" dirty="0"/>
              <a:t> </a:t>
            </a:r>
            <a:r>
              <a:rPr lang="en-US" baseline="0" dirty="0" err="1"/>
              <a:t>sao</a:t>
            </a:r>
            <a:r>
              <a:rPr lang="en-US" baseline="0" dirty="0"/>
              <a:t> </a:t>
            </a:r>
            <a:r>
              <a:rPr lang="en-US" baseline="0" dirty="0" err="1"/>
              <a:t>để</a:t>
            </a:r>
            <a:r>
              <a:rPr lang="en-US" baseline="0" dirty="0"/>
              <a:t> </a:t>
            </a:r>
            <a:r>
              <a:rPr lang="en-US" baseline="0" dirty="0" err="1"/>
              <a:t>biến</a:t>
            </a:r>
            <a:r>
              <a:rPr lang="en-US" baseline="0" dirty="0"/>
              <a:t> </a:t>
            </a:r>
            <a:r>
              <a:rPr lang="en-US" baseline="0" dirty="0" err="1"/>
              <a:t>mất</a:t>
            </a:r>
            <a:r>
              <a:rPr lang="en-US" baseline="0" dirty="0"/>
              <a:t> </a:t>
            </a:r>
            <a:r>
              <a:rPr lang="en-US" baseline="0" dirty="0" err="1"/>
              <a:t>cặp</a:t>
            </a:r>
            <a:r>
              <a:rPr lang="en-US" baseline="0" dirty="0"/>
              <a:t> </a:t>
            </a:r>
            <a:r>
              <a:rPr lang="en-US" baseline="0" dirty="0" err="1"/>
              <a:t>thẻ</a:t>
            </a:r>
            <a:r>
              <a:rPr lang="en-US" baseline="0" dirty="0"/>
              <a:t> </a:t>
            </a:r>
            <a:r>
              <a:rPr lang="en-US" baseline="0" dirty="0" err="1"/>
              <a:t>bài</a:t>
            </a:r>
            <a:r>
              <a:rPr lang="en-US" baseline="0" dirty="0"/>
              <a:t> </a:t>
            </a:r>
            <a:r>
              <a:rPr lang="en-US" baseline="0" dirty="0" err="1"/>
              <a:t>đã</a:t>
            </a:r>
            <a:r>
              <a:rPr lang="en-US" baseline="0" dirty="0"/>
              <a:t> </a:t>
            </a:r>
            <a:r>
              <a:rPr lang="en-US" baseline="0" dirty="0" err="1"/>
              <a:t>ghép</a:t>
            </a:r>
            <a:r>
              <a:rPr lang="en-US" baseline="0" dirty="0"/>
              <a:t> </a:t>
            </a:r>
            <a:r>
              <a:rPr lang="en-US" baseline="0" dirty="0" err="1"/>
              <a:t>đúng</a:t>
            </a:r>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4</a:t>
            </a:fld>
            <a:endParaRPr lang="en-US"/>
          </a:p>
        </p:txBody>
      </p:sp>
    </p:spTree>
    <p:extLst>
      <p:ext uri="{BB962C8B-B14F-4D97-AF65-F5344CB8AC3E}">
        <p14:creationId xmlns:p14="http://schemas.microsoft.com/office/powerpoint/2010/main" val="3266764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CD14B3-3C6B-4DB2-88B3-4C4FAC56A3E9}" type="slidenum">
              <a:rPr lang="en-US" smtClean="0"/>
              <a:t>5</a:t>
            </a:fld>
            <a:endParaRPr lang="en-US"/>
          </a:p>
        </p:txBody>
      </p:sp>
    </p:spTree>
    <p:extLst>
      <p:ext uri="{BB962C8B-B14F-4D97-AF65-F5344CB8AC3E}">
        <p14:creationId xmlns:p14="http://schemas.microsoft.com/office/powerpoint/2010/main" val="2096364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Present the structure: </a:t>
            </a:r>
            <a:r>
              <a:rPr lang="en-US" sz="1200" i="1" kern="1200" dirty="0">
                <a:solidFill>
                  <a:schemeClr val="tx1"/>
                </a:solidFill>
                <a:effectLst/>
                <a:latin typeface="+mn-lt"/>
                <a:ea typeface="+mn-ea"/>
                <a:cs typeface="+mn-cs"/>
              </a:rPr>
              <a:t>I can’t….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6</a:t>
            </a:fld>
            <a:endParaRPr lang="en-US"/>
          </a:p>
        </p:txBody>
      </p:sp>
    </p:spTree>
    <p:extLst>
      <p:ext uri="{BB962C8B-B14F-4D97-AF65-F5344CB8AC3E}">
        <p14:creationId xmlns:p14="http://schemas.microsoft.com/office/powerpoint/2010/main" val="2858355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baseline="0" dirty="0"/>
              <a:t> </a:t>
            </a:r>
            <a:r>
              <a:rPr lang="en-US" baseline="0" dirty="0" err="1"/>
              <a:t>vào</a:t>
            </a:r>
            <a:r>
              <a:rPr lang="en-US" baseline="0" dirty="0"/>
              <a:t> </a:t>
            </a:r>
            <a:r>
              <a:rPr lang="en-US" baseline="0" dirty="0" err="1"/>
              <a:t>câu</a:t>
            </a:r>
            <a:r>
              <a:rPr lang="en-US" baseline="0" dirty="0"/>
              <a:t> </a:t>
            </a:r>
            <a:r>
              <a:rPr lang="en-US" baseline="0" dirty="0" err="1"/>
              <a:t>để</a:t>
            </a:r>
            <a:r>
              <a:rPr lang="en-US" baseline="0" dirty="0"/>
              <a:t> </a:t>
            </a:r>
            <a:r>
              <a:rPr lang="en-US" baseline="0" dirty="0" err="1"/>
              <a:t>nghe</a:t>
            </a:r>
            <a:r>
              <a:rPr lang="en-US" baseline="0" dirty="0"/>
              <a:t> </a:t>
            </a:r>
            <a:r>
              <a:rPr lang="en-US" baseline="0" dirty="0" err="1"/>
              <a:t>từng</a:t>
            </a:r>
            <a:r>
              <a:rPr lang="en-US" baseline="0" dirty="0"/>
              <a:t> </a:t>
            </a:r>
            <a:r>
              <a:rPr lang="en-US" baseline="0" dirty="0" err="1"/>
              <a:t>câu</a:t>
            </a:r>
            <a:endParaRPr lang="en-US" baseline="0" dirty="0"/>
          </a:p>
          <a:p>
            <a:r>
              <a:rPr lang="en-US" baseline="0" dirty="0" err="1"/>
              <a:t>Bấm</a:t>
            </a:r>
            <a:r>
              <a:rPr lang="en-US" baseline="0" dirty="0"/>
              <a:t> </a:t>
            </a:r>
            <a:r>
              <a:rPr lang="en-US" baseline="0" dirty="0" err="1"/>
              <a:t>vào</a:t>
            </a:r>
            <a:r>
              <a:rPr lang="en-US" baseline="0" dirty="0"/>
              <a:t> </a:t>
            </a:r>
            <a:r>
              <a:rPr lang="en-US" baseline="0" dirty="0" err="1"/>
              <a:t>loa</a:t>
            </a:r>
            <a:r>
              <a:rPr lang="en-US" baseline="0" dirty="0"/>
              <a:t> </a:t>
            </a:r>
            <a:r>
              <a:rPr lang="en-US" baseline="0" dirty="0" err="1"/>
              <a:t>để</a:t>
            </a:r>
            <a:r>
              <a:rPr lang="en-US" baseline="0" dirty="0"/>
              <a:t> </a:t>
            </a:r>
            <a:r>
              <a:rPr lang="en-US" baseline="0" dirty="0" err="1"/>
              <a:t>nghe</a:t>
            </a:r>
            <a:r>
              <a:rPr lang="en-US" baseline="0" dirty="0"/>
              <a:t> </a:t>
            </a:r>
            <a:r>
              <a:rPr lang="en-US" baseline="0" dirty="0" err="1"/>
              <a:t>cả</a:t>
            </a:r>
            <a:r>
              <a:rPr lang="en-US" baseline="0" dirty="0"/>
              <a:t> </a:t>
            </a:r>
            <a:r>
              <a:rPr lang="en-US" baseline="0" dirty="0" err="1"/>
              <a:t>bài</a:t>
            </a:r>
            <a:endParaRPr lang="en-US" baseline="0" dirty="0"/>
          </a:p>
          <a:p>
            <a:r>
              <a:rPr lang="en-US" sz="1200" kern="1200" dirty="0">
                <a:solidFill>
                  <a:schemeClr val="tx1"/>
                </a:solidFill>
                <a:effectLst/>
                <a:latin typeface="+mn-lt"/>
                <a:ea typeface="+mn-ea"/>
                <a:cs typeface="+mn-cs"/>
              </a:rPr>
              <a:t>- Ask students to point and say the actions in each picture.</a:t>
            </a:r>
          </a:p>
          <a:p>
            <a:r>
              <a:rPr lang="en-US" sz="1200" kern="1200" dirty="0">
                <a:solidFill>
                  <a:schemeClr val="tx1"/>
                </a:solidFill>
                <a:effectLst/>
                <a:latin typeface="+mn-lt"/>
                <a:ea typeface="+mn-ea"/>
                <a:cs typeface="+mn-cs"/>
              </a:rPr>
              <a:t>- Play the track 6.6 and ask students to listen.</a:t>
            </a:r>
          </a:p>
          <a:p>
            <a:r>
              <a:rPr lang="en-US" sz="1200" kern="1200" dirty="0">
                <a:solidFill>
                  <a:schemeClr val="tx1"/>
                </a:solidFill>
                <a:effectLst/>
                <a:latin typeface="+mn-lt"/>
                <a:ea typeface="+mn-ea"/>
                <a:cs typeface="+mn-cs"/>
              </a:rPr>
              <a:t>- Play the track 6.6 again, ask students to listen and repeat in chorus, groups.</a:t>
            </a:r>
          </a:p>
          <a:p>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7</a:t>
            </a:fld>
            <a:endParaRPr lang="en-US"/>
          </a:p>
        </p:txBody>
      </p:sp>
    </p:spTree>
    <p:extLst>
      <p:ext uri="{BB962C8B-B14F-4D97-AF65-F5344CB8AC3E}">
        <p14:creationId xmlns:p14="http://schemas.microsoft.com/office/powerpoint/2010/main" val="1628969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baseline="0" dirty="0"/>
              <a:t> </a:t>
            </a:r>
            <a:r>
              <a:rPr lang="en-US" baseline="0" dirty="0" err="1"/>
              <a:t>phần</a:t>
            </a:r>
            <a:r>
              <a:rPr lang="en-US" baseline="0" dirty="0"/>
              <a:t> </a:t>
            </a:r>
            <a:r>
              <a:rPr lang="en-US" baseline="0" dirty="0" err="1"/>
              <a:t>nắp</a:t>
            </a:r>
            <a:r>
              <a:rPr lang="en-US" baseline="0" dirty="0"/>
              <a:t> </a:t>
            </a:r>
            <a:r>
              <a:rPr lang="en-US" baseline="0" dirty="0" err="1"/>
              <a:t>hộp</a:t>
            </a:r>
            <a:r>
              <a:rPr lang="en-US" baseline="0" dirty="0"/>
              <a:t> </a:t>
            </a:r>
            <a:r>
              <a:rPr lang="en-US" baseline="0" dirty="0" err="1"/>
              <a:t>để</a:t>
            </a:r>
            <a:r>
              <a:rPr lang="en-US" baseline="0" dirty="0"/>
              <a:t> </a:t>
            </a:r>
            <a:r>
              <a:rPr lang="en-US" baseline="0" dirty="0" err="1"/>
              <a:t>mở</a:t>
            </a:r>
            <a:endParaRPr lang="en-US" baseline="0" dirty="0"/>
          </a:p>
          <a:p>
            <a:r>
              <a:rPr lang="en-US" baseline="0" dirty="0" err="1"/>
              <a:t>Bấm</a:t>
            </a:r>
            <a:r>
              <a:rPr lang="en-US" baseline="0" dirty="0"/>
              <a:t> </a:t>
            </a:r>
            <a:r>
              <a:rPr lang="en-US" baseline="0" dirty="0" err="1"/>
              <a:t>vào</a:t>
            </a:r>
            <a:r>
              <a:rPr lang="en-US" baseline="0" dirty="0"/>
              <a:t> spin </a:t>
            </a:r>
            <a:r>
              <a:rPr lang="en-US" baseline="0" dirty="0" err="1"/>
              <a:t>để</a:t>
            </a:r>
            <a:r>
              <a:rPr lang="en-US" baseline="0" dirty="0"/>
              <a:t> quay</a:t>
            </a:r>
          </a:p>
          <a:p>
            <a:r>
              <a:rPr lang="en-US" baseline="0" dirty="0" err="1"/>
              <a:t>Bấm</a:t>
            </a:r>
            <a:r>
              <a:rPr lang="en-US" baseline="0" dirty="0"/>
              <a:t> </a:t>
            </a:r>
            <a:r>
              <a:rPr lang="en-US" baseline="0" dirty="0" err="1"/>
              <a:t>vào</a:t>
            </a:r>
            <a:r>
              <a:rPr lang="en-US" baseline="0" dirty="0"/>
              <a:t> stop </a:t>
            </a:r>
            <a:r>
              <a:rPr lang="en-US" baseline="0" dirty="0" err="1"/>
              <a:t>để</a:t>
            </a:r>
            <a:r>
              <a:rPr lang="en-US" baseline="0" dirty="0"/>
              <a:t> </a:t>
            </a:r>
            <a:r>
              <a:rPr lang="en-US" baseline="0" dirty="0" err="1"/>
              <a:t>dừng</a:t>
            </a:r>
            <a:r>
              <a:rPr lang="en-US" baseline="0" dirty="0"/>
              <a:t> </a:t>
            </a:r>
            <a:r>
              <a:rPr lang="en-US" baseline="0" dirty="0" err="1"/>
              <a:t>lại</a:t>
            </a:r>
            <a:endParaRPr lang="en-US" baseline="0" dirty="0"/>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Prepare 4 sets of sentences: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 can’t paint.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 can’t cook.</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 can’t swim.</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They can’t </a:t>
            </a:r>
            <a:r>
              <a:rPr lang="en-US"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colour</a:t>
            </a: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br>
              <a:rPr lang="en-US" dirty="0">
                <a:effectLst/>
              </a:rPr>
            </a:b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Divide the class into 4 groups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Set the game rules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Hand each group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 set of sentences.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Put a chair in front of class. Teacher spin the wheel. When the arrow point to the picture, students have to pick up the sentence that corresponds to the picture. Then run to the chair and sit. The group that has a sentence correctly and fast will be the winner.</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+Ask students to read the sentence again.</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solidFill>
                  <a:srgbClr val="000000"/>
                </a:solidFill>
                <a:effectLst/>
                <a:latin typeface="Times New Roman" panose="02020603050405020304" pitchFamily="18" charset="0"/>
                <a:ea typeface="Times New Roman" panose="02020603050405020304" pitchFamily="18" charset="0"/>
              </a:rPr>
              <a:t>+</a:t>
            </a:r>
            <a:r>
              <a:rPr lang="en-US" sz="1200" dirty="0">
                <a:solidFill>
                  <a:srgbClr val="000000"/>
                </a:solidFill>
                <a:effectLst/>
                <a:latin typeface="Times New Roman" panose="02020603050405020304" pitchFamily="18" charset="0"/>
                <a:ea typeface="Calibri" panose="020F0502020204030204" pitchFamily="34" charset="0"/>
              </a:rPr>
              <a:t>Open the gift box to get stars.</a:t>
            </a:r>
            <a:endParaRPr lang="en-US" dirty="0"/>
          </a:p>
        </p:txBody>
      </p:sp>
      <p:sp>
        <p:nvSpPr>
          <p:cNvPr id="4" name="Slide Number Placeholder 3"/>
          <p:cNvSpPr>
            <a:spLocks noGrp="1"/>
          </p:cNvSpPr>
          <p:nvPr>
            <p:ph type="sldNum" sz="quarter" idx="10"/>
          </p:nvPr>
        </p:nvSpPr>
        <p:spPr/>
        <p:txBody>
          <a:bodyPr/>
          <a:lstStyle/>
          <a:p>
            <a:fld id="{EDCD14B3-3C6B-4DB2-88B3-4C4FAC56A3E9}" type="slidenum">
              <a:rPr lang="en-US" smtClean="0"/>
              <a:t>8</a:t>
            </a:fld>
            <a:endParaRPr lang="en-US"/>
          </a:p>
        </p:txBody>
      </p:sp>
    </p:spTree>
    <p:extLst>
      <p:ext uri="{BB962C8B-B14F-4D97-AF65-F5344CB8AC3E}">
        <p14:creationId xmlns:p14="http://schemas.microsoft.com/office/powerpoint/2010/main" val="3453807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CD14B3-3C6B-4DB2-88B3-4C4FAC56A3E9}" type="slidenum">
              <a:rPr lang="en-US" smtClean="0"/>
              <a:t>9</a:t>
            </a:fld>
            <a:endParaRPr lang="en-US"/>
          </a:p>
        </p:txBody>
      </p:sp>
    </p:spTree>
    <p:extLst>
      <p:ext uri="{BB962C8B-B14F-4D97-AF65-F5344CB8AC3E}">
        <p14:creationId xmlns:p14="http://schemas.microsoft.com/office/powerpoint/2010/main" val="284715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B0E427-5F5A-4C21-A0BF-008EB767A0F2}" type="datetimeFigureOut">
              <a:rPr lang="en-US" smtClean="0"/>
              <a:t>13/9/2022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3ADA1C-9B0C-4BFD-B054-C3C9B7506BF6}" type="slidenum">
              <a:rPr lang="en-US" smtClean="0"/>
              <a:t>‹#›</a:t>
            </a:fld>
            <a:endParaRPr lang="en-US"/>
          </a:p>
        </p:txBody>
      </p:sp>
    </p:spTree>
    <p:extLst>
      <p:ext uri="{BB962C8B-B14F-4D97-AF65-F5344CB8AC3E}">
        <p14:creationId xmlns:p14="http://schemas.microsoft.com/office/powerpoint/2010/main" val="2667977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B0E427-5F5A-4C21-A0BF-008EB767A0F2}" type="datetimeFigureOut">
              <a:rPr lang="en-US" smtClean="0"/>
              <a:t>13/9/2022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3ADA1C-9B0C-4BFD-B054-C3C9B7506BF6}" type="slidenum">
              <a:rPr lang="en-US" smtClean="0"/>
              <a:t>‹#›</a:t>
            </a:fld>
            <a:endParaRPr lang="en-US"/>
          </a:p>
        </p:txBody>
      </p:sp>
    </p:spTree>
    <p:extLst>
      <p:ext uri="{BB962C8B-B14F-4D97-AF65-F5344CB8AC3E}">
        <p14:creationId xmlns:p14="http://schemas.microsoft.com/office/powerpoint/2010/main" val="2884151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B0E427-5F5A-4C21-A0BF-008EB767A0F2}" type="datetimeFigureOut">
              <a:rPr lang="en-US" smtClean="0"/>
              <a:t>13/9/2022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3ADA1C-9B0C-4BFD-B054-C3C9B7506BF6}" type="slidenum">
              <a:rPr lang="en-US" smtClean="0"/>
              <a:t>‹#›</a:t>
            </a:fld>
            <a:endParaRPr lang="en-US"/>
          </a:p>
        </p:txBody>
      </p:sp>
    </p:spTree>
    <p:extLst>
      <p:ext uri="{BB962C8B-B14F-4D97-AF65-F5344CB8AC3E}">
        <p14:creationId xmlns:p14="http://schemas.microsoft.com/office/powerpoint/2010/main" val="866146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8"/>
        <p:cNvGrpSpPr/>
        <p:nvPr/>
      </p:nvGrpSpPr>
      <p:grpSpPr>
        <a:xfrm>
          <a:off x="0" y="0"/>
          <a:ext cx="0" cy="0"/>
          <a:chOff x="0" y="0"/>
          <a:chExt cx="0" cy="0"/>
        </a:xfrm>
      </p:grpSpPr>
      <p:sp>
        <p:nvSpPr>
          <p:cNvPr id="9" name="Google Shape;9;p2"/>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p:nvPr/>
        </p:nvSpPr>
        <p:spPr>
          <a:xfrm rot="892995" flipH="1">
            <a:off x="3303131" y="319699"/>
            <a:ext cx="8295015" cy="5707597"/>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p:nvPr/>
        </p:nvSpPr>
        <p:spPr>
          <a:xfrm flipH="1">
            <a:off x="0" y="4767"/>
            <a:ext cx="12192000" cy="6858000"/>
          </a:xfrm>
          <a:prstGeom prst="rtTriangle">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12;p2"/>
          <p:cNvSpPr/>
          <p:nvPr/>
        </p:nvSpPr>
        <p:spPr>
          <a:xfrm rot="892995" flipH="1">
            <a:off x="3255470" y="227024"/>
            <a:ext cx="8295015" cy="5707597"/>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13;p2"/>
          <p:cNvSpPr/>
          <p:nvPr/>
        </p:nvSpPr>
        <p:spPr>
          <a:xfrm rot="900299">
            <a:off x="10841054" y="1113281"/>
            <a:ext cx="440807" cy="714700"/>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rgbClr val="FFCC00">
              <a:alpha val="4107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14;p2"/>
          <p:cNvSpPr/>
          <p:nvPr/>
        </p:nvSpPr>
        <p:spPr>
          <a:xfrm rot="-9570">
            <a:off x="982536" y="45450"/>
            <a:ext cx="8888451" cy="5898541"/>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 name="Google Shape;15;p2"/>
          <p:cNvSpPr/>
          <p:nvPr/>
        </p:nvSpPr>
        <p:spPr>
          <a:xfrm rot="-9570">
            <a:off x="901109" y="-49879"/>
            <a:ext cx="8888451" cy="5898541"/>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 name="Google Shape;16;p2"/>
          <p:cNvSpPr txBox="1">
            <a:spLocks noGrp="1"/>
          </p:cNvSpPr>
          <p:nvPr>
            <p:ph type="ctrTitle"/>
          </p:nvPr>
        </p:nvSpPr>
        <p:spPr>
          <a:xfrm rot="175">
            <a:off x="1472567" y="720431"/>
            <a:ext cx="7861200" cy="23752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9066">
                <a:latin typeface="Patrick Hand SC"/>
                <a:ea typeface="Patrick Hand SC"/>
                <a:cs typeface="Patrick Hand SC"/>
                <a:sym typeface="Patrick Hand SC"/>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7" name="Google Shape;17;p2"/>
          <p:cNvSpPr txBox="1">
            <a:spLocks noGrp="1"/>
          </p:cNvSpPr>
          <p:nvPr>
            <p:ph type="subTitle" idx="1"/>
          </p:nvPr>
        </p:nvSpPr>
        <p:spPr>
          <a:xfrm rot="1352">
            <a:off x="1843567" y="3252033"/>
            <a:ext cx="7119200" cy="594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solidFill>
                  <a:schemeClr val="accent5"/>
                </a:solidFill>
                <a:latin typeface="Quicksand"/>
                <a:ea typeface="Quicksand"/>
                <a:cs typeface="Quicksand"/>
                <a:sym typeface="Quicksand"/>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534500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1"/>
        </a:solidFill>
        <a:effectLst/>
      </p:bgPr>
    </p:bg>
    <p:spTree>
      <p:nvGrpSpPr>
        <p:cNvPr id="1" name="Shape 18"/>
        <p:cNvGrpSpPr/>
        <p:nvPr/>
      </p:nvGrpSpPr>
      <p:grpSpPr>
        <a:xfrm>
          <a:off x="0" y="0"/>
          <a:ext cx="0" cy="0"/>
          <a:chOff x="0" y="0"/>
          <a:chExt cx="0" cy="0"/>
        </a:xfrm>
      </p:grpSpPr>
      <p:sp>
        <p:nvSpPr>
          <p:cNvPr id="19" name="Google Shape;19;p3"/>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20;p3"/>
          <p:cNvSpPr/>
          <p:nvPr/>
        </p:nvSpPr>
        <p:spPr>
          <a:xfrm flipH="1">
            <a:off x="5862400" y="4767"/>
            <a:ext cx="6329600" cy="6858000"/>
          </a:xfrm>
          <a:prstGeom prst="rtTriangle">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1" name="Google Shape;21;p3"/>
          <p:cNvGrpSpPr/>
          <p:nvPr/>
        </p:nvGrpSpPr>
        <p:grpSpPr>
          <a:xfrm flipH="1">
            <a:off x="-480315" y="-988772"/>
            <a:ext cx="7132541" cy="5792141"/>
            <a:chOff x="1430435" y="706208"/>
            <a:chExt cx="7147790" cy="5804524"/>
          </a:xfrm>
        </p:grpSpPr>
        <p:sp>
          <p:nvSpPr>
            <p:cNvPr id="22" name="Google Shape;22;p3"/>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 name="Google Shape;23;p3"/>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 name="Google Shape;24;p3"/>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5" name="Google Shape;25;p3"/>
          <p:cNvGrpSpPr/>
          <p:nvPr/>
        </p:nvGrpSpPr>
        <p:grpSpPr>
          <a:xfrm>
            <a:off x="5247386" y="1957628"/>
            <a:ext cx="7132541" cy="5792141"/>
            <a:chOff x="1430435" y="706208"/>
            <a:chExt cx="7147790" cy="5804524"/>
          </a:xfrm>
        </p:grpSpPr>
        <p:sp>
          <p:nvSpPr>
            <p:cNvPr id="26" name="Google Shape;26;p3"/>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 name="Google Shape;27;p3"/>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28;p3"/>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9" name="Google Shape;29;p3"/>
          <p:cNvSpPr/>
          <p:nvPr/>
        </p:nvSpPr>
        <p:spPr>
          <a:xfrm rot="-9570">
            <a:off x="1651776" y="484504"/>
            <a:ext cx="8888451" cy="5898541"/>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 name="Google Shape;30;p3"/>
          <p:cNvSpPr txBox="1">
            <a:spLocks noGrp="1"/>
          </p:cNvSpPr>
          <p:nvPr>
            <p:ph type="title"/>
          </p:nvPr>
        </p:nvSpPr>
        <p:spPr>
          <a:xfrm>
            <a:off x="1947700" y="3380633"/>
            <a:ext cx="8423600" cy="1121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667">
                <a:solidFill>
                  <a:schemeClr val="accent2"/>
                </a:solidFill>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31" name="Google Shape;31;p3"/>
          <p:cNvSpPr txBox="1">
            <a:spLocks noGrp="1"/>
          </p:cNvSpPr>
          <p:nvPr>
            <p:ph type="title" idx="2" hasCustomPrompt="1"/>
          </p:nvPr>
        </p:nvSpPr>
        <p:spPr>
          <a:xfrm>
            <a:off x="5049500" y="1460067"/>
            <a:ext cx="2220000" cy="147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8533"/>
            </a:lvl1pPr>
            <a:lvl2pPr lvl="1" algn="ctr" rtl="0">
              <a:spcBef>
                <a:spcPts val="0"/>
              </a:spcBef>
              <a:spcAft>
                <a:spcPts val="0"/>
              </a:spcAft>
              <a:buSzPts val="5000"/>
              <a:buNone/>
              <a:defRPr sz="6667"/>
            </a:lvl2pPr>
            <a:lvl3pPr lvl="2" algn="ctr" rtl="0">
              <a:spcBef>
                <a:spcPts val="0"/>
              </a:spcBef>
              <a:spcAft>
                <a:spcPts val="0"/>
              </a:spcAft>
              <a:buSzPts val="5000"/>
              <a:buNone/>
              <a:defRPr sz="6667"/>
            </a:lvl3pPr>
            <a:lvl4pPr lvl="3" algn="ctr" rtl="0">
              <a:spcBef>
                <a:spcPts val="0"/>
              </a:spcBef>
              <a:spcAft>
                <a:spcPts val="0"/>
              </a:spcAft>
              <a:buSzPts val="5000"/>
              <a:buNone/>
              <a:defRPr sz="6667"/>
            </a:lvl4pPr>
            <a:lvl5pPr lvl="4" algn="ctr" rtl="0">
              <a:spcBef>
                <a:spcPts val="0"/>
              </a:spcBef>
              <a:spcAft>
                <a:spcPts val="0"/>
              </a:spcAft>
              <a:buSzPts val="5000"/>
              <a:buNone/>
              <a:defRPr sz="6667"/>
            </a:lvl5pPr>
            <a:lvl6pPr lvl="5" algn="ctr" rtl="0">
              <a:spcBef>
                <a:spcPts val="0"/>
              </a:spcBef>
              <a:spcAft>
                <a:spcPts val="0"/>
              </a:spcAft>
              <a:buSzPts val="5000"/>
              <a:buNone/>
              <a:defRPr sz="6667"/>
            </a:lvl6pPr>
            <a:lvl7pPr lvl="6" algn="ctr" rtl="0">
              <a:spcBef>
                <a:spcPts val="0"/>
              </a:spcBef>
              <a:spcAft>
                <a:spcPts val="0"/>
              </a:spcAft>
              <a:buSzPts val="5000"/>
              <a:buNone/>
              <a:defRPr sz="6667"/>
            </a:lvl7pPr>
            <a:lvl8pPr lvl="7" algn="ctr" rtl="0">
              <a:spcBef>
                <a:spcPts val="0"/>
              </a:spcBef>
              <a:spcAft>
                <a:spcPts val="0"/>
              </a:spcAft>
              <a:buSzPts val="5000"/>
              <a:buNone/>
              <a:defRPr sz="6667"/>
            </a:lvl8pPr>
            <a:lvl9pPr lvl="8" algn="ctr" rtl="0">
              <a:spcBef>
                <a:spcPts val="0"/>
              </a:spcBef>
              <a:spcAft>
                <a:spcPts val="0"/>
              </a:spcAft>
              <a:buSzPts val="5000"/>
              <a:buNone/>
              <a:defRPr sz="6667"/>
            </a:lvl9pPr>
          </a:lstStyle>
          <a:p>
            <a:r>
              <a:t>xx%</a:t>
            </a:r>
          </a:p>
        </p:txBody>
      </p:sp>
      <p:sp>
        <p:nvSpPr>
          <p:cNvPr id="32" name="Google Shape;32;p3"/>
          <p:cNvSpPr txBox="1">
            <a:spLocks noGrp="1"/>
          </p:cNvSpPr>
          <p:nvPr>
            <p:ph type="subTitle" idx="1"/>
          </p:nvPr>
        </p:nvSpPr>
        <p:spPr>
          <a:xfrm rot="1159">
            <a:off x="2599916" y="4503135"/>
            <a:ext cx="7119200" cy="47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133">
                <a:solidFill>
                  <a:schemeClr val="accent5"/>
                </a:solidFill>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247952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3"/>
        <p:cNvGrpSpPr/>
        <p:nvPr/>
      </p:nvGrpSpPr>
      <p:grpSpPr>
        <a:xfrm>
          <a:off x="0" y="0"/>
          <a:ext cx="0" cy="0"/>
          <a:chOff x="0" y="0"/>
          <a:chExt cx="0" cy="0"/>
        </a:xfrm>
      </p:grpSpPr>
      <p:sp>
        <p:nvSpPr>
          <p:cNvPr id="34" name="Google Shape;34;p4"/>
          <p:cNvSpPr/>
          <p:nvPr/>
        </p:nvSpPr>
        <p:spPr>
          <a:xfrm flipH="1">
            <a:off x="-3952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 name="Google Shape;35;p4"/>
          <p:cNvSpPr/>
          <p:nvPr/>
        </p:nvSpPr>
        <p:spPr>
          <a:xfrm>
            <a:off x="-12127" y="4767"/>
            <a:ext cx="12192000" cy="6858000"/>
          </a:xfrm>
          <a:prstGeom prst="rtTriangle">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6" name="Google Shape;36;p4"/>
          <p:cNvGrpSpPr/>
          <p:nvPr/>
        </p:nvGrpSpPr>
        <p:grpSpPr>
          <a:xfrm>
            <a:off x="721580" y="396757"/>
            <a:ext cx="10748821" cy="7039540"/>
            <a:chOff x="739350" y="228775"/>
            <a:chExt cx="7693850" cy="5038800"/>
          </a:xfrm>
        </p:grpSpPr>
        <p:sp>
          <p:nvSpPr>
            <p:cNvPr id="37" name="Google Shape;37;p4"/>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 name="Google Shape;38;p4"/>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9" name="Google Shape;39;p4"/>
          <p:cNvSpPr txBox="1">
            <a:spLocks noGrp="1"/>
          </p:cNvSpPr>
          <p:nvPr>
            <p:ph type="body" idx="1"/>
          </p:nvPr>
        </p:nvSpPr>
        <p:spPr>
          <a:xfrm>
            <a:off x="1132800" y="1637433"/>
            <a:ext cx="10034800" cy="46024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chemeClr val="accent5"/>
              </a:buClr>
              <a:buSzPts val="1200"/>
              <a:buAutoNum type="arabicPeriod"/>
              <a:defRPr sz="1467">
                <a:solidFill>
                  <a:schemeClr val="accent5"/>
                </a:solidFill>
              </a:defRPr>
            </a:lvl1pPr>
            <a:lvl2pPr marL="1219170" lvl="1" indent="-406390">
              <a:spcBef>
                <a:spcPts val="0"/>
              </a:spcBef>
              <a:spcAft>
                <a:spcPts val="0"/>
              </a:spcAft>
              <a:buClr>
                <a:schemeClr val="accent5"/>
              </a:buClr>
              <a:buSzPts val="1200"/>
              <a:buFont typeface="Roboto Condensed Light"/>
              <a:buAutoNum type="alphaLcPeriod"/>
              <a:defRPr>
                <a:solidFill>
                  <a:schemeClr val="accent5"/>
                </a:solidFill>
              </a:defRPr>
            </a:lvl2pPr>
            <a:lvl3pPr marL="1828754" lvl="2" indent="-406390">
              <a:spcBef>
                <a:spcPts val="0"/>
              </a:spcBef>
              <a:spcAft>
                <a:spcPts val="0"/>
              </a:spcAft>
              <a:buClr>
                <a:schemeClr val="accent5"/>
              </a:buClr>
              <a:buSzPts val="1200"/>
              <a:buFont typeface="Roboto Condensed Light"/>
              <a:buAutoNum type="romanLcPeriod"/>
              <a:defRPr>
                <a:solidFill>
                  <a:schemeClr val="accent5"/>
                </a:solidFill>
              </a:defRPr>
            </a:lvl3pPr>
            <a:lvl4pPr marL="2438339" lvl="3" indent="-406390">
              <a:spcBef>
                <a:spcPts val="0"/>
              </a:spcBef>
              <a:spcAft>
                <a:spcPts val="0"/>
              </a:spcAft>
              <a:buClr>
                <a:schemeClr val="accent5"/>
              </a:buClr>
              <a:buSzPts val="1200"/>
              <a:buFont typeface="Roboto Condensed Light"/>
              <a:buAutoNum type="arabicPeriod"/>
              <a:defRPr>
                <a:solidFill>
                  <a:schemeClr val="accent5"/>
                </a:solidFill>
              </a:defRPr>
            </a:lvl4pPr>
            <a:lvl5pPr marL="3047924" lvl="4" indent="-406390">
              <a:spcBef>
                <a:spcPts val="0"/>
              </a:spcBef>
              <a:spcAft>
                <a:spcPts val="0"/>
              </a:spcAft>
              <a:buClr>
                <a:schemeClr val="accent5"/>
              </a:buClr>
              <a:buSzPts val="1200"/>
              <a:buFont typeface="Roboto Condensed Light"/>
              <a:buAutoNum type="alphaLcPeriod"/>
              <a:defRPr>
                <a:solidFill>
                  <a:schemeClr val="accent5"/>
                </a:solidFill>
              </a:defRPr>
            </a:lvl5pPr>
            <a:lvl6pPr marL="3657509" lvl="5" indent="-406390">
              <a:spcBef>
                <a:spcPts val="0"/>
              </a:spcBef>
              <a:spcAft>
                <a:spcPts val="0"/>
              </a:spcAft>
              <a:buClr>
                <a:schemeClr val="accent5"/>
              </a:buClr>
              <a:buSzPts val="1200"/>
              <a:buFont typeface="Roboto Condensed Light"/>
              <a:buAutoNum type="romanLcPeriod"/>
              <a:defRPr>
                <a:solidFill>
                  <a:schemeClr val="accent5"/>
                </a:solidFill>
              </a:defRPr>
            </a:lvl6pPr>
            <a:lvl7pPr marL="4267093" lvl="6" indent="-406390">
              <a:spcBef>
                <a:spcPts val="0"/>
              </a:spcBef>
              <a:spcAft>
                <a:spcPts val="0"/>
              </a:spcAft>
              <a:buClr>
                <a:schemeClr val="accent5"/>
              </a:buClr>
              <a:buSzPts val="1200"/>
              <a:buFont typeface="Roboto Condensed Light"/>
              <a:buAutoNum type="arabicPeriod"/>
              <a:defRPr>
                <a:solidFill>
                  <a:schemeClr val="accent5"/>
                </a:solidFill>
              </a:defRPr>
            </a:lvl7pPr>
            <a:lvl8pPr marL="4876678" lvl="7" indent="-406390">
              <a:spcBef>
                <a:spcPts val="0"/>
              </a:spcBef>
              <a:spcAft>
                <a:spcPts val="0"/>
              </a:spcAft>
              <a:buClr>
                <a:schemeClr val="accent5"/>
              </a:buClr>
              <a:buSzPts val="1200"/>
              <a:buFont typeface="Roboto Condensed Light"/>
              <a:buAutoNum type="alphaLcPeriod"/>
              <a:defRPr>
                <a:solidFill>
                  <a:schemeClr val="accent5"/>
                </a:solidFill>
              </a:defRPr>
            </a:lvl8pPr>
            <a:lvl9pPr marL="5486263" lvl="8" indent="-406390">
              <a:spcBef>
                <a:spcPts val="2133"/>
              </a:spcBef>
              <a:spcAft>
                <a:spcPts val="2133"/>
              </a:spcAft>
              <a:buClr>
                <a:srgbClr val="434343"/>
              </a:buClr>
              <a:buSzPts val="1200"/>
              <a:buFont typeface="Roboto Condensed Light"/>
              <a:buAutoNum type="romanLcPeriod"/>
              <a:defRPr/>
            </a:lvl9pPr>
          </a:lstStyle>
          <a:p>
            <a:endParaRPr/>
          </a:p>
        </p:txBody>
      </p:sp>
      <p:sp>
        <p:nvSpPr>
          <p:cNvPr id="40" name="Google Shape;40;p4"/>
          <p:cNvSpPr txBox="1">
            <a:spLocks noGrp="1"/>
          </p:cNvSpPr>
          <p:nvPr>
            <p:ph type="title"/>
          </p:nvPr>
        </p:nvSpPr>
        <p:spPr>
          <a:xfrm>
            <a:off x="2312392" y="737567"/>
            <a:ext cx="7569200" cy="98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5733"/>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535480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lt1"/>
        </a:solidFill>
        <a:effectLst/>
      </p:bgPr>
    </p:bg>
    <p:spTree>
      <p:nvGrpSpPr>
        <p:cNvPr id="1" name="Shape 41"/>
        <p:cNvGrpSpPr/>
        <p:nvPr/>
      </p:nvGrpSpPr>
      <p:grpSpPr>
        <a:xfrm>
          <a:off x="0" y="0"/>
          <a:ext cx="0" cy="0"/>
          <a:chOff x="0" y="0"/>
          <a:chExt cx="0" cy="0"/>
        </a:xfrm>
      </p:grpSpPr>
      <p:sp>
        <p:nvSpPr>
          <p:cNvPr id="42" name="Google Shape;42;p5"/>
          <p:cNvSpPr/>
          <p:nvPr/>
        </p:nvSpPr>
        <p:spPr>
          <a:xfrm flipH="1">
            <a:off x="-3952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 name="Google Shape;43;p5"/>
          <p:cNvSpPr/>
          <p:nvPr/>
        </p:nvSpPr>
        <p:spPr>
          <a:xfrm>
            <a:off x="-12127" y="4767"/>
            <a:ext cx="12192000" cy="6858000"/>
          </a:xfrm>
          <a:prstGeom prst="rtTriangle">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 name="Google Shape;44;p5"/>
          <p:cNvSpPr/>
          <p:nvPr/>
        </p:nvSpPr>
        <p:spPr>
          <a:xfrm rot="-900299" flipH="1">
            <a:off x="1652381" y="2797414"/>
            <a:ext cx="440807" cy="714700"/>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5" name="Google Shape;45;p5"/>
          <p:cNvGrpSpPr/>
          <p:nvPr/>
        </p:nvGrpSpPr>
        <p:grpSpPr>
          <a:xfrm>
            <a:off x="721580" y="396757"/>
            <a:ext cx="10748821" cy="7039540"/>
            <a:chOff x="739350" y="228775"/>
            <a:chExt cx="7693850" cy="5038800"/>
          </a:xfrm>
        </p:grpSpPr>
        <p:sp>
          <p:nvSpPr>
            <p:cNvPr id="46" name="Google Shape;46;p5"/>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 name="Google Shape;47;p5"/>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8" name="Google Shape;48;p5"/>
          <p:cNvSpPr txBox="1">
            <a:spLocks noGrp="1"/>
          </p:cNvSpPr>
          <p:nvPr>
            <p:ph type="title"/>
          </p:nvPr>
        </p:nvSpPr>
        <p:spPr>
          <a:xfrm>
            <a:off x="2309019" y="737567"/>
            <a:ext cx="7569200" cy="98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sz="5733"/>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9" name="Google Shape;49;p5"/>
          <p:cNvSpPr txBox="1">
            <a:spLocks noGrp="1"/>
          </p:cNvSpPr>
          <p:nvPr>
            <p:ph type="body" idx="1"/>
          </p:nvPr>
        </p:nvSpPr>
        <p:spPr>
          <a:xfrm>
            <a:off x="2382123" y="4086833"/>
            <a:ext cx="2766800" cy="1346000"/>
          </a:xfrm>
          <a:prstGeom prst="rect">
            <a:avLst/>
          </a:prstGeom>
        </p:spPr>
        <p:txBody>
          <a:bodyPr spcFirstLastPara="1" wrap="square" lIns="91425" tIns="91425" rIns="91425" bIns="91425" anchor="t" anchorCtr="0">
            <a:noAutofit/>
          </a:bodyPr>
          <a:lstStyle>
            <a:lvl1pPr marL="609585" lvl="0" indent="-423323" algn="ctr">
              <a:spcBef>
                <a:spcPts val="0"/>
              </a:spcBef>
              <a:spcAft>
                <a:spcPts val="0"/>
              </a:spcAft>
              <a:buSzPts val="1400"/>
              <a:buChar char="●"/>
              <a:defRPr sz="1867">
                <a:solidFill>
                  <a:schemeClr val="accent5"/>
                </a:solidFill>
              </a:defRPr>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50" name="Google Shape;50;p5"/>
          <p:cNvSpPr txBox="1">
            <a:spLocks noGrp="1"/>
          </p:cNvSpPr>
          <p:nvPr>
            <p:ph type="subTitle" idx="2"/>
          </p:nvPr>
        </p:nvSpPr>
        <p:spPr>
          <a:xfrm>
            <a:off x="2139039" y="2811059"/>
            <a:ext cx="3144400" cy="90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2000"/>
              <a:buFont typeface="Patrick Hand SC"/>
              <a:buNone/>
              <a:defRPr sz="3333" b="1">
                <a:solidFill>
                  <a:schemeClr val="accent2"/>
                </a:solidFill>
                <a:latin typeface="Patrick Hand SC"/>
                <a:ea typeface="Patrick Hand SC"/>
                <a:cs typeface="Patrick Hand SC"/>
                <a:sym typeface="Patrick Hand S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2133"/>
              </a:spcBef>
              <a:spcAft>
                <a:spcPts val="2133"/>
              </a:spcAft>
              <a:buSzPts val="1400"/>
              <a:buNone/>
              <a:defRPr/>
            </a:lvl9pPr>
          </a:lstStyle>
          <a:p>
            <a:endParaRPr/>
          </a:p>
        </p:txBody>
      </p:sp>
      <p:sp>
        <p:nvSpPr>
          <p:cNvPr id="51" name="Google Shape;51;p5"/>
          <p:cNvSpPr txBox="1">
            <a:spLocks noGrp="1"/>
          </p:cNvSpPr>
          <p:nvPr>
            <p:ph type="body" idx="3"/>
          </p:nvPr>
        </p:nvSpPr>
        <p:spPr>
          <a:xfrm>
            <a:off x="7043041" y="4086833"/>
            <a:ext cx="2766800" cy="1346000"/>
          </a:xfrm>
          <a:prstGeom prst="rect">
            <a:avLst/>
          </a:prstGeom>
        </p:spPr>
        <p:txBody>
          <a:bodyPr spcFirstLastPara="1" wrap="square" lIns="91425" tIns="91425" rIns="91425" bIns="91425" anchor="t" anchorCtr="0">
            <a:noAutofit/>
          </a:bodyPr>
          <a:lstStyle>
            <a:lvl1pPr marL="609585" lvl="0" indent="-423323" algn="ctr" rtl="0">
              <a:spcBef>
                <a:spcPts val="0"/>
              </a:spcBef>
              <a:spcAft>
                <a:spcPts val="0"/>
              </a:spcAft>
              <a:buSzPts val="1400"/>
              <a:buChar char="●"/>
              <a:defRPr sz="1867">
                <a:solidFill>
                  <a:schemeClr val="accent5"/>
                </a:solidFill>
              </a:defRPr>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52" name="Google Shape;52;p5"/>
          <p:cNvSpPr txBox="1">
            <a:spLocks noGrp="1"/>
          </p:cNvSpPr>
          <p:nvPr>
            <p:ph type="subTitle" idx="4"/>
          </p:nvPr>
        </p:nvSpPr>
        <p:spPr>
          <a:xfrm>
            <a:off x="6854241" y="2811059"/>
            <a:ext cx="3144400" cy="90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Patrick Hand SC"/>
              <a:buNone/>
              <a:defRPr sz="3333" b="1">
                <a:solidFill>
                  <a:schemeClr val="accent3"/>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19786744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3"/>
        <p:cNvGrpSpPr/>
        <p:nvPr/>
      </p:nvGrpSpPr>
      <p:grpSpPr>
        <a:xfrm>
          <a:off x="0" y="0"/>
          <a:ext cx="0" cy="0"/>
          <a:chOff x="0" y="0"/>
          <a:chExt cx="0" cy="0"/>
        </a:xfrm>
      </p:grpSpPr>
      <p:sp>
        <p:nvSpPr>
          <p:cNvPr id="54" name="Google Shape;54;p6"/>
          <p:cNvSpPr/>
          <p:nvPr/>
        </p:nvSpPr>
        <p:spPr>
          <a:xfrm>
            <a:off x="6052833" y="-25400"/>
            <a:ext cx="6138800" cy="6883200"/>
          </a:xfrm>
          <a:prstGeom prst="rect">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 name="Google Shape;55;p6"/>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6" name="Google Shape;56;p6"/>
          <p:cNvGrpSpPr/>
          <p:nvPr/>
        </p:nvGrpSpPr>
        <p:grpSpPr>
          <a:xfrm>
            <a:off x="721597" y="341023"/>
            <a:ext cx="10748821" cy="7039540"/>
            <a:chOff x="739350" y="228775"/>
            <a:chExt cx="7693850" cy="5038800"/>
          </a:xfrm>
        </p:grpSpPr>
        <p:sp>
          <p:nvSpPr>
            <p:cNvPr id="57" name="Google Shape;57;p6"/>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 name="Google Shape;58;p6"/>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9" name="Google Shape;59;p6"/>
          <p:cNvSpPr txBox="1">
            <a:spLocks noGrp="1"/>
          </p:cNvSpPr>
          <p:nvPr>
            <p:ph type="title"/>
          </p:nvPr>
        </p:nvSpPr>
        <p:spPr>
          <a:xfrm>
            <a:off x="2312392" y="737567"/>
            <a:ext cx="7569200" cy="98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2800"/>
              <a:buNone/>
              <a:defRPr sz="5733">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914515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60"/>
        <p:cNvGrpSpPr/>
        <p:nvPr/>
      </p:nvGrpSpPr>
      <p:grpSpPr>
        <a:xfrm>
          <a:off x="0" y="0"/>
          <a:ext cx="0" cy="0"/>
          <a:chOff x="0" y="0"/>
          <a:chExt cx="0" cy="0"/>
        </a:xfrm>
      </p:grpSpPr>
      <p:sp>
        <p:nvSpPr>
          <p:cNvPr id="61" name="Google Shape;61;p7"/>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 name="Google Shape;62;p7"/>
          <p:cNvSpPr/>
          <p:nvPr/>
        </p:nvSpPr>
        <p:spPr>
          <a:xfrm flipH="1">
            <a:off x="0" y="4767"/>
            <a:ext cx="12192000" cy="6858000"/>
          </a:xfrm>
          <a:prstGeom prst="rtTriangle">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 name="Google Shape;63;p7"/>
          <p:cNvSpPr/>
          <p:nvPr/>
        </p:nvSpPr>
        <p:spPr>
          <a:xfrm rot="-9570">
            <a:off x="982536" y="45450"/>
            <a:ext cx="8888451" cy="5898541"/>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 name="Google Shape;64;p7"/>
          <p:cNvSpPr/>
          <p:nvPr/>
        </p:nvSpPr>
        <p:spPr>
          <a:xfrm rot="-9570">
            <a:off x="901109" y="-49879"/>
            <a:ext cx="8888451" cy="5898541"/>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 name="Google Shape;65;p7"/>
          <p:cNvSpPr txBox="1">
            <a:spLocks noGrp="1"/>
          </p:cNvSpPr>
          <p:nvPr>
            <p:ph type="title"/>
          </p:nvPr>
        </p:nvSpPr>
        <p:spPr>
          <a:xfrm>
            <a:off x="1699952" y="940633"/>
            <a:ext cx="7569200" cy="989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5733"/>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6" name="Google Shape;66;p7"/>
          <p:cNvSpPr txBox="1">
            <a:spLocks noGrp="1"/>
          </p:cNvSpPr>
          <p:nvPr>
            <p:ph type="body" idx="1"/>
          </p:nvPr>
        </p:nvSpPr>
        <p:spPr>
          <a:xfrm>
            <a:off x="1950700" y="1986800"/>
            <a:ext cx="7039600" cy="30620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chemeClr val="accent5"/>
              </a:buClr>
              <a:buSzPts val="1200"/>
              <a:buChar char="●"/>
              <a:defRPr sz="1600">
                <a:solidFill>
                  <a:schemeClr val="accent5"/>
                </a:solidFill>
              </a:defRPr>
            </a:lvl1pPr>
            <a:lvl2pPr marL="1219170" lvl="1" indent="-406390">
              <a:spcBef>
                <a:spcPts val="0"/>
              </a:spcBef>
              <a:spcAft>
                <a:spcPts val="0"/>
              </a:spcAft>
              <a:buClr>
                <a:schemeClr val="accent5"/>
              </a:buClr>
              <a:buSzPts val="1200"/>
              <a:buChar char="○"/>
              <a:defRPr sz="1600">
                <a:solidFill>
                  <a:schemeClr val="accent5"/>
                </a:solidFill>
              </a:defRPr>
            </a:lvl2pPr>
            <a:lvl3pPr marL="1828754" lvl="2" indent="-406390">
              <a:spcBef>
                <a:spcPts val="0"/>
              </a:spcBef>
              <a:spcAft>
                <a:spcPts val="0"/>
              </a:spcAft>
              <a:buClr>
                <a:schemeClr val="accent5"/>
              </a:buClr>
              <a:buSzPts val="1200"/>
              <a:buChar char="■"/>
              <a:defRPr sz="1600">
                <a:solidFill>
                  <a:schemeClr val="accent5"/>
                </a:solidFill>
              </a:defRPr>
            </a:lvl3pPr>
            <a:lvl4pPr marL="2438339" lvl="3" indent="-406390">
              <a:spcBef>
                <a:spcPts val="0"/>
              </a:spcBef>
              <a:spcAft>
                <a:spcPts val="0"/>
              </a:spcAft>
              <a:buClr>
                <a:schemeClr val="accent5"/>
              </a:buClr>
              <a:buSzPts val="1200"/>
              <a:buChar char="●"/>
              <a:defRPr sz="1600">
                <a:solidFill>
                  <a:schemeClr val="accent5"/>
                </a:solidFill>
              </a:defRPr>
            </a:lvl4pPr>
            <a:lvl5pPr marL="3047924" lvl="4" indent="-406390">
              <a:spcBef>
                <a:spcPts val="0"/>
              </a:spcBef>
              <a:spcAft>
                <a:spcPts val="0"/>
              </a:spcAft>
              <a:buClr>
                <a:schemeClr val="accent5"/>
              </a:buClr>
              <a:buSzPts val="1200"/>
              <a:buChar char="○"/>
              <a:defRPr sz="1600">
                <a:solidFill>
                  <a:schemeClr val="accent5"/>
                </a:solidFill>
              </a:defRPr>
            </a:lvl5pPr>
            <a:lvl6pPr marL="3657509" lvl="5" indent="-406390">
              <a:spcBef>
                <a:spcPts val="0"/>
              </a:spcBef>
              <a:spcAft>
                <a:spcPts val="0"/>
              </a:spcAft>
              <a:buClr>
                <a:schemeClr val="accent5"/>
              </a:buClr>
              <a:buSzPts val="1200"/>
              <a:buChar char="■"/>
              <a:defRPr sz="1600">
                <a:solidFill>
                  <a:schemeClr val="accent5"/>
                </a:solidFill>
              </a:defRPr>
            </a:lvl6pPr>
            <a:lvl7pPr marL="4267093" lvl="6" indent="-406390">
              <a:spcBef>
                <a:spcPts val="0"/>
              </a:spcBef>
              <a:spcAft>
                <a:spcPts val="0"/>
              </a:spcAft>
              <a:buClr>
                <a:schemeClr val="accent5"/>
              </a:buClr>
              <a:buSzPts val="1200"/>
              <a:buChar char="●"/>
              <a:defRPr sz="1600">
                <a:solidFill>
                  <a:schemeClr val="accent5"/>
                </a:solidFill>
              </a:defRPr>
            </a:lvl7pPr>
            <a:lvl8pPr marL="4876678" lvl="7" indent="-406390">
              <a:spcBef>
                <a:spcPts val="0"/>
              </a:spcBef>
              <a:spcAft>
                <a:spcPts val="0"/>
              </a:spcAft>
              <a:buClr>
                <a:schemeClr val="accent5"/>
              </a:buClr>
              <a:buSzPts val="1200"/>
              <a:buChar char="○"/>
              <a:defRPr sz="1600">
                <a:solidFill>
                  <a:schemeClr val="accent5"/>
                </a:solidFill>
              </a:defRPr>
            </a:lvl8pPr>
            <a:lvl9pPr marL="5486263" lvl="8" indent="-406390">
              <a:spcBef>
                <a:spcPts val="2133"/>
              </a:spcBef>
              <a:spcAft>
                <a:spcPts val="2133"/>
              </a:spcAft>
              <a:buSzPts val="1200"/>
              <a:buChar char="■"/>
              <a:defRPr sz="1600"/>
            </a:lvl9pPr>
          </a:lstStyle>
          <a:p>
            <a:endParaRPr/>
          </a:p>
        </p:txBody>
      </p:sp>
    </p:spTree>
    <p:extLst>
      <p:ext uri="{BB962C8B-B14F-4D97-AF65-F5344CB8AC3E}">
        <p14:creationId xmlns:p14="http://schemas.microsoft.com/office/powerpoint/2010/main" val="4290028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67"/>
        <p:cNvGrpSpPr/>
        <p:nvPr/>
      </p:nvGrpSpPr>
      <p:grpSpPr>
        <a:xfrm>
          <a:off x="0" y="0"/>
          <a:ext cx="0" cy="0"/>
          <a:chOff x="0" y="0"/>
          <a:chExt cx="0" cy="0"/>
        </a:xfrm>
      </p:grpSpPr>
      <p:sp>
        <p:nvSpPr>
          <p:cNvPr id="68" name="Google Shape;68;p8"/>
          <p:cNvSpPr/>
          <p:nvPr/>
        </p:nvSpPr>
        <p:spPr>
          <a:xfrm>
            <a:off x="-61000" y="0"/>
            <a:ext cx="12314000" cy="6858000"/>
          </a:xfrm>
          <a:prstGeom prst="triangle">
            <a:avLst>
              <a:gd name="adj" fmla="val 50000"/>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 name="Google Shape;69;p8"/>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70" name="Google Shape;70;p8"/>
          <p:cNvGrpSpPr/>
          <p:nvPr/>
        </p:nvGrpSpPr>
        <p:grpSpPr>
          <a:xfrm flipH="1">
            <a:off x="421704" y="2847041"/>
            <a:ext cx="5738245" cy="4659872"/>
            <a:chOff x="1430435" y="706208"/>
            <a:chExt cx="7147790" cy="5804524"/>
          </a:xfrm>
        </p:grpSpPr>
        <p:sp>
          <p:nvSpPr>
            <p:cNvPr id="71" name="Google Shape;71;p8"/>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 name="Google Shape;72;p8"/>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8"/>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4" name="Google Shape;74;p8"/>
          <p:cNvGrpSpPr/>
          <p:nvPr/>
        </p:nvGrpSpPr>
        <p:grpSpPr>
          <a:xfrm>
            <a:off x="5405471" y="-1163025"/>
            <a:ext cx="5738245" cy="4659872"/>
            <a:chOff x="1430435" y="706208"/>
            <a:chExt cx="7147790" cy="5804524"/>
          </a:xfrm>
        </p:grpSpPr>
        <p:sp>
          <p:nvSpPr>
            <p:cNvPr id="75" name="Google Shape;75;p8"/>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 name="Google Shape;76;p8"/>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 name="Google Shape;77;p8"/>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8" name="Google Shape;78;p8"/>
          <p:cNvSpPr/>
          <p:nvPr/>
        </p:nvSpPr>
        <p:spPr>
          <a:xfrm rot="-9571">
            <a:off x="2593382" y="1013049"/>
            <a:ext cx="7069988" cy="4691744"/>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 name="Google Shape;79;p8"/>
          <p:cNvSpPr/>
          <p:nvPr/>
        </p:nvSpPr>
        <p:spPr>
          <a:xfrm rot="-9571">
            <a:off x="2528615" y="937223"/>
            <a:ext cx="7069988" cy="4691744"/>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 name="Google Shape;80;p8"/>
          <p:cNvSpPr txBox="1">
            <a:spLocks noGrp="1"/>
          </p:cNvSpPr>
          <p:nvPr>
            <p:ph type="title"/>
          </p:nvPr>
        </p:nvSpPr>
        <p:spPr>
          <a:xfrm>
            <a:off x="1850800" y="762000"/>
            <a:ext cx="8490400" cy="511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120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606464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1"/>
        <p:cNvGrpSpPr/>
        <p:nvPr/>
      </p:nvGrpSpPr>
      <p:grpSpPr>
        <a:xfrm>
          <a:off x="0" y="0"/>
          <a:ext cx="0" cy="0"/>
          <a:chOff x="0" y="0"/>
          <a:chExt cx="0" cy="0"/>
        </a:xfrm>
      </p:grpSpPr>
      <p:sp>
        <p:nvSpPr>
          <p:cNvPr id="82" name="Google Shape;82;p9"/>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3" name="Google Shape;83;p9"/>
          <p:cNvGrpSpPr/>
          <p:nvPr/>
        </p:nvGrpSpPr>
        <p:grpSpPr>
          <a:xfrm>
            <a:off x="721597" y="341023"/>
            <a:ext cx="10748821" cy="7039540"/>
            <a:chOff x="739350" y="228775"/>
            <a:chExt cx="7693850" cy="5038800"/>
          </a:xfrm>
        </p:grpSpPr>
        <p:sp>
          <p:nvSpPr>
            <p:cNvPr id="84" name="Google Shape;84;p9"/>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 name="Google Shape;85;p9"/>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6" name="Google Shape;86;p9"/>
          <p:cNvSpPr txBox="1">
            <a:spLocks noGrp="1"/>
          </p:cNvSpPr>
          <p:nvPr>
            <p:ph type="title"/>
          </p:nvPr>
        </p:nvSpPr>
        <p:spPr>
          <a:xfrm>
            <a:off x="2732733"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87" name="Google Shape;87;p9"/>
          <p:cNvSpPr txBox="1">
            <a:spLocks noGrp="1"/>
          </p:cNvSpPr>
          <p:nvPr>
            <p:ph type="subTitle" idx="1"/>
          </p:nvPr>
        </p:nvSpPr>
        <p:spPr>
          <a:xfrm>
            <a:off x="2732733"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5"/>
              </a:buClr>
              <a:buSzPts val="2100"/>
              <a:buNone/>
              <a:defRPr sz="2800">
                <a:solidFill>
                  <a:schemeClr val="accent5"/>
                </a:solidFill>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3307704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B0E427-5F5A-4C21-A0BF-008EB767A0F2}" type="datetimeFigureOut">
              <a:rPr lang="en-US" smtClean="0"/>
              <a:t>13/9/2022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3ADA1C-9B0C-4BFD-B054-C3C9B7506BF6}" type="slidenum">
              <a:rPr lang="en-US" smtClean="0"/>
              <a:t>‹#›</a:t>
            </a:fld>
            <a:endParaRPr lang="en-US"/>
          </a:p>
        </p:txBody>
      </p:sp>
    </p:spTree>
    <p:extLst>
      <p:ext uri="{BB962C8B-B14F-4D97-AF65-F5344CB8AC3E}">
        <p14:creationId xmlns:p14="http://schemas.microsoft.com/office/powerpoint/2010/main" val="27672943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8"/>
        <p:cNvGrpSpPr/>
        <p:nvPr/>
      </p:nvGrpSpPr>
      <p:grpSpPr>
        <a:xfrm>
          <a:off x="0" y="0"/>
          <a:ext cx="0" cy="0"/>
          <a:chOff x="0" y="0"/>
          <a:chExt cx="0" cy="0"/>
        </a:xfrm>
      </p:grpSpPr>
      <p:sp>
        <p:nvSpPr>
          <p:cNvPr id="89" name="Google Shape;89;p10"/>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10"/>
          <p:cNvSpPr/>
          <p:nvPr/>
        </p:nvSpPr>
        <p:spPr>
          <a:xfrm>
            <a:off x="6053200" y="-12600"/>
            <a:ext cx="6138800" cy="6883200"/>
          </a:xfrm>
          <a:prstGeom prst="rect">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1" name="Google Shape;91;p10"/>
          <p:cNvGrpSpPr/>
          <p:nvPr/>
        </p:nvGrpSpPr>
        <p:grpSpPr>
          <a:xfrm>
            <a:off x="721597" y="341023"/>
            <a:ext cx="10748821" cy="7039540"/>
            <a:chOff x="739350" y="228775"/>
            <a:chExt cx="7693850" cy="5038800"/>
          </a:xfrm>
        </p:grpSpPr>
        <p:sp>
          <p:nvSpPr>
            <p:cNvPr id="92" name="Google Shape;92;p10"/>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 name="Google Shape;93;p10"/>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4" name="Google Shape;94;p10"/>
          <p:cNvSpPr txBox="1">
            <a:spLocks noGrp="1"/>
          </p:cNvSpPr>
          <p:nvPr>
            <p:ph type="body" idx="1"/>
          </p:nvPr>
        </p:nvSpPr>
        <p:spPr>
          <a:xfrm>
            <a:off x="3327300" y="5323733"/>
            <a:ext cx="7597200" cy="806800"/>
          </a:xfrm>
          <a:prstGeom prst="rect">
            <a:avLst/>
          </a:prstGeom>
        </p:spPr>
        <p:txBody>
          <a:bodyPr spcFirstLastPara="1" wrap="square" lIns="91425" tIns="91425" rIns="91425" bIns="91425" anchor="ctr" anchorCtr="0">
            <a:noAutofit/>
          </a:bodyPr>
          <a:lstStyle>
            <a:lvl1pPr marL="609585" lvl="0" indent="-304792" algn="r">
              <a:lnSpc>
                <a:spcPct val="100000"/>
              </a:lnSpc>
              <a:spcBef>
                <a:spcPts val="0"/>
              </a:spcBef>
              <a:spcAft>
                <a:spcPts val="0"/>
              </a:spcAft>
              <a:buClr>
                <a:schemeClr val="accent5"/>
              </a:buClr>
              <a:buSzPts val="1800"/>
              <a:buNone/>
              <a:defRPr>
                <a:solidFill>
                  <a:schemeClr val="accent5"/>
                </a:solidFill>
              </a:defRPr>
            </a:lvl1pPr>
          </a:lstStyle>
          <a:p>
            <a:endParaRPr/>
          </a:p>
        </p:txBody>
      </p:sp>
    </p:spTree>
    <p:extLst>
      <p:ext uri="{BB962C8B-B14F-4D97-AF65-F5344CB8AC3E}">
        <p14:creationId xmlns:p14="http://schemas.microsoft.com/office/powerpoint/2010/main" val="14154842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11"/>
        <p:cNvGrpSpPr/>
        <p:nvPr/>
      </p:nvGrpSpPr>
      <p:grpSpPr>
        <a:xfrm>
          <a:off x="0" y="0"/>
          <a:ext cx="0" cy="0"/>
          <a:chOff x="0" y="0"/>
          <a:chExt cx="0" cy="0"/>
        </a:xfrm>
      </p:grpSpPr>
    </p:spTree>
    <p:extLst>
      <p:ext uri="{BB962C8B-B14F-4D97-AF65-F5344CB8AC3E}">
        <p14:creationId xmlns:p14="http://schemas.microsoft.com/office/powerpoint/2010/main" val="3398509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12"/>
        <p:cNvGrpSpPr/>
        <p:nvPr/>
      </p:nvGrpSpPr>
      <p:grpSpPr>
        <a:xfrm>
          <a:off x="0" y="0"/>
          <a:ext cx="0" cy="0"/>
          <a:chOff x="0" y="0"/>
          <a:chExt cx="0" cy="0"/>
        </a:xfrm>
      </p:grpSpPr>
      <p:sp>
        <p:nvSpPr>
          <p:cNvPr id="113" name="Google Shape;113;p13"/>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 name="Google Shape;114;p13"/>
          <p:cNvSpPr/>
          <p:nvPr/>
        </p:nvSpPr>
        <p:spPr>
          <a:xfrm flipH="1">
            <a:off x="5862400" y="4767"/>
            <a:ext cx="6329600" cy="6858000"/>
          </a:xfrm>
          <a:prstGeom prst="rtTriangle">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5" name="Google Shape;115;p13"/>
          <p:cNvGrpSpPr/>
          <p:nvPr/>
        </p:nvGrpSpPr>
        <p:grpSpPr>
          <a:xfrm>
            <a:off x="721597" y="341023"/>
            <a:ext cx="10748821" cy="7039540"/>
            <a:chOff x="739350" y="228775"/>
            <a:chExt cx="7693850" cy="5038800"/>
          </a:xfrm>
        </p:grpSpPr>
        <p:sp>
          <p:nvSpPr>
            <p:cNvPr id="116" name="Google Shape;116;p13"/>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 name="Google Shape;117;p13"/>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18" name="Google Shape;118;p13"/>
          <p:cNvSpPr txBox="1">
            <a:spLocks noGrp="1"/>
          </p:cNvSpPr>
          <p:nvPr>
            <p:ph type="title"/>
          </p:nvPr>
        </p:nvSpPr>
        <p:spPr>
          <a:xfrm>
            <a:off x="2317948" y="737567"/>
            <a:ext cx="7569200" cy="98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800"/>
              <a:buNone/>
              <a:defRPr sz="5733">
                <a:solidFill>
                  <a:schemeClr val="accent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9" name="Google Shape;119;p13"/>
          <p:cNvSpPr txBox="1">
            <a:spLocks noGrp="1"/>
          </p:cNvSpPr>
          <p:nvPr>
            <p:ph type="title" idx="2" hasCustomPrompt="1"/>
          </p:nvPr>
        </p:nvSpPr>
        <p:spPr>
          <a:xfrm>
            <a:off x="2867800" y="2006067"/>
            <a:ext cx="1581200" cy="61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5333"/>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20" name="Google Shape;120;p13"/>
          <p:cNvSpPr txBox="1">
            <a:spLocks noGrp="1"/>
          </p:cNvSpPr>
          <p:nvPr>
            <p:ph type="subTitle" idx="1"/>
          </p:nvPr>
        </p:nvSpPr>
        <p:spPr>
          <a:xfrm>
            <a:off x="1932200" y="2621680"/>
            <a:ext cx="3452400" cy="61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Patrick Hand SC"/>
              <a:buNone/>
              <a:defRPr sz="3333" b="1">
                <a:solidFill>
                  <a:schemeClr val="accent2"/>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
        <p:nvSpPr>
          <p:cNvPr id="121" name="Google Shape;121;p13"/>
          <p:cNvSpPr txBox="1">
            <a:spLocks noGrp="1"/>
          </p:cNvSpPr>
          <p:nvPr>
            <p:ph type="subTitle" idx="3"/>
          </p:nvPr>
        </p:nvSpPr>
        <p:spPr>
          <a:xfrm rot="1593">
            <a:off x="1932200" y="3238095"/>
            <a:ext cx="3452400" cy="7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accent5"/>
                </a:solidFill>
                <a:latin typeface="Quicksand"/>
                <a:ea typeface="Quicksand"/>
                <a:cs typeface="Quicksand"/>
                <a:sym typeface="Quicksand"/>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 name="Google Shape;122;p13"/>
          <p:cNvSpPr txBox="1">
            <a:spLocks noGrp="1"/>
          </p:cNvSpPr>
          <p:nvPr>
            <p:ph type="title" idx="4" hasCustomPrompt="1"/>
          </p:nvPr>
        </p:nvSpPr>
        <p:spPr>
          <a:xfrm>
            <a:off x="7743133" y="2011164"/>
            <a:ext cx="1581200" cy="61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5333"/>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23" name="Google Shape;123;p13"/>
          <p:cNvSpPr txBox="1">
            <a:spLocks noGrp="1"/>
          </p:cNvSpPr>
          <p:nvPr>
            <p:ph type="subTitle" idx="5"/>
          </p:nvPr>
        </p:nvSpPr>
        <p:spPr>
          <a:xfrm>
            <a:off x="6807533" y="2626777"/>
            <a:ext cx="3452400" cy="61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Patrick Hand SC"/>
              <a:buNone/>
              <a:defRPr sz="3333" b="1">
                <a:solidFill>
                  <a:schemeClr val="accent2"/>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
        <p:nvSpPr>
          <p:cNvPr id="124" name="Google Shape;124;p13"/>
          <p:cNvSpPr txBox="1">
            <a:spLocks noGrp="1"/>
          </p:cNvSpPr>
          <p:nvPr>
            <p:ph type="subTitle" idx="6"/>
          </p:nvPr>
        </p:nvSpPr>
        <p:spPr>
          <a:xfrm rot="1593">
            <a:off x="6807533" y="3243191"/>
            <a:ext cx="3452400" cy="7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accent5"/>
                </a:solidFill>
                <a:latin typeface="Quicksand"/>
                <a:ea typeface="Quicksand"/>
                <a:cs typeface="Quicksand"/>
                <a:sym typeface="Quicksand"/>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 name="Google Shape;125;p13"/>
          <p:cNvSpPr txBox="1">
            <a:spLocks noGrp="1"/>
          </p:cNvSpPr>
          <p:nvPr>
            <p:ph type="title" idx="7" hasCustomPrompt="1"/>
          </p:nvPr>
        </p:nvSpPr>
        <p:spPr>
          <a:xfrm>
            <a:off x="3026275" y="4035768"/>
            <a:ext cx="1581200" cy="61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5333"/>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26" name="Google Shape;126;p13"/>
          <p:cNvSpPr txBox="1">
            <a:spLocks noGrp="1"/>
          </p:cNvSpPr>
          <p:nvPr>
            <p:ph type="subTitle" idx="8"/>
          </p:nvPr>
        </p:nvSpPr>
        <p:spPr>
          <a:xfrm>
            <a:off x="2090675" y="4651383"/>
            <a:ext cx="3452400" cy="61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Patrick Hand SC"/>
              <a:buNone/>
              <a:defRPr sz="3333" b="1">
                <a:solidFill>
                  <a:schemeClr val="accent2"/>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
        <p:nvSpPr>
          <p:cNvPr id="127" name="Google Shape;127;p13"/>
          <p:cNvSpPr txBox="1">
            <a:spLocks noGrp="1"/>
          </p:cNvSpPr>
          <p:nvPr>
            <p:ph type="subTitle" idx="9"/>
          </p:nvPr>
        </p:nvSpPr>
        <p:spPr>
          <a:xfrm rot="1593">
            <a:off x="2090675" y="5267796"/>
            <a:ext cx="3452400" cy="7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accent5"/>
                </a:solidFill>
                <a:latin typeface="Quicksand"/>
                <a:ea typeface="Quicksand"/>
                <a:cs typeface="Quicksand"/>
                <a:sym typeface="Quicksand"/>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 name="Google Shape;128;p13"/>
          <p:cNvSpPr txBox="1">
            <a:spLocks noGrp="1"/>
          </p:cNvSpPr>
          <p:nvPr>
            <p:ph type="title" idx="13" hasCustomPrompt="1"/>
          </p:nvPr>
        </p:nvSpPr>
        <p:spPr>
          <a:xfrm>
            <a:off x="7584541" y="4035768"/>
            <a:ext cx="1581200" cy="61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5333"/>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29" name="Google Shape;129;p13"/>
          <p:cNvSpPr txBox="1">
            <a:spLocks noGrp="1"/>
          </p:cNvSpPr>
          <p:nvPr>
            <p:ph type="subTitle" idx="14"/>
          </p:nvPr>
        </p:nvSpPr>
        <p:spPr>
          <a:xfrm>
            <a:off x="6648941" y="4651383"/>
            <a:ext cx="3452400" cy="61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Patrick Hand SC"/>
              <a:buNone/>
              <a:defRPr sz="3333" b="1">
                <a:solidFill>
                  <a:schemeClr val="accent2"/>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
        <p:nvSpPr>
          <p:cNvPr id="130" name="Google Shape;130;p13"/>
          <p:cNvSpPr txBox="1">
            <a:spLocks noGrp="1"/>
          </p:cNvSpPr>
          <p:nvPr>
            <p:ph type="subTitle" idx="15"/>
          </p:nvPr>
        </p:nvSpPr>
        <p:spPr>
          <a:xfrm rot="1593">
            <a:off x="6648941" y="5267796"/>
            <a:ext cx="3452400" cy="7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accent5"/>
                </a:solidFill>
                <a:latin typeface="Quicksand"/>
                <a:ea typeface="Quicksand"/>
                <a:cs typeface="Quicksand"/>
                <a:sym typeface="Quicksand"/>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7474012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31"/>
        <p:cNvGrpSpPr/>
        <p:nvPr/>
      </p:nvGrpSpPr>
      <p:grpSpPr>
        <a:xfrm>
          <a:off x="0" y="0"/>
          <a:ext cx="0" cy="0"/>
          <a:chOff x="0" y="0"/>
          <a:chExt cx="0" cy="0"/>
        </a:xfrm>
      </p:grpSpPr>
      <p:sp>
        <p:nvSpPr>
          <p:cNvPr id="132" name="Google Shape;132;p14"/>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 name="Google Shape;133;p14"/>
          <p:cNvSpPr/>
          <p:nvPr/>
        </p:nvSpPr>
        <p:spPr>
          <a:xfrm>
            <a:off x="-101600" y="-12600"/>
            <a:ext cx="6138800" cy="6883200"/>
          </a:xfrm>
          <a:prstGeom prst="rect">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4" name="Google Shape;134;p14"/>
          <p:cNvGrpSpPr/>
          <p:nvPr/>
        </p:nvGrpSpPr>
        <p:grpSpPr>
          <a:xfrm>
            <a:off x="721597" y="341023"/>
            <a:ext cx="10748821" cy="7039540"/>
            <a:chOff x="739350" y="228775"/>
            <a:chExt cx="7693850" cy="5038800"/>
          </a:xfrm>
        </p:grpSpPr>
        <p:sp>
          <p:nvSpPr>
            <p:cNvPr id="135" name="Google Shape;135;p14"/>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 name="Google Shape;136;p14"/>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7" name="Google Shape;137;p14"/>
          <p:cNvSpPr txBox="1">
            <a:spLocks noGrp="1"/>
          </p:cNvSpPr>
          <p:nvPr>
            <p:ph type="title"/>
          </p:nvPr>
        </p:nvSpPr>
        <p:spPr>
          <a:xfrm>
            <a:off x="2311400" y="737567"/>
            <a:ext cx="7569200" cy="98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800"/>
              <a:buNone/>
              <a:defRPr sz="5733">
                <a:solidFill>
                  <a:schemeClr val="accent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0920419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138"/>
        <p:cNvGrpSpPr/>
        <p:nvPr/>
      </p:nvGrpSpPr>
      <p:grpSpPr>
        <a:xfrm>
          <a:off x="0" y="0"/>
          <a:ext cx="0" cy="0"/>
          <a:chOff x="0" y="0"/>
          <a:chExt cx="0" cy="0"/>
        </a:xfrm>
      </p:grpSpPr>
      <p:sp>
        <p:nvSpPr>
          <p:cNvPr id="139" name="Google Shape;139;p15"/>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 name="Google Shape;140;p15"/>
          <p:cNvSpPr/>
          <p:nvPr/>
        </p:nvSpPr>
        <p:spPr>
          <a:xfrm>
            <a:off x="6053200" y="-12600"/>
            <a:ext cx="6138800" cy="6883200"/>
          </a:xfrm>
          <a:prstGeom prst="rect">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41" name="Google Shape;141;p15"/>
          <p:cNvGrpSpPr/>
          <p:nvPr/>
        </p:nvGrpSpPr>
        <p:grpSpPr>
          <a:xfrm>
            <a:off x="721597" y="341023"/>
            <a:ext cx="10748821" cy="7039540"/>
            <a:chOff x="739350" y="228775"/>
            <a:chExt cx="7693850" cy="5038800"/>
          </a:xfrm>
        </p:grpSpPr>
        <p:sp>
          <p:nvSpPr>
            <p:cNvPr id="142" name="Google Shape;142;p15"/>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 name="Google Shape;143;p15"/>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44" name="Google Shape;144;p15"/>
          <p:cNvSpPr txBox="1">
            <a:spLocks noGrp="1"/>
          </p:cNvSpPr>
          <p:nvPr>
            <p:ph type="title"/>
          </p:nvPr>
        </p:nvSpPr>
        <p:spPr>
          <a:xfrm>
            <a:off x="2312392" y="737567"/>
            <a:ext cx="7569200" cy="98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800"/>
              <a:buNone/>
              <a:defRPr sz="5733">
                <a:solidFill>
                  <a:schemeClr val="accent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2706845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45"/>
        <p:cNvGrpSpPr/>
        <p:nvPr/>
      </p:nvGrpSpPr>
      <p:grpSpPr>
        <a:xfrm>
          <a:off x="0" y="0"/>
          <a:ext cx="0" cy="0"/>
          <a:chOff x="0" y="0"/>
          <a:chExt cx="0" cy="0"/>
        </a:xfrm>
      </p:grpSpPr>
      <p:sp>
        <p:nvSpPr>
          <p:cNvPr id="146" name="Google Shape;146;p16"/>
          <p:cNvSpPr/>
          <p:nvPr/>
        </p:nvSpPr>
        <p:spPr>
          <a:xfrm>
            <a:off x="-16700" y="-12600"/>
            <a:ext cx="6060400" cy="6883200"/>
          </a:xfrm>
          <a:prstGeom prst="rect">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 name="Google Shape;147;p16"/>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48" name="Google Shape;148;p16"/>
          <p:cNvGrpSpPr/>
          <p:nvPr/>
        </p:nvGrpSpPr>
        <p:grpSpPr>
          <a:xfrm>
            <a:off x="721597" y="341023"/>
            <a:ext cx="10748821" cy="7039540"/>
            <a:chOff x="739350" y="228775"/>
            <a:chExt cx="7693850" cy="5038800"/>
          </a:xfrm>
        </p:grpSpPr>
        <p:sp>
          <p:nvSpPr>
            <p:cNvPr id="149" name="Google Shape;149;p16"/>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0" name="Google Shape;150;p16"/>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1" name="Google Shape;151;p16"/>
          <p:cNvSpPr txBox="1">
            <a:spLocks noGrp="1"/>
          </p:cNvSpPr>
          <p:nvPr>
            <p:ph type="title"/>
          </p:nvPr>
        </p:nvSpPr>
        <p:spPr>
          <a:xfrm>
            <a:off x="2312392" y="737567"/>
            <a:ext cx="7569200" cy="98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2800"/>
              <a:buNone/>
              <a:defRPr sz="5733">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4004040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52"/>
        <p:cNvGrpSpPr/>
        <p:nvPr/>
      </p:nvGrpSpPr>
      <p:grpSpPr>
        <a:xfrm>
          <a:off x="0" y="0"/>
          <a:ext cx="0" cy="0"/>
          <a:chOff x="0" y="0"/>
          <a:chExt cx="0" cy="0"/>
        </a:xfrm>
      </p:grpSpPr>
      <p:sp>
        <p:nvSpPr>
          <p:cNvPr id="153" name="Google Shape;153;p17"/>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4" name="Google Shape;154;p17"/>
          <p:cNvSpPr/>
          <p:nvPr/>
        </p:nvSpPr>
        <p:spPr>
          <a:xfrm flipH="1">
            <a:off x="5862400" y="4767"/>
            <a:ext cx="6329600" cy="6858000"/>
          </a:xfrm>
          <a:prstGeom prst="rtTriangle">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55" name="Google Shape;155;p17"/>
          <p:cNvGrpSpPr/>
          <p:nvPr/>
        </p:nvGrpSpPr>
        <p:grpSpPr>
          <a:xfrm>
            <a:off x="5247386" y="-988772"/>
            <a:ext cx="7132541" cy="5792141"/>
            <a:chOff x="1430435" y="706208"/>
            <a:chExt cx="7147790" cy="5804524"/>
          </a:xfrm>
        </p:grpSpPr>
        <p:sp>
          <p:nvSpPr>
            <p:cNvPr id="156" name="Google Shape;156;p17"/>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7" name="Google Shape;157;p17"/>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8" name="Google Shape;158;p17"/>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59" name="Google Shape;159;p17"/>
          <p:cNvGrpSpPr/>
          <p:nvPr/>
        </p:nvGrpSpPr>
        <p:grpSpPr>
          <a:xfrm flipH="1">
            <a:off x="-480315" y="1957628"/>
            <a:ext cx="7132541" cy="5792141"/>
            <a:chOff x="1430435" y="706208"/>
            <a:chExt cx="7147790" cy="5804524"/>
          </a:xfrm>
        </p:grpSpPr>
        <p:sp>
          <p:nvSpPr>
            <p:cNvPr id="160" name="Google Shape;160;p17"/>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 name="Google Shape;161;p17"/>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 name="Google Shape;162;p17"/>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3" name="Google Shape;163;p17"/>
          <p:cNvGrpSpPr/>
          <p:nvPr/>
        </p:nvGrpSpPr>
        <p:grpSpPr>
          <a:xfrm>
            <a:off x="781402" y="1126133"/>
            <a:ext cx="10629199" cy="4615272"/>
            <a:chOff x="586051" y="844600"/>
            <a:chExt cx="7971899" cy="3461454"/>
          </a:xfrm>
        </p:grpSpPr>
        <p:sp>
          <p:nvSpPr>
            <p:cNvPr id="164" name="Google Shape;164;p17"/>
            <p:cNvSpPr/>
            <p:nvPr/>
          </p:nvSpPr>
          <p:spPr>
            <a:xfrm rot="5400000">
              <a:off x="4929150" y="663700"/>
              <a:ext cx="3447900" cy="3809700"/>
            </a:xfrm>
            <a:prstGeom prst="round2SameRect">
              <a:avLst>
                <a:gd name="adj1" fmla="val 3886"/>
                <a:gd name="adj2" fmla="val 0"/>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 name="Google Shape;165;p17"/>
            <p:cNvSpPr/>
            <p:nvPr/>
          </p:nvSpPr>
          <p:spPr>
            <a:xfrm rot="-9631">
              <a:off x="603527" y="852182"/>
              <a:ext cx="5193881" cy="3446685"/>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66" name="Google Shape;166;p17"/>
          <p:cNvSpPr txBox="1">
            <a:spLocks noGrp="1"/>
          </p:cNvSpPr>
          <p:nvPr>
            <p:ph type="title"/>
          </p:nvPr>
        </p:nvSpPr>
        <p:spPr>
          <a:xfrm>
            <a:off x="3858000" y="2583084"/>
            <a:ext cx="7411200" cy="11212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667">
                <a:solidFill>
                  <a:schemeClr val="accent2"/>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67" name="Google Shape;167;p17"/>
          <p:cNvSpPr txBox="1">
            <a:spLocks noGrp="1"/>
          </p:cNvSpPr>
          <p:nvPr>
            <p:ph type="title" idx="2" hasCustomPrompt="1"/>
          </p:nvPr>
        </p:nvSpPr>
        <p:spPr>
          <a:xfrm>
            <a:off x="1407067" y="2656667"/>
            <a:ext cx="2220000" cy="147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8533"/>
            </a:lvl1pPr>
            <a:lvl2pPr lvl="1" algn="ctr" rtl="0">
              <a:spcBef>
                <a:spcPts val="0"/>
              </a:spcBef>
              <a:spcAft>
                <a:spcPts val="0"/>
              </a:spcAft>
              <a:buSzPts val="5000"/>
              <a:buNone/>
              <a:defRPr sz="6667"/>
            </a:lvl2pPr>
            <a:lvl3pPr lvl="2" algn="ctr" rtl="0">
              <a:spcBef>
                <a:spcPts val="0"/>
              </a:spcBef>
              <a:spcAft>
                <a:spcPts val="0"/>
              </a:spcAft>
              <a:buSzPts val="5000"/>
              <a:buNone/>
              <a:defRPr sz="6667"/>
            </a:lvl3pPr>
            <a:lvl4pPr lvl="3" algn="ctr" rtl="0">
              <a:spcBef>
                <a:spcPts val="0"/>
              </a:spcBef>
              <a:spcAft>
                <a:spcPts val="0"/>
              </a:spcAft>
              <a:buSzPts val="5000"/>
              <a:buNone/>
              <a:defRPr sz="6667"/>
            </a:lvl4pPr>
            <a:lvl5pPr lvl="4" algn="ctr" rtl="0">
              <a:spcBef>
                <a:spcPts val="0"/>
              </a:spcBef>
              <a:spcAft>
                <a:spcPts val="0"/>
              </a:spcAft>
              <a:buSzPts val="5000"/>
              <a:buNone/>
              <a:defRPr sz="6667"/>
            </a:lvl5pPr>
            <a:lvl6pPr lvl="5" algn="ctr" rtl="0">
              <a:spcBef>
                <a:spcPts val="0"/>
              </a:spcBef>
              <a:spcAft>
                <a:spcPts val="0"/>
              </a:spcAft>
              <a:buSzPts val="5000"/>
              <a:buNone/>
              <a:defRPr sz="6667"/>
            </a:lvl6pPr>
            <a:lvl7pPr lvl="6" algn="ctr" rtl="0">
              <a:spcBef>
                <a:spcPts val="0"/>
              </a:spcBef>
              <a:spcAft>
                <a:spcPts val="0"/>
              </a:spcAft>
              <a:buSzPts val="5000"/>
              <a:buNone/>
              <a:defRPr sz="6667"/>
            </a:lvl7pPr>
            <a:lvl8pPr lvl="7" algn="ctr" rtl="0">
              <a:spcBef>
                <a:spcPts val="0"/>
              </a:spcBef>
              <a:spcAft>
                <a:spcPts val="0"/>
              </a:spcAft>
              <a:buSzPts val="5000"/>
              <a:buNone/>
              <a:defRPr sz="6667"/>
            </a:lvl8pPr>
            <a:lvl9pPr lvl="8" algn="ctr" rtl="0">
              <a:spcBef>
                <a:spcPts val="0"/>
              </a:spcBef>
              <a:spcAft>
                <a:spcPts val="0"/>
              </a:spcAft>
              <a:buSzPts val="5000"/>
              <a:buNone/>
              <a:defRPr sz="6667"/>
            </a:lvl9pPr>
          </a:lstStyle>
          <a:p>
            <a:r>
              <a:t>xx%</a:t>
            </a:r>
          </a:p>
        </p:txBody>
      </p:sp>
      <p:sp>
        <p:nvSpPr>
          <p:cNvPr id="168" name="Google Shape;168;p17"/>
          <p:cNvSpPr txBox="1">
            <a:spLocks noGrp="1"/>
          </p:cNvSpPr>
          <p:nvPr>
            <p:ph type="subTitle" idx="1"/>
          </p:nvPr>
        </p:nvSpPr>
        <p:spPr>
          <a:xfrm rot="1159">
            <a:off x="3858000" y="3705584"/>
            <a:ext cx="7119200" cy="47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2133">
                <a:solidFill>
                  <a:schemeClr val="accent5"/>
                </a:solidFill>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6658665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69"/>
        <p:cNvGrpSpPr/>
        <p:nvPr/>
      </p:nvGrpSpPr>
      <p:grpSpPr>
        <a:xfrm>
          <a:off x="0" y="0"/>
          <a:ext cx="0" cy="0"/>
          <a:chOff x="0" y="0"/>
          <a:chExt cx="0" cy="0"/>
        </a:xfrm>
      </p:grpSpPr>
      <p:sp>
        <p:nvSpPr>
          <p:cNvPr id="170" name="Google Shape;170;p18"/>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 name="Google Shape;171;p18"/>
          <p:cNvSpPr/>
          <p:nvPr/>
        </p:nvSpPr>
        <p:spPr>
          <a:xfrm flipH="1">
            <a:off x="5862400" y="4767"/>
            <a:ext cx="6329600" cy="6858000"/>
          </a:xfrm>
          <a:prstGeom prst="rtTriangle">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72" name="Google Shape;172;p18"/>
          <p:cNvGrpSpPr/>
          <p:nvPr/>
        </p:nvGrpSpPr>
        <p:grpSpPr>
          <a:xfrm>
            <a:off x="5247386" y="-988772"/>
            <a:ext cx="7132541" cy="5792141"/>
            <a:chOff x="1430435" y="706208"/>
            <a:chExt cx="7147790" cy="5804524"/>
          </a:xfrm>
        </p:grpSpPr>
        <p:sp>
          <p:nvSpPr>
            <p:cNvPr id="173" name="Google Shape;173;p18"/>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4" name="Google Shape;174;p18"/>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5" name="Google Shape;175;p18"/>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6" name="Google Shape;176;p18"/>
          <p:cNvGrpSpPr/>
          <p:nvPr/>
        </p:nvGrpSpPr>
        <p:grpSpPr>
          <a:xfrm flipH="1">
            <a:off x="-480315" y="1957628"/>
            <a:ext cx="7132541" cy="5792141"/>
            <a:chOff x="1430435" y="706208"/>
            <a:chExt cx="7147790" cy="5804524"/>
          </a:xfrm>
        </p:grpSpPr>
        <p:sp>
          <p:nvSpPr>
            <p:cNvPr id="177" name="Google Shape;177;p18"/>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18"/>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9" name="Google Shape;179;p18"/>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80" name="Google Shape;180;p18"/>
          <p:cNvGrpSpPr/>
          <p:nvPr/>
        </p:nvGrpSpPr>
        <p:grpSpPr>
          <a:xfrm>
            <a:off x="781402" y="1126133"/>
            <a:ext cx="10629199" cy="4615272"/>
            <a:chOff x="586051" y="844600"/>
            <a:chExt cx="7971899" cy="3461454"/>
          </a:xfrm>
        </p:grpSpPr>
        <p:sp>
          <p:nvSpPr>
            <p:cNvPr id="181" name="Google Shape;181;p18"/>
            <p:cNvSpPr/>
            <p:nvPr/>
          </p:nvSpPr>
          <p:spPr>
            <a:xfrm rot="5400000">
              <a:off x="4929150" y="663700"/>
              <a:ext cx="3447900" cy="3809700"/>
            </a:xfrm>
            <a:prstGeom prst="round2SameRect">
              <a:avLst>
                <a:gd name="adj1" fmla="val 3886"/>
                <a:gd name="adj2" fmla="val 0"/>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2" name="Google Shape;182;p18"/>
            <p:cNvSpPr/>
            <p:nvPr/>
          </p:nvSpPr>
          <p:spPr>
            <a:xfrm rot="-9631">
              <a:off x="603527" y="852182"/>
              <a:ext cx="5193881" cy="3446685"/>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83" name="Google Shape;183;p18"/>
          <p:cNvSpPr txBox="1">
            <a:spLocks noGrp="1"/>
          </p:cNvSpPr>
          <p:nvPr>
            <p:ph type="title"/>
          </p:nvPr>
        </p:nvSpPr>
        <p:spPr>
          <a:xfrm flipH="1">
            <a:off x="1368133" y="2533017"/>
            <a:ext cx="7411200" cy="1121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2"/>
              </a:buClr>
              <a:buSzPts val="3600"/>
              <a:buNone/>
              <a:defRPr sz="6667">
                <a:solidFill>
                  <a:schemeClr val="dk2"/>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84" name="Google Shape;184;p18"/>
          <p:cNvSpPr txBox="1">
            <a:spLocks noGrp="1"/>
          </p:cNvSpPr>
          <p:nvPr>
            <p:ph type="title" idx="2" hasCustomPrompt="1"/>
          </p:nvPr>
        </p:nvSpPr>
        <p:spPr>
          <a:xfrm flipH="1">
            <a:off x="8807067" y="2606600"/>
            <a:ext cx="2220000" cy="147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8533"/>
            </a:lvl1pPr>
            <a:lvl2pPr lvl="1" algn="ctr" rtl="0">
              <a:spcBef>
                <a:spcPts val="0"/>
              </a:spcBef>
              <a:spcAft>
                <a:spcPts val="0"/>
              </a:spcAft>
              <a:buSzPts val="5000"/>
              <a:buNone/>
              <a:defRPr sz="6667"/>
            </a:lvl2pPr>
            <a:lvl3pPr lvl="2" algn="ctr" rtl="0">
              <a:spcBef>
                <a:spcPts val="0"/>
              </a:spcBef>
              <a:spcAft>
                <a:spcPts val="0"/>
              </a:spcAft>
              <a:buSzPts val="5000"/>
              <a:buNone/>
              <a:defRPr sz="6667"/>
            </a:lvl3pPr>
            <a:lvl4pPr lvl="3" algn="ctr" rtl="0">
              <a:spcBef>
                <a:spcPts val="0"/>
              </a:spcBef>
              <a:spcAft>
                <a:spcPts val="0"/>
              </a:spcAft>
              <a:buSzPts val="5000"/>
              <a:buNone/>
              <a:defRPr sz="6667"/>
            </a:lvl4pPr>
            <a:lvl5pPr lvl="4" algn="ctr" rtl="0">
              <a:spcBef>
                <a:spcPts val="0"/>
              </a:spcBef>
              <a:spcAft>
                <a:spcPts val="0"/>
              </a:spcAft>
              <a:buSzPts val="5000"/>
              <a:buNone/>
              <a:defRPr sz="6667"/>
            </a:lvl5pPr>
            <a:lvl6pPr lvl="5" algn="ctr" rtl="0">
              <a:spcBef>
                <a:spcPts val="0"/>
              </a:spcBef>
              <a:spcAft>
                <a:spcPts val="0"/>
              </a:spcAft>
              <a:buSzPts val="5000"/>
              <a:buNone/>
              <a:defRPr sz="6667"/>
            </a:lvl6pPr>
            <a:lvl7pPr lvl="6" algn="ctr" rtl="0">
              <a:spcBef>
                <a:spcPts val="0"/>
              </a:spcBef>
              <a:spcAft>
                <a:spcPts val="0"/>
              </a:spcAft>
              <a:buSzPts val="5000"/>
              <a:buNone/>
              <a:defRPr sz="6667"/>
            </a:lvl7pPr>
            <a:lvl8pPr lvl="7" algn="ctr" rtl="0">
              <a:spcBef>
                <a:spcPts val="0"/>
              </a:spcBef>
              <a:spcAft>
                <a:spcPts val="0"/>
              </a:spcAft>
              <a:buSzPts val="5000"/>
              <a:buNone/>
              <a:defRPr sz="6667"/>
            </a:lvl8pPr>
            <a:lvl9pPr lvl="8" algn="ctr" rtl="0">
              <a:spcBef>
                <a:spcPts val="0"/>
              </a:spcBef>
              <a:spcAft>
                <a:spcPts val="0"/>
              </a:spcAft>
              <a:buSzPts val="5000"/>
              <a:buNone/>
              <a:defRPr sz="6667"/>
            </a:lvl9pPr>
          </a:lstStyle>
          <a:p>
            <a:r>
              <a:t>xx%</a:t>
            </a:r>
          </a:p>
        </p:txBody>
      </p:sp>
      <p:sp>
        <p:nvSpPr>
          <p:cNvPr id="185" name="Google Shape;185;p18"/>
          <p:cNvSpPr txBox="1">
            <a:spLocks noGrp="1"/>
          </p:cNvSpPr>
          <p:nvPr>
            <p:ph type="subTitle" idx="1"/>
          </p:nvPr>
        </p:nvSpPr>
        <p:spPr>
          <a:xfrm rot="-1159" flipH="1">
            <a:off x="1368133" y="3655517"/>
            <a:ext cx="7119200" cy="47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2133">
                <a:solidFill>
                  <a:schemeClr val="accent5"/>
                </a:solidFill>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4518183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86"/>
        <p:cNvGrpSpPr/>
        <p:nvPr/>
      </p:nvGrpSpPr>
      <p:grpSpPr>
        <a:xfrm>
          <a:off x="0" y="0"/>
          <a:ext cx="0" cy="0"/>
          <a:chOff x="0" y="0"/>
          <a:chExt cx="0" cy="0"/>
        </a:xfrm>
      </p:grpSpPr>
      <p:sp>
        <p:nvSpPr>
          <p:cNvPr id="187" name="Google Shape;187;p19"/>
          <p:cNvSpPr/>
          <p:nvPr/>
        </p:nvSpPr>
        <p:spPr>
          <a:xfrm>
            <a:off x="0" y="0"/>
            <a:ext cx="6329600" cy="6858000"/>
          </a:xfrm>
          <a:prstGeom prst="rtTriangle">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8" name="Google Shape;188;p19"/>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89" name="Google Shape;189;p19"/>
          <p:cNvGrpSpPr/>
          <p:nvPr/>
        </p:nvGrpSpPr>
        <p:grpSpPr>
          <a:xfrm>
            <a:off x="721597" y="341023"/>
            <a:ext cx="10748821" cy="7039540"/>
            <a:chOff x="739350" y="228775"/>
            <a:chExt cx="7693850" cy="5038800"/>
          </a:xfrm>
        </p:grpSpPr>
        <p:sp>
          <p:nvSpPr>
            <p:cNvPr id="190" name="Google Shape;190;p19"/>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1" name="Google Shape;191;p19"/>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92" name="Google Shape;192;p19"/>
          <p:cNvSpPr txBox="1">
            <a:spLocks noGrp="1"/>
          </p:cNvSpPr>
          <p:nvPr>
            <p:ph type="title"/>
          </p:nvPr>
        </p:nvSpPr>
        <p:spPr>
          <a:xfrm>
            <a:off x="2309019" y="737567"/>
            <a:ext cx="7569200" cy="98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800"/>
              <a:buNone/>
              <a:defRPr sz="5733">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3" name="Google Shape;193;p19"/>
          <p:cNvSpPr txBox="1">
            <a:spLocks noGrp="1"/>
          </p:cNvSpPr>
          <p:nvPr>
            <p:ph type="subTitle" idx="1"/>
          </p:nvPr>
        </p:nvSpPr>
        <p:spPr>
          <a:xfrm>
            <a:off x="2002900" y="3677967"/>
            <a:ext cx="3687200" cy="22604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2133">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2133"/>
              </a:spcBef>
              <a:spcAft>
                <a:spcPts val="2133"/>
              </a:spcAft>
              <a:buSzPts val="1400"/>
              <a:buNone/>
              <a:defRPr/>
            </a:lvl9pPr>
          </a:lstStyle>
          <a:p>
            <a:endParaRPr/>
          </a:p>
        </p:txBody>
      </p:sp>
      <p:sp>
        <p:nvSpPr>
          <p:cNvPr id="194" name="Google Shape;194;p19"/>
          <p:cNvSpPr txBox="1">
            <a:spLocks noGrp="1"/>
          </p:cNvSpPr>
          <p:nvPr>
            <p:ph type="subTitle" idx="2"/>
          </p:nvPr>
        </p:nvSpPr>
        <p:spPr>
          <a:xfrm>
            <a:off x="6095537" y="2780784"/>
            <a:ext cx="4686800" cy="458800"/>
          </a:xfrm>
          <a:prstGeom prst="rect">
            <a:avLst/>
          </a:prstGeom>
        </p:spPr>
        <p:txBody>
          <a:bodyPr spcFirstLastPara="1" wrap="square" lIns="91425" tIns="91425" rIns="91425" bIns="91425" anchor="ctr" anchorCtr="0">
            <a:noAutofit/>
          </a:bodyPr>
          <a:lstStyle>
            <a:lvl1pPr lvl="0" algn="r">
              <a:spcBef>
                <a:spcPts val="0"/>
              </a:spcBef>
              <a:spcAft>
                <a:spcPts val="0"/>
              </a:spcAft>
              <a:buSzPts val="1800"/>
              <a:buNone/>
              <a:defRPr sz="3333" b="1">
                <a:solidFill>
                  <a:schemeClr val="dk2"/>
                </a:solidFill>
                <a:latin typeface="Patrick Hand SC"/>
                <a:ea typeface="Patrick Hand SC"/>
                <a:cs typeface="Patrick Hand SC"/>
                <a:sym typeface="Patrick Hand S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2133"/>
              </a:spcBef>
              <a:spcAft>
                <a:spcPts val="2133"/>
              </a:spcAft>
              <a:buSzPts val="1400"/>
              <a:buNone/>
              <a:defRPr/>
            </a:lvl9pPr>
          </a:lstStyle>
          <a:p>
            <a:endParaRPr/>
          </a:p>
        </p:txBody>
      </p:sp>
      <p:sp>
        <p:nvSpPr>
          <p:cNvPr id="195" name="Google Shape;195;p19"/>
          <p:cNvSpPr txBox="1">
            <a:spLocks noGrp="1"/>
          </p:cNvSpPr>
          <p:nvPr>
            <p:ph type="subTitle" idx="3"/>
          </p:nvPr>
        </p:nvSpPr>
        <p:spPr>
          <a:xfrm>
            <a:off x="6366737" y="3260404"/>
            <a:ext cx="4415600" cy="931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867">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
        <p:nvSpPr>
          <p:cNvPr id="196" name="Google Shape;196;p19"/>
          <p:cNvSpPr txBox="1">
            <a:spLocks noGrp="1"/>
          </p:cNvSpPr>
          <p:nvPr>
            <p:ph type="subTitle" idx="4"/>
          </p:nvPr>
        </p:nvSpPr>
        <p:spPr>
          <a:xfrm>
            <a:off x="6095537" y="4619225"/>
            <a:ext cx="4686800" cy="458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3333" b="1">
                <a:solidFill>
                  <a:schemeClr val="accent3"/>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
        <p:nvSpPr>
          <p:cNvPr id="197" name="Google Shape;197;p19"/>
          <p:cNvSpPr txBox="1">
            <a:spLocks noGrp="1"/>
          </p:cNvSpPr>
          <p:nvPr>
            <p:ph type="subTitle" idx="5"/>
          </p:nvPr>
        </p:nvSpPr>
        <p:spPr>
          <a:xfrm>
            <a:off x="6366737" y="5098847"/>
            <a:ext cx="4415600" cy="931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867">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8564526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198"/>
        <p:cNvGrpSpPr/>
        <p:nvPr/>
      </p:nvGrpSpPr>
      <p:grpSpPr>
        <a:xfrm>
          <a:off x="0" y="0"/>
          <a:ext cx="0" cy="0"/>
          <a:chOff x="0" y="0"/>
          <a:chExt cx="0" cy="0"/>
        </a:xfrm>
      </p:grpSpPr>
      <p:sp>
        <p:nvSpPr>
          <p:cNvPr id="199" name="Google Shape;199;p20"/>
          <p:cNvSpPr/>
          <p:nvPr/>
        </p:nvSpPr>
        <p:spPr>
          <a:xfrm>
            <a:off x="0" y="0"/>
            <a:ext cx="6329600" cy="6858000"/>
          </a:xfrm>
          <a:prstGeom prst="rtTriangle">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 name="Google Shape;200;p20"/>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01" name="Google Shape;201;p20"/>
          <p:cNvGrpSpPr/>
          <p:nvPr/>
        </p:nvGrpSpPr>
        <p:grpSpPr>
          <a:xfrm>
            <a:off x="721597" y="341023"/>
            <a:ext cx="10748821" cy="7039540"/>
            <a:chOff x="739350" y="228775"/>
            <a:chExt cx="7693850" cy="5038800"/>
          </a:xfrm>
        </p:grpSpPr>
        <p:sp>
          <p:nvSpPr>
            <p:cNvPr id="202" name="Google Shape;202;p20"/>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 name="Google Shape;203;p20"/>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04" name="Google Shape;204;p20"/>
          <p:cNvSpPr txBox="1">
            <a:spLocks noGrp="1"/>
          </p:cNvSpPr>
          <p:nvPr>
            <p:ph type="title"/>
          </p:nvPr>
        </p:nvSpPr>
        <p:spPr>
          <a:xfrm>
            <a:off x="2311400" y="737567"/>
            <a:ext cx="7569200" cy="98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800"/>
              <a:buNone/>
              <a:defRPr sz="5733">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5" name="Google Shape;205;p20"/>
          <p:cNvSpPr txBox="1">
            <a:spLocks noGrp="1"/>
          </p:cNvSpPr>
          <p:nvPr>
            <p:ph type="subTitle" idx="1"/>
          </p:nvPr>
        </p:nvSpPr>
        <p:spPr>
          <a:xfrm flipH="1">
            <a:off x="6903500" y="3568133"/>
            <a:ext cx="3541600" cy="2522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133">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
        <p:nvSpPr>
          <p:cNvPr id="206" name="Google Shape;206;p20"/>
          <p:cNvSpPr txBox="1">
            <a:spLocks noGrp="1"/>
          </p:cNvSpPr>
          <p:nvPr>
            <p:ph type="subTitle" idx="2"/>
          </p:nvPr>
        </p:nvSpPr>
        <p:spPr>
          <a:xfrm flipH="1">
            <a:off x="1632281" y="2780800"/>
            <a:ext cx="4773600" cy="4588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933" b="1">
                <a:solidFill>
                  <a:schemeClr val="accent2"/>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
        <p:nvSpPr>
          <p:cNvPr id="207" name="Google Shape;207;p20"/>
          <p:cNvSpPr txBox="1">
            <a:spLocks noGrp="1"/>
          </p:cNvSpPr>
          <p:nvPr>
            <p:ph type="subTitle" idx="3"/>
          </p:nvPr>
        </p:nvSpPr>
        <p:spPr>
          <a:xfrm flipH="1">
            <a:off x="1632219" y="3260404"/>
            <a:ext cx="4415600" cy="931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67">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
        <p:nvSpPr>
          <p:cNvPr id="208" name="Google Shape;208;p20"/>
          <p:cNvSpPr txBox="1">
            <a:spLocks noGrp="1"/>
          </p:cNvSpPr>
          <p:nvPr>
            <p:ph type="subTitle" idx="4"/>
          </p:nvPr>
        </p:nvSpPr>
        <p:spPr>
          <a:xfrm flipH="1">
            <a:off x="1631933" y="4619233"/>
            <a:ext cx="5057600" cy="4588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933" b="1">
                <a:solidFill>
                  <a:schemeClr val="accent1"/>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
        <p:nvSpPr>
          <p:cNvPr id="209" name="Google Shape;209;p20"/>
          <p:cNvSpPr txBox="1">
            <a:spLocks noGrp="1"/>
          </p:cNvSpPr>
          <p:nvPr>
            <p:ph type="subTitle" idx="5"/>
          </p:nvPr>
        </p:nvSpPr>
        <p:spPr>
          <a:xfrm flipH="1">
            <a:off x="1632219" y="5098847"/>
            <a:ext cx="4415600" cy="931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67">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1270284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B0E427-5F5A-4C21-A0BF-008EB767A0F2}" type="datetimeFigureOut">
              <a:rPr lang="en-US" smtClean="0"/>
              <a:t>13/9/2022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3ADA1C-9B0C-4BFD-B054-C3C9B7506BF6}" type="slidenum">
              <a:rPr lang="en-US" smtClean="0"/>
              <a:t>‹#›</a:t>
            </a:fld>
            <a:endParaRPr lang="en-US"/>
          </a:p>
        </p:txBody>
      </p:sp>
    </p:spTree>
    <p:extLst>
      <p:ext uri="{BB962C8B-B14F-4D97-AF65-F5344CB8AC3E}">
        <p14:creationId xmlns:p14="http://schemas.microsoft.com/office/powerpoint/2010/main" val="19957955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10"/>
        <p:cNvGrpSpPr/>
        <p:nvPr/>
      </p:nvGrpSpPr>
      <p:grpSpPr>
        <a:xfrm>
          <a:off x="0" y="0"/>
          <a:ext cx="0" cy="0"/>
          <a:chOff x="0" y="0"/>
          <a:chExt cx="0" cy="0"/>
        </a:xfrm>
      </p:grpSpPr>
      <p:sp>
        <p:nvSpPr>
          <p:cNvPr id="211" name="Google Shape;211;p21"/>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2" name="Google Shape;212;p21"/>
          <p:cNvSpPr/>
          <p:nvPr/>
        </p:nvSpPr>
        <p:spPr>
          <a:xfrm>
            <a:off x="-101600" y="-12600"/>
            <a:ext cx="12293600" cy="6883200"/>
          </a:xfrm>
          <a:prstGeom prst="rect">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13" name="Google Shape;213;p21"/>
          <p:cNvGrpSpPr/>
          <p:nvPr/>
        </p:nvGrpSpPr>
        <p:grpSpPr>
          <a:xfrm>
            <a:off x="4203119" y="2626728"/>
            <a:ext cx="7132541" cy="5792141"/>
            <a:chOff x="1430435" y="706208"/>
            <a:chExt cx="7147790" cy="5804524"/>
          </a:xfrm>
        </p:grpSpPr>
        <p:sp>
          <p:nvSpPr>
            <p:cNvPr id="214" name="Google Shape;214;p21"/>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5" name="Google Shape;215;p21"/>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 name="Google Shape;216;p21"/>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17" name="Google Shape;217;p21"/>
          <p:cNvGrpSpPr/>
          <p:nvPr/>
        </p:nvGrpSpPr>
        <p:grpSpPr>
          <a:xfrm flipH="1">
            <a:off x="754462" y="-1935601"/>
            <a:ext cx="6027969" cy="4895149"/>
            <a:chOff x="1430435" y="706208"/>
            <a:chExt cx="7147790" cy="5804524"/>
          </a:xfrm>
        </p:grpSpPr>
        <p:sp>
          <p:nvSpPr>
            <p:cNvPr id="218" name="Google Shape;218;p21"/>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 name="Google Shape;219;p21"/>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0" name="Google Shape;220;p21"/>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21" name="Google Shape;221;p21"/>
          <p:cNvGrpSpPr/>
          <p:nvPr/>
        </p:nvGrpSpPr>
        <p:grpSpPr>
          <a:xfrm rot="-210527">
            <a:off x="805758" y="467462"/>
            <a:ext cx="10580197" cy="5922836"/>
            <a:chOff x="653425" y="350625"/>
            <a:chExt cx="7935350" cy="4442240"/>
          </a:xfrm>
        </p:grpSpPr>
        <p:sp>
          <p:nvSpPr>
            <p:cNvPr id="222" name="Google Shape;222;p21"/>
            <p:cNvSpPr/>
            <p:nvPr/>
          </p:nvSpPr>
          <p:spPr>
            <a:xfrm rot="-9570">
              <a:off x="675832" y="359794"/>
              <a:ext cx="6666338" cy="4423906"/>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 name="Google Shape;223;p21"/>
            <p:cNvSpPr/>
            <p:nvPr/>
          </p:nvSpPr>
          <p:spPr>
            <a:xfrm rot="5400000">
              <a:off x="5470275" y="1660725"/>
              <a:ext cx="4428600" cy="1808400"/>
            </a:xfrm>
            <a:prstGeom prst="round2SameRect">
              <a:avLst>
                <a:gd name="adj1" fmla="val 6221"/>
                <a:gd name="adj2" fmla="val 0"/>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24" name="Google Shape;224;p21"/>
          <p:cNvSpPr txBox="1">
            <a:spLocks noGrp="1"/>
          </p:cNvSpPr>
          <p:nvPr>
            <p:ph type="title"/>
          </p:nvPr>
        </p:nvSpPr>
        <p:spPr>
          <a:xfrm>
            <a:off x="4406000" y="4427849"/>
            <a:ext cx="3380000" cy="662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3"/>
              </a:buClr>
              <a:buSzPts val="2800"/>
              <a:buNone/>
              <a:defRPr sz="3333">
                <a:solidFill>
                  <a:schemeClr val="accent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5" name="Google Shape;225;p21"/>
          <p:cNvSpPr txBox="1">
            <a:spLocks noGrp="1"/>
          </p:cNvSpPr>
          <p:nvPr>
            <p:ph type="subTitle" idx="1"/>
          </p:nvPr>
        </p:nvSpPr>
        <p:spPr>
          <a:xfrm>
            <a:off x="1966200" y="2381600"/>
            <a:ext cx="8259600" cy="2046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5"/>
              </a:buClr>
              <a:buSzPts val="1800"/>
              <a:buNone/>
              <a:defRPr sz="2933">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2133"/>
              </a:spcBef>
              <a:spcAft>
                <a:spcPts val="2133"/>
              </a:spcAft>
              <a:buSzPts val="1400"/>
              <a:buNone/>
              <a:defRPr/>
            </a:lvl9pPr>
          </a:lstStyle>
          <a:p>
            <a:endParaRPr/>
          </a:p>
        </p:txBody>
      </p:sp>
    </p:spTree>
    <p:extLst>
      <p:ext uri="{BB962C8B-B14F-4D97-AF65-F5344CB8AC3E}">
        <p14:creationId xmlns:p14="http://schemas.microsoft.com/office/powerpoint/2010/main" val="9171810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26"/>
        <p:cNvGrpSpPr/>
        <p:nvPr/>
      </p:nvGrpSpPr>
      <p:grpSpPr>
        <a:xfrm>
          <a:off x="0" y="0"/>
          <a:ext cx="0" cy="0"/>
          <a:chOff x="0" y="0"/>
          <a:chExt cx="0" cy="0"/>
        </a:xfrm>
      </p:grpSpPr>
      <p:sp>
        <p:nvSpPr>
          <p:cNvPr id="227" name="Google Shape;227;p22"/>
          <p:cNvSpPr/>
          <p:nvPr/>
        </p:nvSpPr>
        <p:spPr>
          <a:xfrm>
            <a:off x="-1716036" y="-650733"/>
            <a:ext cx="14291144" cy="8513605"/>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8" name="Google Shape;228;p22"/>
          <p:cNvSpPr/>
          <p:nvPr/>
        </p:nvSpPr>
        <p:spPr>
          <a:xfrm rot="-892995">
            <a:off x="-46477" y="411499"/>
            <a:ext cx="8295015" cy="5707597"/>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9" name="Google Shape;229;p22"/>
          <p:cNvSpPr/>
          <p:nvPr/>
        </p:nvSpPr>
        <p:spPr>
          <a:xfrm flipH="1">
            <a:off x="0" y="4767"/>
            <a:ext cx="12192000" cy="6858000"/>
          </a:xfrm>
          <a:prstGeom prst="rtTriangle">
            <a:avLst/>
          </a:prstGeom>
          <a:solidFill>
            <a:srgbClr val="FFCC00">
              <a:alpha val="2146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0" name="Google Shape;230;p22"/>
          <p:cNvSpPr/>
          <p:nvPr/>
        </p:nvSpPr>
        <p:spPr>
          <a:xfrm rot="-892995">
            <a:off x="1185" y="318824"/>
            <a:ext cx="8295015" cy="5707597"/>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1" name="Google Shape;231;p22"/>
          <p:cNvSpPr/>
          <p:nvPr/>
        </p:nvSpPr>
        <p:spPr>
          <a:xfrm rot="900299">
            <a:off x="9361470" y="3231247"/>
            <a:ext cx="440807" cy="714700"/>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rgbClr val="FFCC00">
              <a:alpha val="4107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 name="Google Shape;232;p22"/>
          <p:cNvSpPr/>
          <p:nvPr/>
        </p:nvSpPr>
        <p:spPr>
          <a:xfrm rot="9570" flipH="1">
            <a:off x="1611064" y="479283"/>
            <a:ext cx="8888451" cy="5898541"/>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3" name="Google Shape;233;p22"/>
          <p:cNvSpPr/>
          <p:nvPr/>
        </p:nvSpPr>
        <p:spPr>
          <a:xfrm rot="9570" flipH="1">
            <a:off x="1692491" y="383955"/>
            <a:ext cx="8888451" cy="5898541"/>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4" name="Google Shape;234;p22"/>
          <p:cNvSpPr txBox="1">
            <a:spLocks noGrp="1"/>
          </p:cNvSpPr>
          <p:nvPr>
            <p:ph type="ctrTitle"/>
          </p:nvPr>
        </p:nvSpPr>
        <p:spPr>
          <a:xfrm rot="-175" flipH="1">
            <a:off x="2165400" y="845467"/>
            <a:ext cx="7861200" cy="119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9066">
                <a:latin typeface="Patrick Hand SC"/>
                <a:ea typeface="Patrick Hand SC"/>
                <a:cs typeface="Patrick Hand SC"/>
                <a:sym typeface="Patrick Hand SC"/>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35" name="Google Shape;235;p22"/>
          <p:cNvSpPr txBox="1">
            <a:spLocks noGrp="1"/>
          </p:cNvSpPr>
          <p:nvPr>
            <p:ph type="subTitle" idx="1"/>
          </p:nvPr>
        </p:nvSpPr>
        <p:spPr>
          <a:xfrm rot="-1352" flipH="1">
            <a:off x="2536400" y="2148267"/>
            <a:ext cx="7119200" cy="16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solidFill>
                  <a:schemeClr val="accent5"/>
                </a:solidFill>
                <a:latin typeface="Quicksand"/>
                <a:ea typeface="Quicksand"/>
                <a:cs typeface="Quicksand"/>
                <a:sym typeface="Quicksand"/>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36" name="Google Shape;236;p22"/>
          <p:cNvSpPr txBox="1"/>
          <p:nvPr/>
        </p:nvSpPr>
        <p:spPr>
          <a:xfrm>
            <a:off x="2737884" y="5481367"/>
            <a:ext cx="6682000" cy="747600"/>
          </a:xfrm>
          <a:prstGeom prst="rect">
            <a:avLst/>
          </a:prstGeom>
          <a:noFill/>
          <a:ln>
            <a:noFill/>
          </a:ln>
        </p:spPr>
        <p:txBody>
          <a:bodyPr spcFirstLastPara="1" wrap="square" lIns="121900" tIns="121900" rIns="121900" bIns="121900" anchor="t" anchorCtr="0">
            <a:noAutofit/>
          </a:bodyPr>
          <a:lstStyle/>
          <a:p>
            <a:pPr algn="ctr">
              <a:lnSpc>
                <a:spcPct val="90000"/>
              </a:lnSpc>
              <a:buClr>
                <a:srgbClr val="000000"/>
              </a:buClr>
              <a:buFont typeface="Arial"/>
              <a:buNone/>
            </a:pPr>
            <a:r>
              <a:rPr lang="en" sz="1467" kern="0">
                <a:solidFill>
                  <a:srgbClr val="1D1D1B"/>
                </a:solidFill>
                <a:latin typeface="Comfortaa"/>
                <a:ea typeface="Comfortaa"/>
                <a:cs typeface="Comfortaa"/>
                <a:sym typeface="Comfortaa"/>
              </a:rPr>
              <a:t>CREDITS: This presentation template was created by </a:t>
            </a:r>
            <a:r>
              <a:rPr lang="en" sz="1467" b="1" kern="0">
                <a:solidFill>
                  <a:srgbClr val="1D1D1B"/>
                </a:solidFill>
                <a:uFill>
                  <a:noFill/>
                </a:uFill>
                <a:latin typeface="Comfortaa"/>
                <a:ea typeface="Comfortaa"/>
                <a:cs typeface="Comfortaa"/>
                <a:sym typeface="Comfortaa"/>
                <a:hlinkClick r:id="rId2">
                  <a:extLst>
                    <a:ext uri="{A12FA001-AC4F-418D-AE19-62706E023703}">
                      <ahyp:hlinkClr xmlns:ahyp="http://schemas.microsoft.com/office/drawing/2018/hyperlinkcolor" val="tx"/>
                    </a:ext>
                  </a:extLst>
                </a:hlinkClick>
              </a:rPr>
              <a:t>Slidesgo</a:t>
            </a:r>
            <a:r>
              <a:rPr lang="en" sz="1467" kern="0">
                <a:solidFill>
                  <a:srgbClr val="1D1D1B"/>
                </a:solidFill>
                <a:latin typeface="Comfortaa"/>
                <a:ea typeface="Comfortaa"/>
                <a:cs typeface="Comfortaa"/>
                <a:sym typeface="Comfortaa"/>
              </a:rPr>
              <a:t>, including icons by </a:t>
            </a:r>
            <a:r>
              <a:rPr lang="en" sz="1467" b="1" kern="0">
                <a:solidFill>
                  <a:srgbClr val="1D1D1B"/>
                </a:solidFill>
                <a:uFill>
                  <a:noFill/>
                </a:uFill>
                <a:latin typeface="Comfortaa"/>
                <a:ea typeface="Comfortaa"/>
                <a:cs typeface="Comfortaa"/>
                <a:sym typeface="Comfortaa"/>
                <a:hlinkClick r:id="rId3">
                  <a:extLst>
                    <a:ext uri="{A12FA001-AC4F-418D-AE19-62706E023703}">
                      <ahyp:hlinkClr xmlns:ahyp="http://schemas.microsoft.com/office/drawing/2018/hyperlinkcolor" val="tx"/>
                    </a:ext>
                  </a:extLst>
                </a:hlinkClick>
              </a:rPr>
              <a:t>Flaticon</a:t>
            </a:r>
            <a:r>
              <a:rPr lang="en" sz="1467" kern="0">
                <a:solidFill>
                  <a:srgbClr val="1D1D1B"/>
                </a:solidFill>
                <a:latin typeface="Comfortaa"/>
                <a:ea typeface="Comfortaa"/>
                <a:cs typeface="Comfortaa"/>
                <a:sym typeface="Comfortaa"/>
              </a:rPr>
              <a:t>, and infographics &amp; images by </a:t>
            </a:r>
            <a:r>
              <a:rPr lang="en" sz="1467" b="1" kern="0">
                <a:solidFill>
                  <a:srgbClr val="1D1D1B"/>
                </a:solidFill>
                <a:uFill>
                  <a:noFill/>
                </a:uFill>
                <a:latin typeface="Comfortaa"/>
                <a:ea typeface="Comfortaa"/>
                <a:cs typeface="Comfortaa"/>
                <a:sym typeface="Comfortaa"/>
                <a:hlinkClick r:id="rId4">
                  <a:extLst>
                    <a:ext uri="{A12FA001-AC4F-418D-AE19-62706E023703}">
                      <ahyp:hlinkClr xmlns:ahyp="http://schemas.microsoft.com/office/drawing/2018/hyperlinkcolor" val="tx"/>
                    </a:ext>
                  </a:extLst>
                </a:hlinkClick>
              </a:rPr>
              <a:t>Freepik</a:t>
            </a:r>
            <a:r>
              <a:rPr lang="en" sz="1467" kern="0">
                <a:solidFill>
                  <a:srgbClr val="1D1D1B"/>
                </a:solidFill>
                <a:latin typeface="Comfortaa"/>
                <a:ea typeface="Comfortaa"/>
                <a:cs typeface="Comfortaa"/>
                <a:sym typeface="Comfortaa"/>
              </a:rPr>
              <a:t>.</a:t>
            </a:r>
            <a:endParaRPr sz="1467" kern="0">
              <a:solidFill>
                <a:srgbClr val="1D1D1B"/>
              </a:solidFill>
              <a:latin typeface="Comfortaa"/>
              <a:ea typeface="Comfortaa"/>
              <a:cs typeface="Comfortaa"/>
              <a:sym typeface="Comfortaa"/>
            </a:endParaRPr>
          </a:p>
        </p:txBody>
      </p:sp>
    </p:spTree>
    <p:extLst>
      <p:ext uri="{BB962C8B-B14F-4D97-AF65-F5344CB8AC3E}">
        <p14:creationId xmlns:p14="http://schemas.microsoft.com/office/powerpoint/2010/main" val="42348835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0" y="1061485"/>
            <a:ext cx="12192076" cy="4882291"/>
            <a:chOff x="240700" y="1004675"/>
            <a:chExt cx="2132675" cy="854025"/>
          </a:xfrm>
        </p:grpSpPr>
        <p:sp>
          <p:nvSpPr>
            <p:cNvPr id="10" name="Google Shape;10;p2"/>
            <p:cNvSpPr/>
            <p:nvPr/>
          </p:nvSpPr>
          <p:spPr>
            <a:xfrm>
              <a:off x="240700" y="1004675"/>
              <a:ext cx="2132675" cy="149800"/>
            </a:xfrm>
            <a:custGeom>
              <a:avLst/>
              <a:gdLst/>
              <a:ahLst/>
              <a:cxnLst/>
              <a:rect l="l" t="t" r="r" b="b"/>
              <a:pathLst>
                <a:path w="85307" h="5992" extrusionOk="0">
                  <a:moveTo>
                    <a:pt x="85307" y="3140"/>
                  </a:moveTo>
                  <a:cubicBezTo>
                    <a:pt x="81532" y="3140"/>
                    <a:pt x="77784" y="3787"/>
                    <a:pt x="74010" y="4433"/>
                  </a:cubicBezTo>
                  <a:cubicBezTo>
                    <a:pt x="73131" y="4536"/>
                    <a:pt x="72278" y="4640"/>
                    <a:pt x="71528" y="4872"/>
                  </a:cubicBezTo>
                  <a:cubicBezTo>
                    <a:pt x="72278" y="4769"/>
                    <a:pt x="73131" y="4640"/>
                    <a:pt x="74010" y="4536"/>
                  </a:cubicBezTo>
                  <a:cubicBezTo>
                    <a:pt x="77784" y="3890"/>
                    <a:pt x="81662" y="3244"/>
                    <a:pt x="85307" y="3244"/>
                  </a:cubicBezTo>
                  <a:lnTo>
                    <a:pt x="85307" y="3140"/>
                  </a:lnTo>
                  <a:close/>
                  <a:moveTo>
                    <a:pt x="29858" y="0"/>
                  </a:moveTo>
                  <a:cubicBezTo>
                    <a:pt x="25081" y="0"/>
                    <a:pt x="20259" y="1284"/>
                    <a:pt x="15614" y="2494"/>
                  </a:cubicBezTo>
                  <a:cubicBezTo>
                    <a:pt x="15097" y="2598"/>
                    <a:pt x="14554" y="2830"/>
                    <a:pt x="14011" y="2934"/>
                  </a:cubicBezTo>
                  <a:cubicBezTo>
                    <a:pt x="10081" y="3943"/>
                    <a:pt x="5984" y="4860"/>
                    <a:pt x="2067" y="4860"/>
                  </a:cubicBezTo>
                  <a:cubicBezTo>
                    <a:pt x="1372" y="4860"/>
                    <a:pt x="682" y="4831"/>
                    <a:pt x="0" y="4769"/>
                  </a:cubicBezTo>
                  <a:lnTo>
                    <a:pt x="0" y="4872"/>
                  </a:lnTo>
                  <a:cubicBezTo>
                    <a:pt x="682" y="4935"/>
                    <a:pt x="1372" y="4964"/>
                    <a:pt x="2067" y="4964"/>
                  </a:cubicBezTo>
                  <a:cubicBezTo>
                    <a:pt x="5984" y="4964"/>
                    <a:pt x="10081" y="4047"/>
                    <a:pt x="14011" y="3037"/>
                  </a:cubicBezTo>
                  <a:cubicBezTo>
                    <a:pt x="14554" y="2934"/>
                    <a:pt x="15097" y="2701"/>
                    <a:pt x="15614" y="2598"/>
                  </a:cubicBezTo>
                  <a:cubicBezTo>
                    <a:pt x="20337" y="1387"/>
                    <a:pt x="25120" y="104"/>
                    <a:pt x="29872" y="104"/>
                  </a:cubicBezTo>
                  <a:cubicBezTo>
                    <a:pt x="31414" y="104"/>
                    <a:pt x="32952" y="239"/>
                    <a:pt x="34485" y="555"/>
                  </a:cubicBezTo>
                  <a:cubicBezTo>
                    <a:pt x="36527" y="995"/>
                    <a:pt x="38569" y="1744"/>
                    <a:pt x="40508" y="2494"/>
                  </a:cubicBezTo>
                  <a:cubicBezTo>
                    <a:pt x="41594" y="2934"/>
                    <a:pt x="42654" y="3347"/>
                    <a:pt x="43636" y="3683"/>
                  </a:cubicBezTo>
                  <a:cubicBezTo>
                    <a:pt x="48226" y="5213"/>
                    <a:pt x="53268" y="5992"/>
                    <a:pt x="58919" y="5992"/>
                  </a:cubicBezTo>
                  <a:cubicBezTo>
                    <a:pt x="62816" y="5992"/>
                    <a:pt x="67002" y="5621"/>
                    <a:pt x="71528" y="4872"/>
                  </a:cubicBezTo>
                  <a:lnTo>
                    <a:pt x="71528" y="4872"/>
                  </a:lnTo>
                  <a:cubicBezTo>
                    <a:pt x="67002" y="5569"/>
                    <a:pt x="62816" y="5929"/>
                    <a:pt x="58927" y="5929"/>
                  </a:cubicBezTo>
                  <a:cubicBezTo>
                    <a:pt x="53286" y="5929"/>
                    <a:pt x="48268" y="5171"/>
                    <a:pt x="43739" y="3580"/>
                  </a:cubicBezTo>
                  <a:cubicBezTo>
                    <a:pt x="42654" y="3244"/>
                    <a:pt x="41594" y="2830"/>
                    <a:pt x="40611" y="2494"/>
                  </a:cubicBezTo>
                  <a:cubicBezTo>
                    <a:pt x="38569" y="1641"/>
                    <a:pt x="36527" y="891"/>
                    <a:pt x="34485" y="452"/>
                  </a:cubicBezTo>
                  <a:cubicBezTo>
                    <a:pt x="32952" y="135"/>
                    <a:pt x="31408" y="0"/>
                    <a:pt x="29858"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p:nvPr/>
          </p:nvSpPr>
          <p:spPr>
            <a:xfrm>
              <a:off x="240700" y="1057675"/>
              <a:ext cx="2132675" cy="243950"/>
            </a:xfrm>
            <a:custGeom>
              <a:avLst/>
              <a:gdLst/>
              <a:ahLst/>
              <a:cxnLst/>
              <a:rect l="l" t="t" r="r" b="b"/>
              <a:pathLst>
                <a:path w="85307" h="9758" extrusionOk="0">
                  <a:moveTo>
                    <a:pt x="28644" y="0"/>
                  </a:moveTo>
                  <a:cubicBezTo>
                    <a:pt x="27891" y="0"/>
                    <a:pt x="27133" y="78"/>
                    <a:pt x="26394" y="271"/>
                  </a:cubicBezTo>
                  <a:cubicBezTo>
                    <a:pt x="27056" y="126"/>
                    <a:pt x="27734" y="66"/>
                    <a:pt x="28407" y="66"/>
                  </a:cubicBezTo>
                  <a:cubicBezTo>
                    <a:pt x="30257" y="66"/>
                    <a:pt x="32081" y="519"/>
                    <a:pt x="33502" y="917"/>
                  </a:cubicBezTo>
                  <a:cubicBezTo>
                    <a:pt x="36734" y="1873"/>
                    <a:pt x="39862" y="3166"/>
                    <a:pt x="42886" y="4458"/>
                  </a:cubicBezTo>
                  <a:cubicBezTo>
                    <a:pt x="44592" y="5234"/>
                    <a:pt x="46324" y="5984"/>
                    <a:pt x="48056" y="6630"/>
                  </a:cubicBezTo>
                  <a:cubicBezTo>
                    <a:pt x="52654" y="8395"/>
                    <a:pt x="56539" y="9273"/>
                    <a:pt x="60049" y="9273"/>
                  </a:cubicBezTo>
                  <a:cubicBezTo>
                    <a:pt x="61216" y="9273"/>
                    <a:pt x="62341" y="9176"/>
                    <a:pt x="63437" y="8982"/>
                  </a:cubicBezTo>
                  <a:cubicBezTo>
                    <a:pt x="65376" y="8672"/>
                    <a:pt x="67211" y="8026"/>
                    <a:pt x="68943" y="7483"/>
                  </a:cubicBezTo>
                  <a:cubicBezTo>
                    <a:pt x="70236" y="7043"/>
                    <a:pt x="71632" y="6526"/>
                    <a:pt x="73028" y="6190"/>
                  </a:cubicBezTo>
                  <a:cubicBezTo>
                    <a:pt x="74974" y="5738"/>
                    <a:pt x="77007" y="5497"/>
                    <a:pt x="79035" y="5497"/>
                  </a:cubicBezTo>
                  <a:cubicBezTo>
                    <a:pt x="80833" y="5497"/>
                    <a:pt x="82626" y="5686"/>
                    <a:pt x="84350" y="6087"/>
                  </a:cubicBezTo>
                  <a:cubicBezTo>
                    <a:pt x="84660" y="6087"/>
                    <a:pt x="84996" y="6190"/>
                    <a:pt x="85307" y="6294"/>
                  </a:cubicBezTo>
                  <a:lnTo>
                    <a:pt x="85307" y="6190"/>
                  </a:lnTo>
                  <a:cubicBezTo>
                    <a:pt x="84996" y="6087"/>
                    <a:pt x="84660" y="5984"/>
                    <a:pt x="84350" y="5984"/>
                  </a:cubicBezTo>
                  <a:cubicBezTo>
                    <a:pt x="82637" y="5574"/>
                    <a:pt x="80857" y="5383"/>
                    <a:pt x="79062" y="5383"/>
                  </a:cubicBezTo>
                  <a:cubicBezTo>
                    <a:pt x="77009" y="5383"/>
                    <a:pt x="74937" y="5632"/>
                    <a:pt x="72924" y="6087"/>
                  </a:cubicBezTo>
                  <a:cubicBezTo>
                    <a:pt x="71632" y="6397"/>
                    <a:pt x="70236" y="6940"/>
                    <a:pt x="68943" y="7380"/>
                  </a:cubicBezTo>
                  <a:cubicBezTo>
                    <a:pt x="67108" y="7922"/>
                    <a:pt x="65273" y="8569"/>
                    <a:pt x="63437" y="8879"/>
                  </a:cubicBezTo>
                  <a:cubicBezTo>
                    <a:pt x="62339" y="9066"/>
                    <a:pt x="61211" y="9160"/>
                    <a:pt x="60043" y="9160"/>
                  </a:cubicBezTo>
                  <a:cubicBezTo>
                    <a:pt x="56540" y="9160"/>
                    <a:pt x="52677" y="8317"/>
                    <a:pt x="48160" y="6630"/>
                  </a:cubicBezTo>
                  <a:cubicBezTo>
                    <a:pt x="46324" y="5880"/>
                    <a:pt x="44592" y="5105"/>
                    <a:pt x="42886" y="4355"/>
                  </a:cubicBezTo>
                  <a:cubicBezTo>
                    <a:pt x="39965" y="3063"/>
                    <a:pt x="36837" y="1770"/>
                    <a:pt x="33606" y="814"/>
                  </a:cubicBezTo>
                  <a:cubicBezTo>
                    <a:pt x="32172" y="432"/>
                    <a:pt x="30420" y="0"/>
                    <a:pt x="28644" y="0"/>
                  </a:cubicBezTo>
                  <a:close/>
                  <a:moveTo>
                    <a:pt x="26394" y="271"/>
                  </a:moveTo>
                  <a:lnTo>
                    <a:pt x="26394" y="271"/>
                  </a:lnTo>
                  <a:cubicBezTo>
                    <a:pt x="23912" y="710"/>
                    <a:pt x="21973" y="2209"/>
                    <a:pt x="20034" y="3605"/>
                  </a:cubicBezTo>
                  <a:cubicBezTo>
                    <a:pt x="19388" y="4045"/>
                    <a:pt x="18845" y="4458"/>
                    <a:pt x="18199" y="4898"/>
                  </a:cubicBezTo>
                  <a:cubicBezTo>
                    <a:pt x="13494" y="8081"/>
                    <a:pt x="7760" y="9700"/>
                    <a:pt x="2063" y="9700"/>
                  </a:cubicBezTo>
                  <a:cubicBezTo>
                    <a:pt x="1374" y="9700"/>
                    <a:pt x="686" y="9676"/>
                    <a:pt x="0" y="9629"/>
                  </a:cubicBezTo>
                  <a:lnTo>
                    <a:pt x="0" y="9758"/>
                  </a:lnTo>
                  <a:lnTo>
                    <a:pt x="2172" y="9758"/>
                  </a:lnTo>
                  <a:cubicBezTo>
                    <a:pt x="7859" y="9758"/>
                    <a:pt x="13572" y="8129"/>
                    <a:pt x="18199" y="5001"/>
                  </a:cubicBezTo>
                  <a:cubicBezTo>
                    <a:pt x="18845" y="4588"/>
                    <a:pt x="19492" y="4148"/>
                    <a:pt x="20034" y="3709"/>
                  </a:cubicBezTo>
                  <a:cubicBezTo>
                    <a:pt x="21973" y="2313"/>
                    <a:pt x="24015" y="814"/>
                    <a:pt x="26394" y="27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12;p2"/>
            <p:cNvSpPr/>
            <p:nvPr/>
          </p:nvSpPr>
          <p:spPr>
            <a:xfrm>
              <a:off x="240700" y="1379950"/>
              <a:ext cx="2132675" cy="150450"/>
            </a:xfrm>
            <a:custGeom>
              <a:avLst/>
              <a:gdLst/>
              <a:ahLst/>
              <a:cxnLst/>
              <a:rect l="l" t="t" r="r" b="b"/>
              <a:pathLst>
                <a:path w="85307" h="6018" extrusionOk="0">
                  <a:moveTo>
                    <a:pt x="57008" y="1"/>
                  </a:moveTo>
                  <a:cubicBezTo>
                    <a:pt x="53132" y="1"/>
                    <a:pt x="49201" y="556"/>
                    <a:pt x="45471" y="1597"/>
                  </a:cubicBezTo>
                  <a:cubicBezTo>
                    <a:pt x="44489" y="1908"/>
                    <a:pt x="43636" y="2244"/>
                    <a:pt x="42757" y="2554"/>
                  </a:cubicBezTo>
                  <a:cubicBezTo>
                    <a:pt x="41051" y="3097"/>
                    <a:pt x="39422" y="3640"/>
                    <a:pt x="37716" y="4079"/>
                  </a:cubicBezTo>
                  <a:cubicBezTo>
                    <a:pt x="36592" y="4319"/>
                    <a:pt x="35500" y="4438"/>
                    <a:pt x="34465" y="4438"/>
                  </a:cubicBezTo>
                  <a:cubicBezTo>
                    <a:pt x="32716" y="4438"/>
                    <a:pt x="31131" y="4099"/>
                    <a:pt x="29832" y="3433"/>
                  </a:cubicBezTo>
                  <a:cubicBezTo>
                    <a:pt x="29185" y="3097"/>
                    <a:pt x="28668" y="2787"/>
                    <a:pt x="28126" y="2347"/>
                  </a:cubicBezTo>
                  <a:cubicBezTo>
                    <a:pt x="27376" y="1804"/>
                    <a:pt x="26497" y="1261"/>
                    <a:pt x="25541" y="951"/>
                  </a:cubicBezTo>
                  <a:cubicBezTo>
                    <a:pt x="24975" y="787"/>
                    <a:pt x="24409" y="716"/>
                    <a:pt x="23843" y="716"/>
                  </a:cubicBezTo>
                  <a:cubicBezTo>
                    <a:pt x="21824" y="716"/>
                    <a:pt x="19805" y="1623"/>
                    <a:pt x="17785" y="2450"/>
                  </a:cubicBezTo>
                  <a:cubicBezTo>
                    <a:pt x="17449" y="2683"/>
                    <a:pt x="17243" y="2787"/>
                    <a:pt x="16907" y="2890"/>
                  </a:cubicBezTo>
                  <a:cubicBezTo>
                    <a:pt x="13675" y="4389"/>
                    <a:pt x="10237" y="5268"/>
                    <a:pt x="6696" y="5682"/>
                  </a:cubicBezTo>
                  <a:cubicBezTo>
                    <a:pt x="5700" y="5817"/>
                    <a:pt x="4737" y="5881"/>
                    <a:pt x="3816" y="5881"/>
                  </a:cubicBezTo>
                  <a:cubicBezTo>
                    <a:pt x="2442" y="5881"/>
                    <a:pt x="1161" y="5738"/>
                    <a:pt x="0" y="5475"/>
                  </a:cubicBezTo>
                  <a:lnTo>
                    <a:pt x="0" y="5578"/>
                  </a:lnTo>
                  <a:cubicBezTo>
                    <a:pt x="1190" y="5914"/>
                    <a:pt x="2379" y="6018"/>
                    <a:pt x="3775" y="6018"/>
                  </a:cubicBezTo>
                  <a:cubicBezTo>
                    <a:pt x="4757" y="6018"/>
                    <a:pt x="5713" y="5914"/>
                    <a:pt x="6696" y="5785"/>
                  </a:cubicBezTo>
                  <a:cubicBezTo>
                    <a:pt x="10237" y="5372"/>
                    <a:pt x="13675" y="4389"/>
                    <a:pt x="16907" y="2993"/>
                  </a:cubicBezTo>
                  <a:cubicBezTo>
                    <a:pt x="17243" y="2890"/>
                    <a:pt x="17553" y="2683"/>
                    <a:pt x="17785" y="2554"/>
                  </a:cubicBezTo>
                  <a:cubicBezTo>
                    <a:pt x="19782" y="1735"/>
                    <a:pt x="21779" y="777"/>
                    <a:pt x="23729" y="777"/>
                  </a:cubicBezTo>
                  <a:cubicBezTo>
                    <a:pt x="24303" y="777"/>
                    <a:pt x="24873" y="860"/>
                    <a:pt x="25437" y="1055"/>
                  </a:cubicBezTo>
                  <a:cubicBezTo>
                    <a:pt x="26394" y="1391"/>
                    <a:pt x="27247" y="1908"/>
                    <a:pt x="28126" y="2450"/>
                  </a:cubicBezTo>
                  <a:cubicBezTo>
                    <a:pt x="28668" y="2787"/>
                    <a:pt x="29185" y="3200"/>
                    <a:pt x="29728" y="3433"/>
                  </a:cubicBezTo>
                  <a:cubicBezTo>
                    <a:pt x="31152" y="4127"/>
                    <a:pt x="32841" y="4511"/>
                    <a:pt x="34688" y="4511"/>
                  </a:cubicBezTo>
                  <a:cubicBezTo>
                    <a:pt x="35659" y="4511"/>
                    <a:pt x="36674" y="4405"/>
                    <a:pt x="37716" y="4182"/>
                  </a:cubicBezTo>
                  <a:cubicBezTo>
                    <a:pt x="39422" y="3743"/>
                    <a:pt x="41154" y="3200"/>
                    <a:pt x="42757" y="2683"/>
                  </a:cubicBezTo>
                  <a:cubicBezTo>
                    <a:pt x="43636" y="2347"/>
                    <a:pt x="44592" y="2037"/>
                    <a:pt x="45471" y="1701"/>
                  </a:cubicBezTo>
                  <a:cubicBezTo>
                    <a:pt x="49120" y="600"/>
                    <a:pt x="52962" y="94"/>
                    <a:pt x="56755" y="94"/>
                  </a:cubicBezTo>
                  <a:cubicBezTo>
                    <a:pt x="57773" y="94"/>
                    <a:pt x="58787" y="130"/>
                    <a:pt x="59792" y="201"/>
                  </a:cubicBezTo>
                  <a:cubicBezTo>
                    <a:pt x="62145" y="408"/>
                    <a:pt x="64523" y="848"/>
                    <a:pt x="66901" y="1261"/>
                  </a:cubicBezTo>
                  <a:cubicBezTo>
                    <a:pt x="69254" y="1701"/>
                    <a:pt x="71632" y="2140"/>
                    <a:pt x="74113" y="2347"/>
                  </a:cubicBezTo>
                  <a:cubicBezTo>
                    <a:pt x="74828" y="2393"/>
                    <a:pt x="75596" y="2423"/>
                    <a:pt x="76398" y="2423"/>
                  </a:cubicBezTo>
                  <a:cubicBezTo>
                    <a:pt x="79222" y="2423"/>
                    <a:pt x="82468" y="2044"/>
                    <a:pt x="85307" y="615"/>
                  </a:cubicBezTo>
                  <a:lnTo>
                    <a:pt x="85307" y="512"/>
                  </a:lnTo>
                  <a:cubicBezTo>
                    <a:pt x="82468" y="1941"/>
                    <a:pt x="79222" y="2320"/>
                    <a:pt x="76398" y="2320"/>
                  </a:cubicBezTo>
                  <a:cubicBezTo>
                    <a:pt x="75596" y="2320"/>
                    <a:pt x="74828" y="2289"/>
                    <a:pt x="74113" y="2244"/>
                  </a:cubicBezTo>
                  <a:cubicBezTo>
                    <a:pt x="71632" y="2037"/>
                    <a:pt x="69254" y="1597"/>
                    <a:pt x="66901" y="1158"/>
                  </a:cubicBezTo>
                  <a:cubicBezTo>
                    <a:pt x="64626" y="744"/>
                    <a:pt x="62145" y="305"/>
                    <a:pt x="59792" y="98"/>
                  </a:cubicBezTo>
                  <a:cubicBezTo>
                    <a:pt x="58870" y="33"/>
                    <a:pt x="57941" y="1"/>
                    <a:pt x="5700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13;p2"/>
            <p:cNvSpPr/>
            <p:nvPr/>
          </p:nvSpPr>
          <p:spPr>
            <a:xfrm>
              <a:off x="240700" y="1560300"/>
              <a:ext cx="2132675" cy="151250"/>
            </a:xfrm>
            <a:custGeom>
              <a:avLst/>
              <a:gdLst/>
              <a:ahLst/>
              <a:cxnLst/>
              <a:rect l="l" t="t" r="r" b="b"/>
              <a:pathLst>
                <a:path w="85307" h="6050" extrusionOk="0">
                  <a:moveTo>
                    <a:pt x="27630" y="0"/>
                  </a:moveTo>
                  <a:cubicBezTo>
                    <a:pt x="23164" y="0"/>
                    <a:pt x="18650" y="1289"/>
                    <a:pt x="14322" y="2578"/>
                  </a:cubicBezTo>
                  <a:cubicBezTo>
                    <a:pt x="13805" y="2681"/>
                    <a:pt x="13262" y="2785"/>
                    <a:pt x="12822" y="2992"/>
                  </a:cubicBezTo>
                  <a:cubicBezTo>
                    <a:pt x="9089" y="4020"/>
                    <a:pt x="5374" y="4894"/>
                    <a:pt x="1713" y="4894"/>
                  </a:cubicBezTo>
                  <a:cubicBezTo>
                    <a:pt x="1141" y="4894"/>
                    <a:pt x="570" y="4872"/>
                    <a:pt x="0" y="4827"/>
                  </a:cubicBezTo>
                  <a:lnTo>
                    <a:pt x="0" y="4930"/>
                  </a:lnTo>
                  <a:cubicBezTo>
                    <a:pt x="570" y="4976"/>
                    <a:pt x="1143" y="4997"/>
                    <a:pt x="1719" y="4997"/>
                  </a:cubicBezTo>
                  <a:cubicBezTo>
                    <a:pt x="5405" y="4997"/>
                    <a:pt x="9200" y="4123"/>
                    <a:pt x="12822" y="3095"/>
                  </a:cubicBezTo>
                  <a:cubicBezTo>
                    <a:pt x="13365" y="2888"/>
                    <a:pt x="13805" y="2785"/>
                    <a:pt x="14322" y="2681"/>
                  </a:cubicBezTo>
                  <a:cubicBezTo>
                    <a:pt x="18632" y="1398"/>
                    <a:pt x="23127" y="114"/>
                    <a:pt x="27575" y="114"/>
                  </a:cubicBezTo>
                  <a:cubicBezTo>
                    <a:pt x="29129" y="114"/>
                    <a:pt x="30677" y="271"/>
                    <a:pt x="32210" y="639"/>
                  </a:cubicBezTo>
                  <a:cubicBezTo>
                    <a:pt x="34149" y="1053"/>
                    <a:pt x="36088" y="1802"/>
                    <a:pt x="37923" y="2578"/>
                  </a:cubicBezTo>
                  <a:cubicBezTo>
                    <a:pt x="38879" y="2992"/>
                    <a:pt x="39965" y="3431"/>
                    <a:pt x="40947" y="3741"/>
                  </a:cubicBezTo>
                  <a:cubicBezTo>
                    <a:pt x="45277" y="5271"/>
                    <a:pt x="50060" y="6050"/>
                    <a:pt x="55408" y="6050"/>
                  </a:cubicBezTo>
                  <a:cubicBezTo>
                    <a:pt x="59096" y="6050"/>
                    <a:pt x="63052" y="5679"/>
                    <a:pt x="67315" y="4930"/>
                  </a:cubicBezTo>
                  <a:cubicBezTo>
                    <a:pt x="68090" y="4827"/>
                    <a:pt x="68840" y="4724"/>
                    <a:pt x="69693" y="4517"/>
                  </a:cubicBezTo>
                  <a:cubicBezTo>
                    <a:pt x="73199" y="3932"/>
                    <a:pt x="76761" y="3268"/>
                    <a:pt x="80206" y="3268"/>
                  </a:cubicBezTo>
                  <a:cubicBezTo>
                    <a:pt x="81944" y="3268"/>
                    <a:pt x="83651" y="3437"/>
                    <a:pt x="85307" y="3870"/>
                  </a:cubicBezTo>
                  <a:cubicBezTo>
                    <a:pt x="83594" y="3422"/>
                    <a:pt x="81814" y="3244"/>
                    <a:pt x="79998" y="3244"/>
                  </a:cubicBezTo>
                  <a:cubicBezTo>
                    <a:pt x="76578" y="3244"/>
                    <a:pt x="73034" y="3875"/>
                    <a:pt x="69590" y="4517"/>
                  </a:cubicBezTo>
                  <a:cubicBezTo>
                    <a:pt x="68840" y="4620"/>
                    <a:pt x="68090" y="4724"/>
                    <a:pt x="67315" y="4827"/>
                  </a:cubicBezTo>
                  <a:cubicBezTo>
                    <a:pt x="63052" y="5576"/>
                    <a:pt x="59096" y="5946"/>
                    <a:pt x="55408" y="5946"/>
                  </a:cubicBezTo>
                  <a:cubicBezTo>
                    <a:pt x="50060" y="5946"/>
                    <a:pt x="45277" y="5168"/>
                    <a:pt x="40947" y="3638"/>
                  </a:cubicBezTo>
                  <a:cubicBezTo>
                    <a:pt x="39965" y="3328"/>
                    <a:pt x="39009" y="2888"/>
                    <a:pt x="38026" y="2449"/>
                  </a:cubicBezTo>
                  <a:cubicBezTo>
                    <a:pt x="36088" y="1699"/>
                    <a:pt x="34149" y="949"/>
                    <a:pt x="32210" y="510"/>
                  </a:cubicBezTo>
                  <a:cubicBezTo>
                    <a:pt x="30695" y="153"/>
                    <a:pt x="29165" y="0"/>
                    <a:pt x="27630"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14;p2"/>
            <p:cNvSpPr/>
            <p:nvPr/>
          </p:nvSpPr>
          <p:spPr>
            <a:xfrm>
              <a:off x="240700" y="1613350"/>
              <a:ext cx="2132675" cy="245350"/>
            </a:xfrm>
            <a:custGeom>
              <a:avLst/>
              <a:gdLst/>
              <a:ahLst/>
              <a:cxnLst/>
              <a:rect l="l" t="t" r="r" b="b"/>
              <a:pathLst>
                <a:path w="85307" h="9814" extrusionOk="0">
                  <a:moveTo>
                    <a:pt x="79490" y="6040"/>
                  </a:moveTo>
                  <a:cubicBezTo>
                    <a:pt x="79930" y="6143"/>
                    <a:pt x="80240" y="6272"/>
                    <a:pt x="80576" y="6376"/>
                  </a:cubicBezTo>
                  <a:cubicBezTo>
                    <a:pt x="81762" y="6703"/>
                    <a:pt x="83028" y="6981"/>
                    <a:pt x="84247" y="6981"/>
                  </a:cubicBezTo>
                  <a:cubicBezTo>
                    <a:pt x="84570" y="6981"/>
                    <a:pt x="84890" y="6962"/>
                    <a:pt x="85203" y="6919"/>
                  </a:cubicBezTo>
                  <a:lnTo>
                    <a:pt x="85307" y="6919"/>
                  </a:lnTo>
                  <a:lnTo>
                    <a:pt x="85307" y="6789"/>
                  </a:lnTo>
                  <a:lnTo>
                    <a:pt x="85203" y="6789"/>
                  </a:lnTo>
                  <a:cubicBezTo>
                    <a:pt x="84863" y="6842"/>
                    <a:pt x="84522" y="6866"/>
                    <a:pt x="84180" y="6866"/>
                  </a:cubicBezTo>
                  <a:cubicBezTo>
                    <a:pt x="83014" y="6866"/>
                    <a:pt x="81839" y="6592"/>
                    <a:pt x="80679" y="6272"/>
                  </a:cubicBezTo>
                  <a:cubicBezTo>
                    <a:pt x="80240" y="6143"/>
                    <a:pt x="79930" y="6040"/>
                    <a:pt x="79490" y="6040"/>
                  </a:cubicBezTo>
                  <a:close/>
                  <a:moveTo>
                    <a:pt x="26581" y="1"/>
                  </a:moveTo>
                  <a:cubicBezTo>
                    <a:pt x="25881" y="1"/>
                    <a:pt x="25168" y="67"/>
                    <a:pt x="24455" y="223"/>
                  </a:cubicBezTo>
                  <a:cubicBezTo>
                    <a:pt x="22206" y="766"/>
                    <a:pt x="20370" y="2265"/>
                    <a:pt x="18535" y="3687"/>
                  </a:cubicBezTo>
                  <a:cubicBezTo>
                    <a:pt x="17889" y="4101"/>
                    <a:pt x="17346" y="4540"/>
                    <a:pt x="16803" y="4980"/>
                  </a:cubicBezTo>
                  <a:cubicBezTo>
                    <a:pt x="17346" y="4644"/>
                    <a:pt x="17992" y="4204"/>
                    <a:pt x="18535" y="3791"/>
                  </a:cubicBezTo>
                  <a:cubicBezTo>
                    <a:pt x="20370" y="2395"/>
                    <a:pt x="22309" y="870"/>
                    <a:pt x="24455" y="327"/>
                  </a:cubicBezTo>
                  <a:cubicBezTo>
                    <a:pt x="25164" y="179"/>
                    <a:pt x="25873" y="116"/>
                    <a:pt x="26569" y="116"/>
                  </a:cubicBezTo>
                  <a:cubicBezTo>
                    <a:pt x="28310" y="116"/>
                    <a:pt x="29972" y="511"/>
                    <a:pt x="31357" y="973"/>
                  </a:cubicBezTo>
                  <a:cubicBezTo>
                    <a:pt x="34356" y="1852"/>
                    <a:pt x="37277" y="3248"/>
                    <a:pt x="40172" y="4540"/>
                  </a:cubicBezTo>
                  <a:cubicBezTo>
                    <a:pt x="41800" y="5290"/>
                    <a:pt x="43403" y="6040"/>
                    <a:pt x="45135" y="6686"/>
                  </a:cubicBezTo>
                  <a:cubicBezTo>
                    <a:pt x="49435" y="8476"/>
                    <a:pt x="53120" y="9343"/>
                    <a:pt x="56476" y="9343"/>
                  </a:cubicBezTo>
                  <a:cubicBezTo>
                    <a:pt x="57579" y="9343"/>
                    <a:pt x="58647" y="9250"/>
                    <a:pt x="59689" y="9064"/>
                  </a:cubicBezTo>
                  <a:cubicBezTo>
                    <a:pt x="61498" y="8728"/>
                    <a:pt x="63230" y="8082"/>
                    <a:pt x="64962" y="7436"/>
                  </a:cubicBezTo>
                  <a:cubicBezTo>
                    <a:pt x="66152" y="7022"/>
                    <a:pt x="67444" y="6582"/>
                    <a:pt x="68737" y="6272"/>
                  </a:cubicBezTo>
                  <a:cubicBezTo>
                    <a:pt x="70627" y="5748"/>
                    <a:pt x="72554" y="5504"/>
                    <a:pt x="74478" y="5504"/>
                  </a:cubicBezTo>
                  <a:cubicBezTo>
                    <a:pt x="76160" y="5504"/>
                    <a:pt x="77839" y="5690"/>
                    <a:pt x="79490" y="6040"/>
                  </a:cubicBezTo>
                  <a:cubicBezTo>
                    <a:pt x="77770" y="5625"/>
                    <a:pt x="75995" y="5412"/>
                    <a:pt x="74230" y="5412"/>
                  </a:cubicBezTo>
                  <a:cubicBezTo>
                    <a:pt x="72362" y="5412"/>
                    <a:pt x="70505" y="5651"/>
                    <a:pt x="68737" y="6143"/>
                  </a:cubicBezTo>
                  <a:cubicBezTo>
                    <a:pt x="67444" y="6479"/>
                    <a:pt x="66152" y="6919"/>
                    <a:pt x="64859" y="7436"/>
                  </a:cubicBezTo>
                  <a:cubicBezTo>
                    <a:pt x="63230" y="7978"/>
                    <a:pt x="61395" y="8625"/>
                    <a:pt x="59689" y="8961"/>
                  </a:cubicBezTo>
                  <a:cubicBezTo>
                    <a:pt x="58647" y="9146"/>
                    <a:pt x="57579" y="9240"/>
                    <a:pt x="56476" y="9240"/>
                  </a:cubicBezTo>
                  <a:cubicBezTo>
                    <a:pt x="53120" y="9240"/>
                    <a:pt x="49435" y="8372"/>
                    <a:pt x="45135" y="6582"/>
                  </a:cubicBezTo>
                  <a:cubicBezTo>
                    <a:pt x="43532" y="5936"/>
                    <a:pt x="41800" y="5187"/>
                    <a:pt x="40172" y="4437"/>
                  </a:cubicBezTo>
                  <a:cubicBezTo>
                    <a:pt x="37380" y="3144"/>
                    <a:pt x="34356" y="1748"/>
                    <a:pt x="31357" y="870"/>
                  </a:cubicBezTo>
                  <a:cubicBezTo>
                    <a:pt x="29975" y="409"/>
                    <a:pt x="28318" y="1"/>
                    <a:pt x="26581" y="1"/>
                  </a:cubicBezTo>
                  <a:close/>
                  <a:moveTo>
                    <a:pt x="16803" y="4980"/>
                  </a:moveTo>
                  <a:lnTo>
                    <a:pt x="16803" y="4980"/>
                  </a:lnTo>
                  <a:cubicBezTo>
                    <a:pt x="12267" y="8139"/>
                    <a:pt x="6879" y="9748"/>
                    <a:pt x="1443" y="9748"/>
                  </a:cubicBezTo>
                  <a:cubicBezTo>
                    <a:pt x="962" y="9748"/>
                    <a:pt x="481" y="9736"/>
                    <a:pt x="0" y="9710"/>
                  </a:cubicBezTo>
                  <a:lnTo>
                    <a:pt x="0" y="9814"/>
                  </a:lnTo>
                  <a:lnTo>
                    <a:pt x="1629" y="9814"/>
                  </a:lnTo>
                  <a:cubicBezTo>
                    <a:pt x="7006" y="9814"/>
                    <a:pt x="12383" y="8211"/>
                    <a:pt x="16803" y="498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 name="Google Shape;15;p2"/>
          <p:cNvSpPr txBox="1">
            <a:spLocks noGrp="1"/>
          </p:cNvSpPr>
          <p:nvPr>
            <p:ph type="ctrTitle"/>
          </p:nvPr>
        </p:nvSpPr>
        <p:spPr>
          <a:xfrm>
            <a:off x="953467" y="930433"/>
            <a:ext cx="6190800" cy="2860000"/>
          </a:xfrm>
          <a:prstGeom prst="rect">
            <a:avLst/>
          </a:prstGeom>
        </p:spPr>
        <p:txBody>
          <a:bodyPr spcFirstLastPara="1" wrap="square" lIns="91425" tIns="91425" rIns="91425" bIns="91425" anchor="t" anchorCtr="0">
            <a:noAutofit/>
          </a:bodyPr>
          <a:lstStyle>
            <a:lvl1pPr lvl="0">
              <a:lnSpc>
                <a:spcPct val="90000"/>
              </a:lnSpc>
              <a:spcBef>
                <a:spcPts val="0"/>
              </a:spcBef>
              <a:spcAft>
                <a:spcPts val="0"/>
              </a:spcAft>
              <a:buClr>
                <a:srgbClr val="191919"/>
              </a:buClr>
              <a:buSzPts val="5200"/>
              <a:buNone/>
              <a:defRPr sz="11333">
                <a:solidFill>
                  <a:srgbClr val="191919"/>
                </a:solidFill>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6" name="Google Shape;16;p2"/>
          <p:cNvSpPr txBox="1">
            <a:spLocks noGrp="1"/>
          </p:cNvSpPr>
          <p:nvPr>
            <p:ph type="subTitle" idx="1"/>
          </p:nvPr>
        </p:nvSpPr>
        <p:spPr>
          <a:xfrm>
            <a:off x="1021300" y="3953633"/>
            <a:ext cx="4368000" cy="995200"/>
          </a:xfrm>
          <a:prstGeom prst="rect">
            <a:avLst/>
          </a:prstGeom>
        </p:spPr>
        <p:txBody>
          <a:bodyPr spcFirstLastPara="1" wrap="square" lIns="91425" tIns="91425" rIns="91425" bIns="91425" anchor="ctr" anchorCtr="0">
            <a:noAutofit/>
          </a:bodyPr>
          <a:lstStyle>
            <a:lvl1pPr marL="0" marR="0" lvl="0" indent="0" rtl="0">
              <a:lnSpc>
                <a:spcPct val="100000"/>
              </a:lnSpc>
              <a:spcBef>
                <a:spcPts val="0"/>
              </a:spcBef>
              <a:spcAft>
                <a:spcPts val="0"/>
              </a:spcAft>
              <a:buSzPts val="2200"/>
              <a:buFont typeface="Life Savers"/>
              <a:buNone/>
              <a:defRPr sz="2533">
                <a:solidFill>
                  <a:schemeClr val="lt1"/>
                </a:solidFill>
                <a:latin typeface="Quicksand SemiBold"/>
                <a:ea typeface="Quicksand SemiBold"/>
                <a:cs typeface="Quicksand SemiBold"/>
                <a:sym typeface="Quicksand SemiBold"/>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7" name="Google Shape;17;p2"/>
          <p:cNvSpPr/>
          <p:nvPr/>
        </p:nvSpPr>
        <p:spPr>
          <a:xfrm flipH="1">
            <a:off x="10236981" y="675615"/>
            <a:ext cx="2667904" cy="559607"/>
          </a:xfrm>
          <a:custGeom>
            <a:avLst/>
            <a:gdLst/>
            <a:ahLst/>
            <a:cxnLst/>
            <a:rect l="l" t="t" r="r" b="b"/>
            <a:pathLst>
              <a:path w="20784" h="4360" extrusionOk="0">
                <a:moveTo>
                  <a:pt x="11974" y="1"/>
                </a:moveTo>
                <a:cubicBezTo>
                  <a:pt x="11023" y="1"/>
                  <a:pt x="10033" y="214"/>
                  <a:pt x="9151" y="585"/>
                </a:cubicBezTo>
                <a:cubicBezTo>
                  <a:pt x="7962" y="1231"/>
                  <a:pt x="6799" y="2084"/>
                  <a:pt x="5920" y="3273"/>
                </a:cubicBezTo>
                <a:cubicBezTo>
                  <a:pt x="5328" y="2682"/>
                  <a:pt x="4607" y="2348"/>
                  <a:pt x="3847" y="2348"/>
                </a:cubicBezTo>
                <a:cubicBezTo>
                  <a:pt x="3644" y="2348"/>
                  <a:pt x="3438" y="2371"/>
                  <a:pt x="3231" y="2420"/>
                </a:cubicBezTo>
                <a:cubicBezTo>
                  <a:pt x="2585" y="2524"/>
                  <a:pt x="1939" y="2834"/>
                  <a:pt x="1396" y="3170"/>
                </a:cubicBezTo>
                <a:cubicBezTo>
                  <a:pt x="853" y="3480"/>
                  <a:pt x="440" y="3920"/>
                  <a:pt x="0" y="4359"/>
                </a:cubicBezTo>
                <a:lnTo>
                  <a:pt x="20784" y="4359"/>
                </a:lnTo>
                <a:cubicBezTo>
                  <a:pt x="20680" y="3609"/>
                  <a:pt x="20034" y="2834"/>
                  <a:pt x="19285" y="2524"/>
                </a:cubicBezTo>
                <a:cubicBezTo>
                  <a:pt x="18984" y="2431"/>
                  <a:pt x="18676" y="2389"/>
                  <a:pt x="18370" y="2389"/>
                </a:cubicBezTo>
                <a:cubicBezTo>
                  <a:pt x="17567" y="2389"/>
                  <a:pt x="16774" y="2674"/>
                  <a:pt x="16157" y="3067"/>
                </a:cubicBezTo>
                <a:cubicBezTo>
                  <a:pt x="15846" y="1671"/>
                  <a:pt x="14657" y="585"/>
                  <a:pt x="13261" y="145"/>
                </a:cubicBezTo>
                <a:cubicBezTo>
                  <a:pt x="12851" y="47"/>
                  <a:pt x="12417" y="1"/>
                  <a:pt x="11974"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 name="Google Shape;18;p2"/>
          <p:cNvSpPr/>
          <p:nvPr/>
        </p:nvSpPr>
        <p:spPr>
          <a:xfrm flipH="1">
            <a:off x="7716648" y="1369767"/>
            <a:ext cx="1376077" cy="39625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19;p2"/>
          <p:cNvSpPr/>
          <p:nvPr/>
        </p:nvSpPr>
        <p:spPr>
          <a:xfrm>
            <a:off x="-856576" y="-15"/>
            <a:ext cx="2409787" cy="693945"/>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20;p2"/>
          <p:cNvSpPr/>
          <p:nvPr/>
        </p:nvSpPr>
        <p:spPr>
          <a:xfrm flipH="1">
            <a:off x="9841977" y="2622400"/>
            <a:ext cx="1729849" cy="498123"/>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7593426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accent2"/>
        </a:solidFill>
        <a:effectLst/>
      </p:bgPr>
    </p:bg>
    <p:spTree>
      <p:nvGrpSpPr>
        <p:cNvPr id="1" name="Shape 397"/>
        <p:cNvGrpSpPr/>
        <p:nvPr/>
      </p:nvGrpSpPr>
      <p:grpSpPr>
        <a:xfrm>
          <a:off x="0" y="0"/>
          <a:ext cx="0" cy="0"/>
          <a:chOff x="0" y="0"/>
          <a:chExt cx="0" cy="0"/>
        </a:xfrm>
      </p:grpSpPr>
      <p:sp>
        <p:nvSpPr>
          <p:cNvPr id="398" name="Google Shape;398;p20"/>
          <p:cNvSpPr txBox="1">
            <a:spLocks noGrp="1"/>
          </p:cNvSpPr>
          <p:nvPr>
            <p:ph type="subTitle" idx="1"/>
          </p:nvPr>
        </p:nvSpPr>
        <p:spPr>
          <a:xfrm>
            <a:off x="2881600" y="1426300"/>
            <a:ext cx="6428800" cy="88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 name="Google Shape;399;p20"/>
          <p:cNvSpPr/>
          <p:nvPr/>
        </p:nvSpPr>
        <p:spPr>
          <a:xfrm rot="10800000">
            <a:off x="-33" y="1125213"/>
            <a:ext cx="12192076" cy="862808"/>
          </a:xfrm>
          <a:custGeom>
            <a:avLst/>
            <a:gdLst/>
            <a:ahLst/>
            <a:cxnLst/>
            <a:rect l="l" t="t" r="r" b="b"/>
            <a:pathLst>
              <a:path w="85307" h="6037" extrusionOk="0">
                <a:moveTo>
                  <a:pt x="29824" y="1"/>
                </a:moveTo>
                <a:cubicBezTo>
                  <a:pt x="25059" y="1"/>
                  <a:pt x="20248" y="1271"/>
                  <a:pt x="15614" y="2498"/>
                </a:cubicBezTo>
                <a:cubicBezTo>
                  <a:pt x="15097" y="2601"/>
                  <a:pt x="14554" y="2808"/>
                  <a:pt x="14011" y="2912"/>
                </a:cubicBezTo>
                <a:cubicBezTo>
                  <a:pt x="10103" y="3916"/>
                  <a:pt x="6028" y="4847"/>
                  <a:pt x="2130" y="4847"/>
                </a:cubicBezTo>
                <a:cubicBezTo>
                  <a:pt x="1414" y="4847"/>
                  <a:pt x="703" y="4815"/>
                  <a:pt x="0" y="4747"/>
                </a:cubicBezTo>
                <a:lnTo>
                  <a:pt x="0" y="4850"/>
                </a:lnTo>
                <a:cubicBezTo>
                  <a:pt x="704" y="4919"/>
                  <a:pt x="1416" y="4950"/>
                  <a:pt x="2134" y="4950"/>
                </a:cubicBezTo>
                <a:cubicBezTo>
                  <a:pt x="6030" y="4950"/>
                  <a:pt x="10104" y="4023"/>
                  <a:pt x="14011" y="3041"/>
                </a:cubicBezTo>
                <a:cubicBezTo>
                  <a:pt x="14554" y="2912"/>
                  <a:pt x="15097" y="2705"/>
                  <a:pt x="15614" y="2601"/>
                </a:cubicBezTo>
                <a:cubicBezTo>
                  <a:pt x="20326" y="1375"/>
                  <a:pt x="25097" y="104"/>
                  <a:pt x="29838" y="104"/>
                </a:cubicBezTo>
                <a:cubicBezTo>
                  <a:pt x="31391" y="104"/>
                  <a:pt x="32941" y="240"/>
                  <a:pt x="34485" y="559"/>
                </a:cubicBezTo>
                <a:cubicBezTo>
                  <a:pt x="36527" y="973"/>
                  <a:pt x="38569" y="1748"/>
                  <a:pt x="40508" y="2498"/>
                </a:cubicBezTo>
                <a:cubicBezTo>
                  <a:pt x="41594" y="2912"/>
                  <a:pt x="42654" y="3351"/>
                  <a:pt x="43636" y="3687"/>
                </a:cubicBezTo>
                <a:cubicBezTo>
                  <a:pt x="48226" y="5278"/>
                  <a:pt x="53269" y="6036"/>
                  <a:pt x="58920" y="6036"/>
                </a:cubicBezTo>
                <a:cubicBezTo>
                  <a:pt x="62816" y="6036"/>
                  <a:pt x="67002" y="5676"/>
                  <a:pt x="71528" y="4980"/>
                </a:cubicBezTo>
                <a:cubicBezTo>
                  <a:pt x="72278" y="4747"/>
                  <a:pt x="73131" y="4644"/>
                  <a:pt x="74010" y="4540"/>
                </a:cubicBezTo>
                <a:cubicBezTo>
                  <a:pt x="77784" y="3894"/>
                  <a:pt x="81662" y="3248"/>
                  <a:pt x="85307" y="3248"/>
                </a:cubicBezTo>
                <a:lnTo>
                  <a:pt x="85307" y="3144"/>
                </a:lnTo>
                <a:cubicBezTo>
                  <a:pt x="81532" y="3144"/>
                  <a:pt x="77784" y="3790"/>
                  <a:pt x="74010" y="4437"/>
                </a:cubicBezTo>
                <a:cubicBezTo>
                  <a:pt x="73131" y="4540"/>
                  <a:pt x="72278" y="4644"/>
                  <a:pt x="71528" y="4850"/>
                </a:cubicBezTo>
                <a:cubicBezTo>
                  <a:pt x="66990" y="5559"/>
                  <a:pt x="62794" y="5926"/>
                  <a:pt x="58896" y="5926"/>
                </a:cubicBezTo>
                <a:cubicBezTo>
                  <a:pt x="53268" y="5926"/>
                  <a:pt x="48260" y="5161"/>
                  <a:pt x="43739" y="3558"/>
                </a:cubicBezTo>
                <a:cubicBezTo>
                  <a:pt x="42654" y="3248"/>
                  <a:pt x="41594" y="2808"/>
                  <a:pt x="40611" y="2498"/>
                </a:cubicBezTo>
                <a:cubicBezTo>
                  <a:pt x="38569" y="1748"/>
                  <a:pt x="36527" y="869"/>
                  <a:pt x="34485" y="456"/>
                </a:cubicBezTo>
                <a:cubicBezTo>
                  <a:pt x="32941" y="137"/>
                  <a:pt x="31385" y="1"/>
                  <a:pt x="29824"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0" name="Google Shape;400;p20"/>
          <p:cNvSpPr/>
          <p:nvPr/>
        </p:nvSpPr>
        <p:spPr>
          <a:xfrm rot="10800000">
            <a:off x="-33" y="3263868"/>
            <a:ext cx="12192076" cy="1403045"/>
          </a:xfrm>
          <a:custGeom>
            <a:avLst/>
            <a:gdLst/>
            <a:ahLst/>
            <a:cxnLst/>
            <a:rect l="l" t="t" r="r" b="b"/>
            <a:pathLst>
              <a:path w="85307" h="9817" extrusionOk="0">
                <a:moveTo>
                  <a:pt x="79170" y="5358"/>
                </a:moveTo>
                <a:cubicBezTo>
                  <a:pt x="77082" y="5358"/>
                  <a:pt x="74973" y="5626"/>
                  <a:pt x="72924" y="6145"/>
                </a:cubicBezTo>
                <a:cubicBezTo>
                  <a:pt x="71632" y="6481"/>
                  <a:pt x="70236" y="6921"/>
                  <a:pt x="68943" y="7334"/>
                </a:cubicBezTo>
                <a:cubicBezTo>
                  <a:pt x="67108" y="7981"/>
                  <a:pt x="65273" y="8627"/>
                  <a:pt x="63437" y="8963"/>
                </a:cubicBezTo>
                <a:cubicBezTo>
                  <a:pt x="65376" y="8627"/>
                  <a:pt x="67211" y="8084"/>
                  <a:pt x="68943" y="7438"/>
                </a:cubicBezTo>
                <a:cubicBezTo>
                  <a:pt x="70236" y="7024"/>
                  <a:pt x="71632" y="6585"/>
                  <a:pt x="73028" y="6145"/>
                </a:cubicBezTo>
                <a:cubicBezTo>
                  <a:pt x="74974" y="5693"/>
                  <a:pt x="77007" y="5452"/>
                  <a:pt x="79035" y="5452"/>
                </a:cubicBezTo>
                <a:cubicBezTo>
                  <a:pt x="80833" y="5452"/>
                  <a:pt x="82626" y="5641"/>
                  <a:pt x="84350" y="6042"/>
                </a:cubicBezTo>
                <a:cubicBezTo>
                  <a:pt x="84660" y="6145"/>
                  <a:pt x="84996" y="6145"/>
                  <a:pt x="85307" y="6275"/>
                </a:cubicBezTo>
                <a:lnTo>
                  <a:pt x="85307" y="6145"/>
                </a:lnTo>
                <a:cubicBezTo>
                  <a:pt x="84996" y="6042"/>
                  <a:pt x="84660" y="6042"/>
                  <a:pt x="84350" y="5939"/>
                </a:cubicBezTo>
                <a:cubicBezTo>
                  <a:pt x="82672" y="5549"/>
                  <a:pt x="80928" y="5358"/>
                  <a:pt x="79170" y="5358"/>
                </a:cubicBezTo>
                <a:close/>
                <a:moveTo>
                  <a:pt x="28606" y="1"/>
                </a:moveTo>
                <a:cubicBezTo>
                  <a:pt x="27865" y="1"/>
                  <a:pt x="27120" y="67"/>
                  <a:pt x="26394" y="226"/>
                </a:cubicBezTo>
                <a:cubicBezTo>
                  <a:pt x="23912" y="768"/>
                  <a:pt x="21973" y="2164"/>
                  <a:pt x="20034" y="3560"/>
                </a:cubicBezTo>
                <a:cubicBezTo>
                  <a:pt x="19388" y="4000"/>
                  <a:pt x="18845" y="4439"/>
                  <a:pt x="18199" y="4853"/>
                </a:cubicBezTo>
                <a:cubicBezTo>
                  <a:pt x="13562" y="7990"/>
                  <a:pt x="7926" y="9707"/>
                  <a:pt x="2310" y="9707"/>
                </a:cubicBezTo>
                <a:cubicBezTo>
                  <a:pt x="1539" y="9707"/>
                  <a:pt x="768" y="9675"/>
                  <a:pt x="0" y="9609"/>
                </a:cubicBezTo>
                <a:lnTo>
                  <a:pt x="0" y="9713"/>
                </a:lnTo>
                <a:cubicBezTo>
                  <a:pt x="750" y="9713"/>
                  <a:pt x="1526" y="9816"/>
                  <a:pt x="2172" y="9816"/>
                </a:cubicBezTo>
                <a:cubicBezTo>
                  <a:pt x="7859" y="9816"/>
                  <a:pt x="13572" y="8084"/>
                  <a:pt x="18199" y="4982"/>
                </a:cubicBezTo>
                <a:cubicBezTo>
                  <a:pt x="18845" y="4543"/>
                  <a:pt x="19492" y="4103"/>
                  <a:pt x="20034" y="3690"/>
                </a:cubicBezTo>
                <a:cubicBezTo>
                  <a:pt x="21973" y="2268"/>
                  <a:pt x="24015" y="872"/>
                  <a:pt x="26394" y="329"/>
                </a:cubicBezTo>
                <a:cubicBezTo>
                  <a:pt x="27133" y="137"/>
                  <a:pt x="27891" y="59"/>
                  <a:pt x="28641" y="59"/>
                </a:cubicBezTo>
                <a:cubicBezTo>
                  <a:pt x="30411" y="59"/>
                  <a:pt x="32141" y="491"/>
                  <a:pt x="33502" y="872"/>
                </a:cubicBezTo>
                <a:cubicBezTo>
                  <a:pt x="36734" y="1854"/>
                  <a:pt x="39862" y="3147"/>
                  <a:pt x="42886" y="4543"/>
                </a:cubicBezTo>
                <a:cubicBezTo>
                  <a:pt x="44592" y="5189"/>
                  <a:pt x="46324" y="5939"/>
                  <a:pt x="48056" y="6688"/>
                </a:cubicBezTo>
                <a:cubicBezTo>
                  <a:pt x="52556" y="8435"/>
                  <a:pt x="56372" y="9303"/>
                  <a:pt x="59823" y="9303"/>
                </a:cubicBezTo>
                <a:cubicBezTo>
                  <a:pt x="61070" y="9303"/>
                  <a:pt x="62270" y="9190"/>
                  <a:pt x="63437" y="8963"/>
                </a:cubicBezTo>
                <a:lnTo>
                  <a:pt x="63437" y="8963"/>
                </a:lnTo>
                <a:cubicBezTo>
                  <a:pt x="62350" y="9148"/>
                  <a:pt x="61235" y="9242"/>
                  <a:pt x="60080" y="9242"/>
                </a:cubicBezTo>
                <a:cubicBezTo>
                  <a:pt x="56567" y="9242"/>
                  <a:pt x="52693" y="8375"/>
                  <a:pt x="48160" y="6585"/>
                </a:cubicBezTo>
                <a:cubicBezTo>
                  <a:pt x="46324" y="5939"/>
                  <a:pt x="44592" y="5189"/>
                  <a:pt x="42886" y="4439"/>
                </a:cubicBezTo>
                <a:cubicBezTo>
                  <a:pt x="39965" y="3147"/>
                  <a:pt x="36837" y="1751"/>
                  <a:pt x="33606" y="768"/>
                </a:cubicBezTo>
                <a:cubicBezTo>
                  <a:pt x="32162" y="385"/>
                  <a:pt x="30395" y="1"/>
                  <a:pt x="28606"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1" name="Google Shape;401;p20"/>
          <p:cNvSpPr/>
          <p:nvPr/>
        </p:nvSpPr>
        <p:spPr>
          <a:xfrm rot="10800000">
            <a:off x="-33" y="2202373"/>
            <a:ext cx="12192076" cy="863380"/>
          </a:xfrm>
          <a:custGeom>
            <a:avLst/>
            <a:gdLst/>
            <a:ahLst/>
            <a:cxnLst/>
            <a:rect l="l" t="t" r="r" b="b"/>
            <a:pathLst>
              <a:path w="85307" h="6041" extrusionOk="0">
                <a:moveTo>
                  <a:pt x="56902" y="0"/>
                </a:moveTo>
                <a:cubicBezTo>
                  <a:pt x="53061" y="0"/>
                  <a:pt x="49167" y="505"/>
                  <a:pt x="45471" y="1620"/>
                </a:cubicBezTo>
                <a:cubicBezTo>
                  <a:pt x="44489" y="1930"/>
                  <a:pt x="43636" y="2266"/>
                  <a:pt x="42757" y="2577"/>
                </a:cubicBezTo>
                <a:cubicBezTo>
                  <a:pt x="41051" y="3119"/>
                  <a:pt x="39422" y="3662"/>
                  <a:pt x="37716" y="4102"/>
                </a:cubicBezTo>
                <a:cubicBezTo>
                  <a:pt x="39422" y="3766"/>
                  <a:pt x="41154" y="3223"/>
                  <a:pt x="42757" y="2680"/>
                </a:cubicBezTo>
                <a:cubicBezTo>
                  <a:pt x="43636" y="2370"/>
                  <a:pt x="44592" y="2034"/>
                  <a:pt x="45471" y="1724"/>
                </a:cubicBezTo>
                <a:cubicBezTo>
                  <a:pt x="49120" y="623"/>
                  <a:pt x="52962" y="117"/>
                  <a:pt x="56755" y="117"/>
                </a:cubicBezTo>
                <a:cubicBezTo>
                  <a:pt x="57773" y="117"/>
                  <a:pt x="58787" y="153"/>
                  <a:pt x="59792" y="224"/>
                </a:cubicBezTo>
                <a:cubicBezTo>
                  <a:pt x="62145" y="431"/>
                  <a:pt x="64523" y="870"/>
                  <a:pt x="66901" y="1284"/>
                </a:cubicBezTo>
                <a:cubicBezTo>
                  <a:pt x="69254" y="1724"/>
                  <a:pt x="71632" y="2163"/>
                  <a:pt x="74113" y="2370"/>
                </a:cubicBezTo>
                <a:cubicBezTo>
                  <a:pt x="74828" y="2416"/>
                  <a:pt x="75596" y="2446"/>
                  <a:pt x="76398" y="2446"/>
                </a:cubicBezTo>
                <a:cubicBezTo>
                  <a:pt x="79222" y="2446"/>
                  <a:pt x="82468" y="2067"/>
                  <a:pt x="85307" y="638"/>
                </a:cubicBezTo>
                <a:lnTo>
                  <a:pt x="85307" y="534"/>
                </a:lnTo>
                <a:cubicBezTo>
                  <a:pt x="82468" y="1964"/>
                  <a:pt x="79222" y="2343"/>
                  <a:pt x="76398" y="2343"/>
                </a:cubicBezTo>
                <a:cubicBezTo>
                  <a:pt x="75596" y="2343"/>
                  <a:pt x="74828" y="2312"/>
                  <a:pt x="74113" y="2266"/>
                </a:cubicBezTo>
                <a:cubicBezTo>
                  <a:pt x="71632" y="2034"/>
                  <a:pt x="69254" y="1620"/>
                  <a:pt x="66901" y="1181"/>
                </a:cubicBezTo>
                <a:cubicBezTo>
                  <a:pt x="64626" y="741"/>
                  <a:pt x="62145" y="328"/>
                  <a:pt x="59792" y="95"/>
                </a:cubicBezTo>
                <a:cubicBezTo>
                  <a:pt x="58835" y="33"/>
                  <a:pt x="57870" y="0"/>
                  <a:pt x="56902" y="0"/>
                </a:cubicBezTo>
                <a:close/>
                <a:moveTo>
                  <a:pt x="23743" y="683"/>
                </a:moveTo>
                <a:cubicBezTo>
                  <a:pt x="21757" y="683"/>
                  <a:pt x="19771" y="1639"/>
                  <a:pt x="17785" y="2473"/>
                </a:cubicBezTo>
                <a:cubicBezTo>
                  <a:pt x="17449" y="2680"/>
                  <a:pt x="17243" y="2809"/>
                  <a:pt x="16907" y="2913"/>
                </a:cubicBezTo>
                <a:cubicBezTo>
                  <a:pt x="13675" y="4412"/>
                  <a:pt x="10237" y="5265"/>
                  <a:pt x="6696" y="5704"/>
                </a:cubicBezTo>
                <a:cubicBezTo>
                  <a:pt x="5726" y="5836"/>
                  <a:pt x="4788" y="5896"/>
                  <a:pt x="3889" y="5896"/>
                </a:cubicBezTo>
                <a:cubicBezTo>
                  <a:pt x="2487" y="5896"/>
                  <a:pt x="1181" y="5750"/>
                  <a:pt x="0" y="5498"/>
                </a:cubicBezTo>
                <a:lnTo>
                  <a:pt x="0" y="5601"/>
                </a:lnTo>
                <a:cubicBezTo>
                  <a:pt x="1190" y="5911"/>
                  <a:pt x="2379" y="6041"/>
                  <a:pt x="3775" y="6041"/>
                </a:cubicBezTo>
                <a:cubicBezTo>
                  <a:pt x="4757" y="6041"/>
                  <a:pt x="5713" y="5911"/>
                  <a:pt x="6696" y="5808"/>
                </a:cubicBezTo>
                <a:cubicBezTo>
                  <a:pt x="10237" y="5394"/>
                  <a:pt x="13675" y="4412"/>
                  <a:pt x="16907" y="3016"/>
                </a:cubicBezTo>
                <a:cubicBezTo>
                  <a:pt x="17243" y="2913"/>
                  <a:pt x="17553" y="2680"/>
                  <a:pt x="17785" y="2577"/>
                </a:cubicBezTo>
                <a:cubicBezTo>
                  <a:pt x="19750" y="1673"/>
                  <a:pt x="21715" y="784"/>
                  <a:pt x="23634" y="784"/>
                </a:cubicBezTo>
                <a:cubicBezTo>
                  <a:pt x="24240" y="784"/>
                  <a:pt x="24842" y="873"/>
                  <a:pt x="25437" y="1077"/>
                </a:cubicBezTo>
                <a:cubicBezTo>
                  <a:pt x="26394" y="1284"/>
                  <a:pt x="27247" y="1930"/>
                  <a:pt x="28126" y="2473"/>
                </a:cubicBezTo>
                <a:cubicBezTo>
                  <a:pt x="28668" y="2809"/>
                  <a:pt x="29185" y="3223"/>
                  <a:pt x="29728" y="3456"/>
                </a:cubicBezTo>
                <a:cubicBezTo>
                  <a:pt x="31101" y="4126"/>
                  <a:pt x="32722" y="4506"/>
                  <a:pt x="34493" y="4506"/>
                </a:cubicBezTo>
                <a:cubicBezTo>
                  <a:pt x="35523" y="4506"/>
                  <a:pt x="36604" y="4377"/>
                  <a:pt x="37716" y="4102"/>
                </a:cubicBezTo>
                <a:lnTo>
                  <a:pt x="37716" y="4102"/>
                </a:lnTo>
                <a:cubicBezTo>
                  <a:pt x="36592" y="4342"/>
                  <a:pt x="35500" y="4461"/>
                  <a:pt x="34465" y="4461"/>
                </a:cubicBezTo>
                <a:cubicBezTo>
                  <a:pt x="32716" y="4461"/>
                  <a:pt x="31131" y="4121"/>
                  <a:pt x="29832" y="3456"/>
                </a:cubicBezTo>
                <a:cubicBezTo>
                  <a:pt x="29185" y="3119"/>
                  <a:pt x="28668" y="2680"/>
                  <a:pt x="28126" y="2370"/>
                </a:cubicBezTo>
                <a:cubicBezTo>
                  <a:pt x="27376" y="1827"/>
                  <a:pt x="26497" y="1284"/>
                  <a:pt x="25541" y="974"/>
                </a:cubicBezTo>
                <a:cubicBezTo>
                  <a:pt x="24941" y="770"/>
                  <a:pt x="24342" y="683"/>
                  <a:pt x="23743" y="683"/>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2" name="Google Shape;402;p20"/>
          <p:cNvSpPr/>
          <p:nvPr/>
        </p:nvSpPr>
        <p:spPr>
          <a:xfrm>
            <a:off x="-33" y="5387517"/>
            <a:ext cx="12192076" cy="863952"/>
          </a:xfrm>
          <a:custGeom>
            <a:avLst/>
            <a:gdLst/>
            <a:ahLst/>
            <a:cxnLst/>
            <a:rect l="l" t="t" r="r" b="b"/>
            <a:pathLst>
              <a:path w="85307" h="6045" extrusionOk="0">
                <a:moveTo>
                  <a:pt x="27826" y="1"/>
                </a:moveTo>
                <a:cubicBezTo>
                  <a:pt x="23296" y="1"/>
                  <a:pt x="18713" y="1285"/>
                  <a:pt x="14322" y="2495"/>
                </a:cubicBezTo>
                <a:cubicBezTo>
                  <a:pt x="13805" y="2702"/>
                  <a:pt x="13262" y="2831"/>
                  <a:pt x="12822" y="2934"/>
                </a:cubicBezTo>
                <a:cubicBezTo>
                  <a:pt x="8904" y="4014"/>
                  <a:pt x="5006" y="4901"/>
                  <a:pt x="1169" y="4901"/>
                </a:cubicBezTo>
                <a:cubicBezTo>
                  <a:pt x="779" y="4901"/>
                  <a:pt x="389" y="4892"/>
                  <a:pt x="0" y="4873"/>
                </a:cubicBezTo>
                <a:lnTo>
                  <a:pt x="0" y="4976"/>
                </a:lnTo>
                <a:cubicBezTo>
                  <a:pt x="389" y="4995"/>
                  <a:pt x="780" y="5005"/>
                  <a:pt x="1172" y="5005"/>
                </a:cubicBezTo>
                <a:cubicBezTo>
                  <a:pt x="5028" y="5005"/>
                  <a:pt x="9021" y="4117"/>
                  <a:pt x="12822" y="3038"/>
                </a:cubicBezTo>
                <a:cubicBezTo>
                  <a:pt x="13365" y="2934"/>
                  <a:pt x="13805" y="2702"/>
                  <a:pt x="14322" y="2598"/>
                </a:cubicBezTo>
                <a:cubicBezTo>
                  <a:pt x="18713" y="1388"/>
                  <a:pt x="23296" y="104"/>
                  <a:pt x="27826" y="104"/>
                </a:cubicBezTo>
                <a:cubicBezTo>
                  <a:pt x="29296" y="104"/>
                  <a:pt x="30760" y="239"/>
                  <a:pt x="32210" y="556"/>
                </a:cubicBezTo>
                <a:cubicBezTo>
                  <a:pt x="34149" y="995"/>
                  <a:pt x="36088" y="1745"/>
                  <a:pt x="37923" y="2598"/>
                </a:cubicBezTo>
                <a:cubicBezTo>
                  <a:pt x="38879" y="2934"/>
                  <a:pt x="39965" y="3348"/>
                  <a:pt x="40947" y="3684"/>
                </a:cubicBezTo>
                <a:cubicBezTo>
                  <a:pt x="39965" y="3244"/>
                  <a:pt x="39009" y="2831"/>
                  <a:pt x="38026" y="2495"/>
                </a:cubicBezTo>
                <a:cubicBezTo>
                  <a:pt x="36088" y="1745"/>
                  <a:pt x="34149" y="892"/>
                  <a:pt x="32210" y="453"/>
                </a:cubicBezTo>
                <a:cubicBezTo>
                  <a:pt x="30760" y="136"/>
                  <a:pt x="29296" y="1"/>
                  <a:pt x="27826" y="1"/>
                </a:cubicBezTo>
                <a:close/>
                <a:moveTo>
                  <a:pt x="80044" y="3167"/>
                </a:moveTo>
                <a:cubicBezTo>
                  <a:pt x="76610" y="3167"/>
                  <a:pt x="73050" y="3806"/>
                  <a:pt x="69590" y="4433"/>
                </a:cubicBezTo>
                <a:cubicBezTo>
                  <a:pt x="68840" y="4537"/>
                  <a:pt x="68090" y="4770"/>
                  <a:pt x="67315" y="4873"/>
                </a:cubicBezTo>
                <a:cubicBezTo>
                  <a:pt x="63010" y="5576"/>
                  <a:pt x="59017" y="5937"/>
                  <a:pt x="55298" y="5937"/>
                </a:cubicBezTo>
                <a:cubicBezTo>
                  <a:pt x="49994" y="5937"/>
                  <a:pt x="45248" y="5203"/>
                  <a:pt x="40947" y="3684"/>
                </a:cubicBezTo>
                <a:lnTo>
                  <a:pt x="40947" y="3684"/>
                </a:lnTo>
                <a:cubicBezTo>
                  <a:pt x="45283" y="5277"/>
                  <a:pt x="50073" y="6044"/>
                  <a:pt x="55429" y="6044"/>
                </a:cubicBezTo>
                <a:cubicBezTo>
                  <a:pt x="59111" y="6044"/>
                  <a:pt x="63061" y="5682"/>
                  <a:pt x="67315" y="4976"/>
                </a:cubicBezTo>
                <a:cubicBezTo>
                  <a:pt x="68090" y="4770"/>
                  <a:pt x="68840" y="4640"/>
                  <a:pt x="69693" y="4537"/>
                </a:cubicBezTo>
                <a:cubicBezTo>
                  <a:pt x="73153" y="3909"/>
                  <a:pt x="76669" y="3271"/>
                  <a:pt x="80072" y="3271"/>
                </a:cubicBezTo>
                <a:cubicBezTo>
                  <a:pt x="81856" y="3271"/>
                  <a:pt x="83609" y="3446"/>
                  <a:pt x="85307" y="3891"/>
                </a:cubicBezTo>
                <a:lnTo>
                  <a:pt x="85307" y="3787"/>
                </a:lnTo>
                <a:cubicBezTo>
                  <a:pt x="83609" y="3343"/>
                  <a:pt x="81843" y="3167"/>
                  <a:pt x="80044" y="3167"/>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3" name="Google Shape;403;p20"/>
          <p:cNvSpPr/>
          <p:nvPr/>
        </p:nvSpPr>
        <p:spPr>
          <a:xfrm>
            <a:off x="-33" y="4326766"/>
            <a:ext cx="12192076" cy="1402617"/>
          </a:xfrm>
          <a:custGeom>
            <a:avLst/>
            <a:gdLst/>
            <a:ahLst/>
            <a:cxnLst/>
            <a:rect l="l" t="t" r="r" b="b"/>
            <a:pathLst>
              <a:path w="85307" h="9814" extrusionOk="0">
                <a:moveTo>
                  <a:pt x="79490" y="6039"/>
                </a:moveTo>
                <a:cubicBezTo>
                  <a:pt x="79930" y="6143"/>
                  <a:pt x="80240" y="6246"/>
                  <a:pt x="80576" y="6375"/>
                </a:cubicBezTo>
                <a:cubicBezTo>
                  <a:pt x="81735" y="6695"/>
                  <a:pt x="82972" y="6968"/>
                  <a:pt x="84166" y="6968"/>
                </a:cubicBezTo>
                <a:cubicBezTo>
                  <a:pt x="84517" y="6968"/>
                  <a:pt x="84863" y="6945"/>
                  <a:pt x="85203" y="6892"/>
                </a:cubicBezTo>
                <a:lnTo>
                  <a:pt x="85307" y="6892"/>
                </a:lnTo>
                <a:lnTo>
                  <a:pt x="85307" y="6789"/>
                </a:lnTo>
                <a:lnTo>
                  <a:pt x="85203" y="6789"/>
                </a:lnTo>
                <a:cubicBezTo>
                  <a:pt x="84865" y="6841"/>
                  <a:pt x="84526" y="6865"/>
                  <a:pt x="84186" y="6865"/>
                </a:cubicBezTo>
                <a:cubicBezTo>
                  <a:pt x="83018" y="6865"/>
                  <a:pt x="81841" y="6586"/>
                  <a:pt x="80679" y="6246"/>
                </a:cubicBezTo>
                <a:cubicBezTo>
                  <a:pt x="80240" y="6143"/>
                  <a:pt x="79930" y="6039"/>
                  <a:pt x="79490" y="6039"/>
                </a:cubicBezTo>
                <a:close/>
                <a:moveTo>
                  <a:pt x="26581" y="1"/>
                </a:moveTo>
                <a:cubicBezTo>
                  <a:pt x="25881" y="1"/>
                  <a:pt x="25168" y="67"/>
                  <a:pt x="24455" y="223"/>
                </a:cubicBezTo>
                <a:cubicBezTo>
                  <a:pt x="22206" y="766"/>
                  <a:pt x="20370" y="2265"/>
                  <a:pt x="18535" y="3661"/>
                </a:cubicBezTo>
                <a:cubicBezTo>
                  <a:pt x="17889" y="4100"/>
                  <a:pt x="17346" y="4540"/>
                  <a:pt x="16803" y="4953"/>
                </a:cubicBezTo>
                <a:cubicBezTo>
                  <a:pt x="17346" y="4643"/>
                  <a:pt x="17992" y="4204"/>
                  <a:pt x="18535" y="3790"/>
                </a:cubicBezTo>
                <a:cubicBezTo>
                  <a:pt x="20370" y="2368"/>
                  <a:pt x="22309" y="869"/>
                  <a:pt x="24455" y="326"/>
                </a:cubicBezTo>
                <a:cubicBezTo>
                  <a:pt x="25168" y="170"/>
                  <a:pt x="25881" y="104"/>
                  <a:pt x="26581" y="104"/>
                </a:cubicBezTo>
                <a:cubicBezTo>
                  <a:pt x="28318" y="104"/>
                  <a:pt x="29975" y="512"/>
                  <a:pt x="31357" y="973"/>
                </a:cubicBezTo>
                <a:cubicBezTo>
                  <a:pt x="34356" y="1851"/>
                  <a:pt x="37277" y="3247"/>
                  <a:pt x="40172" y="4540"/>
                </a:cubicBezTo>
                <a:cubicBezTo>
                  <a:pt x="41800" y="5290"/>
                  <a:pt x="43403" y="6039"/>
                  <a:pt x="45135" y="6685"/>
                </a:cubicBezTo>
                <a:cubicBezTo>
                  <a:pt x="49435" y="8475"/>
                  <a:pt x="53120" y="9343"/>
                  <a:pt x="56476" y="9343"/>
                </a:cubicBezTo>
                <a:cubicBezTo>
                  <a:pt x="57579" y="9343"/>
                  <a:pt x="58647" y="9249"/>
                  <a:pt x="59689" y="9064"/>
                </a:cubicBezTo>
                <a:cubicBezTo>
                  <a:pt x="61498" y="8728"/>
                  <a:pt x="63230" y="8081"/>
                  <a:pt x="64962" y="7435"/>
                </a:cubicBezTo>
                <a:cubicBezTo>
                  <a:pt x="66152" y="7021"/>
                  <a:pt x="67444" y="6582"/>
                  <a:pt x="68737" y="6246"/>
                </a:cubicBezTo>
                <a:cubicBezTo>
                  <a:pt x="70615" y="5739"/>
                  <a:pt x="72530" y="5500"/>
                  <a:pt x="74442" y="5500"/>
                </a:cubicBezTo>
                <a:cubicBezTo>
                  <a:pt x="76136" y="5500"/>
                  <a:pt x="77827" y="5687"/>
                  <a:pt x="79490" y="6039"/>
                </a:cubicBezTo>
                <a:cubicBezTo>
                  <a:pt x="77770" y="5625"/>
                  <a:pt x="75995" y="5412"/>
                  <a:pt x="74230" y="5412"/>
                </a:cubicBezTo>
                <a:cubicBezTo>
                  <a:pt x="72362" y="5412"/>
                  <a:pt x="70505" y="5651"/>
                  <a:pt x="68737" y="6143"/>
                </a:cubicBezTo>
                <a:cubicBezTo>
                  <a:pt x="67444" y="6479"/>
                  <a:pt x="66152" y="6892"/>
                  <a:pt x="64859" y="7435"/>
                </a:cubicBezTo>
                <a:cubicBezTo>
                  <a:pt x="63230" y="7978"/>
                  <a:pt x="61395" y="8624"/>
                  <a:pt x="59689" y="8960"/>
                </a:cubicBezTo>
                <a:cubicBezTo>
                  <a:pt x="58647" y="9146"/>
                  <a:pt x="57579" y="9239"/>
                  <a:pt x="56476" y="9239"/>
                </a:cubicBezTo>
                <a:cubicBezTo>
                  <a:pt x="53120" y="9239"/>
                  <a:pt x="49435" y="8372"/>
                  <a:pt x="45135" y="6582"/>
                </a:cubicBezTo>
                <a:cubicBezTo>
                  <a:pt x="43532" y="5936"/>
                  <a:pt x="41800" y="5186"/>
                  <a:pt x="40172" y="4436"/>
                </a:cubicBezTo>
                <a:cubicBezTo>
                  <a:pt x="37380" y="3144"/>
                  <a:pt x="34356" y="1722"/>
                  <a:pt x="31357" y="869"/>
                </a:cubicBezTo>
                <a:cubicBezTo>
                  <a:pt x="29975" y="409"/>
                  <a:pt x="28318" y="1"/>
                  <a:pt x="26581" y="1"/>
                </a:cubicBezTo>
                <a:close/>
                <a:moveTo>
                  <a:pt x="16803" y="4953"/>
                </a:moveTo>
                <a:cubicBezTo>
                  <a:pt x="12266" y="8136"/>
                  <a:pt x="6879" y="9748"/>
                  <a:pt x="1442" y="9748"/>
                </a:cubicBezTo>
                <a:cubicBezTo>
                  <a:pt x="962" y="9748"/>
                  <a:pt x="481" y="9735"/>
                  <a:pt x="0" y="9710"/>
                </a:cubicBezTo>
                <a:lnTo>
                  <a:pt x="0" y="9813"/>
                </a:lnTo>
                <a:lnTo>
                  <a:pt x="1629" y="9813"/>
                </a:lnTo>
                <a:cubicBezTo>
                  <a:pt x="7006" y="9813"/>
                  <a:pt x="12383" y="8185"/>
                  <a:pt x="16803" y="4953"/>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4" name="Google Shape;404;p20"/>
          <p:cNvSpPr txBox="1">
            <a:spLocks noGrp="1"/>
          </p:cNvSpPr>
          <p:nvPr>
            <p:ph type="title"/>
          </p:nvPr>
        </p:nvSpPr>
        <p:spPr>
          <a:xfrm>
            <a:off x="960000" y="627025"/>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1376378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2"/>
        </a:solidFill>
        <a:effectLst/>
      </p:bgPr>
    </p:bg>
    <p:spTree>
      <p:nvGrpSpPr>
        <p:cNvPr id="1" name="Shape 405"/>
        <p:cNvGrpSpPr/>
        <p:nvPr/>
      </p:nvGrpSpPr>
      <p:grpSpPr>
        <a:xfrm>
          <a:off x="0" y="0"/>
          <a:ext cx="0" cy="0"/>
          <a:chOff x="0" y="0"/>
          <a:chExt cx="0" cy="0"/>
        </a:xfrm>
      </p:grpSpPr>
      <p:sp>
        <p:nvSpPr>
          <p:cNvPr id="406" name="Google Shape;406;p21"/>
          <p:cNvSpPr/>
          <p:nvPr/>
        </p:nvSpPr>
        <p:spPr>
          <a:xfrm>
            <a:off x="-33" y="5388660"/>
            <a:ext cx="12192076" cy="862808"/>
          </a:xfrm>
          <a:custGeom>
            <a:avLst/>
            <a:gdLst/>
            <a:ahLst/>
            <a:cxnLst/>
            <a:rect l="l" t="t" r="r" b="b"/>
            <a:pathLst>
              <a:path w="85307" h="6037" extrusionOk="0">
                <a:moveTo>
                  <a:pt x="29824" y="1"/>
                </a:moveTo>
                <a:cubicBezTo>
                  <a:pt x="25059" y="1"/>
                  <a:pt x="20248" y="1271"/>
                  <a:pt x="15614" y="2498"/>
                </a:cubicBezTo>
                <a:cubicBezTo>
                  <a:pt x="15097" y="2601"/>
                  <a:pt x="14554" y="2808"/>
                  <a:pt x="14011" y="2912"/>
                </a:cubicBezTo>
                <a:cubicBezTo>
                  <a:pt x="10103" y="3916"/>
                  <a:pt x="6028" y="4847"/>
                  <a:pt x="2130" y="4847"/>
                </a:cubicBezTo>
                <a:cubicBezTo>
                  <a:pt x="1414" y="4847"/>
                  <a:pt x="703" y="4815"/>
                  <a:pt x="0" y="4747"/>
                </a:cubicBezTo>
                <a:lnTo>
                  <a:pt x="0" y="4850"/>
                </a:lnTo>
                <a:cubicBezTo>
                  <a:pt x="704" y="4919"/>
                  <a:pt x="1416" y="4950"/>
                  <a:pt x="2134" y="4950"/>
                </a:cubicBezTo>
                <a:cubicBezTo>
                  <a:pt x="6030" y="4950"/>
                  <a:pt x="10104" y="4023"/>
                  <a:pt x="14011" y="3041"/>
                </a:cubicBezTo>
                <a:cubicBezTo>
                  <a:pt x="14554" y="2912"/>
                  <a:pt x="15097" y="2705"/>
                  <a:pt x="15614" y="2601"/>
                </a:cubicBezTo>
                <a:cubicBezTo>
                  <a:pt x="20326" y="1375"/>
                  <a:pt x="25097" y="104"/>
                  <a:pt x="29838" y="104"/>
                </a:cubicBezTo>
                <a:cubicBezTo>
                  <a:pt x="31391" y="104"/>
                  <a:pt x="32941" y="240"/>
                  <a:pt x="34485" y="559"/>
                </a:cubicBezTo>
                <a:cubicBezTo>
                  <a:pt x="36527" y="973"/>
                  <a:pt x="38569" y="1748"/>
                  <a:pt x="40508" y="2498"/>
                </a:cubicBezTo>
                <a:cubicBezTo>
                  <a:pt x="41594" y="2912"/>
                  <a:pt x="42654" y="3351"/>
                  <a:pt x="43636" y="3687"/>
                </a:cubicBezTo>
                <a:cubicBezTo>
                  <a:pt x="48226" y="5278"/>
                  <a:pt x="53269" y="6036"/>
                  <a:pt x="58920" y="6036"/>
                </a:cubicBezTo>
                <a:cubicBezTo>
                  <a:pt x="62816" y="6036"/>
                  <a:pt x="67002" y="5676"/>
                  <a:pt x="71528" y="4980"/>
                </a:cubicBezTo>
                <a:cubicBezTo>
                  <a:pt x="72278" y="4747"/>
                  <a:pt x="73131" y="4644"/>
                  <a:pt x="74010" y="4540"/>
                </a:cubicBezTo>
                <a:cubicBezTo>
                  <a:pt x="77784" y="3894"/>
                  <a:pt x="81662" y="3248"/>
                  <a:pt x="85307" y="3248"/>
                </a:cubicBezTo>
                <a:lnTo>
                  <a:pt x="85307" y="3144"/>
                </a:lnTo>
                <a:cubicBezTo>
                  <a:pt x="81532" y="3144"/>
                  <a:pt x="77784" y="3790"/>
                  <a:pt x="74010" y="4437"/>
                </a:cubicBezTo>
                <a:cubicBezTo>
                  <a:pt x="73131" y="4540"/>
                  <a:pt x="72278" y="4644"/>
                  <a:pt x="71528" y="4850"/>
                </a:cubicBezTo>
                <a:cubicBezTo>
                  <a:pt x="66990" y="5559"/>
                  <a:pt x="62794" y="5926"/>
                  <a:pt x="58896" y="5926"/>
                </a:cubicBezTo>
                <a:cubicBezTo>
                  <a:pt x="53268" y="5926"/>
                  <a:pt x="48260" y="5161"/>
                  <a:pt x="43739" y="3558"/>
                </a:cubicBezTo>
                <a:cubicBezTo>
                  <a:pt x="42654" y="3248"/>
                  <a:pt x="41594" y="2808"/>
                  <a:pt x="40611" y="2498"/>
                </a:cubicBezTo>
                <a:cubicBezTo>
                  <a:pt x="38569" y="1748"/>
                  <a:pt x="36527" y="869"/>
                  <a:pt x="34485" y="456"/>
                </a:cubicBezTo>
                <a:cubicBezTo>
                  <a:pt x="32941" y="137"/>
                  <a:pt x="31385" y="1"/>
                  <a:pt x="29824"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7" name="Google Shape;407;p21"/>
          <p:cNvSpPr/>
          <p:nvPr/>
        </p:nvSpPr>
        <p:spPr>
          <a:xfrm>
            <a:off x="-33" y="2709768"/>
            <a:ext cx="12192076" cy="1403045"/>
          </a:xfrm>
          <a:custGeom>
            <a:avLst/>
            <a:gdLst/>
            <a:ahLst/>
            <a:cxnLst/>
            <a:rect l="l" t="t" r="r" b="b"/>
            <a:pathLst>
              <a:path w="85307" h="9817" extrusionOk="0">
                <a:moveTo>
                  <a:pt x="79170" y="5358"/>
                </a:moveTo>
                <a:cubicBezTo>
                  <a:pt x="77082" y="5358"/>
                  <a:pt x="74973" y="5626"/>
                  <a:pt x="72924" y="6145"/>
                </a:cubicBezTo>
                <a:cubicBezTo>
                  <a:pt x="71632" y="6481"/>
                  <a:pt x="70236" y="6921"/>
                  <a:pt x="68943" y="7334"/>
                </a:cubicBezTo>
                <a:cubicBezTo>
                  <a:pt x="67108" y="7981"/>
                  <a:pt x="65273" y="8627"/>
                  <a:pt x="63437" y="8963"/>
                </a:cubicBezTo>
                <a:cubicBezTo>
                  <a:pt x="65376" y="8627"/>
                  <a:pt x="67211" y="8084"/>
                  <a:pt x="68943" y="7438"/>
                </a:cubicBezTo>
                <a:cubicBezTo>
                  <a:pt x="70236" y="7024"/>
                  <a:pt x="71632" y="6585"/>
                  <a:pt x="73028" y="6145"/>
                </a:cubicBezTo>
                <a:cubicBezTo>
                  <a:pt x="74974" y="5693"/>
                  <a:pt x="77007" y="5452"/>
                  <a:pt x="79035" y="5452"/>
                </a:cubicBezTo>
                <a:cubicBezTo>
                  <a:pt x="80833" y="5452"/>
                  <a:pt x="82626" y="5641"/>
                  <a:pt x="84350" y="6042"/>
                </a:cubicBezTo>
                <a:cubicBezTo>
                  <a:pt x="84660" y="6145"/>
                  <a:pt x="84996" y="6145"/>
                  <a:pt x="85307" y="6275"/>
                </a:cubicBezTo>
                <a:lnTo>
                  <a:pt x="85307" y="6145"/>
                </a:lnTo>
                <a:cubicBezTo>
                  <a:pt x="84996" y="6042"/>
                  <a:pt x="84660" y="6042"/>
                  <a:pt x="84350" y="5939"/>
                </a:cubicBezTo>
                <a:cubicBezTo>
                  <a:pt x="82672" y="5549"/>
                  <a:pt x="80928" y="5358"/>
                  <a:pt x="79170" y="5358"/>
                </a:cubicBezTo>
                <a:close/>
                <a:moveTo>
                  <a:pt x="28606" y="1"/>
                </a:moveTo>
                <a:cubicBezTo>
                  <a:pt x="27865" y="1"/>
                  <a:pt x="27120" y="67"/>
                  <a:pt x="26394" y="226"/>
                </a:cubicBezTo>
                <a:cubicBezTo>
                  <a:pt x="23912" y="768"/>
                  <a:pt x="21973" y="2164"/>
                  <a:pt x="20034" y="3560"/>
                </a:cubicBezTo>
                <a:cubicBezTo>
                  <a:pt x="19388" y="4000"/>
                  <a:pt x="18845" y="4439"/>
                  <a:pt x="18199" y="4853"/>
                </a:cubicBezTo>
                <a:cubicBezTo>
                  <a:pt x="13562" y="7990"/>
                  <a:pt x="7926" y="9707"/>
                  <a:pt x="2310" y="9707"/>
                </a:cubicBezTo>
                <a:cubicBezTo>
                  <a:pt x="1539" y="9707"/>
                  <a:pt x="768" y="9675"/>
                  <a:pt x="0" y="9609"/>
                </a:cubicBezTo>
                <a:lnTo>
                  <a:pt x="0" y="9713"/>
                </a:lnTo>
                <a:cubicBezTo>
                  <a:pt x="750" y="9713"/>
                  <a:pt x="1526" y="9816"/>
                  <a:pt x="2172" y="9816"/>
                </a:cubicBezTo>
                <a:cubicBezTo>
                  <a:pt x="7859" y="9816"/>
                  <a:pt x="13572" y="8084"/>
                  <a:pt x="18199" y="4982"/>
                </a:cubicBezTo>
                <a:cubicBezTo>
                  <a:pt x="18845" y="4543"/>
                  <a:pt x="19492" y="4103"/>
                  <a:pt x="20034" y="3690"/>
                </a:cubicBezTo>
                <a:cubicBezTo>
                  <a:pt x="21973" y="2268"/>
                  <a:pt x="24015" y="872"/>
                  <a:pt x="26394" y="329"/>
                </a:cubicBezTo>
                <a:cubicBezTo>
                  <a:pt x="27133" y="137"/>
                  <a:pt x="27891" y="59"/>
                  <a:pt x="28641" y="59"/>
                </a:cubicBezTo>
                <a:cubicBezTo>
                  <a:pt x="30411" y="59"/>
                  <a:pt x="32141" y="491"/>
                  <a:pt x="33502" y="872"/>
                </a:cubicBezTo>
                <a:cubicBezTo>
                  <a:pt x="36734" y="1854"/>
                  <a:pt x="39862" y="3147"/>
                  <a:pt x="42886" y="4543"/>
                </a:cubicBezTo>
                <a:cubicBezTo>
                  <a:pt x="44592" y="5189"/>
                  <a:pt x="46324" y="5939"/>
                  <a:pt x="48056" y="6688"/>
                </a:cubicBezTo>
                <a:cubicBezTo>
                  <a:pt x="52556" y="8435"/>
                  <a:pt x="56372" y="9303"/>
                  <a:pt x="59823" y="9303"/>
                </a:cubicBezTo>
                <a:cubicBezTo>
                  <a:pt x="61070" y="9303"/>
                  <a:pt x="62270" y="9190"/>
                  <a:pt x="63437" y="8963"/>
                </a:cubicBezTo>
                <a:lnTo>
                  <a:pt x="63437" y="8963"/>
                </a:lnTo>
                <a:cubicBezTo>
                  <a:pt x="62350" y="9148"/>
                  <a:pt x="61235" y="9242"/>
                  <a:pt x="60080" y="9242"/>
                </a:cubicBezTo>
                <a:cubicBezTo>
                  <a:pt x="56567" y="9242"/>
                  <a:pt x="52693" y="8375"/>
                  <a:pt x="48160" y="6585"/>
                </a:cubicBezTo>
                <a:cubicBezTo>
                  <a:pt x="46324" y="5939"/>
                  <a:pt x="44592" y="5189"/>
                  <a:pt x="42886" y="4439"/>
                </a:cubicBezTo>
                <a:cubicBezTo>
                  <a:pt x="39965" y="3147"/>
                  <a:pt x="36837" y="1751"/>
                  <a:pt x="33606" y="768"/>
                </a:cubicBezTo>
                <a:cubicBezTo>
                  <a:pt x="32162" y="385"/>
                  <a:pt x="30395" y="1"/>
                  <a:pt x="28606"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8" name="Google Shape;408;p21"/>
          <p:cNvSpPr/>
          <p:nvPr/>
        </p:nvSpPr>
        <p:spPr>
          <a:xfrm rot="10800000">
            <a:off x="-33" y="4294926"/>
            <a:ext cx="12192076" cy="863380"/>
          </a:xfrm>
          <a:custGeom>
            <a:avLst/>
            <a:gdLst/>
            <a:ahLst/>
            <a:cxnLst/>
            <a:rect l="l" t="t" r="r" b="b"/>
            <a:pathLst>
              <a:path w="85307" h="6041" extrusionOk="0">
                <a:moveTo>
                  <a:pt x="56902" y="0"/>
                </a:moveTo>
                <a:cubicBezTo>
                  <a:pt x="53061" y="0"/>
                  <a:pt x="49167" y="505"/>
                  <a:pt x="45471" y="1620"/>
                </a:cubicBezTo>
                <a:cubicBezTo>
                  <a:pt x="44489" y="1930"/>
                  <a:pt x="43636" y="2266"/>
                  <a:pt x="42757" y="2577"/>
                </a:cubicBezTo>
                <a:cubicBezTo>
                  <a:pt x="41051" y="3119"/>
                  <a:pt x="39422" y="3662"/>
                  <a:pt x="37716" y="4102"/>
                </a:cubicBezTo>
                <a:cubicBezTo>
                  <a:pt x="39422" y="3766"/>
                  <a:pt x="41154" y="3223"/>
                  <a:pt x="42757" y="2680"/>
                </a:cubicBezTo>
                <a:cubicBezTo>
                  <a:pt x="43636" y="2370"/>
                  <a:pt x="44592" y="2034"/>
                  <a:pt x="45471" y="1724"/>
                </a:cubicBezTo>
                <a:cubicBezTo>
                  <a:pt x="49120" y="623"/>
                  <a:pt x="52962" y="117"/>
                  <a:pt x="56755" y="117"/>
                </a:cubicBezTo>
                <a:cubicBezTo>
                  <a:pt x="57773" y="117"/>
                  <a:pt x="58787" y="153"/>
                  <a:pt x="59792" y="224"/>
                </a:cubicBezTo>
                <a:cubicBezTo>
                  <a:pt x="62145" y="431"/>
                  <a:pt x="64523" y="870"/>
                  <a:pt x="66901" y="1284"/>
                </a:cubicBezTo>
                <a:cubicBezTo>
                  <a:pt x="69254" y="1724"/>
                  <a:pt x="71632" y="2163"/>
                  <a:pt x="74113" y="2370"/>
                </a:cubicBezTo>
                <a:cubicBezTo>
                  <a:pt x="74828" y="2416"/>
                  <a:pt x="75596" y="2446"/>
                  <a:pt x="76398" y="2446"/>
                </a:cubicBezTo>
                <a:cubicBezTo>
                  <a:pt x="79222" y="2446"/>
                  <a:pt x="82468" y="2067"/>
                  <a:pt x="85307" y="638"/>
                </a:cubicBezTo>
                <a:lnTo>
                  <a:pt x="85307" y="534"/>
                </a:lnTo>
                <a:cubicBezTo>
                  <a:pt x="82468" y="1964"/>
                  <a:pt x="79222" y="2343"/>
                  <a:pt x="76398" y="2343"/>
                </a:cubicBezTo>
                <a:cubicBezTo>
                  <a:pt x="75596" y="2343"/>
                  <a:pt x="74828" y="2312"/>
                  <a:pt x="74113" y="2266"/>
                </a:cubicBezTo>
                <a:cubicBezTo>
                  <a:pt x="71632" y="2034"/>
                  <a:pt x="69254" y="1620"/>
                  <a:pt x="66901" y="1181"/>
                </a:cubicBezTo>
                <a:cubicBezTo>
                  <a:pt x="64626" y="741"/>
                  <a:pt x="62145" y="328"/>
                  <a:pt x="59792" y="95"/>
                </a:cubicBezTo>
                <a:cubicBezTo>
                  <a:pt x="58835" y="33"/>
                  <a:pt x="57870" y="0"/>
                  <a:pt x="56902" y="0"/>
                </a:cubicBezTo>
                <a:close/>
                <a:moveTo>
                  <a:pt x="23743" y="683"/>
                </a:moveTo>
                <a:cubicBezTo>
                  <a:pt x="21757" y="683"/>
                  <a:pt x="19771" y="1639"/>
                  <a:pt x="17785" y="2473"/>
                </a:cubicBezTo>
                <a:cubicBezTo>
                  <a:pt x="17449" y="2680"/>
                  <a:pt x="17243" y="2809"/>
                  <a:pt x="16907" y="2913"/>
                </a:cubicBezTo>
                <a:cubicBezTo>
                  <a:pt x="13675" y="4412"/>
                  <a:pt x="10237" y="5265"/>
                  <a:pt x="6696" y="5704"/>
                </a:cubicBezTo>
                <a:cubicBezTo>
                  <a:pt x="5726" y="5836"/>
                  <a:pt x="4788" y="5896"/>
                  <a:pt x="3889" y="5896"/>
                </a:cubicBezTo>
                <a:cubicBezTo>
                  <a:pt x="2487" y="5896"/>
                  <a:pt x="1181" y="5750"/>
                  <a:pt x="0" y="5498"/>
                </a:cubicBezTo>
                <a:lnTo>
                  <a:pt x="0" y="5601"/>
                </a:lnTo>
                <a:cubicBezTo>
                  <a:pt x="1190" y="5911"/>
                  <a:pt x="2379" y="6041"/>
                  <a:pt x="3775" y="6041"/>
                </a:cubicBezTo>
                <a:cubicBezTo>
                  <a:pt x="4757" y="6041"/>
                  <a:pt x="5713" y="5911"/>
                  <a:pt x="6696" y="5808"/>
                </a:cubicBezTo>
                <a:cubicBezTo>
                  <a:pt x="10237" y="5394"/>
                  <a:pt x="13675" y="4412"/>
                  <a:pt x="16907" y="3016"/>
                </a:cubicBezTo>
                <a:cubicBezTo>
                  <a:pt x="17243" y="2913"/>
                  <a:pt x="17553" y="2680"/>
                  <a:pt x="17785" y="2577"/>
                </a:cubicBezTo>
                <a:cubicBezTo>
                  <a:pt x="19750" y="1673"/>
                  <a:pt x="21715" y="784"/>
                  <a:pt x="23634" y="784"/>
                </a:cubicBezTo>
                <a:cubicBezTo>
                  <a:pt x="24240" y="784"/>
                  <a:pt x="24842" y="873"/>
                  <a:pt x="25437" y="1077"/>
                </a:cubicBezTo>
                <a:cubicBezTo>
                  <a:pt x="26394" y="1284"/>
                  <a:pt x="27247" y="1930"/>
                  <a:pt x="28126" y="2473"/>
                </a:cubicBezTo>
                <a:cubicBezTo>
                  <a:pt x="28668" y="2809"/>
                  <a:pt x="29185" y="3223"/>
                  <a:pt x="29728" y="3456"/>
                </a:cubicBezTo>
                <a:cubicBezTo>
                  <a:pt x="31101" y="4126"/>
                  <a:pt x="32722" y="4506"/>
                  <a:pt x="34493" y="4506"/>
                </a:cubicBezTo>
                <a:cubicBezTo>
                  <a:pt x="35523" y="4506"/>
                  <a:pt x="36604" y="4377"/>
                  <a:pt x="37716" y="4102"/>
                </a:cubicBezTo>
                <a:lnTo>
                  <a:pt x="37716" y="4102"/>
                </a:lnTo>
                <a:cubicBezTo>
                  <a:pt x="36592" y="4342"/>
                  <a:pt x="35500" y="4461"/>
                  <a:pt x="34465" y="4461"/>
                </a:cubicBezTo>
                <a:cubicBezTo>
                  <a:pt x="32716" y="4461"/>
                  <a:pt x="31131" y="4121"/>
                  <a:pt x="29832" y="3456"/>
                </a:cubicBezTo>
                <a:cubicBezTo>
                  <a:pt x="29185" y="3119"/>
                  <a:pt x="28668" y="2680"/>
                  <a:pt x="28126" y="2370"/>
                </a:cubicBezTo>
                <a:cubicBezTo>
                  <a:pt x="27376" y="1827"/>
                  <a:pt x="26497" y="1284"/>
                  <a:pt x="25541" y="974"/>
                </a:cubicBezTo>
                <a:cubicBezTo>
                  <a:pt x="24941" y="770"/>
                  <a:pt x="24342" y="683"/>
                  <a:pt x="23743" y="683"/>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9" name="Google Shape;409;p21"/>
          <p:cNvSpPr/>
          <p:nvPr/>
        </p:nvSpPr>
        <p:spPr>
          <a:xfrm rot="10800000">
            <a:off x="-33" y="1125213"/>
            <a:ext cx="12192076" cy="863952"/>
          </a:xfrm>
          <a:custGeom>
            <a:avLst/>
            <a:gdLst/>
            <a:ahLst/>
            <a:cxnLst/>
            <a:rect l="l" t="t" r="r" b="b"/>
            <a:pathLst>
              <a:path w="85307" h="6045" extrusionOk="0">
                <a:moveTo>
                  <a:pt x="27826" y="1"/>
                </a:moveTo>
                <a:cubicBezTo>
                  <a:pt x="23296" y="1"/>
                  <a:pt x="18713" y="1285"/>
                  <a:pt x="14322" y="2495"/>
                </a:cubicBezTo>
                <a:cubicBezTo>
                  <a:pt x="13805" y="2702"/>
                  <a:pt x="13262" y="2831"/>
                  <a:pt x="12822" y="2934"/>
                </a:cubicBezTo>
                <a:cubicBezTo>
                  <a:pt x="8904" y="4014"/>
                  <a:pt x="5006" y="4901"/>
                  <a:pt x="1169" y="4901"/>
                </a:cubicBezTo>
                <a:cubicBezTo>
                  <a:pt x="779" y="4901"/>
                  <a:pt x="389" y="4892"/>
                  <a:pt x="0" y="4873"/>
                </a:cubicBezTo>
                <a:lnTo>
                  <a:pt x="0" y="4976"/>
                </a:lnTo>
                <a:cubicBezTo>
                  <a:pt x="389" y="4995"/>
                  <a:pt x="780" y="5005"/>
                  <a:pt x="1172" y="5005"/>
                </a:cubicBezTo>
                <a:cubicBezTo>
                  <a:pt x="5028" y="5005"/>
                  <a:pt x="9021" y="4117"/>
                  <a:pt x="12822" y="3038"/>
                </a:cubicBezTo>
                <a:cubicBezTo>
                  <a:pt x="13365" y="2934"/>
                  <a:pt x="13805" y="2702"/>
                  <a:pt x="14322" y="2598"/>
                </a:cubicBezTo>
                <a:cubicBezTo>
                  <a:pt x="18713" y="1388"/>
                  <a:pt x="23296" y="104"/>
                  <a:pt x="27826" y="104"/>
                </a:cubicBezTo>
                <a:cubicBezTo>
                  <a:pt x="29296" y="104"/>
                  <a:pt x="30760" y="239"/>
                  <a:pt x="32210" y="556"/>
                </a:cubicBezTo>
                <a:cubicBezTo>
                  <a:pt x="34149" y="995"/>
                  <a:pt x="36088" y="1745"/>
                  <a:pt x="37923" y="2598"/>
                </a:cubicBezTo>
                <a:cubicBezTo>
                  <a:pt x="38879" y="2934"/>
                  <a:pt x="39965" y="3348"/>
                  <a:pt x="40947" y="3684"/>
                </a:cubicBezTo>
                <a:cubicBezTo>
                  <a:pt x="39965" y="3244"/>
                  <a:pt x="39009" y="2831"/>
                  <a:pt x="38026" y="2495"/>
                </a:cubicBezTo>
                <a:cubicBezTo>
                  <a:pt x="36088" y="1745"/>
                  <a:pt x="34149" y="892"/>
                  <a:pt x="32210" y="453"/>
                </a:cubicBezTo>
                <a:cubicBezTo>
                  <a:pt x="30760" y="136"/>
                  <a:pt x="29296" y="1"/>
                  <a:pt x="27826" y="1"/>
                </a:cubicBezTo>
                <a:close/>
                <a:moveTo>
                  <a:pt x="80044" y="3167"/>
                </a:moveTo>
                <a:cubicBezTo>
                  <a:pt x="76610" y="3167"/>
                  <a:pt x="73050" y="3806"/>
                  <a:pt x="69590" y="4433"/>
                </a:cubicBezTo>
                <a:cubicBezTo>
                  <a:pt x="68840" y="4537"/>
                  <a:pt x="68090" y="4770"/>
                  <a:pt x="67315" y="4873"/>
                </a:cubicBezTo>
                <a:cubicBezTo>
                  <a:pt x="63010" y="5576"/>
                  <a:pt x="59017" y="5937"/>
                  <a:pt x="55298" y="5937"/>
                </a:cubicBezTo>
                <a:cubicBezTo>
                  <a:pt x="49994" y="5937"/>
                  <a:pt x="45248" y="5203"/>
                  <a:pt x="40947" y="3684"/>
                </a:cubicBezTo>
                <a:lnTo>
                  <a:pt x="40947" y="3684"/>
                </a:lnTo>
                <a:cubicBezTo>
                  <a:pt x="45283" y="5277"/>
                  <a:pt x="50073" y="6044"/>
                  <a:pt x="55429" y="6044"/>
                </a:cubicBezTo>
                <a:cubicBezTo>
                  <a:pt x="59111" y="6044"/>
                  <a:pt x="63061" y="5682"/>
                  <a:pt x="67315" y="4976"/>
                </a:cubicBezTo>
                <a:cubicBezTo>
                  <a:pt x="68090" y="4770"/>
                  <a:pt x="68840" y="4640"/>
                  <a:pt x="69693" y="4537"/>
                </a:cubicBezTo>
                <a:cubicBezTo>
                  <a:pt x="73153" y="3909"/>
                  <a:pt x="76669" y="3271"/>
                  <a:pt x="80072" y="3271"/>
                </a:cubicBezTo>
                <a:cubicBezTo>
                  <a:pt x="81856" y="3271"/>
                  <a:pt x="83609" y="3446"/>
                  <a:pt x="85307" y="3891"/>
                </a:cubicBezTo>
                <a:lnTo>
                  <a:pt x="85307" y="3787"/>
                </a:lnTo>
                <a:cubicBezTo>
                  <a:pt x="83609" y="3343"/>
                  <a:pt x="81843" y="3167"/>
                  <a:pt x="80044" y="3167"/>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0" name="Google Shape;410;p21"/>
          <p:cNvSpPr/>
          <p:nvPr/>
        </p:nvSpPr>
        <p:spPr>
          <a:xfrm rot="10800000">
            <a:off x="-33" y="1647301"/>
            <a:ext cx="12192076" cy="1402617"/>
          </a:xfrm>
          <a:custGeom>
            <a:avLst/>
            <a:gdLst/>
            <a:ahLst/>
            <a:cxnLst/>
            <a:rect l="l" t="t" r="r" b="b"/>
            <a:pathLst>
              <a:path w="85307" h="9814" extrusionOk="0">
                <a:moveTo>
                  <a:pt x="79490" y="6039"/>
                </a:moveTo>
                <a:cubicBezTo>
                  <a:pt x="79930" y="6143"/>
                  <a:pt x="80240" y="6246"/>
                  <a:pt x="80576" y="6375"/>
                </a:cubicBezTo>
                <a:cubicBezTo>
                  <a:pt x="81735" y="6695"/>
                  <a:pt x="82972" y="6968"/>
                  <a:pt x="84166" y="6968"/>
                </a:cubicBezTo>
                <a:cubicBezTo>
                  <a:pt x="84517" y="6968"/>
                  <a:pt x="84863" y="6945"/>
                  <a:pt x="85203" y="6892"/>
                </a:cubicBezTo>
                <a:lnTo>
                  <a:pt x="85307" y="6892"/>
                </a:lnTo>
                <a:lnTo>
                  <a:pt x="85307" y="6789"/>
                </a:lnTo>
                <a:lnTo>
                  <a:pt x="85203" y="6789"/>
                </a:lnTo>
                <a:cubicBezTo>
                  <a:pt x="84865" y="6841"/>
                  <a:pt x="84526" y="6865"/>
                  <a:pt x="84186" y="6865"/>
                </a:cubicBezTo>
                <a:cubicBezTo>
                  <a:pt x="83018" y="6865"/>
                  <a:pt x="81841" y="6586"/>
                  <a:pt x="80679" y="6246"/>
                </a:cubicBezTo>
                <a:cubicBezTo>
                  <a:pt x="80240" y="6143"/>
                  <a:pt x="79930" y="6039"/>
                  <a:pt x="79490" y="6039"/>
                </a:cubicBezTo>
                <a:close/>
                <a:moveTo>
                  <a:pt x="26581" y="1"/>
                </a:moveTo>
                <a:cubicBezTo>
                  <a:pt x="25881" y="1"/>
                  <a:pt x="25168" y="67"/>
                  <a:pt x="24455" y="223"/>
                </a:cubicBezTo>
                <a:cubicBezTo>
                  <a:pt x="22206" y="766"/>
                  <a:pt x="20370" y="2265"/>
                  <a:pt x="18535" y="3661"/>
                </a:cubicBezTo>
                <a:cubicBezTo>
                  <a:pt x="17889" y="4100"/>
                  <a:pt x="17346" y="4540"/>
                  <a:pt x="16803" y="4953"/>
                </a:cubicBezTo>
                <a:cubicBezTo>
                  <a:pt x="17346" y="4643"/>
                  <a:pt x="17992" y="4204"/>
                  <a:pt x="18535" y="3790"/>
                </a:cubicBezTo>
                <a:cubicBezTo>
                  <a:pt x="20370" y="2368"/>
                  <a:pt x="22309" y="869"/>
                  <a:pt x="24455" y="326"/>
                </a:cubicBezTo>
                <a:cubicBezTo>
                  <a:pt x="25168" y="170"/>
                  <a:pt x="25881" y="104"/>
                  <a:pt x="26581" y="104"/>
                </a:cubicBezTo>
                <a:cubicBezTo>
                  <a:pt x="28318" y="104"/>
                  <a:pt x="29975" y="512"/>
                  <a:pt x="31357" y="973"/>
                </a:cubicBezTo>
                <a:cubicBezTo>
                  <a:pt x="34356" y="1851"/>
                  <a:pt x="37277" y="3247"/>
                  <a:pt x="40172" y="4540"/>
                </a:cubicBezTo>
                <a:cubicBezTo>
                  <a:pt x="41800" y="5290"/>
                  <a:pt x="43403" y="6039"/>
                  <a:pt x="45135" y="6685"/>
                </a:cubicBezTo>
                <a:cubicBezTo>
                  <a:pt x="49435" y="8475"/>
                  <a:pt x="53120" y="9343"/>
                  <a:pt x="56476" y="9343"/>
                </a:cubicBezTo>
                <a:cubicBezTo>
                  <a:pt x="57579" y="9343"/>
                  <a:pt x="58647" y="9249"/>
                  <a:pt x="59689" y="9064"/>
                </a:cubicBezTo>
                <a:cubicBezTo>
                  <a:pt x="61498" y="8728"/>
                  <a:pt x="63230" y="8081"/>
                  <a:pt x="64962" y="7435"/>
                </a:cubicBezTo>
                <a:cubicBezTo>
                  <a:pt x="66152" y="7021"/>
                  <a:pt x="67444" y="6582"/>
                  <a:pt x="68737" y="6246"/>
                </a:cubicBezTo>
                <a:cubicBezTo>
                  <a:pt x="70615" y="5739"/>
                  <a:pt x="72530" y="5500"/>
                  <a:pt x="74442" y="5500"/>
                </a:cubicBezTo>
                <a:cubicBezTo>
                  <a:pt x="76136" y="5500"/>
                  <a:pt x="77827" y="5687"/>
                  <a:pt x="79490" y="6039"/>
                </a:cubicBezTo>
                <a:cubicBezTo>
                  <a:pt x="77770" y="5625"/>
                  <a:pt x="75995" y="5412"/>
                  <a:pt x="74230" y="5412"/>
                </a:cubicBezTo>
                <a:cubicBezTo>
                  <a:pt x="72362" y="5412"/>
                  <a:pt x="70505" y="5651"/>
                  <a:pt x="68737" y="6143"/>
                </a:cubicBezTo>
                <a:cubicBezTo>
                  <a:pt x="67444" y="6479"/>
                  <a:pt x="66152" y="6892"/>
                  <a:pt x="64859" y="7435"/>
                </a:cubicBezTo>
                <a:cubicBezTo>
                  <a:pt x="63230" y="7978"/>
                  <a:pt x="61395" y="8624"/>
                  <a:pt x="59689" y="8960"/>
                </a:cubicBezTo>
                <a:cubicBezTo>
                  <a:pt x="58647" y="9146"/>
                  <a:pt x="57579" y="9239"/>
                  <a:pt x="56476" y="9239"/>
                </a:cubicBezTo>
                <a:cubicBezTo>
                  <a:pt x="53120" y="9239"/>
                  <a:pt x="49435" y="8372"/>
                  <a:pt x="45135" y="6582"/>
                </a:cubicBezTo>
                <a:cubicBezTo>
                  <a:pt x="43532" y="5936"/>
                  <a:pt x="41800" y="5186"/>
                  <a:pt x="40172" y="4436"/>
                </a:cubicBezTo>
                <a:cubicBezTo>
                  <a:pt x="37380" y="3144"/>
                  <a:pt x="34356" y="1722"/>
                  <a:pt x="31357" y="869"/>
                </a:cubicBezTo>
                <a:cubicBezTo>
                  <a:pt x="29975" y="409"/>
                  <a:pt x="28318" y="1"/>
                  <a:pt x="26581" y="1"/>
                </a:cubicBezTo>
                <a:close/>
                <a:moveTo>
                  <a:pt x="16803" y="4953"/>
                </a:moveTo>
                <a:cubicBezTo>
                  <a:pt x="12266" y="8136"/>
                  <a:pt x="6879" y="9748"/>
                  <a:pt x="1442" y="9748"/>
                </a:cubicBezTo>
                <a:cubicBezTo>
                  <a:pt x="962" y="9748"/>
                  <a:pt x="481" y="9735"/>
                  <a:pt x="0" y="9710"/>
                </a:cubicBezTo>
                <a:lnTo>
                  <a:pt x="0" y="9813"/>
                </a:lnTo>
                <a:lnTo>
                  <a:pt x="1629" y="9813"/>
                </a:lnTo>
                <a:cubicBezTo>
                  <a:pt x="7006" y="9813"/>
                  <a:pt x="12383" y="8185"/>
                  <a:pt x="16803" y="4953"/>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1" name="Google Shape;411;p21"/>
          <p:cNvSpPr txBox="1">
            <a:spLocks noGrp="1"/>
          </p:cNvSpPr>
          <p:nvPr>
            <p:ph type="subTitle" idx="1"/>
          </p:nvPr>
        </p:nvSpPr>
        <p:spPr>
          <a:xfrm>
            <a:off x="1575233" y="3070833"/>
            <a:ext cx="3876800" cy="951200"/>
          </a:xfrm>
          <a:prstGeom prst="rect">
            <a:avLst/>
          </a:prstGeom>
        </p:spPr>
        <p:txBody>
          <a:bodyPr spcFirstLastPara="1" wrap="square" lIns="91425" tIns="91425" rIns="91425" bIns="91425" anchor="ctr" anchorCtr="0">
            <a:noAutofit/>
          </a:bodyPr>
          <a:lstStyle>
            <a:lvl1pPr marL="0" marR="0" lvl="0" indent="-186262" algn="l" rtl="0">
              <a:lnSpc>
                <a:spcPct val="100000"/>
              </a:lnSpc>
              <a:spcBef>
                <a:spcPts val="0"/>
              </a:spcBef>
              <a:spcAft>
                <a:spcPts val="0"/>
              </a:spcAft>
              <a:buClr>
                <a:schemeClr val="lt1"/>
              </a:buClr>
              <a:buSzPts val="2200"/>
              <a:buFont typeface="Life Savers"/>
              <a:buNone/>
              <a:defRPr sz="2933" b="1">
                <a:solidFill>
                  <a:schemeClr val="lt1"/>
                </a:solidFill>
                <a:latin typeface="Life Savers"/>
                <a:ea typeface="Life Savers"/>
                <a:cs typeface="Life Savers"/>
                <a:sym typeface="Life Savers"/>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12" name="Google Shape;412;p21"/>
          <p:cNvSpPr txBox="1">
            <a:spLocks noGrp="1"/>
          </p:cNvSpPr>
          <p:nvPr>
            <p:ph type="subTitle" idx="2"/>
          </p:nvPr>
        </p:nvSpPr>
        <p:spPr>
          <a:xfrm>
            <a:off x="6448400" y="3070833"/>
            <a:ext cx="3876800" cy="951200"/>
          </a:xfrm>
          <a:prstGeom prst="rect">
            <a:avLst/>
          </a:prstGeom>
        </p:spPr>
        <p:txBody>
          <a:bodyPr spcFirstLastPara="1" wrap="square" lIns="91425" tIns="91425" rIns="91425" bIns="91425" anchor="ctr" anchorCtr="0">
            <a:noAutofit/>
          </a:bodyPr>
          <a:lstStyle>
            <a:lvl1pPr marL="0" marR="0" lvl="0" indent="-186262" algn="l" rtl="0">
              <a:lnSpc>
                <a:spcPct val="100000"/>
              </a:lnSpc>
              <a:spcBef>
                <a:spcPts val="0"/>
              </a:spcBef>
              <a:spcAft>
                <a:spcPts val="0"/>
              </a:spcAft>
              <a:buClr>
                <a:schemeClr val="lt1"/>
              </a:buClr>
              <a:buSzPts val="2200"/>
              <a:buFont typeface="Life Savers"/>
              <a:buNone/>
              <a:defRPr sz="2933" b="1">
                <a:solidFill>
                  <a:schemeClr val="lt1"/>
                </a:solidFill>
                <a:latin typeface="Life Savers"/>
                <a:ea typeface="Life Savers"/>
                <a:cs typeface="Life Savers"/>
                <a:sym typeface="Life Savers"/>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13" name="Google Shape;413;p21"/>
          <p:cNvSpPr txBox="1">
            <a:spLocks noGrp="1"/>
          </p:cNvSpPr>
          <p:nvPr>
            <p:ph type="subTitle" idx="3"/>
          </p:nvPr>
        </p:nvSpPr>
        <p:spPr>
          <a:xfrm>
            <a:off x="1575233" y="3889533"/>
            <a:ext cx="38768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4" name="Google Shape;414;p21"/>
          <p:cNvSpPr txBox="1">
            <a:spLocks noGrp="1"/>
          </p:cNvSpPr>
          <p:nvPr>
            <p:ph type="subTitle" idx="4"/>
          </p:nvPr>
        </p:nvSpPr>
        <p:spPr>
          <a:xfrm>
            <a:off x="6448400" y="3889533"/>
            <a:ext cx="38768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5" name="Google Shape;415;p21"/>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0694467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2"/>
        </a:solidFill>
        <a:effectLst/>
      </p:bgPr>
    </p:bg>
    <p:spTree>
      <p:nvGrpSpPr>
        <p:cNvPr id="1" name="Shape 898"/>
        <p:cNvGrpSpPr/>
        <p:nvPr/>
      </p:nvGrpSpPr>
      <p:grpSpPr>
        <a:xfrm>
          <a:off x="0" y="0"/>
          <a:ext cx="0" cy="0"/>
          <a:chOff x="0" y="0"/>
          <a:chExt cx="0" cy="0"/>
        </a:xfrm>
      </p:grpSpPr>
      <p:grpSp>
        <p:nvGrpSpPr>
          <p:cNvPr id="899" name="Google Shape;899;p36"/>
          <p:cNvGrpSpPr/>
          <p:nvPr/>
        </p:nvGrpSpPr>
        <p:grpSpPr>
          <a:xfrm rot="10800000">
            <a:off x="-25" y="1057919"/>
            <a:ext cx="12192076" cy="4727221"/>
            <a:chOff x="240700" y="2458750"/>
            <a:chExt cx="2132675" cy="826900"/>
          </a:xfrm>
        </p:grpSpPr>
        <p:sp>
          <p:nvSpPr>
            <p:cNvPr id="900" name="Google Shape;900;p36"/>
            <p:cNvSpPr/>
            <p:nvPr/>
          </p:nvSpPr>
          <p:spPr>
            <a:xfrm>
              <a:off x="240700" y="2761575"/>
              <a:ext cx="2132675" cy="151100"/>
            </a:xfrm>
            <a:custGeom>
              <a:avLst/>
              <a:gdLst/>
              <a:ahLst/>
              <a:cxnLst/>
              <a:rect l="l" t="t" r="r" b="b"/>
              <a:pathLst>
                <a:path w="85307" h="6044" extrusionOk="0">
                  <a:moveTo>
                    <a:pt x="29610" y="1"/>
                  </a:moveTo>
                  <a:cubicBezTo>
                    <a:pt x="24915" y="1"/>
                    <a:pt x="20179" y="1272"/>
                    <a:pt x="15614" y="2557"/>
                  </a:cubicBezTo>
                  <a:cubicBezTo>
                    <a:pt x="15097" y="2660"/>
                    <a:pt x="14554" y="2764"/>
                    <a:pt x="14011" y="2996"/>
                  </a:cubicBezTo>
                  <a:cubicBezTo>
                    <a:pt x="10010" y="4002"/>
                    <a:pt x="5836" y="4873"/>
                    <a:pt x="1854" y="4873"/>
                  </a:cubicBezTo>
                  <a:cubicBezTo>
                    <a:pt x="1231" y="4873"/>
                    <a:pt x="613" y="4851"/>
                    <a:pt x="0" y="4806"/>
                  </a:cubicBezTo>
                  <a:lnTo>
                    <a:pt x="0" y="4935"/>
                  </a:lnTo>
                  <a:cubicBezTo>
                    <a:pt x="585" y="4975"/>
                    <a:pt x="1176" y="4994"/>
                    <a:pt x="1770" y="4994"/>
                  </a:cubicBezTo>
                  <a:cubicBezTo>
                    <a:pt x="5777" y="4994"/>
                    <a:pt x="9982" y="4135"/>
                    <a:pt x="14011" y="3100"/>
                  </a:cubicBezTo>
                  <a:cubicBezTo>
                    <a:pt x="14554" y="2867"/>
                    <a:pt x="15097" y="2764"/>
                    <a:pt x="15614" y="2660"/>
                  </a:cubicBezTo>
                  <a:cubicBezTo>
                    <a:pt x="20335" y="1353"/>
                    <a:pt x="25115" y="61"/>
                    <a:pt x="29864" y="61"/>
                  </a:cubicBezTo>
                  <a:cubicBezTo>
                    <a:pt x="31409" y="61"/>
                    <a:pt x="32950" y="198"/>
                    <a:pt x="34485" y="515"/>
                  </a:cubicBezTo>
                  <a:cubicBezTo>
                    <a:pt x="32871" y="155"/>
                    <a:pt x="31243" y="1"/>
                    <a:pt x="29610" y="1"/>
                  </a:cubicBezTo>
                  <a:close/>
                  <a:moveTo>
                    <a:pt x="34485" y="515"/>
                  </a:moveTo>
                  <a:lnTo>
                    <a:pt x="34485" y="515"/>
                  </a:lnTo>
                  <a:cubicBezTo>
                    <a:pt x="36527" y="1058"/>
                    <a:pt x="38569" y="1807"/>
                    <a:pt x="40508" y="2557"/>
                  </a:cubicBezTo>
                  <a:cubicBezTo>
                    <a:pt x="41594" y="2996"/>
                    <a:pt x="42654" y="3410"/>
                    <a:pt x="43636" y="3746"/>
                  </a:cubicBezTo>
                  <a:cubicBezTo>
                    <a:pt x="48220" y="5274"/>
                    <a:pt x="53255" y="6043"/>
                    <a:pt x="58897" y="6043"/>
                  </a:cubicBezTo>
                  <a:cubicBezTo>
                    <a:pt x="62800" y="6043"/>
                    <a:pt x="66994" y="5675"/>
                    <a:pt x="71528" y="4935"/>
                  </a:cubicBezTo>
                  <a:cubicBezTo>
                    <a:pt x="72278" y="4806"/>
                    <a:pt x="73131" y="4702"/>
                    <a:pt x="74010" y="4496"/>
                  </a:cubicBezTo>
                  <a:cubicBezTo>
                    <a:pt x="77514" y="3896"/>
                    <a:pt x="81108" y="3296"/>
                    <a:pt x="84521" y="3296"/>
                  </a:cubicBezTo>
                  <a:cubicBezTo>
                    <a:pt x="84784" y="3296"/>
                    <a:pt x="85046" y="3299"/>
                    <a:pt x="85307" y="3307"/>
                  </a:cubicBezTo>
                  <a:lnTo>
                    <a:pt x="85307" y="3203"/>
                  </a:lnTo>
                  <a:cubicBezTo>
                    <a:pt x="85037" y="3196"/>
                    <a:pt x="84767" y="3192"/>
                    <a:pt x="84497" y="3192"/>
                  </a:cubicBezTo>
                  <a:cubicBezTo>
                    <a:pt x="80996" y="3192"/>
                    <a:pt x="77514" y="3792"/>
                    <a:pt x="74010" y="4392"/>
                  </a:cubicBezTo>
                  <a:cubicBezTo>
                    <a:pt x="73131" y="4599"/>
                    <a:pt x="72278" y="4702"/>
                    <a:pt x="71528" y="4806"/>
                  </a:cubicBezTo>
                  <a:cubicBezTo>
                    <a:pt x="66971" y="5560"/>
                    <a:pt x="62758" y="5935"/>
                    <a:pt x="58846" y="5935"/>
                  </a:cubicBezTo>
                  <a:cubicBezTo>
                    <a:pt x="53238" y="5935"/>
                    <a:pt x="48246" y="5165"/>
                    <a:pt x="43739" y="3643"/>
                  </a:cubicBezTo>
                  <a:cubicBezTo>
                    <a:pt x="42654" y="3307"/>
                    <a:pt x="41594" y="2867"/>
                    <a:pt x="40611" y="2454"/>
                  </a:cubicBezTo>
                  <a:cubicBezTo>
                    <a:pt x="38569" y="1704"/>
                    <a:pt x="36527" y="928"/>
                    <a:pt x="34485" y="515"/>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1" name="Google Shape;901;p36"/>
            <p:cNvSpPr/>
            <p:nvPr/>
          </p:nvSpPr>
          <p:spPr>
            <a:xfrm>
              <a:off x="240700" y="2868067"/>
              <a:ext cx="2132675" cy="244700"/>
            </a:xfrm>
            <a:custGeom>
              <a:avLst/>
              <a:gdLst/>
              <a:ahLst/>
              <a:cxnLst/>
              <a:rect l="l" t="t" r="r" b="b"/>
              <a:pathLst>
                <a:path w="85307" h="9788" extrusionOk="0">
                  <a:moveTo>
                    <a:pt x="20034" y="3661"/>
                  </a:moveTo>
                  <a:lnTo>
                    <a:pt x="20034" y="3661"/>
                  </a:lnTo>
                  <a:cubicBezTo>
                    <a:pt x="19388" y="4101"/>
                    <a:pt x="18845" y="4514"/>
                    <a:pt x="18199" y="4954"/>
                  </a:cubicBezTo>
                  <a:cubicBezTo>
                    <a:pt x="18845" y="4618"/>
                    <a:pt x="19492" y="4101"/>
                    <a:pt x="20034" y="3661"/>
                  </a:cubicBezTo>
                  <a:close/>
                  <a:moveTo>
                    <a:pt x="28564" y="1"/>
                  </a:moveTo>
                  <a:cubicBezTo>
                    <a:pt x="27837" y="1"/>
                    <a:pt x="27107" y="67"/>
                    <a:pt x="26394" y="223"/>
                  </a:cubicBezTo>
                  <a:cubicBezTo>
                    <a:pt x="23912" y="740"/>
                    <a:pt x="21973" y="2265"/>
                    <a:pt x="20034" y="3661"/>
                  </a:cubicBezTo>
                  <a:cubicBezTo>
                    <a:pt x="21973" y="2265"/>
                    <a:pt x="24015" y="869"/>
                    <a:pt x="26394" y="327"/>
                  </a:cubicBezTo>
                  <a:cubicBezTo>
                    <a:pt x="27107" y="171"/>
                    <a:pt x="27837" y="104"/>
                    <a:pt x="28561" y="104"/>
                  </a:cubicBezTo>
                  <a:cubicBezTo>
                    <a:pt x="30358" y="104"/>
                    <a:pt x="32121" y="512"/>
                    <a:pt x="33502" y="973"/>
                  </a:cubicBezTo>
                  <a:cubicBezTo>
                    <a:pt x="36734" y="1826"/>
                    <a:pt x="39862" y="3222"/>
                    <a:pt x="42886" y="4514"/>
                  </a:cubicBezTo>
                  <a:cubicBezTo>
                    <a:pt x="44592" y="5264"/>
                    <a:pt x="46324" y="6039"/>
                    <a:pt x="48056" y="6686"/>
                  </a:cubicBezTo>
                  <a:cubicBezTo>
                    <a:pt x="52664" y="8455"/>
                    <a:pt x="56555" y="9318"/>
                    <a:pt x="60071" y="9318"/>
                  </a:cubicBezTo>
                  <a:cubicBezTo>
                    <a:pt x="61230" y="9318"/>
                    <a:pt x="62348" y="9224"/>
                    <a:pt x="63437" y="9038"/>
                  </a:cubicBezTo>
                  <a:cubicBezTo>
                    <a:pt x="65376" y="8728"/>
                    <a:pt x="67211" y="8082"/>
                    <a:pt x="68943" y="7435"/>
                  </a:cubicBezTo>
                  <a:cubicBezTo>
                    <a:pt x="70236" y="6996"/>
                    <a:pt x="71632" y="6556"/>
                    <a:pt x="73028" y="6246"/>
                  </a:cubicBezTo>
                  <a:cubicBezTo>
                    <a:pt x="74971" y="5726"/>
                    <a:pt x="77002" y="5481"/>
                    <a:pt x="79028" y="5481"/>
                  </a:cubicBezTo>
                  <a:cubicBezTo>
                    <a:pt x="80827" y="5481"/>
                    <a:pt x="82623" y="5675"/>
                    <a:pt x="84350" y="6039"/>
                  </a:cubicBezTo>
                  <a:cubicBezTo>
                    <a:pt x="84660" y="6143"/>
                    <a:pt x="84996" y="6246"/>
                    <a:pt x="85307" y="6246"/>
                  </a:cubicBezTo>
                  <a:lnTo>
                    <a:pt x="85307" y="6143"/>
                  </a:lnTo>
                  <a:cubicBezTo>
                    <a:pt x="84996" y="6143"/>
                    <a:pt x="84660" y="6039"/>
                    <a:pt x="84350" y="5910"/>
                  </a:cubicBezTo>
                  <a:cubicBezTo>
                    <a:pt x="82639" y="5561"/>
                    <a:pt x="80860" y="5374"/>
                    <a:pt x="79066" y="5374"/>
                  </a:cubicBezTo>
                  <a:cubicBezTo>
                    <a:pt x="77012" y="5374"/>
                    <a:pt x="74939" y="5619"/>
                    <a:pt x="72924" y="6143"/>
                  </a:cubicBezTo>
                  <a:cubicBezTo>
                    <a:pt x="71632" y="6453"/>
                    <a:pt x="70236" y="6892"/>
                    <a:pt x="68943" y="7332"/>
                  </a:cubicBezTo>
                  <a:cubicBezTo>
                    <a:pt x="67108" y="7978"/>
                    <a:pt x="65273" y="8624"/>
                    <a:pt x="63437" y="8935"/>
                  </a:cubicBezTo>
                  <a:cubicBezTo>
                    <a:pt x="62350" y="9120"/>
                    <a:pt x="61235" y="9214"/>
                    <a:pt x="60080" y="9214"/>
                  </a:cubicBezTo>
                  <a:cubicBezTo>
                    <a:pt x="56567" y="9214"/>
                    <a:pt x="52693" y="8346"/>
                    <a:pt x="48160" y="6556"/>
                  </a:cubicBezTo>
                  <a:cubicBezTo>
                    <a:pt x="46324" y="5910"/>
                    <a:pt x="44592" y="5161"/>
                    <a:pt x="42886" y="4411"/>
                  </a:cubicBezTo>
                  <a:cubicBezTo>
                    <a:pt x="39965" y="3118"/>
                    <a:pt x="36837" y="1722"/>
                    <a:pt x="33606" y="869"/>
                  </a:cubicBezTo>
                  <a:cubicBezTo>
                    <a:pt x="32151" y="409"/>
                    <a:pt x="30367" y="1"/>
                    <a:pt x="28564" y="1"/>
                  </a:cubicBezTo>
                  <a:close/>
                  <a:moveTo>
                    <a:pt x="18199" y="4954"/>
                  </a:moveTo>
                  <a:lnTo>
                    <a:pt x="18199" y="4954"/>
                  </a:lnTo>
                  <a:cubicBezTo>
                    <a:pt x="13564" y="7975"/>
                    <a:pt x="7932" y="9679"/>
                    <a:pt x="2318" y="9679"/>
                  </a:cubicBezTo>
                  <a:cubicBezTo>
                    <a:pt x="1544" y="9679"/>
                    <a:pt x="771" y="9647"/>
                    <a:pt x="0" y="9581"/>
                  </a:cubicBezTo>
                  <a:lnTo>
                    <a:pt x="0" y="9684"/>
                  </a:lnTo>
                  <a:cubicBezTo>
                    <a:pt x="750" y="9788"/>
                    <a:pt x="1526" y="9788"/>
                    <a:pt x="2172" y="9788"/>
                  </a:cubicBezTo>
                  <a:cubicBezTo>
                    <a:pt x="7859" y="9788"/>
                    <a:pt x="13572" y="8185"/>
                    <a:pt x="18199" y="4954"/>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2" name="Google Shape;902;p36"/>
            <p:cNvSpPr/>
            <p:nvPr/>
          </p:nvSpPr>
          <p:spPr>
            <a:xfrm rot="10800000">
              <a:off x="240700" y="3136825"/>
              <a:ext cx="2132675" cy="148825"/>
            </a:xfrm>
            <a:custGeom>
              <a:avLst/>
              <a:gdLst/>
              <a:ahLst/>
              <a:cxnLst/>
              <a:rect l="l" t="t" r="r" b="b"/>
              <a:pathLst>
                <a:path w="85307" h="5953" extrusionOk="0">
                  <a:moveTo>
                    <a:pt x="85307" y="575"/>
                  </a:moveTo>
                  <a:cubicBezTo>
                    <a:pt x="82468" y="2005"/>
                    <a:pt x="79222" y="2384"/>
                    <a:pt x="76398" y="2384"/>
                  </a:cubicBezTo>
                  <a:cubicBezTo>
                    <a:pt x="75596" y="2384"/>
                    <a:pt x="74828" y="2353"/>
                    <a:pt x="74113" y="2307"/>
                  </a:cubicBezTo>
                  <a:lnTo>
                    <a:pt x="74113" y="2307"/>
                  </a:lnTo>
                  <a:cubicBezTo>
                    <a:pt x="74966" y="2389"/>
                    <a:pt x="75895" y="2442"/>
                    <a:pt x="76867" y="2442"/>
                  </a:cubicBezTo>
                  <a:cubicBezTo>
                    <a:pt x="79577" y="2442"/>
                    <a:pt x="82624" y="2030"/>
                    <a:pt x="85307" y="679"/>
                  </a:cubicBezTo>
                  <a:lnTo>
                    <a:pt x="85307" y="575"/>
                  </a:lnTo>
                  <a:close/>
                  <a:moveTo>
                    <a:pt x="56649" y="1"/>
                  </a:moveTo>
                  <a:cubicBezTo>
                    <a:pt x="52890" y="1"/>
                    <a:pt x="49086" y="571"/>
                    <a:pt x="45471" y="1661"/>
                  </a:cubicBezTo>
                  <a:cubicBezTo>
                    <a:pt x="44489" y="1971"/>
                    <a:pt x="43636" y="2307"/>
                    <a:pt x="42757" y="2514"/>
                  </a:cubicBezTo>
                  <a:cubicBezTo>
                    <a:pt x="41051" y="3161"/>
                    <a:pt x="39422" y="3703"/>
                    <a:pt x="37716" y="4014"/>
                  </a:cubicBezTo>
                  <a:cubicBezTo>
                    <a:pt x="36577" y="4257"/>
                    <a:pt x="35471" y="4379"/>
                    <a:pt x="34424" y="4379"/>
                  </a:cubicBezTo>
                  <a:cubicBezTo>
                    <a:pt x="32691" y="4379"/>
                    <a:pt x="31121" y="4044"/>
                    <a:pt x="29832" y="3367"/>
                  </a:cubicBezTo>
                  <a:cubicBezTo>
                    <a:pt x="29185" y="3161"/>
                    <a:pt x="28668" y="2721"/>
                    <a:pt x="28126" y="2411"/>
                  </a:cubicBezTo>
                  <a:cubicBezTo>
                    <a:pt x="27376" y="1868"/>
                    <a:pt x="26497" y="1222"/>
                    <a:pt x="25541" y="1015"/>
                  </a:cubicBezTo>
                  <a:cubicBezTo>
                    <a:pt x="24916" y="803"/>
                    <a:pt x="24291" y="711"/>
                    <a:pt x="23666" y="711"/>
                  </a:cubicBezTo>
                  <a:cubicBezTo>
                    <a:pt x="21706" y="711"/>
                    <a:pt x="19746" y="1613"/>
                    <a:pt x="17785" y="2514"/>
                  </a:cubicBezTo>
                  <a:cubicBezTo>
                    <a:pt x="17449" y="2618"/>
                    <a:pt x="17243" y="2850"/>
                    <a:pt x="16907" y="2954"/>
                  </a:cubicBezTo>
                  <a:cubicBezTo>
                    <a:pt x="13675" y="4350"/>
                    <a:pt x="10237" y="5306"/>
                    <a:pt x="6696" y="5746"/>
                  </a:cubicBezTo>
                  <a:cubicBezTo>
                    <a:pt x="5726" y="5877"/>
                    <a:pt x="4788" y="5937"/>
                    <a:pt x="3889" y="5937"/>
                  </a:cubicBezTo>
                  <a:cubicBezTo>
                    <a:pt x="2487" y="5937"/>
                    <a:pt x="1181" y="5791"/>
                    <a:pt x="0" y="5539"/>
                  </a:cubicBezTo>
                  <a:lnTo>
                    <a:pt x="0" y="5642"/>
                  </a:lnTo>
                  <a:cubicBezTo>
                    <a:pt x="1190" y="5849"/>
                    <a:pt x="2379" y="5952"/>
                    <a:pt x="3775" y="5952"/>
                  </a:cubicBezTo>
                  <a:cubicBezTo>
                    <a:pt x="4757" y="5952"/>
                    <a:pt x="5713" y="5952"/>
                    <a:pt x="6696" y="5849"/>
                  </a:cubicBezTo>
                  <a:cubicBezTo>
                    <a:pt x="10237" y="5435"/>
                    <a:pt x="13675" y="4453"/>
                    <a:pt x="16907" y="3057"/>
                  </a:cubicBezTo>
                  <a:cubicBezTo>
                    <a:pt x="17243" y="2850"/>
                    <a:pt x="17553" y="2721"/>
                    <a:pt x="17785" y="2618"/>
                  </a:cubicBezTo>
                  <a:cubicBezTo>
                    <a:pt x="19802" y="1690"/>
                    <a:pt x="21819" y="778"/>
                    <a:pt x="23787" y="778"/>
                  </a:cubicBezTo>
                  <a:cubicBezTo>
                    <a:pt x="24341" y="778"/>
                    <a:pt x="24892" y="850"/>
                    <a:pt x="25437" y="1015"/>
                  </a:cubicBezTo>
                  <a:cubicBezTo>
                    <a:pt x="26394" y="1325"/>
                    <a:pt x="27247" y="1868"/>
                    <a:pt x="28126" y="2514"/>
                  </a:cubicBezTo>
                  <a:lnTo>
                    <a:pt x="29728" y="3497"/>
                  </a:lnTo>
                  <a:cubicBezTo>
                    <a:pt x="31093" y="4162"/>
                    <a:pt x="32702" y="4502"/>
                    <a:pt x="34460" y="4502"/>
                  </a:cubicBezTo>
                  <a:cubicBezTo>
                    <a:pt x="35500" y="4502"/>
                    <a:pt x="36592" y="4383"/>
                    <a:pt x="37716" y="4143"/>
                  </a:cubicBezTo>
                  <a:cubicBezTo>
                    <a:pt x="39422" y="3807"/>
                    <a:pt x="41154" y="3264"/>
                    <a:pt x="42757" y="2618"/>
                  </a:cubicBezTo>
                  <a:cubicBezTo>
                    <a:pt x="43636" y="2307"/>
                    <a:pt x="44592" y="2075"/>
                    <a:pt x="45471" y="1765"/>
                  </a:cubicBezTo>
                  <a:cubicBezTo>
                    <a:pt x="49048" y="686"/>
                    <a:pt x="52809" y="116"/>
                    <a:pt x="56530" y="116"/>
                  </a:cubicBezTo>
                  <a:cubicBezTo>
                    <a:pt x="57623" y="116"/>
                    <a:pt x="58712" y="165"/>
                    <a:pt x="59792" y="265"/>
                  </a:cubicBezTo>
                  <a:cubicBezTo>
                    <a:pt x="62145" y="472"/>
                    <a:pt x="64523" y="912"/>
                    <a:pt x="66901" y="1325"/>
                  </a:cubicBezTo>
                  <a:cubicBezTo>
                    <a:pt x="69254" y="1765"/>
                    <a:pt x="71632" y="2204"/>
                    <a:pt x="74113" y="2307"/>
                  </a:cubicBezTo>
                  <a:cubicBezTo>
                    <a:pt x="71632" y="2075"/>
                    <a:pt x="69254" y="1661"/>
                    <a:pt x="66901" y="1222"/>
                  </a:cubicBezTo>
                  <a:cubicBezTo>
                    <a:pt x="64626" y="782"/>
                    <a:pt x="62145" y="369"/>
                    <a:pt x="59792" y="136"/>
                  </a:cubicBezTo>
                  <a:cubicBezTo>
                    <a:pt x="58752" y="46"/>
                    <a:pt x="57702" y="1"/>
                    <a:pt x="5664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3" name="Google Shape;903;p36"/>
            <p:cNvSpPr/>
            <p:nvPr/>
          </p:nvSpPr>
          <p:spPr>
            <a:xfrm>
              <a:off x="240700" y="2458750"/>
              <a:ext cx="2132675" cy="149800"/>
            </a:xfrm>
            <a:custGeom>
              <a:avLst/>
              <a:gdLst/>
              <a:ahLst/>
              <a:cxnLst/>
              <a:rect l="l" t="t" r="r" b="b"/>
              <a:pathLst>
                <a:path w="85307" h="5992" extrusionOk="0">
                  <a:moveTo>
                    <a:pt x="80044" y="3167"/>
                  </a:moveTo>
                  <a:cubicBezTo>
                    <a:pt x="76610" y="3167"/>
                    <a:pt x="73050" y="3806"/>
                    <a:pt x="69590" y="4433"/>
                  </a:cubicBezTo>
                  <a:cubicBezTo>
                    <a:pt x="68840" y="4537"/>
                    <a:pt x="68090" y="4640"/>
                    <a:pt x="67315" y="4873"/>
                  </a:cubicBezTo>
                  <a:cubicBezTo>
                    <a:pt x="68090" y="4769"/>
                    <a:pt x="68840" y="4640"/>
                    <a:pt x="69693" y="4537"/>
                  </a:cubicBezTo>
                  <a:cubicBezTo>
                    <a:pt x="73153" y="3909"/>
                    <a:pt x="76669" y="3270"/>
                    <a:pt x="80072" y="3270"/>
                  </a:cubicBezTo>
                  <a:cubicBezTo>
                    <a:pt x="81856" y="3270"/>
                    <a:pt x="83609" y="3446"/>
                    <a:pt x="85307" y="3890"/>
                  </a:cubicBezTo>
                  <a:lnTo>
                    <a:pt x="85307" y="3787"/>
                  </a:lnTo>
                  <a:cubicBezTo>
                    <a:pt x="83609" y="3342"/>
                    <a:pt x="81843" y="3167"/>
                    <a:pt x="80044" y="3167"/>
                  </a:cubicBezTo>
                  <a:close/>
                  <a:moveTo>
                    <a:pt x="27826" y="0"/>
                  </a:moveTo>
                  <a:cubicBezTo>
                    <a:pt x="23296" y="0"/>
                    <a:pt x="18713" y="1284"/>
                    <a:pt x="14322" y="2494"/>
                  </a:cubicBezTo>
                  <a:cubicBezTo>
                    <a:pt x="13805" y="2598"/>
                    <a:pt x="13262" y="2830"/>
                    <a:pt x="12822" y="2934"/>
                  </a:cubicBezTo>
                  <a:cubicBezTo>
                    <a:pt x="9063" y="3969"/>
                    <a:pt x="5324" y="4828"/>
                    <a:pt x="1638" y="4828"/>
                  </a:cubicBezTo>
                  <a:cubicBezTo>
                    <a:pt x="1091" y="4828"/>
                    <a:pt x="545" y="4809"/>
                    <a:pt x="0" y="4769"/>
                  </a:cubicBezTo>
                  <a:lnTo>
                    <a:pt x="0" y="4873"/>
                  </a:lnTo>
                  <a:cubicBezTo>
                    <a:pt x="545" y="4913"/>
                    <a:pt x="1093" y="4932"/>
                    <a:pt x="1644" y="4932"/>
                  </a:cubicBezTo>
                  <a:cubicBezTo>
                    <a:pt x="5353" y="4932"/>
                    <a:pt x="9176" y="4073"/>
                    <a:pt x="12822" y="3037"/>
                  </a:cubicBezTo>
                  <a:cubicBezTo>
                    <a:pt x="13365" y="2830"/>
                    <a:pt x="13805" y="2701"/>
                    <a:pt x="14322" y="2598"/>
                  </a:cubicBezTo>
                  <a:cubicBezTo>
                    <a:pt x="18671" y="1322"/>
                    <a:pt x="23208" y="89"/>
                    <a:pt x="27696" y="89"/>
                  </a:cubicBezTo>
                  <a:cubicBezTo>
                    <a:pt x="29209" y="89"/>
                    <a:pt x="30717" y="230"/>
                    <a:pt x="32210" y="556"/>
                  </a:cubicBezTo>
                  <a:cubicBezTo>
                    <a:pt x="34149" y="995"/>
                    <a:pt x="36088" y="1745"/>
                    <a:pt x="37923" y="2494"/>
                  </a:cubicBezTo>
                  <a:cubicBezTo>
                    <a:pt x="38879" y="2934"/>
                    <a:pt x="39965" y="3347"/>
                    <a:pt x="40947" y="3684"/>
                  </a:cubicBezTo>
                  <a:cubicBezTo>
                    <a:pt x="45277" y="5213"/>
                    <a:pt x="50060" y="5992"/>
                    <a:pt x="55408" y="5992"/>
                  </a:cubicBezTo>
                  <a:cubicBezTo>
                    <a:pt x="59096" y="5992"/>
                    <a:pt x="63052" y="5622"/>
                    <a:pt x="67315" y="4873"/>
                  </a:cubicBezTo>
                  <a:lnTo>
                    <a:pt x="67315" y="4873"/>
                  </a:lnTo>
                  <a:cubicBezTo>
                    <a:pt x="63132" y="5556"/>
                    <a:pt x="59244" y="5899"/>
                    <a:pt x="55616" y="5899"/>
                  </a:cubicBezTo>
                  <a:cubicBezTo>
                    <a:pt x="50184" y="5899"/>
                    <a:pt x="45333" y="5130"/>
                    <a:pt x="40947" y="3580"/>
                  </a:cubicBezTo>
                  <a:cubicBezTo>
                    <a:pt x="39965" y="3244"/>
                    <a:pt x="39009" y="2830"/>
                    <a:pt x="38026" y="2391"/>
                  </a:cubicBezTo>
                  <a:cubicBezTo>
                    <a:pt x="36088" y="1641"/>
                    <a:pt x="34149" y="892"/>
                    <a:pt x="32210" y="452"/>
                  </a:cubicBezTo>
                  <a:cubicBezTo>
                    <a:pt x="30760" y="136"/>
                    <a:pt x="29296" y="0"/>
                    <a:pt x="2782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4" name="Google Shape;904;p36"/>
            <p:cNvSpPr/>
            <p:nvPr/>
          </p:nvSpPr>
          <p:spPr>
            <a:xfrm>
              <a:off x="240700" y="2510800"/>
              <a:ext cx="2132675" cy="244925"/>
            </a:xfrm>
            <a:custGeom>
              <a:avLst/>
              <a:gdLst/>
              <a:ahLst/>
              <a:cxnLst/>
              <a:rect l="l" t="t" r="r" b="b"/>
              <a:pathLst>
                <a:path w="85307" h="9797" extrusionOk="0">
                  <a:moveTo>
                    <a:pt x="74439" y="5421"/>
                  </a:moveTo>
                  <a:cubicBezTo>
                    <a:pt x="72500" y="5421"/>
                    <a:pt x="70570" y="5670"/>
                    <a:pt x="68737" y="6125"/>
                  </a:cubicBezTo>
                  <a:cubicBezTo>
                    <a:pt x="67444" y="6436"/>
                    <a:pt x="66152" y="6978"/>
                    <a:pt x="64859" y="7418"/>
                  </a:cubicBezTo>
                  <a:cubicBezTo>
                    <a:pt x="63230" y="7961"/>
                    <a:pt x="61395" y="8607"/>
                    <a:pt x="59689" y="8917"/>
                  </a:cubicBezTo>
                  <a:cubicBezTo>
                    <a:pt x="58636" y="9105"/>
                    <a:pt x="57556" y="9198"/>
                    <a:pt x="56441" y="9198"/>
                  </a:cubicBezTo>
                  <a:cubicBezTo>
                    <a:pt x="53094" y="9198"/>
                    <a:pt x="49420" y="8355"/>
                    <a:pt x="45135" y="6668"/>
                  </a:cubicBezTo>
                  <a:lnTo>
                    <a:pt x="45135" y="6668"/>
                  </a:lnTo>
                  <a:cubicBezTo>
                    <a:pt x="49423" y="8434"/>
                    <a:pt x="53099" y="9311"/>
                    <a:pt x="56448" y="9311"/>
                  </a:cubicBezTo>
                  <a:cubicBezTo>
                    <a:pt x="57561" y="9311"/>
                    <a:pt x="58638" y="9214"/>
                    <a:pt x="59689" y="9021"/>
                  </a:cubicBezTo>
                  <a:cubicBezTo>
                    <a:pt x="61498" y="8710"/>
                    <a:pt x="63230" y="8064"/>
                    <a:pt x="64962" y="7521"/>
                  </a:cubicBezTo>
                  <a:cubicBezTo>
                    <a:pt x="66152" y="6978"/>
                    <a:pt x="67444" y="6565"/>
                    <a:pt x="68737" y="6229"/>
                  </a:cubicBezTo>
                  <a:cubicBezTo>
                    <a:pt x="70614" y="5776"/>
                    <a:pt x="72528" y="5535"/>
                    <a:pt x="74440" y="5535"/>
                  </a:cubicBezTo>
                  <a:cubicBezTo>
                    <a:pt x="76134" y="5535"/>
                    <a:pt x="77826" y="5725"/>
                    <a:pt x="79490" y="6125"/>
                  </a:cubicBezTo>
                  <a:cubicBezTo>
                    <a:pt x="79930" y="6125"/>
                    <a:pt x="80240" y="6229"/>
                    <a:pt x="80576" y="6332"/>
                  </a:cubicBezTo>
                  <a:cubicBezTo>
                    <a:pt x="81749" y="6676"/>
                    <a:pt x="83001" y="6941"/>
                    <a:pt x="84208" y="6941"/>
                  </a:cubicBezTo>
                  <a:cubicBezTo>
                    <a:pt x="84544" y="6941"/>
                    <a:pt x="84877" y="6920"/>
                    <a:pt x="85203" y="6875"/>
                  </a:cubicBezTo>
                  <a:lnTo>
                    <a:pt x="85307" y="6875"/>
                  </a:lnTo>
                  <a:lnTo>
                    <a:pt x="85307" y="6772"/>
                  </a:lnTo>
                  <a:lnTo>
                    <a:pt x="85203" y="6772"/>
                  </a:lnTo>
                  <a:cubicBezTo>
                    <a:pt x="84877" y="6817"/>
                    <a:pt x="84549" y="6837"/>
                    <a:pt x="84220" y="6837"/>
                  </a:cubicBezTo>
                  <a:cubicBezTo>
                    <a:pt x="83041" y="6837"/>
                    <a:pt x="81852" y="6572"/>
                    <a:pt x="80679" y="6229"/>
                  </a:cubicBezTo>
                  <a:cubicBezTo>
                    <a:pt x="80240" y="6125"/>
                    <a:pt x="79930" y="6022"/>
                    <a:pt x="79490" y="6022"/>
                  </a:cubicBezTo>
                  <a:cubicBezTo>
                    <a:pt x="77838" y="5612"/>
                    <a:pt x="76135" y="5421"/>
                    <a:pt x="74439" y="5421"/>
                  </a:cubicBezTo>
                  <a:close/>
                  <a:moveTo>
                    <a:pt x="26432" y="0"/>
                  </a:moveTo>
                  <a:cubicBezTo>
                    <a:pt x="25780" y="0"/>
                    <a:pt x="25117" y="61"/>
                    <a:pt x="24455" y="206"/>
                  </a:cubicBezTo>
                  <a:cubicBezTo>
                    <a:pt x="22206" y="748"/>
                    <a:pt x="20370" y="2248"/>
                    <a:pt x="18535" y="3644"/>
                  </a:cubicBezTo>
                  <a:cubicBezTo>
                    <a:pt x="17889" y="4083"/>
                    <a:pt x="17346" y="4497"/>
                    <a:pt x="16803" y="4936"/>
                  </a:cubicBezTo>
                  <a:cubicBezTo>
                    <a:pt x="12289" y="8079"/>
                    <a:pt x="6933" y="9710"/>
                    <a:pt x="1524" y="9710"/>
                  </a:cubicBezTo>
                  <a:cubicBezTo>
                    <a:pt x="1017" y="9710"/>
                    <a:pt x="508" y="9696"/>
                    <a:pt x="0" y="9667"/>
                  </a:cubicBezTo>
                  <a:lnTo>
                    <a:pt x="0" y="9796"/>
                  </a:lnTo>
                  <a:lnTo>
                    <a:pt x="1629" y="9796"/>
                  </a:lnTo>
                  <a:cubicBezTo>
                    <a:pt x="7006" y="9796"/>
                    <a:pt x="12383" y="8168"/>
                    <a:pt x="16803" y="5040"/>
                  </a:cubicBezTo>
                  <a:cubicBezTo>
                    <a:pt x="17346" y="4626"/>
                    <a:pt x="17992" y="4187"/>
                    <a:pt x="18535" y="3747"/>
                  </a:cubicBezTo>
                  <a:cubicBezTo>
                    <a:pt x="20370" y="2351"/>
                    <a:pt x="22309" y="852"/>
                    <a:pt x="24455" y="309"/>
                  </a:cubicBezTo>
                  <a:cubicBezTo>
                    <a:pt x="25168" y="153"/>
                    <a:pt x="25881" y="87"/>
                    <a:pt x="26581" y="87"/>
                  </a:cubicBezTo>
                  <a:cubicBezTo>
                    <a:pt x="28318" y="87"/>
                    <a:pt x="29975" y="495"/>
                    <a:pt x="31357" y="955"/>
                  </a:cubicBezTo>
                  <a:cubicBezTo>
                    <a:pt x="34356" y="1808"/>
                    <a:pt x="37277" y="3204"/>
                    <a:pt x="40172" y="4497"/>
                  </a:cubicBezTo>
                  <a:cubicBezTo>
                    <a:pt x="41800" y="5272"/>
                    <a:pt x="43403" y="6022"/>
                    <a:pt x="45135" y="6668"/>
                  </a:cubicBezTo>
                  <a:cubicBezTo>
                    <a:pt x="43532" y="5919"/>
                    <a:pt x="41800" y="5143"/>
                    <a:pt x="40172" y="4393"/>
                  </a:cubicBezTo>
                  <a:cubicBezTo>
                    <a:pt x="37380" y="3101"/>
                    <a:pt x="34356" y="1808"/>
                    <a:pt x="31357" y="852"/>
                  </a:cubicBezTo>
                  <a:cubicBezTo>
                    <a:pt x="29936" y="454"/>
                    <a:pt x="28223" y="0"/>
                    <a:pt x="2643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05" name="Google Shape;905;p36"/>
          <p:cNvGrpSpPr/>
          <p:nvPr/>
        </p:nvGrpSpPr>
        <p:grpSpPr>
          <a:xfrm>
            <a:off x="309446" y="5791601"/>
            <a:ext cx="993321" cy="994247"/>
            <a:chOff x="232084" y="4343700"/>
            <a:chExt cx="744991" cy="745685"/>
          </a:xfrm>
        </p:grpSpPr>
        <p:sp>
          <p:nvSpPr>
            <p:cNvPr id="906" name="Google Shape;906;p36"/>
            <p:cNvSpPr/>
            <p:nvPr/>
          </p:nvSpPr>
          <p:spPr>
            <a:xfrm>
              <a:off x="232084" y="4381560"/>
              <a:ext cx="623680" cy="707825"/>
            </a:xfrm>
            <a:custGeom>
              <a:avLst/>
              <a:gdLst/>
              <a:ahLst/>
              <a:cxnLst/>
              <a:rect l="l" t="t" r="r" b="b"/>
              <a:pathLst>
                <a:path w="2483" h="2818" extrusionOk="0">
                  <a:moveTo>
                    <a:pt x="440" y="0"/>
                  </a:moveTo>
                  <a:lnTo>
                    <a:pt x="983" y="1189"/>
                  </a:lnTo>
                  <a:lnTo>
                    <a:pt x="1" y="1836"/>
                  </a:lnTo>
                  <a:lnTo>
                    <a:pt x="983" y="1732"/>
                  </a:lnTo>
                  <a:lnTo>
                    <a:pt x="1086" y="2818"/>
                  </a:lnTo>
                  <a:lnTo>
                    <a:pt x="1422" y="1629"/>
                  </a:lnTo>
                  <a:lnTo>
                    <a:pt x="2482" y="2068"/>
                  </a:lnTo>
                  <a:lnTo>
                    <a:pt x="2482" y="2068"/>
                  </a:lnTo>
                  <a:lnTo>
                    <a:pt x="1733" y="1189"/>
                  </a:lnTo>
                  <a:lnTo>
                    <a:pt x="2275" y="336"/>
                  </a:lnTo>
                  <a:lnTo>
                    <a:pt x="2275" y="336"/>
                  </a:lnTo>
                  <a:lnTo>
                    <a:pt x="1293" y="983"/>
                  </a:lnTo>
                  <a:lnTo>
                    <a:pt x="440"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7" name="Google Shape;907;p36"/>
            <p:cNvSpPr/>
            <p:nvPr/>
          </p:nvSpPr>
          <p:spPr>
            <a:xfrm>
              <a:off x="561700"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8" name="Google Shape;908;p36"/>
            <p:cNvSpPr/>
            <p:nvPr/>
          </p:nvSpPr>
          <p:spPr>
            <a:xfrm>
              <a:off x="875975"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09" name="Google Shape;909;p36"/>
          <p:cNvGrpSpPr/>
          <p:nvPr/>
        </p:nvGrpSpPr>
        <p:grpSpPr>
          <a:xfrm flipH="1">
            <a:off x="359191" y="453727"/>
            <a:ext cx="1072143" cy="935395"/>
            <a:chOff x="8107818" y="3826445"/>
            <a:chExt cx="804107" cy="701546"/>
          </a:xfrm>
        </p:grpSpPr>
        <p:sp>
          <p:nvSpPr>
            <p:cNvPr id="910" name="Google Shape;910;p36"/>
            <p:cNvSpPr/>
            <p:nvPr/>
          </p:nvSpPr>
          <p:spPr>
            <a:xfrm>
              <a:off x="8107818" y="3826445"/>
              <a:ext cx="675674" cy="701546"/>
            </a:xfrm>
            <a:custGeom>
              <a:avLst/>
              <a:gdLst/>
              <a:ahLst/>
              <a:cxnLst/>
              <a:rect l="l" t="t" r="r" b="b"/>
              <a:pathLst>
                <a:path w="2690" h="2793" extrusionOk="0">
                  <a:moveTo>
                    <a:pt x="983" y="0"/>
                  </a:moveTo>
                  <a:lnTo>
                    <a:pt x="1190" y="1293"/>
                  </a:lnTo>
                  <a:lnTo>
                    <a:pt x="1" y="1603"/>
                  </a:lnTo>
                  <a:lnTo>
                    <a:pt x="1086" y="1732"/>
                  </a:lnTo>
                  <a:lnTo>
                    <a:pt x="750" y="2792"/>
                  </a:lnTo>
                  <a:lnTo>
                    <a:pt x="1526" y="1732"/>
                  </a:lnTo>
                  <a:lnTo>
                    <a:pt x="2379" y="2482"/>
                  </a:lnTo>
                  <a:lnTo>
                    <a:pt x="1939" y="1500"/>
                  </a:lnTo>
                  <a:lnTo>
                    <a:pt x="2689" y="854"/>
                  </a:lnTo>
                  <a:lnTo>
                    <a:pt x="2689" y="854"/>
                  </a:lnTo>
                  <a:lnTo>
                    <a:pt x="1629" y="1190"/>
                  </a:lnTo>
                  <a:lnTo>
                    <a:pt x="983"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1" name="Google Shape;911;p36"/>
            <p:cNvSpPr/>
            <p:nvPr/>
          </p:nvSpPr>
          <p:spPr>
            <a:xfrm>
              <a:off x="8107825"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2" name="Google Shape;912;p36"/>
            <p:cNvSpPr/>
            <p:nvPr/>
          </p:nvSpPr>
          <p:spPr>
            <a:xfrm>
              <a:off x="8810825" y="4405100"/>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13" name="Google Shape;913;p36"/>
          <p:cNvGrpSpPr/>
          <p:nvPr/>
        </p:nvGrpSpPr>
        <p:grpSpPr>
          <a:xfrm flipH="1">
            <a:off x="10398098" y="5678853"/>
            <a:ext cx="951737" cy="1176355"/>
            <a:chOff x="1191373" y="4259140"/>
            <a:chExt cx="713803" cy="882266"/>
          </a:xfrm>
        </p:grpSpPr>
        <p:sp>
          <p:nvSpPr>
            <p:cNvPr id="914" name="Google Shape;914;p36"/>
            <p:cNvSpPr/>
            <p:nvPr/>
          </p:nvSpPr>
          <p:spPr>
            <a:xfrm rot="-1032883">
              <a:off x="1353515" y="4567384"/>
              <a:ext cx="342785" cy="514206"/>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5" name="Google Shape;915;p36"/>
            <p:cNvSpPr/>
            <p:nvPr/>
          </p:nvSpPr>
          <p:spPr>
            <a:xfrm rot="-1032883">
              <a:off x="1428108" y="4316812"/>
              <a:ext cx="438868" cy="324594"/>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6" name="Google Shape;916;p36"/>
            <p:cNvSpPr/>
            <p:nvPr/>
          </p:nvSpPr>
          <p:spPr>
            <a:xfrm rot="-1032883">
              <a:off x="1517746" y="4573606"/>
              <a:ext cx="114380" cy="114386"/>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7" name="Google Shape;917;p36"/>
            <p:cNvSpPr/>
            <p:nvPr/>
          </p:nvSpPr>
          <p:spPr>
            <a:xfrm rot="-1032883">
              <a:off x="1422164" y="4810247"/>
              <a:ext cx="276579" cy="219401"/>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8" name="Google Shape;918;p36"/>
            <p:cNvSpPr/>
            <p:nvPr/>
          </p:nvSpPr>
          <p:spPr>
            <a:xfrm>
              <a:off x="1191373" y="5011730"/>
              <a:ext cx="559982" cy="129675"/>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19" name="Google Shape;919;p36"/>
          <p:cNvSpPr/>
          <p:nvPr/>
        </p:nvSpPr>
        <p:spPr>
          <a:xfrm flipH="1">
            <a:off x="359214" y="3187581"/>
            <a:ext cx="1994085" cy="57424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0" name="Google Shape;920;p36"/>
          <p:cNvSpPr/>
          <p:nvPr/>
        </p:nvSpPr>
        <p:spPr>
          <a:xfrm flipH="1">
            <a:off x="9102480" y="1213214"/>
            <a:ext cx="1994085" cy="57424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9812243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2"/>
        </a:solidFill>
        <a:effectLst/>
      </p:bgPr>
    </p:bg>
    <p:spTree>
      <p:nvGrpSpPr>
        <p:cNvPr id="1" name="Shape 921"/>
        <p:cNvGrpSpPr/>
        <p:nvPr/>
      </p:nvGrpSpPr>
      <p:grpSpPr>
        <a:xfrm>
          <a:off x="0" y="0"/>
          <a:ext cx="0" cy="0"/>
          <a:chOff x="0" y="0"/>
          <a:chExt cx="0" cy="0"/>
        </a:xfrm>
      </p:grpSpPr>
      <p:grpSp>
        <p:nvGrpSpPr>
          <p:cNvPr id="922" name="Google Shape;922;p37"/>
          <p:cNvGrpSpPr/>
          <p:nvPr/>
        </p:nvGrpSpPr>
        <p:grpSpPr>
          <a:xfrm rot="10800000">
            <a:off x="10" y="1061485"/>
            <a:ext cx="12192076" cy="4882291"/>
            <a:chOff x="240700" y="1004675"/>
            <a:chExt cx="2132675" cy="854025"/>
          </a:xfrm>
        </p:grpSpPr>
        <p:sp>
          <p:nvSpPr>
            <p:cNvPr id="923" name="Google Shape;923;p37"/>
            <p:cNvSpPr/>
            <p:nvPr/>
          </p:nvSpPr>
          <p:spPr>
            <a:xfrm>
              <a:off x="240700" y="1004675"/>
              <a:ext cx="2132675" cy="149800"/>
            </a:xfrm>
            <a:custGeom>
              <a:avLst/>
              <a:gdLst/>
              <a:ahLst/>
              <a:cxnLst/>
              <a:rect l="l" t="t" r="r" b="b"/>
              <a:pathLst>
                <a:path w="85307" h="5992" extrusionOk="0">
                  <a:moveTo>
                    <a:pt x="85307" y="3140"/>
                  </a:moveTo>
                  <a:cubicBezTo>
                    <a:pt x="81532" y="3140"/>
                    <a:pt x="77784" y="3787"/>
                    <a:pt x="74010" y="4433"/>
                  </a:cubicBezTo>
                  <a:cubicBezTo>
                    <a:pt x="73131" y="4536"/>
                    <a:pt x="72278" y="4640"/>
                    <a:pt x="71528" y="4872"/>
                  </a:cubicBezTo>
                  <a:cubicBezTo>
                    <a:pt x="72278" y="4769"/>
                    <a:pt x="73131" y="4640"/>
                    <a:pt x="74010" y="4536"/>
                  </a:cubicBezTo>
                  <a:cubicBezTo>
                    <a:pt x="77784" y="3890"/>
                    <a:pt x="81662" y="3244"/>
                    <a:pt x="85307" y="3244"/>
                  </a:cubicBezTo>
                  <a:lnTo>
                    <a:pt x="85307" y="3140"/>
                  </a:lnTo>
                  <a:close/>
                  <a:moveTo>
                    <a:pt x="29858" y="0"/>
                  </a:moveTo>
                  <a:cubicBezTo>
                    <a:pt x="25081" y="0"/>
                    <a:pt x="20259" y="1284"/>
                    <a:pt x="15614" y="2494"/>
                  </a:cubicBezTo>
                  <a:cubicBezTo>
                    <a:pt x="15097" y="2598"/>
                    <a:pt x="14554" y="2830"/>
                    <a:pt x="14011" y="2934"/>
                  </a:cubicBezTo>
                  <a:cubicBezTo>
                    <a:pt x="10081" y="3943"/>
                    <a:pt x="5984" y="4860"/>
                    <a:pt x="2067" y="4860"/>
                  </a:cubicBezTo>
                  <a:cubicBezTo>
                    <a:pt x="1372" y="4860"/>
                    <a:pt x="682" y="4831"/>
                    <a:pt x="0" y="4769"/>
                  </a:cubicBezTo>
                  <a:lnTo>
                    <a:pt x="0" y="4872"/>
                  </a:lnTo>
                  <a:cubicBezTo>
                    <a:pt x="682" y="4935"/>
                    <a:pt x="1372" y="4964"/>
                    <a:pt x="2067" y="4964"/>
                  </a:cubicBezTo>
                  <a:cubicBezTo>
                    <a:pt x="5984" y="4964"/>
                    <a:pt x="10081" y="4047"/>
                    <a:pt x="14011" y="3037"/>
                  </a:cubicBezTo>
                  <a:cubicBezTo>
                    <a:pt x="14554" y="2934"/>
                    <a:pt x="15097" y="2701"/>
                    <a:pt x="15614" y="2598"/>
                  </a:cubicBezTo>
                  <a:cubicBezTo>
                    <a:pt x="20337" y="1387"/>
                    <a:pt x="25120" y="104"/>
                    <a:pt x="29872" y="104"/>
                  </a:cubicBezTo>
                  <a:cubicBezTo>
                    <a:pt x="31414" y="104"/>
                    <a:pt x="32952" y="239"/>
                    <a:pt x="34485" y="555"/>
                  </a:cubicBezTo>
                  <a:cubicBezTo>
                    <a:pt x="36527" y="995"/>
                    <a:pt x="38569" y="1744"/>
                    <a:pt x="40508" y="2494"/>
                  </a:cubicBezTo>
                  <a:cubicBezTo>
                    <a:pt x="41594" y="2934"/>
                    <a:pt x="42654" y="3347"/>
                    <a:pt x="43636" y="3683"/>
                  </a:cubicBezTo>
                  <a:cubicBezTo>
                    <a:pt x="48226" y="5213"/>
                    <a:pt x="53268" y="5992"/>
                    <a:pt x="58919" y="5992"/>
                  </a:cubicBezTo>
                  <a:cubicBezTo>
                    <a:pt x="62816" y="5992"/>
                    <a:pt x="67002" y="5621"/>
                    <a:pt x="71528" y="4872"/>
                  </a:cubicBezTo>
                  <a:lnTo>
                    <a:pt x="71528" y="4872"/>
                  </a:lnTo>
                  <a:cubicBezTo>
                    <a:pt x="67002" y="5569"/>
                    <a:pt x="62816" y="5929"/>
                    <a:pt x="58927" y="5929"/>
                  </a:cubicBezTo>
                  <a:cubicBezTo>
                    <a:pt x="53286" y="5929"/>
                    <a:pt x="48268" y="5171"/>
                    <a:pt x="43739" y="3580"/>
                  </a:cubicBezTo>
                  <a:cubicBezTo>
                    <a:pt x="42654" y="3244"/>
                    <a:pt x="41594" y="2830"/>
                    <a:pt x="40611" y="2494"/>
                  </a:cubicBezTo>
                  <a:cubicBezTo>
                    <a:pt x="38569" y="1641"/>
                    <a:pt x="36527" y="891"/>
                    <a:pt x="34485" y="452"/>
                  </a:cubicBezTo>
                  <a:cubicBezTo>
                    <a:pt x="32952" y="135"/>
                    <a:pt x="31408" y="0"/>
                    <a:pt x="29858" y="0"/>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4" name="Google Shape;924;p37"/>
            <p:cNvSpPr/>
            <p:nvPr/>
          </p:nvSpPr>
          <p:spPr>
            <a:xfrm>
              <a:off x="240700" y="1057675"/>
              <a:ext cx="2132675" cy="243950"/>
            </a:xfrm>
            <a:custGeom>
              <a:avLst/>
              <a:gdLst/>
              <a:ahLst/>
              <a:cxnLst/>
              <a:rect l="l" t="t" r="r" b="b"/>
              <a:pathLst>
                <a:path w="85307" h="9758" extrusionOk="0">
                  <a:moveTo>
                    <a:pt x="28644" y="0"/>
                  </a:moveTo>
                  <a:cubicBezTo>
                    <a:pt x="27891" y="0"/>
                    <a:pt x="27133" y="78"/>
                    <a:pt x="26394" y="271"/>
                  </a:cubicBezTo>
                  <a:cubicBezTo>
                    <a:pt x="27056" y="126"/>
                    <a:pt x="27734" y="66"/>
                    <a:pt x="28407" y="66"/>
                  </a:cubicBezTo>
                  <a:cubicBezTo>
                    <a:pt x="30257" y="66"/>
                    <a:pt x="32081" y="519"/>
                    <a:pt x="33502" y="917"/>
                  </a:cubicBezTo>
                  <a:cubicBezTo>
                    <a:pt x="36734" y="1873"/>
                    <a:pt x="39862" y="3166"/>
                    <a:pt x="42886" y="4458"/>
                  </a:cubicBezTo>
                  <a:cubicBezTo>
                    <a:pt x="44592" y="5234"/>
                    <a:pt x="46324" y="5984"/>
                    <a:pt x="48056" y="6630"/>
                  </a:cubicBezTo>
                  <a:cubicBezTo>
                    <a:pt x="52654" y="8395"/>
                    <a:pt x="56539" y="9273"/>
                    <a:pt x="60049" y="9273"/>
                  </a:cubicBezTo>
                  <a:cubicBezTo>
                    <a:pt x="61216" y="9273"/>
                    <a:pt x="62341" y="9176"/>
                    <a:pt x="63437" y="8982"/>
                  </a:cubicBezTo>
                  <a:cubicBezTo>
                    <a:pt x="65376" y="8672"/>
                    <a:pt x="67211" y="8026"/>
                    <a:pt x="68943" y="7483"/>
                  </a:cubicBezTo>
                  <a:cubicBezTo>
                    <a:pt x="70236" y="7043"/>
                    <a:pt x="71632" y="6526"/>
                    <a:pt x="73028" y="6190"/>
                  </a:cubicBezTo>
                  <a:cubicBezTo>
                    <a:pt x="74974" y="5738"/>
                    <a:pt x="77007" y="5497"/>
                    <a:pt x="79035" y="5497"/>
                  </a:cubicBezTo>
                  <a:cubicBezTo>
                    <a:pt x="80833" y="5497"/>
                    <a:pt x="82626" y="5686"/>
                    <a:pt x="84350" y="6087"/>
                  </a:cubicBezTo>
                  <a:cubicBezTo>
                    <a:pt x="84660" y="6087"/>
                    <a:pt x="84996" y="6190"/>
                    <a:pt x="85307" y="6294"/>
                  </a:cubicBezTo>
                  <a:lnTo>
                    <a:pt x="85307" y="6190"/>
                  </a:lnTo>
                  <a:cubicBezTo>
                    <a:pt x="84996" y="6087"/>
                    <a:pt x="84660" y="5984"/>
                    <a:pt x="84350" y="5984"/>
                  </a:cubicBezTo>
                  <a:cubicBezTo>
                    <a:pt x="82637" y="5574"/>
                    <a:pt x="80857" y="5383"/>
                    <a:pt x="79062" y="5383"/>
                  </a:cubicBezTo>
                  <a:cubicBezTo>
                    <a:pt x="77009" y="5383"/>
                    <a:pt x="74937" y="5632"/>
                    <a:pt x="72924" y="6087"/>
                  </a:cubicBezTo>
                  <a:cubicBezTo>
                    <a:pt x="71632" y="6397"/>
                    <a:pt x="70236" y="6940"/>
                    <a:pt x="68943" y="7380"/>
                  </a:cubicBezTo>
                  <a:cubicBezTo>
                    <a:pt x="67108" y="7922"/>
                    <a:pt x="65273" y="8569"/>
                    <a:pt x="63437" y="8879"/>
                  </a:cubicBezTo>
                  <a:cubicBezTo>
                    <a:pt x="62339" y="9066"/>
                    <a:pt x="61211" y="9160"/>
                    <a:pt x="60043" y="9160"/>
                  </a:cubicBezTo>
                  <a:cubicBezTo>
                    <a:pt x="56540" y="9160"/>
                    <a:pt x="52677" y="8317"/>
                    <a:pt x="48160" y="6630"/>
                  </a:cubicBezTo>
                  <a:cubicBezTo>
                    <a:pt x="46324" y="5880"/>
                    <a:pt x="44592" y="5105"/>
                    <a:pt x="42886" y="4355"/>
                  </a:cubicBezTo>
                  <a:cubicBezTo>
                    <a:pt x="39965" y="3063"/>
                    <a:pt x="36837" y="1770"/>
                    <a:pt x="33606" y="814"/>
                  </a:cubicBezTo>
                  <a:cubicBezTo>
                    <a:pt x="32172" y="432"/>
                    <a:pt x="30420" y="0"/>
                    <a:pt x="28644" y="0"/>
                  </a:cubicBezTo>
                  <a:close/>
                  <a:moveTo>
                    <a:pt x="26394" y="271"/>
                  </a:moveTo>
                  <a:lnTo>
                    <a:pt x="26394" y="271"/>
                  </a:lnTo>
                  <a:cubicBezTo>
                    <a:pt x="23912" y="710"/>
                    <a:pt x="21973" y="2209"/>
                    <a:pt x="20034" y="3605"/>
                  </a:cubicBezTo>
                  <a:cubicBezTo>
                    <a:pt x="19388" y="4045"/>
                    <a:pt x="18845" y="4458"/>
                    <a:pt x="18199" y="4898"/>
                  </a:cubicBezTo>
                  <a:cubicBezTo>
                    <a:pt x="13494" y="8081"/>
                    <a:pt x="7760" y="9700"/>
                    <a:pt x="2063" y="9700"/>
                  </a:cubicBezTo>
                  <a:cubicBezTo>
                    <a:pt x="1374" y="9700"/>
                    <a:pt x="686" y="9676"/>
                    <a:pt x="0" y="9629"/>
                  </a:cubicBezTo>
                  <a:lnTo>
                    <a:pt x="0" y="9758"/>
                  </a:lnTo>
                  <a:lnTo>
                    <a:pt x="2172" y="9758"/>
                  </a:lnTo>
                  <a:cubicBezTo>
                    <a:pt x="7859" y="9758"/>
                    <a:pt x="13572" y="8129"/>
                    <a:pt x="18199" y="5001"/>
                  </a:cubicBezTo>
                  <a:cubicBezTo>
                    <a:pt x="18845" y="4588"/>
                    <a:pt x="19492" y="4148"/>
                    <a:pt x="20034" y="3709"/>
                  </a:cubicBezTo>
                  <a:cubicBezTo>
                    <a:pt x="21973" y="2313"/>
                    <a:pt x="24015" y="814"/>
                    <a:pt x="26394" y="271"/>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5" name="Google Shape;925;p37"/>
            <p:cNvSpPr/>
            <p:nvPr/>
          </p:nvSpPr>
          <p:spPr>
            <a:xfrm>
              <a:off x="240700" y="1379950"/>
              <a:ext cx="2132675" cy="150450"/>
            </a:xfrm>
            <a:custGeom>
              <a:avLst/>
              <a:gdLst/>
              <a:ahLst/>
              <a:cxnLst/>
              <a:rect l="l" t="t" r="r" b="b"/>
              <a:pathLst>
                <a:path w="85307" h="6018" extrusionOk="0">
                  <a:moveTo>
                    <a:pt x="57008" y="1"/>
                  </a:moveTo>
                  <a:cubicBezTo>
                    <a:pt x="53132" y="1"/>
                    <a:pt x="49201" y="556"/>
                    <a:pt x="45471" y="1597"/>
                  </a:cubicBezTo>
                  <a:cubicBezTo>
                    <a:pt x="44489" y="1908"/>
                    <a:pt x="43636" y="2244"/>
                    <a:pt x="42757" y="2554"/>
                  </a:cubicBezTo>
                  <a:cubicBezTo>
                    <a:pt x="41051" y="3097"/>
                    <a:pt x="39422" y="3640"/>
                    <a:pt x="37716" y="4079"/>
                  </a:cubicBezTo>
                  <a:cubicBezTo>
                    <a:pt x="36592" y="4319"/>
                    <a:pt x="35500" y="4438"/>
                    <a:pt x="34465" y="4438"/>
                  </a:cubicBezTo>
                  <a:cubicBezTo>
                    <a:pt x="32716" y="4438"/>
                    <a:pt x="31131" y="4099"/>
                    <a:pt x="29832" y="3433"/>
                  </a:cubicBezTo>
                  <a:cubicBezTo>
                    <a:pt x="29185" y="3097"/>
                    <a:pt x="28668" y="2787"/>
                    <a:pt x="28126" y="2347"/>
                  </a:cubicBezTo>
                  <a:cubicBezTo>
                    <a:pt x="27376" y="1804"/>
                    <a:pt x="26497" y="1261"/>
                    <a:pt x="25541" y="951"/>
                  </a:cubicBezTo>
                  <a:cubicBezTo>
                    <a:pt x="24975" y="787"/>
                    <a:pt x="24409" y="716"/>
                    <a:pt x="23843" y="716"/>
                  </a:cubicBezTo>
                  <a:cubicBezTo>
                    <a:pt x="21824" y="716"/>
                    <a:pt x="19805" y="1623"/>
                    <a:pt x="17785" y="2450"/>
                  </a:cubicBezTo>
                  <a:cubicBezTo>
                    <a:pt x="17449" y="2683"/>
                    <a:pt x="17243" y="2787"/>
                    <a:pt x="16907" y="2890"/>
                  </a:cubicBezTo>
                  <a:cubicBezTo>
                    <a:pt x="13675" y="4389"/>
                    <a:pt x="10237" y="5268"/>
                    <a:pt x="6696" y="5682"/>
                  </a:cubicBezTo>
                  <a:cubicBezTo>
                    <a:pt x="5700" y="5817"/>
                    <a:pt x="4737" y="5881"/>
                    <a:pt x="3816" y="5881"/>
                  </a:cubicBezTo>
                  <a:cubicBezTo>
                    <a:pt x="2442" y="5881"/>
                    <a:pt x="1161" y="5738"/>
                    <a:pt x="0" y="5475"/>
                  </a:cubicBezTo>
                  <a:lnTo>
                    <a:pt x="0" y="5578"/>
                  </a:lnTo>
                  <a:cubicBezTo>
                    <a:pt x="1190" y="5914"/>
                    <a:pt x="2379" y="6018"/>
                    <a:pt x="3775" y="6018"/>
                  </a:cubicBezTo>
                  <a:cubicBezTo>
                    <a:pt x="4757" y="6018"/>
                    <a:pt x="5713" y="5914"/>
                    <a:pt x="6696" y="5785"/>
                  </a:cubicBezTo>
                  <a:cubicBezTo>
                    <a:pt x="10237" y="5372"/>
                    <a:pt x="13675" y="4389"/>
                    <a:pt x="16907" y="2993"/>
                  </a:cubicBezTo>
                  <a:cubicBezTo>
                    <a:pt x="17243" y="2890"/>
                    <a:pt x="17553" y="2683"/>
                    <a:pt x="17785" y="2554"/>
                  </a:cubicBezTo>
                  <a:cubicBezTo>
                    <a:pt x="19782" y="1735"/>
                    <a:pt x="21779" y="777"/>
                    <a:pt x="23729" y="777"/>
                  </a:cubicBezTo>
                  <a:cubicBezTo>
                    <a:pt x="24303" y="777"/>
                    <a:pt x="24873" y="860"/>
                    <a:pt x="25437" y="1055"/>
                  </a:cubicBezTo>
                  <a:cubicBezTo>
                    <a:pt x="26394" y="1391"/>
                    <a:pt x="27247" y="1908"/>
                    <a:pt x="28126" y="2450"/>
                  </a:cubicBezTo>
                  <a:cubicBezTo>
                    <a:pt x="28668" y="2787"/>
                    <a:pt x="29185" y="3200"/>
                    <a:pt x="29728" y="3433"/>
                  </a:cubicBezTo>
                  <a:cubicBezTo>
                    <a:pt x="31152" y="4127"/>
                    <a:pt x="32841" y="4511"/>
                    <a:pt x="34688" y="4511"/>
                  </a:cubicBezTo>
                  <a:cubicBezTo>
                    <a:pt x="35659" y="4511"/>
                    <a:pt x="36674" y="4405"/>
                    <a:pt x="37716" y="4182"/>
                  </a:cubicBezTo>
                  <a:cubicBezTo>
                    <a:pt x="39422" y="3743"/>
                    <a:pt x="41154" y="3200"/>
                    <a:pt x="42757" y="2683"/>
                  </a:cubicBezTo>
                  <a:cubicBezTo>
                    <a:pt x="43636" y="2347"/>
                    <a:pt x="44592" y="2037"/>
                    <a:pt x="45471" y="1701"/>
                  </a:cubicBezTo>
                  <a:cubicBezTo>
                    <a:pt x="49120" y="600"/>
                    <a:pt x="52962" y="94"/>
                    <a:pt x="56755" y="94"/>
                  </a:cubicBezTo>
                  <a:cubicBezTo>
                    <a:pt x="57773" y="94"/>
                    <a:pt x="58787" y="130"/>
                    <a:pt x="59792" y="201"/>
                  </a:cubicBezTo>
                  <a:cubicBezTo>
                    <a:pt x="62145" y="408"/>
                    <a:pt x="64523" y="848"/>
                    <a:pt x="66901" y="1261"/>
                  </a:cubicBezTo>
                  <a:cubicBezTo>
                    <a:pt x="69254" y="1701"/>
                    <a:pt x="71632" y="2140"/>
                    <a:pt x="74113" y="2347"/>
                  </a:cubicBezTo>
                  <a:cubicBezTo>
                    <a:pt x="74828" y="2393"/>
                    <a:pt x="75596" y="2423"/>
                    <a:pt x="76398" y="2423"/>
                  </a:cubicBezTo>
                  <a:cubicBezTo>
                    <a:pt x="79222" y="2423"/>
                    <a:pt x="82468" y="2044"/>
                    <a:pt x="85307" y="615"/>
                  </a:cubicBezTo>
                  <a:lnTo>
                    <a:pt x="85307" y="512"/>
                  </a:lnTo>
                  <a:cubicBezTo>
                    <a:pt x="82468" y="1941"/>
                    <a:pt x="79222" y="2320"/>
                    <a:pt x="76398" y="2320"/>
                  </a:cubicBezTo>
                  <a:cubicBezTo>
                    <a:pt x="75596" y="2320"/>
                    <a:pt x="74828" y="2289"/>
                    <a:pt x="74113" y="2244"/>
                  </a:cubicBezTo>
                  <a:cubicBezTo>
                    <a:pt x="71632" y="2037"/>
                    <a:pt x="69254" y="1597"/>
                    <a:pt x="66901" y="1158"/>
                  </a:cubicBezTo>
                  <a:cubicBezTo>
                    <a:pt x="64626" y="744"/>
                    <a:pt x="62145" y="305"/>
                    <a:pt x="59792" y="98"/>
                  </a:cubicBezTo>
                  <a:cubicBezTo>
                    <a:pt x="58870" y="33"/>
                    <a:pt x="57941" y="1"/>
                    <a:pt x="57008" y="1"/>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6" name="Google Shape;926;p37"/>
            <p:cNvSpPr/>
            <p:nvPr/>
          </p:nvSpPr>
          <p:spPr>
            <a:xfrm>
              <a:off x="240700" y="1560300"/>
              <a:ext cx="2132675" cy="151250"/>
            </a:xfrm>
            <a:custGeom>
              <a:avLst/>
              <a:gdLst/>
              <a:ahLst/>
              <a:cxnLst/>
              <a:rect l="l" t="t" r="r" b="b"/>
              <a:pathLst>
                <a:path w="85307" h="6050" extrusionOk="0">
                  <a:moveTo>
                    <a:pt x="27630" y="0"/>
                  </a:moveTo>
                  <a:cubicBezTo>
                    <a:pt x="23164" y="0"/>
                    <a:pt x="18650" y="1289"/>
                    <a:pt x="14322" y="2578"/>
                  </a:cubicBezTo>
                  <a:cubicBezTo>
                    <a:pt x="13805" y="2681"/>
                    <a:pt x="13262" y="2785"/>
                    <a:pt x="12822" y="2992"/>
                  </a:cubicBezTo>
                  <a:cubicBezTo>
                    <a:pt x="9089" y="4020"/>
                    <a:pt x="5374" y="4894"/>
                    <a:pt x="1713" y="4894"/>
                  </a:cubicBezTo>
                  <a:cubicBezTo>
                    <a:pt x="1141" y="4894"/>
                    <a:pt x="570" y="4872"/>
                    <a:pt x="0" y="4827"/>
                  </a:cubicBezTo>
                  <a:lnTo>
                    <a:pt x="0" y="4930"/>
                  </a:lnTo>
                  <a:cubicBezTo>
                    <a:pt x="570" y="4976"/>
                    <a:pt x="1143" y="4997"/>
                    <a:pt x="1719" y="4997"/>
                  </a:cubicBezTo>
                  <a:cubicBezTo>
                    <a:pt x="5405" y="4997"/>
                    <a:pt x="9200" y="4123"/>
                    <a:pt x="12822" y="3095"/>
                  </a:cubicBezTo>
                  <a:cubicBezTo>
                    <a:pt x="13365" y="2888"/>
                    <a:pt x="13805" y="2785"/>
                    <a:pt x="14322" y="2681"/>
                  </a:cubicBezTo>
                  <a:cubicBezTo>
                    <a:pt x="18632" y="1398"/>
                    <a:pt x="23127" y="114"/>
                    <a:pt x="27575" y="114"/>
                  </a:cubicBezTo>
                  <a:cubicBezTo>
                    <a:pt x="29129" y="114"/>
                    <a:pt x="30677" y="271"/>
                    <a:pt x="32210" y="639"/>
                  </a:cubicBezTo>
                  <a:cubicBezTo>
                    <a:pt x="34149" y="1053"/>
                    <a:pt x="36088" y="1802"/>
                    <a:pt x="37923" y="2578"/>
                  </a:cubicBezTo>
                  <a:cubicBezTo>
                    <a:pt x="38879" y="2992"/>
                    <a:pt x="39965" y="3431"/>
                    <a:pt x="40947" y="3741"/>
                  </a:cubicBezTo>
                  <a:cubicBezTo>
                    <a:pt x="45277" y="5271"/>
                    <a:pt x="50060" y="6050"/>
                    <a:pt x="55408" y="6050"/>
                  </a:cubicBezTo>
                  <a:cubicBezTo>
                    <a:pt x="59096" y="6050"/>
                    <a:pt x="63052" y="5679"/>
                    <a:pt x="67315" y="4930"/>
                  </a:cubicBezTo>
                  <a:cubicBezTo>
                    <a:pt x="68090" y="4827"/>
                    <a:pt x="68840" y="4724"/>
                    <a:pt x="69693" y="4517"/>
                  </a:cubicBezTo>
                  <a:cubicBezTo>
                    <a:pt x="73199" y="3932"/>
                    <a:pt x="76761" y="3268"/>
                    <a:pt x="80206" y="3268"/>
                  </a:cubicBezTo>
                  <a:cubicBezTo>
                    <a:pt x="81944" y="3268"/>
                    <a:pt x="83651" y="3437"/>
                    <a:pt x="85307" y="3870"/>
                  </a:cubicBezTo>
                  <a:cubicBezTo>
                    <a:pt x="83594" y="3422"/>
                    <a:pt x="81814" y="3244"/>
                    <a:pt x="79998" y="3244"/>
                  </a:cubicBezTo>
                  <a:cubicBezTo>
                    <a:pt x="76578" y="3244"/>
                    <a:pt x="73034" y="3875"/>
                    <a:pt x="69590" y="4517"/>
                  </a:cubicBezTo>
                  <a:cubicBezTo>
                    <a:pt x="68840" y="4620"/>
                    <a:pt x="68090" y="4724"/>
                    <a:pt x="67315" y="4827"/>
                  </a:cubicBezTo>
                  <a:cubicBezTo>
                    <a:pt x="63052" y="5576"/>
                    <a:pt x="59096" y="5946"/>
                    <a:pt x="55408" y="5946"/>
                  </a:cubicBezTo>
                  <a:cubicBezTo>
                    <a:pt x="50060" y="5946"/>
                    <a:pt x="45277" y="5168"/>
                    <a:pt x="40947" y="3638"/>
                  </a:cubicBezTo>
                  <a:cubicBezTo>
                    <a:pt x="39965" y="3328"/>
                    <a:pt x="39009" y="2888"/>
                    <a:pt x="38026" y="2449"/>
                  </a:cubicBezTo>
                  <a:cubicBezTo>
                    <a:pt x="36088" y="1699"/>
                    <a:pt x="34149" y="949"/>
                    <a:pt x="32210" y="510"/>
                  </a:cubicBezTo>
                  <a:cubicBezTo>
                    <a:pt x="30695" y="153"/>
                    <a:pt x="29165" y="0"/>
                    <a:pt x="27630" y="0"/>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7" name="Google Shape;927;p37"/>
            <p:cNvSpPr/>
            <p:nvPr/>
          </p:nvSpPr>
          <p:spPr>
            <a:xfrm>
              <a:off x="240700" y="1613350"/>
              <a:ext cx="2132675" cy="245350"/>
            </a:xfrm>
            <a:custGeom>
              <a:avLst/>
              <a:gdLst/>
              <a:ahLst/>
              <a:cxnLst/>
              <a:rect l="l" t="t" r="r" b="b"/>
              <a:pathLst>
                <a:path w="85307" h="9814" extrusionOk="0">
                  <a:moveTo>
                    <a:pt x="79490" y="6040"/>
                  </a:moveTo>
                  <a:cubicBezTo>
                    <a:pt x="79930" y="6143"/>
                    <a:pt x="80240" y="6272"/>
                    <a:pt x="80576" y="6376"/>
                  </a:cubicBezTo>
                  <a:cubicBezTo>
                    <a:pt x="81762" y="6703"/>
                    <a:pt x="83028" y="6981"/>
                    <a:pt x="84247" y="6981"/>
                  </a:cubicBezTo>
                  <a:cubicBezTo>
                    <a:pt x="84570" y="6981"/>
                    <a:pt x="84890" y="6962"/>
                    <a:pt x="85203" y="6919"/>
                  </a:cubicBezTo>
                  <a:lnTo>
                    <a:pt x="85307" y="6919"/>
                  </a:lnTo>
                  <a:lnTo>
                    <a:pt x="85307" y="6789"/>
                  </a:lnTo>
                  <a:lnTo>
                    <a:pt x="85203" y="6789"/>
                  </a:lnTo>
                  <a:cubicBezTo>
                    <a:pt x="84863" y="6842"/>
                    <a:pt x="84522" y="6866"/>
                    <a:pt x="84180" y="6866"/>
                  </a:cubicBezTo>
                  <a:cubicBezTo>
                    <a:pt x="83014" y="6866"/>
                    <a:pt x="81839" y="6592"/>
                    <a:pt x="80679" y="6272"/>
                  </a:cubicBezTo>
                  <a:cubicBezTo>
                    <a:pt x="80240" y="6143"/>
                    <a:pt x="79930" y="6040"/>
                    <a:pt x="79490" y="6040"/>
                  </a:cubicBezTo>
                  <a:close/>
                  <a:moveTo>
                    <a:pt x="26581" y="1"/>
                  </a:moveTo>
                  <a:cubicBezTo>
                    <a:pt x="25881" y="1"/>
                    <a:pt x="25168" y="67"/>
                    <a:pt x="24455" y="223"/>
                  </a:cubicBezTo>
                  <a:cubicBezTo>
                    <a:pt x="22206" y="766"/>
                    <a:pt x="20370" y="2265"/>
                    <a:pt x="18535" y="3687"/>
                  </a:cubicBezTo>
                  <a:cubicBezTo>
                    <a:pt x="17889" y="4101"/>
                    <a:pt x="17346" y="4540"/>
                    <a:pt x="16803" y="4980"/>
                  </a:cubicBezTo>
                  <a:cubicBezTo>
                    <a:pt x="17346" y="4644"/>
                    <a:pt x="17992" y="4204"/>
                    <a:pt x="18535" y="3791"/>
                  </a:cubicBezTo>
                  <a:cubicBezTo>
                    <a:pt x="20370" y="2395"/>
                    <a:pt x="22309" y="870"/>
                    <a:pt x="24455" y="327"/>
                  </a:cubicBezTo>
                  <a:cubicBezTo>
                    <a:pt x="25164" y="179"/>
                    <a:pt x="25873" y="116"/>
                    <a:pt x="26569" y="116"/>
                  </a:cubicBezTo>
                  <a:cubicBezTo>
                    <a:pt x="28310" y="116"/>
                    <a:pt x="29972" y="511"/>
                    <a:pt x="31357" y="973"/>
                  </a:cubicBezTo>
                  <a:cubicBezTo>
                    <a:pt x="34356" y="1852"/>
                    <a:pt x="37277" y="3248"/>
                    <a:pt x="40172" y="4540"/>
                  </a:cubicBezTo>
                  <a:cubicBezTo>
                    <a:pt x="41800" y="5290"/>
                    <a:pt x="43403" y="6040"/>
                    <a:pt x="45135" y="6686"/>
                  </a:cubicBezTo>
                  <a:cubicBezTo>
                    <a:pt x="49435" y="8476"/>
                    <a:pt x="53120" y="9343"/>
                    <a:pt x="56476" y="9343"/>
                  </a:cubicBezTo>
                  <a:cubicBezTo>
                    <a:pt x="57579" y="9343"/>
                    <a:pt x="58647" y="9250"/>
                    <a:pt x="59689" y="9064"/>
                  </a:cubicBezTo>
                  <a:cubicBezTo>
                    <a:pt x="61498" y="8728"/>
                    <a:pt x="63230" y="8082"/>
                    <a:pt x="64962" y="7436"/>
                  </a:cubicBezTo>
                  <a:cubicBezTo>
                    <a:pt x="66152" y="7022"/>
                    <a:pt x="67444" y="6582"/>
                    <a:pt x="68737" y="6272"/>
                  </a:cubicBezTo>
                  <a:cubicBezTo>
                    <a:pt x="70627" y="5748"/>
                    <a:pt x="72554" y="5504"/>
                    <a:pt x="74478" y="5504"/>
                  </a:cubicBezTo>
                  <a:cubicBezTo>
                    <a:pt x="76160" y="5504"/>
                    <a:pt x="77839" y="5690"/>
                    <a:pt x="79490" y="6040"/>
                  </a:cubicBezTo>
                  <a:cubicBezTo>
                    <a:pt x="77770" y="5625"/>
                    <a:pt x="75995" y="5412"/>
                    <a:pt x="74230" y="5412"/>
                  </a:cubicBezTo>
                  <a:cubicBezTo>
                    <a:pt x="72362" y="5412"/>
                    <a:pt x="70505" y="5651"/>
                    <a:pt x="68737" y="6143"/>
                  </a:cubicBezTo>
                  <a:cubicBezTo>
                    <a:pt x="67444" y="6479"/>
                    <a:pt x="66152" y="6919"/>
                    <a:pt x="64859" y="7436"/>
                  </a:cubicBezTo>
                  <a:cubicBezTo>
                    <a:pt x="63230" y="7978"/>
                    <a:pt x="61395" y="8625"/>
                    <a:pt x="59689" y="8961"/>
                  </a:cubicBezTo>
                  <a:cubicBezTo>
                    <a:pt x="58647" y="9146"/>
                    <a:pt x="57579" y="9240"/>
                    <a:pt x="56476" y="9240"/>
                  </a:cubicBezTo>
                  <a:cubicBezTo>
                    <a:pt x="53120" y="9240"/>
                    <a:pt x="49435" y="8372"/>
                    <a:pt x="45135" y="6582"/>
                  </a:cubicBezTo>
                  <a:cubicBezTo>
                    <a:pt x="43532" y="5936"/>
                    <a:pt x="41800" y="5187"/>
                    <a:pt x="40172" y="4437"/>
                  </a:cubicBezTo>
                  <a:cubicBezTo>
                    <a:pt x="37380" y="3144"/>
                    <a:pt x="34356" y="1748"/>
                    <a:pt x="31357" y="870"/>
                  </a:cubicBezTo>
                  <a:cubicBezTo>
                    <a:pt x="29975" y="409"/>
                    <a:pt x="28318" y="1"/>
                    <a:pt x="26581" y="1"/>
                  </a:cubicBezTo>
                  <a:close/>
                  <a:moveTo>
                    <a:pt x="16803" y="4980"/>
                  </a:moveTo>
                  <a:lnTo>
                    <a:pt x="16803" y="4980"/>
                  </a:lnTo>
                  <a:cubicBezTo>
                    <a:pt x="12267" y="8139"/>
                    <a:pt x="6879" y="9748"/>
                    <a:pt x="1443" y="9748"/>
                  </a:cubicBezTo>
                  <a:cubicBezTo>
                    <a:pt x="962" y="9748"/>
                    <a:pt x="481" y="9736"/>
                    <a:pt x="0" y="9710"/>
                  </a:cubicBezTo>
                  <a:lnTo>
                    <a:pt x="0" y="9814"/>
                  </a:lnTo>
                  <a:lnTo>
                    <a:pt x="1629" y="9814"/>
                  </a:lnTo>
                  <a:cubicBezTo>
                    <a:pt x="7006" y="9814"/>
                    <a:pt x="12383" y="8211"/>
                    <a:pt x="16803" y="4980"/>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28" name="Google Shape;928;p37"/>
          <p:cNvSpPr/>
          <p:nvPr/>
        </p:nvSpPr>
        <p:spPr>
          <a:xfrm flipH="1">
            <a:off x="3153081" y="675615"/>
            <a:ext cx="2667904" cy="559607"/>
          </a:xfrm>
          <a:custGeom>
            <a:avLst/>
            <a:gdLst/>
            <a:ahLst/>
            <a:cxnLst/>
            <a:rect l="l" t="t" r="r" b="b"/>
            <a:pathLst>
              <a:path w="20784" h="4360" extrusionOk="0">
                <a:moveTo>
                  <a:pt x="11974" y="1"/>
                </a:moveTo>
                <a:cubicBezTo>
                  <a:pt x="11023" y="1"/>
                  <a:pt x="10033" y="214"/>
                  <a:pt x="9151" y="585"/>
                </a:cubicBezTo>
                <a:cubicBezTo>
                  <a:pt x="7962" y="1231"/>
                  <a:pt x="6799" y="2084"/>
                  <a:pt x="5920" y="3273"/>
                </a:cubicBezTo>
                <a:cubicBezTo>
                  <a:pt x="5328" y="2682"/>
                  <a:pt x="4607" y="2348"/>
                  <a:pt x="3847" y="2348"/>
                </a:cubicBezTo>
                <a:cubicBezTo>
                  <a:pt x="3644" y="2348"/>
                  <a:pt x="3438" y="2371"/>
                  <a:pt x="3231" y="2420"/>
                </a:cubicBezTo>
                <a:cubicBezTo>
                  <a:pt x="2585" y="2524"/>
                  <a:pt x="1939" y="2834"/>
                  <a:pt x="1396" y="3170"/>
                </a:cubicBezTo>
                <a:cubicBezTo>
                  <a:pt x="853" y="3480"/>
                  <a:pt x="440" y="3920"/>
                  <a:pt x="0" y="4359"/>
                </a:cubicBezTo>
                <a:lnTo>
                  <a:pt x="20784" y="4359"/>
                </a:lnTo>
                <a:cubicBezTo>
                  <a:pt x="20680" y="3609"/>
                  <a:pt x="20034" y="2834"/>
                  <a:pt x="19285" y="2524"/>
                </a:cubicBezTo>
                <a:cubicBezTo>
                  <a:pt x="18984" y="2431"/>
                  <a:pt x="18676" y="2389"/>
                  <a:pt x="18370" y="2389"/>
                </a:cubicBezTo>
                <a:cubicBezTo>
                  <a:pt x="17567" y="2389"/>
                  <a:pt x="16774" y="2674"/>
                  <a:pt x="16157" y="3067"/>
                </a:cubicBezTo>
                <a:cubicBezTo>
                  <a:pt x="15846" y="1671"/>
                  <a:pt x="14657" y="585"/>
                  <a:pt x="13261" y="145"/>
                </a:cubicBezTo>
                <a:cubicBezTo>
                  <a:pt x="12851" y="47"/>
                  <a:pt x="12417" y="1"/>
                  <a:pt x="11974"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9" name="Google Shape;929;p37"/>
          <p:cNvSpPr/>
          <p:nvPr/>
        </p:nvSpPr>
        <p:spPr>
          <a:xfrm flipH="1">
            <a:off x="632748" y="1369767"/>
            <a:ext cx="1376077" cy="39625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0" name="Google Shape;930;p37"/>
          <p:cNvSpPr/>
          <p:nvPr/>
        </p:nvSpPr>
        <p:spPr>
          <a:xfrm flipH="1">
            <a:off x="2758077" y="2622400"/>
            <a:ext cx="1729849" cy="498123"/>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31" name="Google Shape;931;p37"/>
          <p:cNvGrpSpPr/>
          <p:nvPr/>
        </p:nvGrpSpPr>
        <p:grpSpPr>
          <a:xfrm flipH="1">
            <a:off x="9360565" y="5404496"/>
            <a:ext cx="2540223" cy="1450712"/>
            <a:chOff x="-3763673" y="2607529"/>
            <a:chExt cx="2515736" cy="1436728"/>
          </a:xfrm>
        </p:grpSpPr>
        <p:sp>
          <p:nvSpPr>
            <p:cNvPr id="932" name="Google Shape;932;p37"/>
            <p:cNvSpPr/>
            <p:nvPr/>
          </p:nvSpPr>
          <p:spPr>
            <a:xfrm rot="1123467">
              <a:off x="-3443702" y="3119945"/>
              <a:ext cx="555367" cy="829916"/>
            </a:xfrm>
            <a:custGeom>
              <a:avLst/>
              <a:gdLst/>
              <a:ahLst/>
              <a:cxnLst/>
              <a:rect l="l" t="t" r="r" b="b"/>
              <a:pathLst>
                <a:path w="4758" h="7110" extrusionOk="0">
                  <a:moveTo>
                    <a:pt x="440" y="1"/>
                  </a:moveTo>
                  <a:lnTo>
                    <a:pt x="1" y="337"/>
                  </a:lnTo>
                  <a:cubicBezTo>
                    <a:pt x="1733" y="2379"/>
                    <a:pt x="3232" y="4628"/>
                    <a:pt x="4318" y="7110"/>
                  </a:cubicBezTo>
                  <a:lnTo>
                    <a:pt x="4757" y="6903"/>
                  </a:lnTo>
                  <a:cubicBezTo>
                    <a:pt x="3671" y="4421"/>
                    <a:pt x="2172" y="2172"/>
                    <a:pt x="44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3" name="Google Shape;933;p37"/>
            <p:cNvSpPr/>
            <p:nvPr/>
          </p:nvSpPr>
          <p:spPr>
            <a:xfrm rot="1123467">
              <a:off x="-3697826" y="2708360"/>
              <a:ext cx="715277" cy="528181"/>
            </a:xfrm>
            <a:custGeom>
              <a:avLst/>
              <a:gdLst/>
              <a:ahLst/>
              <a:cxnLst/>
              <a:rect l="l" t="t" r="r" b="b"/>
              <a:pathLst>
                <a:path w="6128" h="4525" extrusionOk="0">
                  <a:moveTo>
                    <a:pt x="5274" y="1"/>
                  </a:moveTo>
                  <a:cubicBezTo>
                    <a:pt x="5042" y="104"/>
                    <a:pt x="4835" y="208"/>
                    <a:pt x="4731" y="311"/>
                  </a:cubicBezTo>
                  <a:cubicBezTo>
                    <a:pt x="4395" y="544"/>
                    <a:pt x="4292" y="854"/>
                    <a:pt x="4085" y="1190"/>
                  </a:cubicBezTo>
                  <a:cubicBezTo>
                    <a:pt x="4085" y="957"/>
                    <a:pt x="3982" y="751"/>
                    <a:pt x="3749" y="647"/>
                  </a:cubicBezTo>
                  <a:cubicBezTo>
                    <a:pt x="3646" y="440"/>
                    <a:pt x="3542" y="208"/>
                    <a:pt x="3335" y="104"/>
                  </a:cubicBezTo>
                  <a:cubicBezTo>
                    <a:pt x="3239" y="61"/>
                    <a:pt x="3129" y="36"/>
                    <a:pt x="3027" y="36"/>
                  </a:cubicBezTo>
                  <a:cubicBezTo>
                    <a:pt x="2881" y="36"/>
                    <a:pt x="2750" y="87"/>
                    <a:pt x="2689" y="208"/>
                  </a:cubicBezTo>
                  <a:cubicBezTo>
                    <a:pt x="2457" y="311"/>
                    <a:pt x="2457" y="440"/>
                    <a:pt x="2457" y="647"/>
                  </a:cubicBezTo>
                  <a:cubicBezTo>
                    <a:pt x="2353" y="957"/>
                    <a:pt x="2353" y="1293"/>
                    <a:pt x="2457" y="1604"/>
                  </a:cubicBezTo>
                  <a:cubicBezTo>
                    <a:pt x="2250" y="1293"/>
                    <a:pt x="1810" y="1190"/>
                    <a:pt x="1500" y="1087"/>
                  </a:cubicBezTo>
                  <a:cubicBezTo>
                    <a:pt x="1293" y="1087"/>
                    <a:pt x="957" y="1087"/>
                    <a:pt x="854" y="1293"/>
                  </a:cubicBezTo>
                  <a:cubicBezTo>
                    <a:pt x="647" y="1397"/>
                    <a:pt x="750" y="1733"/>
                    <a:pt x="750" y="1940"/>
                  </a:cubicBezTo>
                  <a:cubicBezTo>
                    <a:pt x="854" y="2146"/>
                    <a:pt x="957" y="2483"/>
                    <a:pt x="1061" y="2586"/>
                  </a:cubicBezTo>
                  <a:cubicBezTo>
                    <a:pt x="750" y="2586"/>
                    <a:pt x="311" y="2793"/>
                    <a:pt x="104" y="3129"/>
                  </a:cubicBezTo>
                  <a:cubicBezTo>
                    <a:pt x="1" y="3232"/>
                    <a:pt x="1" y="3439"/>
                    <a:pt x="1" y="3542"/>
                  </a:cubicBezTo>
                  <a:cubicBezTo>
                    <a:pt x="104" y="3775"/>
                    <a:pt x="311" y="3775"/>
                    <a:pt x="518" y="3775"/>
                  </a:cubicBezTo>
                  <a:lnTo>
                    <a:pt x="2896" y="3775"/>
                  </a:lnTo>
                  <a:cubicBezTo>
                    <a:pt x="3646" y="3878"/>
                    <a:pt x="4395" y="4085"/>
                    <a:pt x="5042" y="4525"/>
                  </a:cubicBezTo>
                  <a:cubicBezTo>
                    <a:pt x="5274" y="3336"/>
                    <a:pt x="5481" y="2250"/>
                    <a:pt x="5920" y="1190"/>
                  </a:cubicBezTo>
                  <a:cubicBezTo>
                    <a:pt x="6024" y="854"/>
                    <a:pt x="6127" y="544"/>
                    <a:pt x="5920" y="208"/>
                  </a:cubicBezTo>
                  <a:cubicBezTo>
                    <a:pt x="5817" y="104"/>
                    <a:pt x="5481" y="1"/>
                    <a:pt x="5274"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4" name="Google Shape;934;p37"/>
            <p:cNvSpPr/>
            <p:nvPr/>
          </p:nvSpPr>
          <p:spPr>
            <a:xfrm rot="1123467">
              <a:off x="-3331976" y="3119372"/>
              <a:ext cx="190141" cy="187227"/>
            </a:xfrm>
            <a:custGeom>
              <a:avLst/>
              <a:gdLst/>
              <a:ahLst/>
              <a:cxnLst/>
              <a:rect l="l" t="t" r="r" b="b"/>
              <a:pathLst>
                <a:path w="1629" h="1604" extrusionOk="0">
                  <a:moveTo>
                    <a:pt x="1629" y="1"/>
                  </a:moveTo>
                  <a:cubicBezTo>
                    <a:pt x="1422" y="1"/>
                    <a:pt x="1293" y="104"/>
                    <a:pt x="1189" y="208"/>
                  </a:cubicBezTo>
                  <a:cubicBezTo>
                    <a:pt x="1086" y="311"/>
                    <a:pt x="1086" y="311"/>
                    <a:pt x="982" y="414"/>
                  </a:cubicBezTo>
                  <a:lnTo>
                    <a:pt x="982" y="750"/>
                  </a:lnTo>
                  <a:cubicBezTo>
                    <a:pt x="776" y="647"/>
                    <a:pt x="646" y="647"/>
                    <a:pt x="440" y="647"/>
                  </a:cubicBezTo>
                  <a:cubicBezTo>
                    <a:pt x="336" y="647"/>
                    <a:pt x="129" y="750"/>
                    <a:pt x="0" y="854"/>
                  </a:cubicBezTo>
                  <a:cubicBezTo>
                    <a:pt x="543" y="1061"/>
                    <a:pt x="1086" y="1293"/>
                    <a:pt x="1525" y="1604"/>
                  </a:cubicBezTo>
                  <a:cubicBezTo>
                    <a:pt x="1525" y="1061"/>
                    <a:pt x="1422" y="544"/>
                    <a:pt x="1629" y="1"/>
                  </a:cubicBezTo>
                  <a:close/>
                </a:path>
              </a:pathLst>
            </a:custGeom>
            <a:solidFill>
              <a:srgbClr val="4F1F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5" name="Google Shape;935;p37"/>
            <p:cNvSpPr/>
            <p:nvPr/>
          </p:nvSpPr>
          <p:spPr>
            <a:xfrm rot="1123467">
              <a:off x="-3445145" y="3515586"/>
              <a:ext cx="452651" cy="350175"/>
            </a:xfrm>
            <a:custGeom>
              <a:avLst/>
              <a:gdLst/>
              <a:ahLst/>
              <a:cxnLst/>
              <a:rect l="l" t="t" r="r" b="b"/>
              <a:pathLst>
                <a:path w="3878" h="3000" extrusionOk="0">
                  <a:moveTo>
                    <a:pt x="0" y="1"/>
                  </a:moveTo>
                  <a:lnTo>
                    <a:pt x="0" y="1"/>
                  </a:lnTo>
                  <a:cubicBezTo>
                    <a:pt x="104" y="854"/>
                    <a:pt x="646" y="1707"/>
                    <a:pt x="1396" y="2250"/>
                  </a:cubicBezTo>
                  <a:cubicBezTo>
                    <a:pt x="2042" y="2689"/>
                    <a:pt x="3025" y="2999"/>
                    <a:pt x="3878" y="2999"/>
                  </a:cubicBezTo>
                  <a:cubicBezTo>
                    <a:pt x="3128" y="1500"/>
                    <a:pt x="1603" y="414"/>
                    <a:pt x="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6" name="Google Shape;936;p37"/>
            <p:cNvSpPr/>
            <p:nvPr/>
          </p:nvSpPr>
          <p:spPr>
            <a:xfrm rot="-1032839">
              <a:off x="-1976397" y="3286274"/>
              <a:ext cx="452644" cy="678993"/>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7" name="Google Shape;937;p37"/>
            <p:cNvSpPr/>
            <p:nvPr/>
          </p:nvSpPr>
          <p:spPr>
            <a:xfrm rot="-1032839">
              <a:off x="-1877897" y="2955400"/>
              <a:ext cx="579519" cy="428617"/>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8" name="Google Shape;938;p37"/>
            <p:cNvSpPr/>
            <p:nvPr/>
          </p:nvSpPr>
          <p:spPr>
            <a:xfrm rot="-1032839">
              <a:off x="-1759531" y="3294488"/>
              <a:ext cx="151037" cy="151043"/>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9" name="Google Shape;939;p37"/>
            <p:cNvSpPr/>
            <p:nvPr/>
          </p:nvSpPr>
          <p:spPr>
            <a:xfrm rot="-1032839">
              <a:off x="-1885745" y="3606969"/>
              <a:ext cx="365220" cy="289713"/>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0" name="Google Shape;940;p37"/>
            <p:cNvSpPr/>
            <p:nvPr/>
          </p:nvSpPr>
          <p:spPr>
            <a:xfrm>
              <a:off x="-3714225" y="3650887"/>
              <a:ext cx="1599215" cy="393363"/>
            </a:xfrm>
            <a:custGeom>
              <a:avLst/>
              <a:gdLst/>
              <a:ahLst/>
              <a:cxnLst/>
              <a:rect l="l" t="t" r="r" b="b"/>
              <a:pathLst>
                <a:path w="13701" h="3370" extrusionOk="0">
                  <a:moveTo>
                    <a:pt x="7414" y="0"/>
                  </a:moveTo>
                  <a:cubicBezTo>
                    <a:pt x="7278" y="0"/>
                    <a:pt x="7141" y="12"/>
                    <a:pt x="7006" y="35"/>
                  </a:cubicBezTo>
                  <a:cubicBezTo>
                    <a:pt x="5713" y="138"/>
                    <a:pt x="4653" y="1198"/>
                    <a:pt x="3878" y="2387"/>
                  </a:cubicBezTo>
                  <a:cubicBezTo>
                    <a:pt x="3394" y="2187"/>
                    <a:pt x="2910" y="2073"/>
                    <a:pt x="2426" y="2073"/>
                  </a:cubicBezTo>
                  <a:cubicBezTo>
                    <a:pt x="2160" y="2073"/>
                    <a:pt x="1894" y="2107"/>
                    <a:pt x="1629" y="2181"/>
                  </a:cubicBezTo>
                  <a:cubicBezTo>
                    <a:pt x="983" y="2387"/>
                    <a:pt x="440" y="2827"/>
                    <a:pt x="0" y="3370"/>
                  </a:cubicBezTo>
                  <a:lnTo>
                    <a:pt x="13701" y="3370"/>
                  </a:lnTo>
                  <a:cubicBezTo>
                    <a:pt x="13468" y="3034"/>
                    <a:pt x="13055" y="2723"/>
                    <a:pt x="12719" y="2491"/>
                  </a:cubicBezTo>
                  <a:cubicBezTo>
                    <a:pt x="12408" y="2387"/>
                    <a:pt x="12072" y="2284"/>
                    <a:pt x="11866" y="2181"/>
                  </a:cubicBezTo>
                  <a:cubicBezTo>
                    <a:pt x="11530" y="2181"/>
                    <a:pt x="11219" y="2181"/>
                    <a:pt x="10883" y="2284"/>
                  </a:cubicBezTo>
                  <a:cubicBezTo>
                    <a:pt x="10676" y="2284"/>
                    <a:pt x="10470" y="2387"/>
                    <a:pt x="10134" y="2491"/>
                  </a:cubicBezTo>
                  <a:cubicBezTo>
                    <a:pt x="10030" y="1741"/>
                    <a:pt x="9694" y="1095"/>
                    <a:pt x="9177" y="681"/>
                  </a:cubicBezTo>
                  <a:cubicBezTo>
                    <a:pt x="8648" y="237"/>
                    <a:pt x="8032" y="0"/>
                    <a:pt x="7414"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1" name="Google Shape;941;p37"/>
            <p:cNvSpPr/>
            <p:nvPr/>
          </p:nvSpPr>
          <p:spPr>
            <a:xfrm>
              <a:off x="-2190501" y="3873021"/>
              <a:ext cx="739437" cy="171236"/>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0448429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942"/>
        <p:cNvGrpSpPr/>
        <p:nvPr/>
      </p:nvGrpSpPr>
      <p:grpSpPr>
        <a:xfrm>
          <a:off x="0" y="0"/>
          <a:ext cx="0" cy="0"/>
          <a:chOff x="0" y="0"/>
          <a:chExt cx="0" cy="0"/>
        </a:xfrm>
      </p:grpSpPr>
      <p:grpSp>
        <p:nvGrpSpPr>
          <p:cNvPr id="943" name="Google Shape;943;p38"/>
          <p:cNvGrpSpPr/>
          <p:nvPr/>
        </p:nvGrpSpPr>
        <p:grpSpPr>
          <a:xfrm>
            <a:off x="-25" y="1057919"/>
            <a:ext cx="12192076" cy="4727221"/>
            <a:chOff x="240700" y="2458750"/>
            <a:chExt cx="2132675" cy="826900"/>
          </a:xfrm>
        </p:grpSpPr>
        <p:sp>
          <p:nvSpPr>
            <p:cNvPr id="944" name="Google Shape;944;p38"/>
            <p:cNvSpPr/>
            <p:nvPr/>
          </p:nvSpPr>
          <p:spPr>
            <a:xfrm>
              <a:off x="240700" y="2761575"/>
              <a:ext cx="2132675" cy="151100"/>
            </a:xfrm>
            <a:custGeom>
              <a:avLst/>
              <a:gdLst/>
              <a:ahLst/>
              <a:cxnLst/>
              <a:rect l="l" t="t" r="r" b="b"/>
              <a:pathLst>
                <a:path w="85307" h="6044" extrusionOk="0">
                  <a:moveTo>
                    <a:pt x="29610" y="1"/>
                  </a:moveTo>
                  <a:cubicBezTo>
                    <a:pt x="24915" y="1"/>
                    <a:pt x="20179" y="1272"/>
                    <a:pt x="15614" y="2557"/>
                  </a:cubicBezTo>
                  <a:cubicBezTo>
                    <a:pt x="15097" y="2660"/>
                    <a:pt x="14554" y="2764"/>
                    <a:pt x="14011" y="2996"/>
                  </a:cubicBezTo>
                  <a:cubicBezTo>
                    <a:pt x="10010" y="4002"/>
                    <a:pt x="5836" y="4873"/>
                    <a:pt x="1854" y="4873"/>
                  </a:cubicBezTo>
                  <a:cubicBezTo>
                    <a:pt x="1231" y="4873"/>
                    <a:pt x="613" y="4851"/>
                    <a:pt x="0" y="4806"/>
                  </a:cubicBezTo>
                  <a:lnTo>
                    <a:pt x="0" y="4935"/>
                  </a:lnTo>
                  <a:cubicBezTo>
                    <a:pt x="585" y="4975"/>
                    <a:pt x="1176" y="4994"/>
                    <a:pt x="1770" y="4994"/>
                  </a:cubicBezTo>
                  <a:cubicBezTo>
                    <a:pt x="5777" y="4994"/>
                    <a:pt x="9982" y="4135"/>
                    <a:pt x="14011" y="3100"/>
                  </a:cubicBezTo>
                  <a:cubicBezTo>
                    <a:pt x="14554" y="2867"/>
                    <a:pt x="15097" y="2764"/>
                    <a:pt x="15614" y="2660"/>
                  </a:cubicBezTo>
                  <a:cubicBezTo>
                    <a:pt x="20335" y="1353"/>
                    <a:pt x="25115" y="61"/>
                    <a:pt x="29864" y="61"/>
                  </a:cubicBezTo>
                  <a:cubicBezTo>
                    <a:pt x="31409" y="61"/>
                    <a:pt x="32950" y="198"/>
                    <a:pt x="34485" y="515"/>
                  </a:cubicBezTo>
                  <a:cubicBezTo>
                    <a:pt x="32871" y="155"/>
                    <a:pt x="31243" y="1"/>
                    <a:pt x="29610" y="1"/>
                  </a:cubicBezTo>
                  <a:close/>
                  <a:moveTo>
                    <a:pt x="34485" y="515"/>
                  </a:moveTo>
                  <a:lnTo>
                    <a:pt x="34485" y="515"/>
                  </a:lnTo>
                  <a:cubicBezTo>
                    <a:pt x="36527" y="1058"/>
                    <a:pt x="38569" y="1807"/>
                    <a:pt x="40508" y="2557"/>
                  </a:cubicBezTo>
                  <a:cubicBezTo>
                    <a:pt x="41594" y="2996"/>
                    <a:pt x="42654" y="3410"/>
                    <a:pt x="43636" y="3746"/>
                  </a:cubicBezTo>
                  <a:cubicBezTo>
                    <a:pt x="48220" y="5274"/>
                    <a:pt x="53255" y="6043"/>
                    <a:pt x="58897" y="6043"/>
                  </a:cubicBezTo>
                  <a:cubicBezTo>
                    <a:pt x="62800" y="6043"/>
                    <a:pt x="66994" y="5675"/>
                    <a:pt x="71528" y="4935"/>
                  </a:cubicBezTo>
                  <a:cubicBezTo>
                    <a:pt x="72278" y="4806"/>
                    <a:pt x="73131" y="4702"/>
                    <a:pt x="74010" y="4496"/>
                  </a:cubicBezTo>
                  <a:cubicBezTo>
                    <a:pt x="77514" y="3896"/>
                    <a:pt x="81108" y="3296"/>
                    <a:pt x="84521" y="3296"/>
                  </a:cubicBezTo>
                  <a:cubicBezTo>
                    <a:pt x="84784" y="3296"/>
                    <a:pt x="85046" y="3299"/>
                    <a:pt x="85307" y="3307"/>
                  </a:cubicBezTo>
                  <a:lnTo>
                    <a:pt x="85307" y="3203"/>
                  </a:lnTo>
                  <a:cubicBezTo>
                    <a:pt x="85037" y="3196"/>
                    <a:pt x="84767" y="3192"/>
                    <a:pt x="84497" y="3192"/>
                  </a:cubicBezTo>
                  <a:cubicBezTo>
                    <a:pt x="80996" y="3192"/>
                    <a:pt x="77514" y="3792"/>
                    <a:pt x="74010" y="4392"/>
                  </a:cubicBezTo>
                  <a:cubicBezTo>
                    <a:pt x="73131" y="4599"/>
                    <a:pt x="72278" y="4702"/>
                    <a:pt x="71528" y="4806"/>
                  </a:cubicBezTo>
                  <a:cubicBezTo>
                    <a:pt x="66971" y="5560"/>
                    <a:pt x="62758" y="5935"/>
                    <a:pt x="58846" y="5935"/>
                  </a:cubicBezTo>
                  <a:cubicBezTo>
                    <a:pt x="53238" y="5935"/>
                    <a:pt x="48246" y="5165"/>
                    <a:pt x="43739" y="3643"/>
                  </a:cubicBezTo>
                  <a:cubicBezTo>
                    <a:pt x="42654" y="3307"/>
                    <a:pt x="41594" y="2867"/>
                    <a:pt x="40611" y="2454"/>
                  </a:cubicBezTo>
                  <a:cubicBezTo>
                    <a:pt x="38569" y="1704"/>
                    <a:pt x="36527" y="928"/>
                    <a:pt x="34485" y="515"/>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5" name="Google Shape;945;p38"/>
            <p:cNvSpPr/>
            <p:nvPr/>
          </p:nvSpPr>
          <p:spPr>
            <a:xfrm>
              <a:off x="240700" y="2868067"/>
              <a:ext cx="2132675" cy="244700"/>
            </a:xfrm>
            <a:custGeom>
              <a:avLst/>
              <a:gdLst/>
              <a:ahLst/>
              <a:cxnLst/>
              <a:rect l="l" t="t" r="r" b="b"/>
              <a:pathLst>
                <a:path w="85307" h="9788" extrusionOk="0">
                  <a:moveTo>
                    <a:pt x="20034" y="3661"/>
                  </a:moveTo>
                  <a:lnTo>
                    <a:pt x="20034" y="3661"/>
                  </a:lnTo>
                  <a:cubicBezTo>
                    <a:pt x="19388" y="4101"/>
                    <a:pt x="18845" y="4514"/>
                    <a:pt x="18199" y="4954"/>
                  </a:cubicBezTo>
                  <a:cubicBezTo>
                    <a:pt x="18845" y="4618"/>
                    <a:pt x="19492" y="4101"/>
                    <a:pt x="20034" y="3661"/>
                  </a:cubicBezTo>
                  <a:close/>
                  <a:moveTo>
                    <a:pt x="28564" y="1"/>
                  </a:moveTo>
                  <a:cubicBezTo>
                    <a:pt x="27837" y="1"/>
                    <a:pt x="27107" y="67"/>
                    <a:pt x="26394" y="223"/>
                  </a:cubicBezTo>
                  <a:cubicBezTo>
                    <a:pt x="23912" y="740"/>
                    <a:pt x="21973" y="2265"/>
                    <a:pt x="20034" y="3661"/>
                  </a:cubicBezTo>
                  <a:cubicBezTo>
                    <a:pt x="21973" y="2265"/>
                    <a:pt x="24015" y="869"/>
                    <a:pt x="26394" y="327"/>
                  </a:cubicBezTo>
                  <a:cubicBezTo>
                    <a:pt x="27107" y="171"/>
                    <a:pt x="27837" y="104"/>
                    <a:pt x="28561" y="104"/>
                  </a:cubicBezTo>
                  <a:cubicBezTo>
                    <a:pt x="30358" y="104"/>
                    <a:pt x="32121" y="512"/>
                    <a:pt x="33502" y="973"/>
                  </a:cubicBezTo>
                  <a:cubicBezTo>
                    <a:pt x="36734" y="1826"/>
                    <a:pt x="39862" y="3222"/>
                    <a:pt x="42886" y="4514"/>
                  </a:cubicBezTo>
                  <a:cubicBezTo>
                    <a:pt x="44592" y="5264"/>
                    <a:pt x="46324" y="6039"/>
                    <a:pt x="48056" y="6686"/>
                  </a:cubicBezTo>
                  <a:cubicBezTo>
                    <a:pt x="52664" y="8455"/>
                    <a:pt x="56555" y="9318"/>
                    <a:pt x="60071" y="9318"/>
                  </a:cubicBezTo>
                  <a:cubicBezTo>
                    <a:pt x="61230" y="9318"/>
                    <a:pt x="62348" y="9224"/>
                    <a:pt x="63437" y="9038"/>
                  </a:cubicBezTo>
                  <a:cubicBezTo>
                    <a:pt x="65376" y="8728"/>
                    <a:pt x="67211" y="8082"/>
                    <a:pt x="68943" y="7435"/>
                  </a:cubicBezTo>
                  <a:cubicBezTo>
                    <a:pt x="70236" y="6996"/>
                    <a:pt x="71632" y="6556"/>
                    <a:pt x="73028" y="6246"/>
                  </a:cubicBezTo>
                  <a:cubicBezTo>
                    <a:pt x="74971" y="5726"/>
                    <a:pt x="77002" y="5481"/>
                    <a:pt x="79028" y="5481"/>
                  </a:cubicBezTo>
                  <a:cubicBezTo>
                    <a:pt x="80827" y="5481"/>
                    <a:pt x="82623" y="5675"/>
                    <a:pt x="84350" y="6039"/>
                  </a:cubicBezTo>
                  <a:cubicBezTo>
                    <a:pt x="84660" y="6143"/>
                    <a:pt x="84996" y="6246"/>
                    <a:pt x="85307" y="6246"/>
                  </a:cubicBezTo>
                  <a:lnTo>
                    <a:pt x="85307" y="6143"/>
                  </a:lnTo>
                  <a:cubicBezTo>
                    <a:pt x="84996" y="6143"/>
                    <a:pt x="84660" y="6039"/>
                    <a:pt x="84350" y="5910"/>
                  </a:cubicBezTo>
                  <a:cubicBezTo>
                    <a:pt x="82639" y="5561"/>
                    <a:pt x="80860" y="5374"/>
                    <a:pt x="79066" y="5374"/>
                  </a:cubicBezTo>
                  <a:cubicBezTo>
                    <a:pt x="77012" y="5374"/>
                    <a:pt x="74939" y="5619"/>
                    <a:pt x="72924" y="6143"/>
                  </a:cubicBezTo>
                  <a:cubicBezTo>
                    <a:pt x="71632" y="6453"/>
                    <a:pt x="70236" y="6892"/>
                    <a:pt x="68943" y="7332"/>
                  </a:cubicBezTo>
                  <a:cubicBezTo>
                    <a:pt x="67108" y="7978"/>
                    <a:pt x="65273" y="8624"/>
                    <a:pt x="63437" y="8935"/>
                  </a:cubicBezTo>
                  <a:cubicBezTo>
                    <a:pt x="62350" y="9120"/>
                    <a:pt x="61235" y="9214"/>
                    <a:pt x="60080" y="9214"/>
                  </a:cubicBezTo>
                  <a:cubicBezTo>
                    <a:pt x="56567" y="9214"/>
                    <a:pt x="52693" y="8346"/>
                    <a:pt x="48160" y="6556"/>
                  </a:cubicBezTo>
                  <a:cubicBezTo>
                    <a:pt x="46324" y="5910"/>
                    <a:pt x="44592" y="5161"/>
                    <a:pt x="42886" y="4411"/>
                  </a:cubicBezTo>
                  <a:cubicBezTo>
                    <a:pt x="39965" y="3118"/>
                    <a:pt x="36837" y="1722"/>
                    <a:pt x="33606" y="869"/>
                  </a:cubicBezTo>
                  <a:cubicBezTo>
                    <a:pt x="32151" y="409"/>
                    <a:pt x="30367" y="1"/>
                    <a:pt x="28564" y="1"/>
                  </a:cubicBezTo>
                  <a:close/>
                  <a:moveTo>
                    <a:pt x="18199" y="4954"/>
                  </a:moveTo>
                  <a:lnTo>
                    <a:pt x="18199" y="4954"/>
                  </a:lnTo>
                  <a:cubicBezTo>
                    <a:pt x="13564" y="7975"/>
                    <a:pt x="7932" y="9679"/>
                    <a:pt x="2318" y="9679"/>
                  </a:cubicBezTo>
                  <a:cubicBezTo>
                    <a:pt x="1544" y="9679"/>
                    <a:pt x="771" y="9647"/>
                    <a:pt x="0" y="9581"/>
                  </a:cubicBezTo>
                  <a:lnTo>
                    <a:pt x="0" y="9684"/>
                  </a:lnTo>
                  <a:cubicBezTo>
                    <a:pt x="750" y="9788"/>
                    <a:pt x="1526" y="9788"/>
                    <a:pt x="2172" y="9788"/>
                  </a:cubicBezTo>
                  <a:cubicBezTo>
                    <a:pt x="7859" y="9788"/>
                    <a:pt x="13572" y="8185"/>
                    <a:pt x="18199" y="4954"/>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6" name="Google Shape;946;p38"/>
            <p:cNvSpPr/>
            <p:nvPr/>
          </p:nvSpPr>
          <p:spPr>
            <a:xfrm rot="10800000">
              <a:off x="240700" y="3136825"/>
              <a:ext cx="2132675" cy="148825"/>
            </a:xfrm>
            <a:custGeom>
              <a:avLst/>
              <a:gdLst/>
              <a:ahLst/>
              <a:cxnLst/>
              <a:rect l="l" t="t" r="r" b="b"/>
              <a:pathLst>
                <a:path w="85307" h="5953" extrusionOk="0">
                  <a:moveTo>
                    <a:pt x="85307" y="575"/>
                  </a:moveTo>
                  <a:cubicBezTo>
                    <a:pt x="82468" y="2005"/>
                    <a:pt x="79222" y="2384"/>
                    <a:pt x="76398" y="2384"/>
                  </a:cubicBezTo>
                  <a:cubicBezTo>
                    <a:pt x="75596" y="2384"/>
                    <a:pt x="74828" y="2353"/>
                    <a:pt x="74113" y="2307"/>
                  </a:cubicBezTo>
                  <a:lnTo>
                    <a:pt x="74113" y="2307"/>
                  </a:lnTo>
                  <a:cubicBezTo>
                    <a:pt x="74966" y="2389"/>
                    <a:pt x="75895" y="2442"/>
                    <a:pt x="76867" y="2442"/>
                  </a:cubicBezTo>
                  <a:cubicBezTo>
                    <a:pt x="79577" y="2442"/>
                    <a:pt x="82624" y="2030"/>
                    <a:pt x="85307" y="679"/>
                  </a:cubicBezTo>
                  <a:lnTo>
                    <a:pt x="85307" y="575"/>
                  </a:lnTo>
                  <a:close/>
                  <a:moveTo>
                    <a:pt x="56649" y="1"/>
                  </a:moveTo>
                  <a:cubicBezTo>
                    <a:pt x="52890" y="1"/>
                    <a:pt x="49086" y="571"/>
                    <a:pt x="45471" y="1661"/>
                  </a:cubicBezTo>
                  <a:cubicBezTo>
                    <a:pt x="44489" y="1971"/>
                    <a:pt x="43636" y="2307"/>
                    <a:pt x="42757" y="2514"/>
                  </a:cubicBezTo>
                  <a:cubicBezTo>
                    <a:pt x="41051" y="3161"/>
                    <a:pt x="39422" y="3703"/>
                    <a:pt x="37716" y="4014"/>
                  </a:cubicBezTo>
                  <a:cubicBezTo>
                    <a:pt x="36577" y="4257"/>
                    <a:pt x="35471" y="4379"/>
                    <a:pt x="34424" y="4379"/>
                  </a:cubicBezTo>
                  <a:cubicBezTo>
                    <a:pt x="32691" y="4379"/>
                    <a:pt x="31121" y="4044"/>
                    <a:pt x="29832" y="3367"/>
                  </a:cubicBezTo>
                  <a:cubicBezTo>
                    <a:pt x="29185" y="3161"/>
                    <a:pt x="28668" y="2721"/>
                    <a:pt x="28126" y="2411"/>
                  </a:cubicBezTo>
                  <a:cubicBezTo>
                    <a:pt x="27376" y="1868"/>
                    <a:pt x="26497" y="1222"/>
                    <a:pt x="25541" y="1015"/>
                  </a:cubicBezTo>
                  <a:cubicBezTo>
                    <a:pt x="24916" y="803"/>
                    <a:pt x="24291" y="711"/>
                    <a:pt x="23666" y="711"/>
                  </a:cubicBezTo>
                  <a:cubicBezTo>
                    <a:pt x="21706" y="711"/>
                    <a:pt x="19746" y="1613"/>
                    <a:pt x="17785" y="2514"/>
                  </a:cubicBezTo>
                  <a:cubicBezTo>
                    <a:pt x="17449" y="2618"/>
                    <a:pt x="17243" y="2850"/>
                    <a:pt x="16907" y="2954"/>
                  </a:cubicBezTo>
                  <a:cubicBezTo>
                    <a:pt x="13675" y="4350"/>
                    <a:pt x="10237" y="5306"/>
                    <a:pt x="6696" y="5746"/>
                  </a:cubicBezTo>
                  <a:cubicBezTo>
                    <a:pt x="5726" y="5877"/>
                    <a:pt x="4788" y="5937"/>
                    <a:pt x="3889" y="5937"/>
                  </a:cubicBezTo>
                  <a:cubicBezTo>
                    <a:pt x="2487" y="5937"/>
                    <a:pt x="1181" y="5791"/>
                    <a:pt x="0" y="5539"/>
                  </a:cubicBezTo>
                  <a:lnTo>
                    <a:pt x="0" y="5642"/>
                  </a:lnTo>
                  <a:cubicBezTo>
                    <a:pt x="1190" y="5849"/>
                    <a:pt x="2379" y="5952"/>
                    <a:pt x="3775" y="5952"/>
                  </a:cubicBezTo>
                  <a:cubicBezTo>
                    <a:pt x="4757" y="5952"/>
                    <a:pt x="5713" y="5952"/>
                    <a:pt x="6696" y="5849"/>
                  </a:cubicBezTo>
                  <a:cubicBezTo>
                    <a:pt x="10237" y="5435"/>
                    <a:pt x="13675" y="4453"/>
                    <a:pt x="16907" y="3057"/>
                  </a:cubicBezTo>
                  <a:cubicBezTo>
                    <a:pt x="17243" y="2850"/>
                    <a:pt x="17553" y="2721"/>
                    <a:pt x="17785" y="2618"/>
                  </a:cubicBezTo>
                  <a:cubicBezTo>
                    <a:pt x="19802" y="1690"/>
                    <a:pt x="21819" y="778"/>
                    <a:pt x="23787" y="778"/>
                  </a:cubicBezTo>
                  <a:cubicBezTo>
                    <a:pt x="24341" y="778"/>
                    <a:pt x="24892" y="850"/>
                    <a:pt x="25437" y="1015"/>
                  </a:cubicBezTo>
                  <a:cubicBezTo>
                    <a:pt x="26394" y="1325"/>
                    <a:pt x="27247" y="1868"/>
                    <a:pt x="28126" y="2514"/>
                  </a:cubicBezTo>
                  <a:lnTo>
                    <a:pt x="29728" y="3497"/>
                  </a:lnTo>
                  <a:cubicBezTo>
                    <a:pt x="31093" y="4162"/>
                    <a:pt x="32702" y="4502"/>
                    <a:pt x="34460" y="4502"/>
                  </a:cubicBezTo>
                  <a:cubicBezTo>
                    <a:pt x="35500" y="4502"/>
                    <a:pt x="36592" y="4383"/>
                    <a:pt x="37716" y="4143"/>
                  </a:cubicBezTo>
                  <a:cubicBezTo>
                    <a:pt x="39422" y="3807"/>
                    <a:pt x="41154" y="3264"/>
                    <a:pt x="42757" y="2618"/>
                  </a:cubicBezTo>
                  <a:cubicBezTo>
                    <a:pt x="43636" y="2307"/>
                    <a:pt x="44592" y="2075"/>
                    <a:pt x="45471" y="1765"/>
                  </a:cubicBezTo>
                  <a:cubicBezTo>
                    <a:pt x="49048" y="686"/>
                    <a:pt x="52809" y="116"/>
                    <a:pt x="56530" y="116"/>
                  </a:cubicBezTo>
                  <a:cubicBezTo>
                    <a:pt x="57623" y="116"/>
                    <a:pt x="58712" y="165"/>
                    <a:pt x="59792" y="265"/>
                  </a:cubicBezTo>
                  <a:cubicBezTo>
                    <a:pt x="62145" y="472"/>
                    <a:pt x="64523" y="912"/>
                    <a:pt x="66901" y="1325"/>
                  </a:cubicBezTo>
                  <a:cubicBezTo>
                    <a:pt x="69254" y="1765"/>
                    <a:pt x="71632" y="2204"/>
                    <a:pt x="74113" y="2307"/>
                  </a:cubicBezTo>
                  <a:cubicBezTo>
                    <a:pt x="71632" y="2075"/>
                    <a:pt x="69254" y="1661"/>
                    <a:pt x="66901" y="1222"/>
                  </a:cubicBezTo>
                  <a:cubicBezTo>
                    <a:pt x="64626" y="782"/>
                    <a:pt x="62145" y="369"/>
                    <a:pt x="59792" y="136"/>
                  </a:cubicBezTo>
                  <a:cubicBezTo>
                    <a:pt x="58752" y="46"/>
                    <a:pt x="57702" y="1"/>
                    <a:pt x="5664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7" name="Google Shape;947;p38"/>
            <p:cNvSpPr/>
            <p:nvPr/>
          </p:nvSpPr>
          <p:spPr>
            <a:xfrm>
              <a:off x="240700" y="2458750"/>
              <a:ext cx="2132675" cy="149800"/>
            </a:xfrm>
            <a:custGeom>
              <a:avLst/>
              <a:gdLst/>
              <a:ahLst/>
              <a:cxnLst/>
              <a:rect l="l" t="t" r="r" b="b"/>
              <a:pathLst>
                <a:path w="85307" h="5992" extrusionOk="0">
                  <a:moveTo>
                    <a:pt x="80044" y="3167"/>
                  </a:moveTo>
                  <a:cubicBezTo>
                    <a:pt x="76610" y="3167"/>
                    <a:pt x="73050" y="3806"/>
                    <a:pt x="69590" y="4433"/>
                  </a:cubicBezTo>
                  <a:cubicBezTo>
                    <a:pt x="68840" y="4537"/>
                    <a:pt x="68090" y="4640"/>
                    <a:pt x="67315" y="4873"/>
                  </a:cubicBezTo>
                  <a:cubicBezTo>
                    <a:pt x="68090" y="4769"/>
                    <a:pt x="68840" y="4640"/>
                    <a:pt x="69693" y="4537"/>
                  </a:cubicBezTo>
                  <a:cubicBezTo>
                    <a:pt x="73153" y="3909"/>
                    <a:pt x="76669" y="3270"/>
                    <a:pt x="80072" y="3270"/>
                  </a:cubicBezTo>
                  <a:cubicBezTo>
                    <a:pt x="81856" y="3270"/>
                    <a:pt x="83609" y="3446"/>
                    <a:pt x="85307" y="3890"/>
                  </a:cubicBezTo>
                  <a:lnTo>
                    <a:pt x="85307" y="3787"/>
                  </a:lnTo>
                  <a:cubicBezTo>
                    <a:pt x="83609" y="3342"/>
                    <a:pt x="81843" y="3167"/>
                    <a:pt x="80044" y="3167"/>
                  </a:cubicBezTo>
                  <a:close/>
                  <a:moveTo>
                    <a:pt x="27826" y="0"/>
                  </a:moveTo>
                  <a:cubicBezTo>
                    <a:pt x="23296" y="0"/>
                    <a:pt x="18713" y="1284"/>
                    <a:pt x="14322" y="2494"/>
                  </a:cubicBezTo>
                  <a:cubicBezTo>
                    <a:pt x="13805" y="2598"/>
                    <a:pt x="13262" y="2830"/>
                    <a:pt x="12822" y="2934"/>
                  </a:cubicBezTo>
                  <a:cubicBezTo>
                    <a:pt x="9063" y="3969"/>
                    <a:pt x="5324" y="4828"/>
                    <a:pt x="1638" y="4828"/>
                  </a:cubicBezTo>
                  <a:cubicBezTo>
                    <a:pt x="1091" y="4828"/>
                    <a:pt x="545" y="4809"/>
                    <a:pt x="0" y="4769"/>
                  </a:cubicBezTo>
                  <a:lnTo>
                    <a:pt x="0" y="4873"/>
                  </a:lnTo>
                  <a:cubicBezTo>
                    <a:pt x="545" y="4913"/>
                    <a:pt x="1093" y="4932"/>
                    <a:pt x="1644" y="4932"/>
                  </a:cubicBezTo>
                  <a:cubicBezTo>
                    <a:pt x="5353" y="4932"/>
                    <a:pt x="9176" y="4073"/>
                    <a:pt x="12822" y="3037"/>
                  </a:cubicBezTo>
                  <a:cubicBezTo>
                    <a:pt x="13365" y="2830"/>
                    <a:pt x="13805" y="2701"/>
                    <a:pt x="14322" y="2598"/>
                  </a:cubicBezTo>
                  <a:cubicBezTo>
                    <a:pt x="18671" y="1322"/>
                    <a:pt x="23208" y="89"/>
                    <a:pt x="27696" y="89"/>
                  </a:cubicBezTo>
                  <a:cubicBezTo>
                    <a:pt x="29209" y="89"/>
                    <a:pt x="30717" y="230"/>
                    <a:pt x="32210" y="556"/>
                  </a:cubicBezTo>
                  <a:cubicBezTo>
                    <a:pt x="34149" y="995"/>
                    <a:pt x="36088" y="1745"/>
                    <a:pt x="37923" y="2494"/>
                  </a:cubicBezTo>
                  <a:cubicBezTo>
                    <a:pt x="38879" y="2934"/>
                    <a:pt x="39965" y="3347"/>
                    <a:pt x="40947" y="3684"/>
                  </a:cubicBezTo>
                  <a:cubicBezTo>
                    <a:pt x="45277" y="5213"/>
                    <a:pt x="50060" y="5992"/>
                    <a:pt x="55408" y="5992"/>
                  </a:cubicBezTo>
                  <a:cubicBezTo>
                    <a:pt x="59096" y="5992"/>
                    <a:pt x="63052" y="5622"/>
                    <a:pt x="67315" y="4873"/>
                  </a:cubicBezTo>
                  <a:lnTo>
                    <a:pt x="67315" y="4873"/>
                  </a:lnTo>
                  <a:cubicBezTo>
                    <a:pt x="63132" y="5556"/>
                    <a:pt x="59244" y="5899"/>
                    <a:pt x="55616" y="5899"/>
                  </a:cubicBezTo>
                  <a:cubicBezTo>
                    <a:pt x="50184" y="5899"/>
                    <a:pt x="45333" y="5130"/>
                    <a:pt x="40947" y="3580"/>
                  </a:cubicBezTo>
                  <a:cubicBezTo>
                    <a:pt x="39965" y="3244"/>
                    <a:pt x="39009" y="2830"/>
                    <a:pt x="38026" y="2391"/>
                  </a:cubicBezTo>
                  <a:cubicBezTo>
                    <a:pt x="36088" y="1641"/>
                    <a:pt x="34149" y="892"/>
                    <a:pt x="32210" y="452"/>
                  </a:cubicBezTo>
                  <a:cubicBezTo>
                    <a:pt x="30760" y="136"/>
                    <a:pt x="29296" y="0"/>
                    <a:pt x="2782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8" name="Google Shape;948;p38"/>
            <p:cNvSpPr/>
            <p:nvPr/>
          </p:nvSpPr>
          <p:spPr>
            <a:xfrm>
              <a:off x="240700" y="2510800"/>
              <a:ext cx="2132675" cy="244925"/>
            </a:xfrm>
            <a:custGeom>
              <a:avLst/>
              <a:gdLst/>
              <a:ahLst/>
              <a:cxnLst/>
              <a:rect l="l" t="t" r="r" b="b"/>
              <a:pathLst>
                <a:path w="85307" h="9797" extrusionOk="0">
                  <a:moveTo>
                    <a:pt x="74439" y="5421"/>
                  </a:moveTo>
                  <a:cubicBezTo>
                    <a:pt x="72500" y="5421"/>
                    <a:pt x="70570" y="5670"/>
                    <a:pt x="68737" y="6125"/>
                  </a:cubicBezTo>
                  <a:cubicBezTo>
                    <a:pt x="67444" y="6436"/>
                    <a:pt x="66152" y="6978"/>
                    <a:pt x="64859" y="7418"/>
                  </a:cubicBezTo>
                  <a:cubicBezTo>
                    <a:pt x="63230" y="7961"/>
                    <a:pt x="61395" y="8607"/>
                    <a:pt x="59689" y="8917"/>
                  </a:cubicBezTo>
                  <a:cubicBezTo>
                    <a:pt x="58636" y="9105"/>
                    <a:pt x="57556" y="9198"/>
                    <a:pt x="56441" y="9198"/>
                  </a:cubicBezTo>
                  <a:cubicBezTo>
                    <a:pt x="53094" y="9198"/>
                    <a:pt x="49420" y="8355"/>
                    <a:pt x="45135" y="6668"/>
                  </a:cubicBezTo>
                  <a:lnTo>
                    <a:pt x="45135" y="6668"/>
                  </a:lnTo>
                  <a:cubicBezTo>
                    <a:pt x="49423" y="8434"/>
                    <a:pt x="53099" y="9311"/>
                    <a:pt x="56448" y="9311"/>
                  </a:cubicBezTo>
                  <a:cubicBezTo>
                    <a:pt x="57561" y="9311"/>
                    <a:pt x="58638" y="9214"/>
                    <a:pt x="59689" y="9021"/>
                  </a:cubicBezTo>
                  <a:cubicBezTo>
                    <a:pt x="61498" y="8710"/>
                    <a:pt x="63230" y="8064"/>
                    <a:pt x="64962" y="7521"/>
                  </a:cubicBezTo>
                  <a:cubicBezTo>
                    <a:pt x="66152" y="6978"/>
                    <a:pt x="67444" y="6565"/>
                    <a:pt x="68737" y="6229"/>
                  </a:cubicBezTo>
                  <a:cubicBezTo>
                    <a:pt x="70614" y="5776"/>
                    <a:pt x="72528" y="5535"/>
                    <a:pt x="74440" y="5535"/>
                  </a:cubicBezTo>
                  <a:cubicBezTo>
                    <a:pt x="76134" y="5535"/>
                    <a:pt x="77826" y="5725"/>
                    <a:pt x="79490" y="6125"/>
                  </a:cubicBezTo>
                  <a:cubicBezTo>
                    <a:pt x="79930" y="6125"/>
                    <a:pt x="80240" y="6229"/>
                    <a:pt x="80576" y="6332"/>
                  </a:cubicBezTo>
                  <a:cubicBezTo>
                    <a:pt x="81749" y="6676"/>
                    <a:pt x="83001" y="6941"/>
                    <a:pt x="84208" y="6941"/>
                  </a:cubicBezTo>
                  <a:cubicBezTo>
                    <a:pt x="84544" y="6941"/>
                    <a:pt x="84877" y="6920"/>
                    <a:pt x="85203" y="6875"/>
                  </a:cubicBezTo>
                  <a:lnTo>
                    <a:pt x="85307" y="6875"/>
                  </a:lnTo>
                  <a:lnTo>
                    <a:pt x="85307" y="6772"/>
                  </a:lnTo>
                  <a:lnTo>
                    <a:pt x="85203" y="6772"/>
                  </a:lnTo>
                  <a:cubicBezTo>
                    <a:pt x="84877" y="6817"/>
                    <a:pt x="84549" y="6837"/>
                    <a:pt x="84220" y="6837"/>
                  </a:cubicBezTo>
                  <a:cubicBezTo>
                    <a:pt x="83041" y="6837"/>
                    <a:pt x="81852" y="6572"/>
                    <a:pt x="80679" y="6229"/>
                  </a:cubicBezTo>
                  <a:cubicBezTo>
                    <a:pt x="80240" y="6125"/>
                    <a:pt x="79930" y="6022"/>
                    <a:pt x="79490" y="6022"/>
                  </a:cubicBezTo>
                  <a:cubicBezTo>
                    <a:pt x="77838" y="5612"/>
                    <a:pt x="76135" y="5421"/>
                    <a:pt x="74439" y="5421"/>
                  </a:cubicBezTo>
                  <a:close/>
                  <a:moveTo>
                    <a:pt x="26432" y="0"/>
                  </a:moveTo>
                  <a:cubicBezTo>
                    <a:pt x="25780" y="0"/>
                    <a:pt x="25117" y="61"/>
                    <a:pt x="24455" y="206"/>
                  </a:cubicBezTo>
                  <a:cubicBezTo>
                    <a:pt x="22206" y="748"/>
                    <a:pt x="20370" y="2248"/>
                    <a:pt x="18535" y="3644"/>
                  </a:cubicBezTo>
                  <a:cubicBezTo>
                    <a:pt x="17889" y="4083"/>
                    <a:pt x="17346" y="4497"/>
                    <a:pt x="16803" y="4936"/>
                  </a:cubicBezTo>
                  <a:cubicBezTo>
                    <a:pt x="12289" y="8079"/>
                    <a:pt x="6933" y="9710"/>
                    <a:pt x="1524" y="9710"/>
                  </a:cubicBezTo>
                  <a:cubicBezTo>
                    <a:pt x="1017" y="9710"/>
                    <a:pt x="508" y="9696"/>
                    <a:pt x="0" y="9667"/>
                  </a:cubicBezTo>
                  <a:lnTo>
                    <a:pt x="0" y="9796"/>
                  </a:lnTo>
                  <a:lnTo>
                    <a:pt x="1629" y="9796"/>
                  </a:lnTo>
                  <a:cubicBezTo>
                    <a:pt x="7006" y="9796"/>
                    <a:pt x="12383" y="8168"/>
                    <a:pt x="16803" y="5040"/>
                  </a:cubicBezTo>
                  <a:cubicBezTo>
                    <a:pt x="17346" y="4626"/>
                    <a:pt x="17992" y="4187"/>
                    <a:pt x="18535" y="3747"/>
                  </a:cubicBezTo>
                  <a:cubicBezTo>
                    <a:pt x="20370" y="2351"/>
                    <a:pt x="22309" y="852"/>
                    <a:pt x="24455" y="309"/>
                  </a:cubicBezTo>
                  <a:cubicBezTo>
                    <a:pt x="25168" y="153"/>
                    <a:pt x="25881" y="87"/>
                    <a:pt x="26581" y="87"/>
                  </a:cubicBezTo>
                  <a:cubicBezTo>
                    <a:pt x="28318" y="87"/>
                    <a:pt x="29975" y="495"/>
                    <a:pt x="31357" y="955"/>
                  </a:cubicBezTo>
                  <a:cubicBezTo>
                    <a:pt x="34356" y="1808"/>
                    <a:pt x="37277" y="3204"/>
                    <a:pt x="40172" y="4497"/>
                  </a:cubicBezTo>
                  <a:cubicBezTo>
                    <a:pt x="41800" y="5272"/>
                    <a:pt x="43403" y="6022"/>
                    <a:pt x="45135" y="6668"/>
                  </a:cubicBezTo>
                  <a:cubicBezTo>
                    <a:pt x="43532" y="5919"/>
                    <a:pt x="41800" y="5143"/>
                    <a:pt x="40172" y="4393"/>
                  </a:cubicBezTo>
                  <a:cubicBezTo>
                    <a:pt x="37380" y="3101"/>
                    <a:pt x="34356" y="1808"/>
                    <a:pt x="31357" y="852"/>
                  </a:cubicBezTo>
                  <a:cubicBezTo>
                    <a:pt x="29936" y="454"/>
                    <a:pt x="28223" y="0"/>
                    <a:pt x="2643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49" name="Google Shape;949;p38"/>
          <p:cNvGrpSpPr/>
          <p:nvPr/>
        </p:nvGrpSpPr>
        <p:grpSpPr>
          <a:xfrm flipH="1">
            <a:off x="536353" y="2413563"/>
            <a:ext cx="11032447" cy="1191765"/>
            <a:chOff x="-624307" y="1816938"/>
            <a:chExt cx="9603452" cy="1037401"/>
          </a:xfrm>
        </p:grpSpPr>
        <p:sp>
          <p:nvSpPr>
            <p:cNvPr id="950" name="Google Shape;950;p38"/>
            <p:cNvSpPr/>
            <p:nvPr/>
          </p:nvSpPr>
          <p:spPr>
            <a:xfrm>
              <a:off x="7947087" y="2557150"/>
              <a:ext cx="1032058" cy="297188"/>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1" name="Google Shape;951;p38"/>
            <p:cNvSpPr/>
            <p:nvPr/>
          </p:nvSpPr>
          <p:spPr>
            <a:xfrm flipH="1">
              <a:off x="6861573" y="1816938"/>
              <a:ext cx="1807340" cy="520459"/>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2" name="Google Shape;952;p38"/>
            <p:cNvSpPr/>
            <p:nvPr/>
          </p:nvSpPr>
          <p:spPr>
            <a:xfrm>
              <a:off x="-624307" y="1942454"/>
              <a:ext cx="2589338" cy="745664"/>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53" name="Google Shape;953;p38"/>
          <p:cNvGrpSpPr/>
          <p:nvPr/>
        </p:nvGrpSpPr>
        <p:grpSpPr>
          <a:xfrm flipH="1">
            <a:off x="336685" y="127193"/>
            <a:ext cx="11573121" cy="1683920"/>
            <a:chOff x="215334" y="102170"/>
            <a:chExt cx="8679841" cy="1262940"/>
          </a:xfrm>
        </p:grpSpPr>
        <p:grpSp>
          <p:nvGrpSpPr>
            <p:cNvPr id="954" name="Google Shape;954;p38"/>
            <p:cNvGrpSpPr/>
            <p:nvPr/>
          </p:nvGrpSpPr>
          <p:grpSpPr>
            <a:xfrm flipH="1">
              <a:off x="215334" y="619425"/>
              <a:ext cx="744991" cy="745685"/>
              <a:chOff x="215334" y="619425"/>
              <a:chExt cx="744991" cy="745685"/>
            </a:xfrm>
          </p:grpSpPr>
          <p:sp>
            <p:nvSpPr>
              <p:cNvPr id="955" name="Google Shape;955;p38"/>
              <p:cNvSpPr/>
              <p:nvPr/>
            </p:nvSpPr>
            <p:spPr>
              <a:xfrm>
                <a:off x="215334" y="657285"/>
                <a:ext cx="623680" cy="707825"/>
              </a:xfrm>
              <a:custGeom>
                <a:avLst/>
                <a:gdLst/>
                <a:ahLst/>
                <a:cxnLst/>
                <a:rect l="l" t="t" r="r" b="b"/>
                <a:pathLst>
                  <a:path w="2483" h="2818" extrusionOk="0">
                    <a:moveTo>
                      <a:pt x="440" y="0"/>
                    </a:moveTo>
                    <a:lnTo>
                      <a:pt x="983" y="1189"/>
                    </a:lnTo>
                    <a:lnTo>
                      <a:pt x="1" y="1836"/>
                    </a:lnTo>
                    <a:lnTo>
                      <a:pt x="983" y="1732"/>
                    </a:lnTo>
                    <a:lnTo>
                      <a:pt x="1086" y="2818"/>
                    </a:lnTo>
                    <a:lnTo>
                      <a:pt x="1422" y="1629"/>
                    </a:lnTo>
                    <a:lnTo>
                      <a:pt x="2482" y="2068"/>
                    </a:lnTo>
                    <a:lnTo>
                      <a:pt x="2482" y="2068"/>
                    </a:lnTo>
                    <a:lnTo>
                      <a:pt x="1733" y="1189"/>
                    </a:lnTo>
                    <a:lnTo>
                      <a:pt x="2275" y="336"/>
                    </a:lnTo>
                    <a:lnTo>
                      <a:pt x="2275" y="336"/>
                    </a:lnTo>
                    <a:lnTo>
                      <a:pt x="1293" y="983"/>
                    </a:lnTo>
                    <a:lnTo>
                      <a:pt x="440"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6" name="Google Shape;956;p38"/>
              <p:cNvSpPr/>
              <p:nvPr/>
            </p:nvSpPr>
            <p:spPr>
              <a:xfrm>
                <a:off x="544950"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7" name="Google Shape;957;p38"/>
              <p:cNvSpPr/>
              <p:nvPr/>
            </p:nvSpPr>
            <p:spPr>
              <a:xfrm>
                <a:off x="859225"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58" name="Google Shape;958;p38"/>
            <p:cNvGrpSpPr/>
            <p:nvPr/>
          </p:nvGrpSpPr>
          <p:grpSpPr>
            <a:xfrm>
              <a:off x="8091068" y="102170"/>
              <a:ext cx="804107" cy="701546"/>
              <a:chOff x="8091068" y="102170"/>
              <a:chExt cx="804107" cy="701546"/>
            </a:xfrm>
          </p:grpSpPr>
          <p:sp>
            <p:nvSpPr>
              <p:cNvPr id="959" name="Google Shape;959;p38"/>
              <p:cNvSpPr/>
              <p:nvPr/>
            </p:nvSpPr>
            <p:spPr>
              <a:xfrm flipH="1">
                <a:off x="8219501" y="102170"/>
                <a:ext cx="675674" cy="701546"/>
              </a:xfrm>
              <a:custGeom>
                <a:avLst/>
                <a:gdLst/>
                <a:ahLst/>
                <a:cxnLst/>
                <a:rect l="l" t="t" r="r" b="b"/>
                <a:pathLst>
                  <a:path w="2690" h="2793" extrusionOk="0">
                    <a:moveTo>
                      <a:pt x="983" y="0"/>
                    </a:moveTo>
                    <a:lnTo>
                      <a:pt x="1190" y="1293"/>
                    </a:lnTo>
                    <a:lnTo>
                      <a:pt x="1" y="1603"/>
                    </a:lnTo>
                    <a:lnTo>
                      <a:pt x="1086" y="1732"/>
                    </a:lnTo>
                    <a:lnTo>
                      <a:pt x="750" y="2792"/>
                    </a:lnTo>
                    <a:lnTo>
                      <a:pt x="1526" y="1732"/>
                    </a:lnTo>
                    <a:lnTo>
                      <a:pt x="2379" y="2482"/>
                    </a:lnTo>
                    <a:lnTo>
                      <a:pt x="1939" y="1500"/>
                    </a:lnTo>
                    <a:lnTo>
                      <a:pt x="2689" y="854"/>
                    </a:lnTo>
                    <a:lnTo>
                      <a:pt x="2689" y="854"/>
                    </a:lnTo>
                    <a:lnTo>
                      <a:pt x="1629" y="1190"/>
                    </a:lnTo>
                    <a:lnTo>
                      <a:pt x="983"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0" name="Google Shape;960;p38"/>
              <p:cNvSpPr/>
              <p:nvPr/>
            </p:nvSpPr>
            <p:spPr>
              <a:xfrm flipH="1">
                <a:off x="8794068"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1" name="Google Shape;961;p38"/>
              <p:cNvSpPr/>
              <p:nvPr/>
            </p:nvSpPr>
            <p:spPr>
              <a:xfrm flipH="1">
                <a:off x="8091068" y="680825"/>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962" name="Google Shape;962;p38"/>
          <p:cNvGrpSpPr/>
          <p:nvPr/>
        </p:nvGrpSpPr>
        <p:grpSpPr>
          <a:xfrm>
            <a:off x="4782479" y="5404496"/>
            <a:ext cx="2540223" cy="1450712"/>
            <a:chOff x="-3763673" y="2607529"/>
            <a:chExt cx="2515736" cy="1436728"/>
          </a:xfrm>
        </p:grpSpPr>
        <p:sp>
          <p:nvSpPr>
            <p:cNvPr id="963" name="Google Shape;963;p38"/>
            <p:cNvSpPr/>
            <p:nvPr/>
          </p:nvSpPr>
          <p:spPr>
            <a:xfrm rot="1123467">
              <a:off x="-3443702" y="3119945"/>
              <a:ext cx="555367" cy="829916"/>
            </a:xfrm>
            <a:custGeom>
              <a:avLst/>
              <a:gdLst/>
              <a:ahLst/>
              <a:cxnLst/>
              <a:rect l="l" t="t" r="r" b="b"/>
              <a:pathLst>
                <a:path w="4758" h="7110" extrusionOk="0">
                  <a:moveTo>
                    <a:pt x="440" y="1"/>
                  </a:moveTo>
                  <a:lnTo>
                    <a:pt x="1" y="337"/>
                  </a:lnTo>
                  <a:cubicBezTo>
                    <a:pt x="1733" y="2379"/>
                    <a:pt x="3232" y="4628"/>
                    <a:pt x="4318" y="7110"/>
                  </a:cubicBezTo>
                  <a:lnTo>
                    <a:pt x="4757" y="6903"/>
                  </a:lnTo>
                  <a:cubicBezTo>
                    <a:pt x="3671" y="4421"/>
                    <a:pt x="2172" y="2172"/>
                    <a:pt x="44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4" name="Google Shape;964;p38"/>
            <p:cNvSpPr/>
            <p:nvPr/>
          </p:nvSpPr>
          <p:spPr>
            <a:xfrm rot="1123467">
              <a:off x="-3697826" y="2708360"/>
              <a:ext cx="715277" cy="528181"/>
            </a:xfrm>
            <a:custGeom>
              <a:avLst/>
              <a:gdLst/>
              <a:ahLst/>
              <a:cxnLst/>
              <a:rect l="l" t="t" r="r" b="b"/>
              <a:pathLst>
                <a:path w="6128" h="4525" extrusionOk="0">
                  <a:moveTo>
                    <a:pt x="5274" y="1"/>
                  </a:moveTo>
                  <a:cubicBezTo>
                    <a:pt x="5042" y="104"/>
                    <a:pt x="4835" y="208"/>
                    <a:pt x="4731" y="311"/>
                  </a:cubicBezTo>
                  <a:cubicBezTo>
                    <a:pt x="4395" y="544"/>
                    <a:pt x="4292" y="854"/>
                    <a:pt x="4085" y="1190"/>
                  </a:cubicBezTo>
                  <a:cubicBezTo>
                    <a:pt x="4085" y="957"/>
                    <a:pt x="3982" y="751"/>
                    <a:pt x="3749" y="647"/>
                  </a:cubicBezTo>
                  <a:cubicBezTo>
                    <a:pt x="3646" y="440"/>
                    <a:pt x="3542" y="208"/>
                    <a:pt x="3335" y="104"/>
                  </a:cubicBezTo>
                  <a:cubicBezTo>
                    <a:pt x="3239" y="61"/>
                    <a:pt x="3129" y="36"/>
                    <a:pt x="3027" y="36"/>
                  </a:cubicBezTo>
                  <a:cubicBezTo>
                    <a:pt x="2881" y="36"/>
                    <a:pt x="2750" y="87"/>
                    <a:pt x="2689" y="208"/>
                  </a:cubicBezTo>
                  <a:cubicBezTo>
                    <a:pt x="2457" y="311"/>
                    <a:pt x="2457" y="440"/>
                    <a:pt x="2457" y="647"/>
                  </a:cubicBezTo>
                  <a:cubicBezTo>
                    <a:pt x="2353" y="957"/>
                    <a:pt x="2353" y="1293"/>
                    <a:pt x="2457" y="1604"/>
                  </a:cubicBezTo>
                  <a:cubicBezTo>
                    <a:pt x="2250" y="1293"/>
                    <a:pt x="1810" y="1190"/>
                    <a:pt x="1500" y="1087"/>
                  </a:cubicBezTo>
                  <a:cubicBezTo>
                    <a:pt x="1293" y="1087"/>
                    <a:pt x="957" y="1087"/>
                    <a:pt x="854" y="1293"/>
                  </a:cubicBezTo>
                  <a:cubicBezTo>
                    <a:pt x="647" y="1397"/>
                    <a:pt x="750" y="1733"/>
                    <a:pt x="750" y="1940"/>
                  </a:cubicBezTo>
                  <a:cubicBezTo>
                    <a:pt x="854" y="2146"/>
                    <a:pt x="957" y="2483"/>
                    <a:pt x="1061" y="2586"/>
                  </a:cubicBezTo>
                  <a:cubicBezTo>
                    <a:pt x="750" y="2586"/>
                    <a:pt x="311" y="2793"/>
                    <a:pt x="104" y="3129"/>
                  </a:cubicBezTo>
                  <a:cubicBezTo>
                    <a:pt x="1" y="3232"/>
                    <a:pt x="1" y="3439"/>
                    <a:pt x="1" y="3542"/>
                  </a:cubicBezTo>
                  <a:cubicBezTo>
                    <a:pt x="104" y="3775"/>
                    <a:pt x="311" y="3775"/>
                    <a:pt x="518" y="3775"/>
                  </a:cubicBezTo>
                  <a:lnTo>
                    <a:pt x="2896" y="3775"/>
                  </a:lnTo>
                  <a:cubicBezTo>
                    <a:pt x="3646" y="3878"/>
                    <a:pt x="4395" y="4085"/>
                    <a:pt x="5042" y="4525"/>
                  </a:cubicBezTo>
                  <a:cubicBezTo>
                    <a:pt x="5274" y="3336"/>
                    <a:pt x="5481" y="2250"/>
                    <a:pt x="5920" y="1190"/>
                  </a:cubicBezTo>
                  <a:cubicBezTo>
                    <a:pt x="6024" y="854"/>
                    <a:pt x="6127" y="544"/>
                    <a:pt x="5920" y="208"/>
                  </a:cubicBezTo>
                  <a:cubicBezTo>
                    <a:pt x="5817" y="104"/>
                    <a:pt x="5481" y="1"/>
                    <a:pt x="5274"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5" name="Google Shape;965;p38"/>
            <p:cNvSpPr/>
            <p:nvPr/>
          </p:nvSpPr>
          <p:spPr>
            <a:xfrm rot="1123467">
              <a:off x="-3331976" y="3119372"/>
              <a:ext cx="190141" cy="187227"/>
            </a:xfrm>
            <a:custGeom>
              <a:avLst/>
              <a:gdLst/>
              <a:ahLst/>
              <a:cxnLst/>
              <a:rect l="l" t="t" r="r" b="b"/>
              <a:pathLst>
                <a:path w="1629" h="1604" extrusionOk="0">
                  <a:moveTo>
                    <a:pt x="1629" y="1"/>
                  </a:moveTo>
                  <a:cubicBezTo>
                    <a:pt x="1422" y="1"/>
                    <a:pt x="1293" y="104"/>
                    <a:pt x="1189" y="208"/>
                  </a:cubicBezTo>
                  <a:cubicBezTo>
                    <a:pt x="1086" y="311"/>
                    <a:pt x="1086" y="311"/>
                    <a:pt x="982" y="414"/>
                  </a:cubicBezTo>
                  <a:lnTo>
                    <a:pt x="982" y="750"/>
                  </a:lnTo>
                  <a:cubicBezTo>
                    <a:pt x="776" y="647"/>
                    <a:pt x="646" y="647"/>
                    <a:pt x="440" y="647"/>
                  </a:cubicBezTo>
                  <a:cubicBezTo>
                    <a:pt x="336" y="647"/>
                    <a:pt x="129" y="750"/>
                    <a:pt x="0" y="854"/>
                  </a:cubicBezTo>
                  <a:cubicBezTo>
                    <a:pt x="543" y="1061"/>
                    <a:pt x="1086" y="1293"/>
                    <a:pt x="1525" y="1604"/>
                  </a:cubicBezTo>
                  <a:cubicBezTo>
                    <a:pt x="1525" y="1061"/>
                    <a:pt x="1422" y="544"/>
                    <a:pt x="1629" y="1"/>
                  </a:cubicBezTo>
                  <a:close/>
                </a:path>
              </a:pathLst>
            </a:custGeom>
            <a:solidFill>
              <a:srgbClr val="4F1F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6" name="Google Shape;966;p38"/>
            <p:cNvSpPr/>
            <p:nvPr/>
          </p:nvSpPr>
          <p:spPr>
            <a:xfrm rot="1123467">
              <a:off x="-3445145" y="3515586"/>
              <a:ext cx="452651" cy="350175"/>
            </a:xfrm>
            <a:custGeom>
              <a:avLst/>
              <a:gdLst/>
              <a:ahLst/>
              <a:cxnLst/>
              <a:rect l="l" t="t" r="r" b="b"/>
              <a:pathLst>
                <a:path w="3878" h="3000" extrusionOk="0">
                  <a:moveTo>
                    <a:pt x="0" y="1"/>
                  </a:moveTo>
                  <a:lnTo>
                    <a:pt x="0" y="1"/>
                  </a:lnTo>
                  <a:cubicBezTo>
                    <a:pt x="104" y="854"/>
                    <a:pt x="646" y="1707"/>
                    <a:pt x="1396" y="2250"/>
                  </a:cubicBezTo>
                  <a:cubicBezTo>
                    <a:pt x="2042" y="2689"/>
                    <a:pt x="3025" y="2999"/>
                    <a:pt x="3878" y="2999"/>
                  </a:cubicBezTo>
                  <a:cubicBezTo>
                    <a:pt x="3128" y="1500"/>
                    <a:pt x="1603" y="414"/>
                    <a:pt x="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7" name="Google Shape;967;p38"/>
            <p:cNvSpPr/>
            <p:nvPr/>
          </p:nvSpPr>
          <p:spPr>
            <a:xfrm rot="-1032839">
              <a:off x="-1976397" y="3286274"/>
              <a:ext cx="452644" cy="678993"/>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8" name="Google Shape;968;p38"/>
            <p:cNvSpPr/>
            <p:nvPr/>
          </p:nvSpPr>
          <p:spPr>
            <a:xfrm rot="-1032839">
              <a:off x="-1877897" y="2955400"/>
              <a:ext cx="579519" cy="428617"/>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9" name="Google Shape;969;p38"/>
            <p:cNvSpPr/>
            <p:nvPr/>
          </p:nvSpPr>
          <p:spPr>
            <a:xfrm rot="-1032839">
              <a:off x="-1759531" y="3294488"/>
              <a:ext cx="151037" cy="151043"/>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0" name="Google Shape;970;p38"/>
            <p:cNvSpPr/>
            <p:nvPr/>
          </p:nvSpPr>
          <p:spPr>
            <a:xfrm rot="-1032839">
              <a:off x="-1885745" y="3606969"/>
              <a:ext cx="365220" cy="289713"/>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1" name="Google Shape;971;p38"/>
            <p:cNvSpPr/>
            <p:nvPr/>
          </p:nvSpPr>
          <p:spPr>
            <a:xfrm>
              <a:off x="-3714225" y="3650887"/>
              <a:ext cx="1599215" cy="393363"/>
            </a:xfrm>
            <a:custGeom>
              <a:avLst/>
              <a:gdLst/>
              <a:ahLst/>
              <a:cxnLst/>
              <a:rect l="l" t="t" r="r" b="b"/>
              <a:pathLst>
                <a:path w="13701" h="3370" extrusionOk="0">
                  <a:moveTo>
                    <a:pt x="7414" y="0"/>
                  </a:moveTo>
                  <a:cubicBezTo>
                    <a:pt x="7278" y="0"/>
                    <a:pt x="7141" y="12"/>
                    <a:pt x="7006" y="35"/>
                  </a:cubicBezTo>
                  <a:cubicBezTo>
                    <a:pt x="5713" y="138"/>
                    <a:pt x="4653" y="1198"/>
                    <a:pt x="3878" y="2387"/>
                  </a:cubicBezTo>
                  <a:cubicBezTo>
                    <a:pt x="3394" y="2187"/>
                    <a:pt x="2910" y="2073"/>
                    <a:pt x="2426" y="2073"/>
                  </a:cubicBezTo>
                  <a:cubicBezTo>
                    <a:pt x="2160" y="2073"/>
                    <a:pt x="1894" y="2107"/>
                    <a:pt x="1629" y="2181"/>
                  </a:cubicBezTo>
                  <a:cubicBezTo>
                    <a:pt x="983" y="2387"/>
                    <a:pt x="440" y="2827"/>
                    <a:pt x="0" y="3370"/>
                  </a:cubicBezTo>
                  <a:lnTo>
                    <a:pt x="13701" y="3370"/>
                  </a:lnTo>
                  <a:cubicBezTo>
                    <a:pt x="13468" y="3034"/>
                    <a:pt x="13055" y="2723"/>
                    <a:pt x="12719" y="2491"/>
                  </a:cubicBezTo>
                  <a:cubicBezTo>
                    <a:pt x="12408" y="2387"/>
                    <a:pt x="12072" y="2284"/>
                    <a:pt x="11866" y="2181"/>
                  </a:cubicBezTo>
                  <a:cubicBezTo>
                    <a:pt x="11530" y="2181"/>
                    <a:pt x="11219" y="2181"/>
                    <a:pt x="10883" y="2284"/>
                  </a:cubicBezTo>
                  <a:cubicBezTo>
                    <a:pt x="10676" y="2284"/>
                    <a:pt x="10470" y="2387"/>
                    <a:pt x="10134" y="2491"/>
                  </a:cubicBezTo>
                  <a:cubicBezTo>
                    <a:pt x="10030" y="1741"/>
                    <a:pt x="9694" y="1095"/>
                    <a:pt x="9177" y="681"/>
                  </a:cubicBezTo>
                  <a:cubicBezTo>
                    <a:pt x="8648" y="237"/>
                    <a:pt x="8032" y="0"/>
                    <a:pt x="7414"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2" name="Google Shape;972;p38"/>
            <p:cNvSpPr/>
            <p:nvPr/>
          </p:nvSpPr>
          <p:spPr>
            <a:xfrm>
              <a:off x="-2190501" y="3873021"/>
              <a:ext cx="739437" cy="171236"/>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1365728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pPr>
              <a:buClr>
                <a:srgbClr val="000000"/>
              </a:buClr>
              <a:buFont typeface="Arial"/>
              <a:buNone/>
            </a:pPr>
            <a:fld id="{B1CF2E77-4E87-4338-A6B2-93E833A84A3C}" type="datetimeFigureOut">
              <a:rPr lang="en-US" sz="1867" kern="0">
                <a:solidFill>
                  <a:prstClr val="black">
                    <a:tint val="75000"/>
                  </a:prstClr>
                </a:solidFill>
                <a:cs typeface="Arial"/>
                <a:sym typeface="Arial"/>
              </a:rPr>
              <a:pPr>
                <a:buClr>
                  <a:srgbClr val="000000"/>
                </a:buClr>
                <a:buFont typeface="Arial"/>
                <a:buNone/>
              </a:pPr>
              <a:t>13/9/2022</a:t>
            </a:fld>
            <a:endParaRPr lang="en-US" sz="1867" kern="0">
              <a:solidFill>
                <a:prstClr val="black">
                  <a:tint val="75000"/>
                </a:prstClr>
              </a:solidFill>
              <a:cs typeface="Arial"/>
              <a:sym typeface="Aria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pPr>
              <a:buClr>
                <a:srgbClr val="000000"/>
              </a:buClr>
              <a:buFont typeface="Arial"/>
              <a:buNone/>
            </a:pPr>
            <a:endParaRPr lang="en-US" sz="1867" kern="0">
              <a:solidFill>
                <a:prstClr val="black">
                  <a:tint val="75000"/>
                </a:prstClr>
              </a:solidFill>
              <a:cs typeface="Arial"/>
              <a:sym typeface="Aria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pPr>
              <a:buClr>
                <a:srgbClr val="000000"/>
              </a:buClr>
              <a:buFont typeface="Arial"/>
              <a:buNone/>
            </a:pPr>
            <a:fld id="{796E19DA-92E0-4635-8627-DEB5FDE3EBA8}" type="slidenum">
              <a:rPr lang="en-US" sz="1867" kern="0">
                <a:solidFill>
                  <a:prstClr val="black">
                    <a:tint val="75000"/>
                  </a:prstClr>
                </a:solidFill>
                <a:cs typeface="Arial"/>
                <a:sym typeface="Arial"/>
              </a:rPr>
              <a:pPr>
                <a:buClr>
                  <a:srgbClr val="000000"/>
                </a:buClr>
                <a:buFont typeface="Arial"/>
                <a:buNone/>
              </a:pPr>
              <a:t>‹#›</a:t>
            </a:fld>
            <a:endParaRPr lang="en-US" sz="1867" kern="0">
              <a:solidFill>
                <a:prstClr val="black">
                  <a:tint val="75000"/>
                </a:prstClr>
              </a:solidFill>
              <a:cs typeface="Arial"/>
              <a:sym typeface="Arial"/>
            </a:endParaRPr>
          </a:p>
        </p:txBody>
      </p:sp>
    </p:spTree>
    <p:extLst>
      <p:ext uri="{BB962C8B-B14F-4D97-AF65-F5344CB8AC3E}">
        <p14:creationId xmlns:p14="http://schemas.microsoft.com/office/powerpoint/2010/main" val="28973122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189467" y="-64267"/>
            <a:ext cx="12566000" cy="7012400"/>
            <a:chOff x="-142100" y="-48200"/>
            <a:chExt cx="9424500" cy="5259300"/>
          </a:xfrm>
        </p:grpSpPr>
        <p:cxnSp>
          <p:nvCxnSpPr>
            <p:cNvPr id="10" name="Google Shape;10;p2"/>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 name="Google Shape;11;p2"/>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 name="Google Shape;12;p2"/>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 name="Google Shape;13;p2"/>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 name="Google Shape;14;p2"/>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 name="Google Shape;15;p2"/>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 name="Google Shape;16;p2"/>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 name="Google Shape;17;p2"/>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 name="Google Shape;18;p2"/>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 name="Google Shape;19;p2"/>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 name="Google Shape;20;p2"/>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1" name="Google Shape;21;p2"/>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2" name="Google Shape;22;p2"/>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3" name="Google Shape;23;p2"/>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4" name="Google Shape;24;p2"/>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5" name="Google Shape;25;p2"/>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6" name="Google Shape;26;p2"/>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7" name="Google Shape;27;p2"/>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8" name="Google Shape;28;p2"/>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9" name="Google Shape;29;p2"/>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0" name="Google Shape;30;p2"/>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1" name="Google Shape;31;p2"/>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 name="Google Shape;32;p2"/>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 name="Google Shape;33;p2"/>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 name="Google Shape;34;p2"/>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 name="Google Shape;35;p2"/>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6" name="Google Shape;36;p2"/>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7" name="Google Shape;37;p2"/>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 name="Google Shape;38;p2"/>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 name="Google Shape;39;p2"/>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0" name="Google Shape;40;p2"/>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 name="Google Shape;41;p2"/>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 name="Google Shape;42;p2"/>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3" name="Google Shape;43;p2"/>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4" name="Google Shape;44;p2"/>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5" name="Google Shape;45;p2"/>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6" name="Google Shape;46;p2"/>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7" name="Google Shape;47;p2"/>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8" name="Google Shape;48;p2"/>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9" name="Google Shape;49;p2"/>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0" name="Google Shape;50;p2"/>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1" name="Google Shape;51;p2"/>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2" name="Google Shape;52;p2"/>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3" name="Google Shape;53;p2"/>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54" name="Google Shape;54;p2"/>
          <p:cNvSpPr/>
          <p:nvPr/>
        </p:nvSpPr>
        <p:spPr>
          <a:xfrm rot="-30003" flipH="1">
            <a:off x="1329465" y="868633"/>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 name="Google Shape;55;p2"/>
          <p:cNvSpPr txBox="1">
            <a:spLocks noGrp="1"/>
          </p:cNvSpPr>
          <p:nvPr>
            <p:ph type="ctrTitle"/>
          </p:nvPr>
        </p:nvSpPr>
        <p:spPr>
          <a:xfrm rot="268">
            <a:off x="959999" y="2209867"/>
            <a:ext cx="10272000" cy="2682400"/>
          </a:xfrm>
          <a:prstGeom prst="rect">
            <a:avLst/>
          </a:prstGeom>
          <a:solidFill>
            <a:schemeClr val="lt2"/>
          </a:solidFill>
        </p:spPr>
        <p:txBody>
          <a:bodyPr spcFirstLastPara="1" wrap="square" lIns="91425" tIns="91425" rIns="91425" bIns="91425" anchor="ctr" anchorCtr="0">
            <a:noAutofit/>
          </a:bodyPr>
          <a:lstStyle>
            <a:lvl1pPr lvl="0" algn="ctr">
              <a:spcBef>
                <a:spcPts val="0"/>
              </a:spcBef>
              <a:spcAft>
                <a:spcPts val="0"/>
              </a:spcAft>
              <a:buClr>
                <a:srgbClr val="191919"/>
              </a:buClr>
              <a:buSzPts val="5200"/>
              <a:buNone/>
              <a:defRPr sz="7733">
                <a:solidFill>
                  <a:srgbClr val="191919"/>
                </a:solidFill>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56" name="Google Shape;56;p2"/>
          <p:cNvSpPr txBox="1">
            <a:spLocks noGrp="1"/>
          </p:cNvSpPr>
          <p:nvPr>
            <p:ph type="subTitle" idx="1"/>
          </p:nvPr>
        </p:nvSpPr>
        <p:spPr>
          <a:xfrm rot="-59909">
            <a:off x="3551470" y="4670432"/>
            <a:ext cx="5486033" cy="609289"/>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1400"/>
              <a:buNone/>
              <a:defRPr sz="2133">
                <a:solidFill>
                  <a:schemeClr val="lt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57" name="Google Shape;57;p2"/>
          <p:cNvGrpSpPr/>
          <p:nvPr/>
        </p:nvGrpSpPr>
        <p:grpSpPr>
          <a:xfrm>
            <a:off x="652370" y="5386378"/>
            <a:ext cx="1782303" cy="841249"/>
            <a:chOff x="157977" y="4219508"/>
            <a:chExt cx="1336727" cy="630937"/>
          </a:xfrm>
        </p:grpSpPr>
        <p:sp>
          <p:nvSpPr>
            <p:cNvPr id="58" name="Google Shape;58;p2"/>
            <p:cNvSpPr/>
            <p:nvPr/>
          </p:nvSpPr>
          <p:spPr>
            <a:xfrm>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 name="Google Shape;59;p2"/>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 name="Google Shape;60;p2"/>
            <p:cNvSpPr/>
            <p:nvPr/>
          </p:nvSpPr>
          <p:spPr>
            <a:xfrm>
              <a:off x="488008" y="42241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 name="Google Shape;61;p2"/>
            <p:cNvSpPr/>
            <p:nvPr/>
          </p:nvSpPr>
          <p:spPr>
            <a:xfrm>
              <a:off x="504410" y="42195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 name="Google Shape;62;p2"/>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 name="Google Shape;63;p2"/>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 name="Google Shape;64;p2"/>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5" name="Google Shape;65;p2"/>
          <p:cNvGrpSpPr/>
          <p:nvPr/>
        </p:nvGrpSpPr>
        <p:grpSpPr>
          <a:xfrm rot="500999">
            <a:off x="9674367" y="5350753"/>
            <a:ext cx="1824965" cy="912497"/>
            <a:chOff x="6697867" y="-312822"/>
            <a:chExt cx="786877" cy="390023"/>
          </a:xfrm>
        </p:grpSpPr>
        <p:sp>
          <p:nvSpPr>
            <p:cNvPr id="66" name="Google Shape;66;p2"/>
            <p:cNvSpPr/>
            <p:nvPr/>
          </p:nvSpPr>
          <p:spPr>
            <a:xfrm>
              <a:off x="6835110" y="-192459"/>
              <a:ext cx="162228" cy="148026"/>
            </a:xfrm>
            <a:custGeom>
              <a:avLst/>
              <a:gdLst/>
              <a:ahLst/>
              <a:cxnLst/>
              <a:rect l="l" t="t" r="r" b="b"/>
              <a:pathLst>
                <a:path w="2013" h="1846" extrusionOk="0">
                  <a:moveTo>
                    <a:pt x="322" y="119"/>
                  </a:moveTo>
                  <a:lnTo>
                    <a:pt x="322" y="119"/>
                  </a:lnTo>
                  <a:cubicBezTo>
                    <a:pt x="810" y="238"/>
                    <a:pt x="1798" y="560"/>
                    <a:pt x="1917" y="655"/>
                  </a:cubicBezTo>
                  <a:cubicBezTo>
                    <a:pt x="1870" y="715"/>
                    <a:pt x="1667" y="798"/>
                    <a:pt x="1512" y="834"/>
                  </a:cubicBezTo>
                  <a:cubicBezTo>
                    <a:pt x="1215" y="655"/>
                    <a:pt x="655" y="310"/>
                    <a:pt x="322" y="119"/>
                  </a:cubicBezTo>
                  <a:close/>
                  <a:moveTo>
                    <a:pt x="155" y="214"/>
                  </a:moveTo>
                  <a:cubicBezTo>
                    <a:pt x="298" y="357"/>
                    <a:pt x="584" y="619"/>
                    <a:pt x="1155" y="1119"/>
                  </a:cubicBezTo>
                  <a:cubicBezTo>
                    <a:pt x="1096" y="1381"/>
                    <a:pt x="1000" y="1679"/>
                    <a:pt x="953" y="1750"/>
                  </a:cubicBezTo>
                  <a:cubicBezTo>
                    <a:pt x="834" y="1607"/>
                    <a:pt x="322" y="619"/>
                    <a:pt x="155" y="214"/>
                  </a:cubicBezTo>
                  <a:close/>
                  <a:moveTo>
                    <a:pt x="84" y="0"/>
                  </a:moveTo>
                  <a:cubicBezTo>
                    <a:pt x="72" y="0"/>
                    <a:pt x="60" y="0"/>
                    <a:pt x="48" y="12"/>
                  </a:cubicBezTo>
                  <a:lnTo>
                    <a:pt x="36" y="12"/>
                  </a:lnTo>
                  <a:cubicBezTo>
                    <a:pt x="36" y="12"/>
                    <a:pt x="36" y="24"/>
                    <a:pt x="36" y="24"/>
                  </a:cubicBezTo>
                  <a:cubicBezTo>
                    <a:pt x="12" y="48"/>
                    <a:pt x="0" y="72"/>
                    <a:pt x="107" y="310"/>
                  </a:cubicBezTo>
                  <a:cubicBezTo>
                    <a:pt x="215" y="560"/>
                    <a:pt x="834" y="1846"/>
                    <a:pt x="953" y="1846"/>
                  </a:cubicBezTo>
                  <a:cubicBezTo>
                    <a:pt x="989" y="1846"/>
                    <a:pt x="1084" y="1846"/>
                    <a:pt x="1239" y="1107"/>
                  </a:cubicBezTo>
                  <a:cubicBezTo>
                    <a:pt x="1239" y="1096"/>
                    <a:pt x="1239" y="1084"/>
                    <a:pt x="1227" y="1072"/>
                  </a:cubicBezTo>
                  <a:cubicBezTo>
                    <a:pt x="917" y="798"/>
                    <a:pt x="453" y="381"/>
                    <a:pt x="227" y="167"/>
                  </a:cubicBezTo>
                  <a:lnTo>
                    <a:pt x="227" y="167"/>
                  </a:lnTo>
                  <a:cubicBezTo>
                    <a:pt x="512" y="322"/>
                    <a:pt x="1096" y="679"/>
                    <a:pt x="1489" y="917"/>
                  </a:cubicBezTo>
                  <a:cubicBezTo>
                    <a:pt x="1501" y="929"/>
                    <a:pt x="1512" y="929"/>
                    <a:pt x="1524" y="929"/>
                  </a:cubicBezTo>
                  <a:cubicBezTo>
                    <a:pt x="1596" y="905"/>
                    <a:pt x="1953" y="798"/>
                    <a:pt x="2001" y="667"/>
                  </a:cubicBezTo>
                  <a:cubicBezTo>
                    <a:pt x="2001" y="667"/>
                    <a:pt x="2012" y="643"/>
                    <a:pt x="1989" y="619"/>
                  </a:cubicBezTo>
                  <a:cubicBezTo>
                    <a:pt x="1893" y="464"/>
                    <a:pt x="298" y="0"/>
                    <a:pt x="84"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 name="Google Shape;67;p2"/>
            <p:cNvSpPr/>
            <p:nvPr/>
          </p:nvSpPr>
          <p:spPr>
            <a:xfrm>
              <a:off x="6923355" y="-123737"/>
              <a:ext cx="36588" cy="59259"/>
            </a:xfrm>
            <a:custGeom>
              <a:avLst/>
              <a:gdLst/>
              <a:ahLst/>
              <a:cxnLst/>
              <a:rect l="l" t="t" r="r" b="b"/>
              <a:pathLst>
                <a:path w="454" h="739" extrusionOk="0">
                  <a:moveTo>
                    <a:pt x="417" y="0"/>
                  </a:moveTo>
                  <a:cubicBezTo>
                    <a:pt x="394" y="0"/>
                    <a:pt x="370" y="12"/>
                    <a:pt x="370" y="36"/>
                  </a:cubicBezTo>
                  <a:cubicBezTo>
                    <a:pt x="346" y="298"/>
                    <a:pt x="310" y="596"/>
                    <a:pt x="286" y="655"/>
                  </a:cubicBezTo>
                  <a:cubicBezTo>
                    <a:pt x="251" y="631"/>
                    <a:pt x="155" y="548"/>
                    <a:pt x="84" y="453"/>
                  </a:cubicBezTo>
                  <a:cubicBezTo>
                    <a:pt x="70" y="446"/>
                    <a:pt x="57" y="439"/>
                    <a:pt x="45" y="439"/>
                  </a:cubicBezTo>
                  <a:cubicBezTo>
                    <a:pt x="37" y="439"/>
                    <a:pt x="30" y="443"/>
                    <a:pt x="25" y="453"/>
                  </a:cubicBezTo>
                  <a:cubicBezTo>
                    <a:pt x="1" y="465"/>
                    <a:pt x="1" y="489"/>
                    <a:pt x="13" y="512"/>
                  </a:cubicBezTo>
                  <a:cubicBezTo>
                    <a:pt x="72" y="572"/>
                    <a:pt x="203" y="727"/>
                    <a:pt x="286" y="739"/>
                  </a:cubicBezTo>
                  <a:cubicBezTo>
                    <a:pt x="310" y="739"/>
                    <a:pt x="322" y="727"/>
                    <a:pt x="334" y="715"/>
                  </a:cubicBezTo>
                  <a:cubicBezTo>
                    <a:pt x="394" y="679"/>
                    <a:pt x="429" y="322"/>
                    <a:pt x="453" y="48"/>
                  </a:cubicBezTo>
                  <a:cubicBezTo>
                    <a:pt x="453" y="24"/>
                    <a:pt x="441" y="0"/>
                    <a:pt x="417"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 name="Google Shape;68;p2"/>
            <p:cNvSpPr/>
            <p:nvPr/>
          </p:nvSpPr>
          <p:spPr>
            <a:xfrm>
              <a:off x="7073734" y="-309534"/>
              <a:ext cx="264013" cy="149630"/>
            </a:xfrm>
            <a:custGeom>
              <a:avLst/>
              <a:gdLst/>
              <a:ahLst/>
              <a:cxnLst/>
              <a:rect l="l" t="t" r="r" b="b"/>
              <a:pathLst>
                <a:path w="3276" h="1866" extrusionOk="0">
                  <a:moveTo>
                    <a:pt x="1994" y="0"/>
                  </a:moveTo>
                  <a:cubicBezTo>
                    <a:pt x="1841" y="0"/>
                    <a:pt x="1704" y="87"/>
                    <a:pt x="1612" y="201"/>
                  </a:cubicBezTo>
                  <a:lnTo>
                    <a:pt x="1612" y="201"/>
                  </a:lnTo>
                  <a:cubicBezTo>
                    <a:pt x="1549" y="149"/>
                    <a:pt x="1467" y="103"/>
                    <a:pt x="1361" y="67"/>
                  </a:cubicBezTo>
                  <a:cubicBezTo>
                    <a:pt x="1274" y="37"/>
                    <a:pt x="1201" y="24"/>
                    <a:pt x="1140" y="24"/>
                  </a:cubicBezTo>
                  <a:cubicBezTo>
                    <a:pt x="764" y="24"/>
                    <a:pt x="826" y="508"/>
                    <a:pt x="826" y="508"/>
                  </a:cubicBezTo>
                  <a:cubicBezTo>
                    <a:pt x="786" y="484"/>
                    <a:pt x="744" y="473"/>
                    <a:pt x="701" y="473"/>
                  </a:cubicBezTo>
                  <a:cubicBezTo>
                    <a:pt x="378" y="473"/>
                    <a:pt x="0" y="1085"/>
                    <a:pt x="421" y="1401"/>
                  </a:cubicBezTo>
                  <a:cubicBezTo>
                    <a:pt x="555" y="1502"/>
                    <a:pt x="684" y="1546"/>
                    <a:pt x="794" y="1552"/>
                  </a:cubicBezTo>
                  <a:lnTo>
                    <a:pt x="794" y="1552"/>
                  </a:lnTo>
                  <a:cubicBezTo>
                    <a:pt x="830" y="1717"/>
                    <a:pt x="946" y="1861"/>
                    <a:pt x="1195" y="1865"/>
                  </a:cubicBezTo>
                  <a:cubicBezTo>
                    <a:pt x="1208" y="1865"/>
                    <a:pt x="1221" y="1865"/>
                    <a:pt x="1234" y="1865"/>
                  </a:cubicBezTo>
                  <a:cubicBezTo>
                    <a:pt x="1564" y="1865"/>
                    <a:pt x="1788" y="1790"/>
                    <a:pt x="1916" y="1677"/>
                  </a:cubicBezTo>
                  <a:lnTo>
                    <a:pt x="1916" y="1677"/>
                  </a:lnTo>
                  <a:cubicBezTo>
                    <a:pt x="1942" y="1713"/>
                    <a:pt x="1975" y="1749"/>
                    <a:pt x="2016" y="1782"/>
                  </a:cubicBezTo>
                  <a:cubicBezTo>
                    <a:pt x="2072" y="1825"/>
                    <a:pt x="2139" y="1844"/>
                    <a:pt x="2212" y="1844"/>
                  </a:cubicBezTo>
                  <a:cubicBezTo>
                    <a:pt x="2642" y="1844"/>
                    <a:pt x="3275" y="1180"/>
                    <a:pt x="2909" y="793"/>
                  </a:cubicBezTo>
                  <a:cubicBezTo>
                    <a:pt x="2808" y="686"/>
                    <a:pt x="2700" y="646"/>
                    <a:pt x="2599" y="646"/>
                  </a:cubicBezTo>
                  <a:cubicBezTo>
                    <a:pt x="2587" y="646"/>
                    <a:pt x="2575" y="647"/>
                    <a:pt x="2564" y="648"/>
                  </a:cubicBezTo>
                  <a:lnTo>
                    <a:pt x="2564" y="648"/>
                  </a:lnTo>
                  <a:cubicBezTo>
                    <a:pt x="2571" y="455"/>
                    <a:pt x="2478" y="232"/>
                    <a:pt x="2242" y="79"/>
                  </a:cubicBezTo>
                  <a:cubicBezTo>
                    <a:pt x="2157" y="24"/>
                    <a:pt x="2073" y="0"/>
                    <a:pt x="19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 name="Google Shape;69;p2"/>
            <p:cNvSpPr/>
            <p:nvPr/>
          </p:nvSpPr>
          <p:spPr>
            <a:xfrm>
              <a:off x="7084533" y="-312822"/>
              <a:ext cx="238063" cy="155724"/>
            </a:xfrm>
            <a:custGeom>
              <a:avLst/>
              <a:gdLst/>
              <a:ahLst/>
              <a:cxnLst/>
              <a:rect l="l" t="t" r="r" b="b"/>
              <a:pathLst>
                <a:path w="2954" h="1942" extrusionOk="0">
                  <a:moveTo>
                    <a:pt x="1489" y="299"/>
                  </a:moveTo>
                  <a:cubicBezTo>
                    <a:pt x="1608" y="418"/>
                    <a:pt x="1620" y="549"/>
                    <a:pt x="1596" y="632"/>
                  </a:cubicBezTo>
                  <a:cubicBezTo>
                    <a:pt x="1574" y="683"/>
                    <a:pt x="1543" y="707"/>
                    <a:pt x="1509" y="707"/>
                  </a:cubicBezTo>
                  <a:cubicBezTo>
                    <a:pt x="1487" y="707"/>
                    <a:pt x="1465" y="698"/>
                    <a:pt x="1442" y="680"/>
                  </a:cubicBezTo>
                  <a:cubicBezTo>
                    <a:pt x="1358" y="608"/>
                    <a:pt x="1382" y="441"/>
                    <a:pt x="1489" y="299"/>
                  </a:cubicBezTo>
                  <a:close/>
                  <a:moveTo>
                    <a:pt x="2382" y="739"/>
                  </a:moveTo>
                  <a:lnTo>
                    <a:pt x="2382" y="739"/>
                  </a:lnTo>
                  <a:cubicBezTo>
                    <a:pt x="2358" y="894"/>
                    <a:pt x="2263" y="1013"/>
                    <a:pt x="2132" y="1025"/>
                  </a:cubicBezTo>
                  <a:cubicBezTo>
                    <a:pt x="2132" y="1037"/>
                    <a:pt x="2120" y="1037"/>
                    <a:pt x="2108" y="1037"/>
                  </a:cubicBezTo>
                  <a:cubicBezTo>
                    <a:pt x="2073" y="1037"/>
                    <a:pt x="2073" y="1025"/>
                    <a:pt x="2073" y="1013"/>
                  </a:cubicBezTo>
                  <a:cubicBezTo>
                    <a:pt x="2073" y="942"/>
                    <a:pt x="2204" y="775"/>
                    <a:pt x="2382" y="739"/>
                  </a:cubicBezTo>
                  <a:close/>
                  <a:moveTo>
                    <a:pt x="834" y="1132"/>
                  </a:moveTo>
                  <a:cubicBezTo>
                    <a:pt x="858" y="1132"/>
                    <a:pt x="870" y="1156"/>
                    <a:pt x="894" y="1180"/>
                  </a:cubicBezTo>
                  <a:cubicBezTo>
                    <a:pt x="953" y="1263"/>
                    <a:pt x="965" y="1346"/>
                    <a:pt x="930" y="1418"/>
                  </a:cubicBezTo>
                  <a:cubicBezTo>
                    <a:pt x="894" y="1501"/>
                    <a:pt x="799" y="1549"/>
                    <a:pt x="692" y="1549"/>
                  </a:cubicBezTo>
                  <a:cubicBezTo>
                    <a:pt x="668" y="1406"/>
                    <a:pt x="715" y="1251"/>
                    <a:pt x="763" y="1180"/>
                  </a:cubicBezTo>
                  <a:cubicBezTo>
                    <a:pt x="787" y="1156"/>
                    <a:pt x="811" y="1132"/>
                    <a:pt x="834" y="1132"/>
                  </a:cubicBezTo>
                  <a:close/>
                  <a:moveTo>
                    <a:pt x="1811" y="1263"/>
                  </a:moveTo>
                  <a:cubicBezTo>
                    <a:pt x="1823" y="1263"/>
                    <a:pt x="1835" y="1287"/>
                    <a:pt x="1846" y="1323"/>
                  </a:cubicBezTo>
                  <a:cubicBezTo>
                    <a:pt x="1882" y="1442"/>
                    <a:pt x="1858" y="1561"/>
                    <a:pt x="1787" y="1644"/>
                  </a:cubicBezTo>
                  <a:cubicBezTo>
                    <a:pt x="1715" y="1525"/>
                    <a:pt x="1727" y="1394"/>
                    <a:pt x="1763" y="1311"/>
                  </a:cubicBezTo>
                  <a:cubicBezTo>
                    <a:pt x="1787" y="1275"/>
                    <a:pt x="1799" y="1263"/>
                    <a:pt x="1811" y="1263"/>
                  </a:cubicBezTo>
                  <a:close/>
                  <a:moveTo>
                    <a:pt x="1857" y="85"/>
                  </a:moveTo>
                  <a:cubicBezTo>
                    <a:pt x="1935" y="85"/>
                    <a:pt x="2013" y="108"/>
                    <a:pt x="2085" y="156"/>
                  </a:cubicBezTo>
                  <a:cubicBezTo>
                    <a:pt x="2275" y="263"/>
                    <a:pt x="2382" y="453"/>
                    <a:pt x="2394" y="644"/>
                  </a:cubicBezTo>
                  <a:cubicBezTo>
                    <a:pt x="2168" y="680"/>
                    <a:pt x="1989" y="882"/>
                    <a:pt x="1989" y="1013"/>
                  </a:cubicBezTo>
                  <a:cubicBezTo>
                    <a:pt x="1989" y="1061"/>
                    <a:pt x="2025" y="1108"/>
                    <a:pt x="2108" y="1108"/>
                  </a:cubicBezTo>
                  <a:lnTo>
                    <a:pt x="2144" y="1108"/>
                  </a:lnTo>
                  <a:cubicBezTo>
                    <a:pt x="2323" y="1084"/>
                    <a:pt x="2454" y="930"/>
                    <a:pt x="2466" y="715"/>
                  </a:cubicBezTo>
                  <a:cubicBezTo>
                    <a:pt x="2573" y="727"/>
                    <a:pt x="2656" y="775"/>
                    <a:pt x="2739" y="858"/>
                  </a:cubicBezTo>
                  <a:cubicBezTo>
                    <a:pt x="2882" y="1001"/>
                    <a:pt x="2847" y="1180"/>
                    <a:pt x="2799" y="1299"/>
                  </a:cubicBezTo>
                  <a:cubicBezTo>
                    <a:pt x="2668" y="1584"/>
                    <a:pt x="2335" y="1835"/>
                    <a:pt x="2085" y="1835"/>
                  </a:cubicBezTo>
                  <a:cubicBezTo>
                    <a:pt x="2013" y="1835"/>
                    <a:pt x="1954" y="1823"/>
                    <a:pt x="1906" y="1787"/>
                  </a:cubicBezTo>
                  <a:cubicBezTo>
                    <a:pt x="1882" y="1763"/>
                    <a:pt x="1858" y="1739"/>
                    <a:pt x="1835" y="1715"/>
                  </a:cubicBezTo>
                  <a:cubicBezTo>
                    <a:pt x="1942" y="1596"/>
                    <a:pt x="1977" y="1454"/>
                    <a:pt x="1930" y="1299"/>
                  </a:cubicBezTo>
                  <a:cubicBezTo>
                    <a:pt x="1894" y="1192"/>
                    <a:pt x="1846" y="1180"/>
                    <a:pt x="1811" y="1180"/>
                  </a:cubicBezTo>
                  <a:cubicBezTo>
                    <a:pt x="1763" y="1180"/>
                    <a:pt x="1715" y="1215"/>
                    <a:pt x="1692" y="1275"/>
                  </a:cubicBezTo>
                  <a:cubicBezTo>
                    <a:pt x="1632" y="1382"/>
                    <a:pt x="1620" y="1549"/>
                    <a:pt x="1727" y="1704"/>
                  </a:cubicBezTo>
                  <a:cubicBezTo>
                    <a:pt x="1620" y="1775"/>
                    <a:pt x="1442" y="1858"/>
                    <a:pt x="1096" y="1858"/>
                  </a:cubicBezTo>
                  <a:lnTo>
                    <a:pt x="1061" y="1858"/>
                  </a:lnTo>
                  <a:cubicBezTo>
                    <a:pt x="846" y="1858"/>
                    <a:pt x="751" y="1739"/>
                    <a:pt x="715" y="1632"/>
                  </a:cubicBezTo>
                  <a:cubicBezTo>
                    <a:pt x="846" y="1632"/>
                    <a:pt x="953" y="1561"/>
                    <a:pt x="1013" y="1454"/>
                  </a:cubicBezTo>
                  <a:cubicBezTo>
                    <a:pt x="1061" y="1346"/>
                    <a:pt x="1037" y="1227"/>
                    <a:pt x="953" y="1120"/>
                  </a:cubicBezTo>
                  <a:cubicBezTo>
                    <a:pt x="918" y="1061"/>
                    <a:pt x="870" y="1049"/>
                    <a:pt x="834" y="1049"/>
                  </a:cubicBezTo>
                  <a:cubicBezTo>
                    <a:pt x="787" y="1049"/>
                    <a:pt x="739" y="1073"/>
                    <a:pt x="703" y="1120"/>
                  </a:cubicBezTo>
                  <a:cubicBezTo>
                    <a:pt x="632" y="1215"/>
                    <a:pt x="596" y="1382"/>
                    <a:pt x="608" y="1537"/>
                  </a:cubicBezTo>
                  <a:cubicBezTo>
                    <a:pt x="513" y="1513"/>
                    <a:pt x="418" y="1477"/>
                    <a:pt x="311" y="1394"/>
                  </a:cubicBezTo>
                  <a:cubicBezTo>
                    <a:pt x="156" y="1287"/>
                    <a:pt x="108" y="1108"/>
                    <a:pt x="168" y="906"/>
                  </a:cubicBezTo>
                  <a:cubicBezTo>
                    <a:pt x="239" y="715"/>
                    <a:pt x="418" y="549"/>
                    <a:pt x="572" y="549"/>
                  </a:cubicBezTo>
                  <a:cubicBezTo>
                    <a:pt x="608" y="549"/>
                    <a:pt x="644" y="561"/>
                    <a:pt x="668" y="572"/>
                  </a:cubicBezTo>
                  <a:cubicBezTo>
                    <a:pt x="674" y="578"/>
                    <a:pt x="683" y="581"/>
                    <a:pt x="692" y="581"/>
                  </a:cubicBezTo>
                  <a:cubicBezTo>
                    <a:pt x="700" y="581"/>
                    <a:pt x="709" y="578"/>
                    <a:pt x="715" y="572"/>
                  </a:cubicBezTo>
                  <a:cubicBezTo>
                    <a:pt x="727" y="561"/>
                    <a:pt x="739" y="549"/>
                    <a:pt x="739" y="537"/>
                  </a:cubicBezTo>
                  <a:cubicBezTo>
                    <a:pt x="739" y="537"/>
                    <a:pt x="703" y="299"/>
                    <a:pt x="811" y="180"/>
                  </a:cubicBezTo>
                  <a:cubicBezTo>
                    <a:pt x="858" y="125"/>
                    <a:pt x="925" y="98"/>
                    <a:pt x="1010" y="98"/>
                  </a:cubicBezTo>
                  <a:cubicBezTo>
                    <a:pt x="1073" y="98"/>
                    <a:pt x="1146" y="113"/>
                    <a:pt x="1227" y="144"/>
                  </a:cubicBezTo>
                  <a:cubicBezTo>
                    <a:pt x="1299" y="168"/>
                    <a:pt x="1370" y="203"/>
                    <a:pt x="1418" y="239"/>
                  </a:cubicBezTo>
                  <a:cubicBezTo>
                    <a:pt x="1299" y="406"/>
                    <a:pt x="1263" y="620"/>
                    <a:pt x="1394" y="739"/>
                  </a:cubicBezTo>
                  <a:cubicBezTo>
                    <a:pt x="1433" y="769"/>
                    <a:pt x="1475" y="784"/>
                    <a:pt x="1515" y="784"/>
                  </a:cubicBezTo>
                  <a:cubicBezTo>
                    <a:pt x="1585" y="784"/>
                    <a:pt x="1649" y="739"/>
                    <a:pt x="1680" y="656"/>
                  </a:cubicBezTo>
                  <a:cubicBezTo>
                    <a:pt x="1715" y="537"/>
                    <a:pt x="1692" y="370"/>
                    <a:pt x="1537" y="227"/>
                  </a:cubicBezTo>
                  <a:cubicBezTo>
                    <a:pt x="1629" y="135"/>
                    <a:pt x="1743" y="85"/>
                    <a:pt x="1857" y="85"/>
                  </a:cubicBezTo>
                  <a:close/>
                  <a:moveTo>
                    <a:pt x="1858" y="1"/>
                  </a:moveTo>
                  <a:cubicBezTo>
                    <a:pt x="1715" y="1"/>
                    <a:pt x="1573" y="61"/>
                    <a:pt x="1465" y="180"/>
                  </a:cubicBezTo>
                  <a:cubicBezTo>
                    <a:pt x="1406" y="132"/>
                    <a:pt x="1334" y="96"/>
                    <a:pt x="1239" y="61"/>
                  </a:cubicBezTo>
                  <a:cubicBezTo>
                    <a:pt x="1154" y="34"/>
                    <a:pt x="1078" y="20"/>
                    <a:pt x="1010" y="20"/>
                  </a:cubicBezTo>
                  <a:cubicBezTo>
                    <a:pt x="896" y="20"/>
                    <a:pt x="806" y="58"/>
                    <a:pt x="739" y="132"/>
                  </a:cubicBezTo>
                  <a:cubicBezTo>
                    <a:pt x="656" y="239"/>
                    <a:pt x="644" y="394"/>
                    <a:pt x="644" y="477"/>
                  </a:cubicBezTo>
                  <a:cubicBezTo>
                    <a:pt x="620" y="477"/>
                    <a:pt x="584" y="465"/>
                    <a:pt x="561" y="465"/>
                  </a:cubicBezTo>
                  <a:cubicBezTo>
                    <a:pt x="370" y="465"/>
                    <a:pt x="168" y="656"/>
                    <a:pt x="84" y="894"/>
                  </a:cubicBezTo>
                  <a:cubicBezTo>
                    <a:pt x="1" y="1120"/>
                    <a:pt x="72" y="1334"/>
                    <a:pt x="263" y="1477"/>
                  </a:cubicBezTo>
                  <a:cubicBezTo>
                    <a:pt x="382" y="1561"/>
                    <a:pt x="501" y="1620"/>
                    <a:pt x="620" y="1632"/>
                  </a:cubicBezTo>
                  <a:cubicBezTo>
                    <a:pt x="680" y="1835"/>
                    <a:pt x="834" y="1942"/>
                    <a:pt x="1049" y="1942"/>
                  </a:cubicBezTo>
                  <a:lnTo>
                    <a:pt x="1096" y="1942"/>
                  </a:lnTo>
                  <a:cubicBezTo>
                    <a:pt x="1394" y="1942"/>
                    <a:pt x="1620" y="1882"/>
                    <a:pt x="1775" y="1775"/>
                  </a:cubicBezTo>
                  <a:cubicBezTo>
                    <a:pt x="1799" y="1799"/>
                    <a:pt x="1823" y="1823"/>
                    <a:pt x="1858" y="1846"/>
                  </a:cubicBezTo>
                  <a:cubicBezTo>
                    <a:pt x="1918" y="1906"/>
                    <a:pt x="1989" y="1930"/>
                    <a:pt x="2085" y="1930"/>
                  </a:cubicBezTo>
                  <a:cubicBezTo>
                    <a:pt x="2370" y="1930"/>
                    <a:pt x="2739" y="1656"/>
                    <a:pt x="2870" y="1346"/>
                  </a:cubicBezTo>
                  <a:cubicBezTo>
                    <a:pt x="2954" y="1132"/>
                    <a:pt x="2930" y="942"/>
                    <a:pt x="2799" y="799"/>
                  </a:cubicBezTo>
                  <a:cubicBezTo>
                    <a:pt x="2704" y="703"/>
                    <a:pt x="2597" y="644"/>
                    <a:pt x="2466" y="644"/>
                  </a:cubicBezTo>
                  <a:cubicBezTo>
                    <a:pt x="2454" y="418"/>
                    <a:pt x="2335" y="215"/>
                    <a:pt x="2120" y="84"/>
                  </a:cubicBezTo>
                  <a:cubicBezTo>
                    <a:pt x="2037" y="25"/>
                    <a:pt x="1942" y="1"/>
                    <a:pt x="1858"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 name="Google Shape;70;p2"/>
            <p:cNvSpPr/>
            <p:nvPr/>
          </p:nvSpPr>
          <p:spPr>
            <a:xfrm>
              <a:off x="6697867" y="-79794"/>
              <a:ext cx="67293" cy="67839"/>
            </a:xfrm>
            <a:custGeom>
              <a:avLst/>
              <a:gdLst/>
              <a:ahLst/>
              <a:cxnLst/>
              <a:rect l="l" t="t" r="r" b="b"/>
              <a:pathLst>
                <a:path w="835" h="846" extrusionOk="0">
                  <a:moveTo>
                    <a:pt x="441" y="131"/>
                  </a:moveTo>
                  <a:cubicBezTo>
                    <a:pt x="453" y="167"/>
                    <a:pt x="465" y="202"/>
                    <a:pt x="477" y="226"/>
                  </a:cubicBezTo>
                  <a:cubicBezTo>
                    <a:pt x="489" y="310"/>
                    <a:pt x="501" y="333"/>
                    <a:pt x="513" y="345"/>
                  </a:cubicBezTo>
                  <a:cubicBezTo>
                    <a:pt x="513" y="357"/>
                    <a:pt x="537" y="369"/>
                    <a:pt x="620" y="393"/>
                  </a:cubicBezTo>
                  <a:cubicBezTo>
                    <a:pt x="644" y="405"/>
                    <a:pt x="679" y="417"/>
                    <a:pt x="703" y="429"/>
                  </a:cubicBezTo>
                  <a:cubicBezTo>
                    <a:pt x="656" y="453"/>
                    <a:pt x="596" y="476"/>
                    <a:pt x="537" y="500"/>
                  </a:cubicBezTo>
                  <a:cubicBezTo>
                    <a:pt x="525" y="500"/>
                    <a:pt x="513" y="512"/>
                    <a:pt x="513" y="524"/>
                  </a:cubicBezTo>
                  <a:cubicBezTo>
                    <a:pt x="477" y="595"/>
                    <a:pt x="441" y="667"/>
                    <a:pt x="417" y="714"/>
                  </a:cubicBezTo>
                  <a:cubicBezTo>
                    <a:pt x="394" y="667"/>
                    <a:pt x="370" y="583"/>
                    <a:pt x="358" y="512"/>
                  </a:cubicBezTo>
                  <a:cubicBezTo>
                    <a:pt x="358" y="488"/>
                    <a:pt x="334" y="476"/>
                    <a:pt x="322" y="476"/>
                  </a:cubicBezTo>
                  <a:cubicBezTo>
                    <a:pt x="251" y="464"/>
                    <a:pt x="167" y="453"/>
                    <a:pt x="120" y="441"/>
                  </a:cubicBezTo>
                  <a:cubicBezTo>
                    <a:pt x="179" y="405"/>
                    <a:pt x="263" y="369"/>
                    <a:pt x="346" y="333"/>
                  </a:cubicBezTo>
                  <a:cubicBezTo>
                    <a:pt x="358" y="333"/>
                    <a:pt x="370" y="322"/>
                    <a:pt x="370" y="310"/>
                  </a:cubicBezTo>
                  <a:cubicBezTo>
                    <a:pt x="394" y="250"/>
                    <a:pt x="417" y="179"/>
                    <a:pt x="441" y="131"/>
                  </a:cubicBezTo>
                  <a:close/>
                  <a:moveTo>
                    <a:pt x="453" y="0"/>
                  </a:moveTo>
                  <a:cubicBezTo>
                    <a:pt x="429" y="0"/>
                    <a:pt x="394" y="0"/>
                    <a:pt x="298" y="262"/>
                  </a:cubicBezTo>
                  <a:cubicBezTo>
                    <a:pt x="25" y="381"/>
                    <a:pt x="13" y="417"/>
                    <a:pt x="1" y="429"/>
                  </a:cubicBezTo>
                  <a:cubicBezTo>
                    <a:pt x="1" y="441"/>
                    <a:pt x="1" y="464"/>
                    <a:pt x="13" y="476"/>
                  </a:cubicBezTo>
                  <a:cubicBezTo>
                    <a:pt x="25" y="488"/>
                    <a:pt x="36" y="512"/>
                    <a:pt x="286" y="560"/>
                  </a:cubicBezTo>
                  <a:cubicBezTo>
                    <a:pt x="358" y="845"/>
                    <a:pt x="382" y="845"/>
                    <a:pt x="406" y="845"/>
                  </a:cubicBezTo>
                  <a:cubicBezTo>
                    <a:pt x="406" y="845"/>
                    <a:pt x="406" y="845"/>
                    <a:pt x="417" y="834"/>
                  </a:cubicBezTo>
                  <a:cubicBezTo>
                    <a:pt x="441" y="834"/>
                    <a:pt x="465" y="834"/>
                    <a:pt x="584" y="572"/>
                  </a:cubicBezTo>
                  <a:cubicBezTo>
                    <a:pt x="656" y="548"/>
                    <a:pt x="787" y="500"/>
                    <a:pt x="822" y="464"/>
                  </a:cubicBezTo>
                  <a:cubicBezTo>
                    <a:pt x="822" y="464"/>
                    <a:pt x="834" y="441"/>
                    <a:pt x="834" y="429"/>
                  </a:cubicBezTo>
                  <a:cubicBezTo>
                    <a:pt x="822" y="393"/>
                    <a:pt x="787" y="369"/>
                    <a:pt x="644" y="322"/>
                  </a:cubicBezTo>
                  <a:cubicBezTo>
                    <a:pt x="620" y="310"/>
                    <a:pt x="584" y="298"/>
                    <a:pt x="572" y="298"/>
                  </a:cubicBezTo>
                  <a:cubicBezTo>
                    <a:pt x="572" y="274"/>
                    <a:pt x="560" y="238"/>
                    <a:pt x="548" y="214"/>
                  </a:cubicBezTo>
                  <a:cubicBezTo>
                    <a:pt x="525" y="95"/>
                    <a:pt x="513" y="48"/>
                    <a:pt x="489" y="24"/>
                  </a:cubicBezTo>
                  <a:cubicBezTo>
                    <a:pt x="489"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 name="Google Shape;71;p2"/>
            <p:cNvSpPr/>
            <p:nvPr/>
          </p:nvSpPr>
          <p:spPr>
            <a:xfrm>
              <a:off x="7388324" y="27485"/>
              <a:ext cx="49966" cy="49716"/>
            </a:xfrm>
            <a:custGeom>
              <a:avLst/>
              <a:gdLst/>
              <a:ahLst/>
              <a:cxnLst/>
              <a:rect l="l" t="t" r="r" b="b"/>
              <a:pathLst>
                <a:path w="620" h="620" extrusionOk="0">
                  <a:moveTo>
                    <a:pt x="310" y="95"/>
                  </a:moveTo>
                  <a:cubicBezTo>
                    <a:pt x="441" y="95"/>
                    <a:pt x="536" y="191"/>
                    <a:pt x="536" y="310"/>
                  </a:cubicBezTo>
                  <a:cubicBezTo>
                    <a:pt x="536" y="441"/>
                    <a:pt x="429" y="536"/>
                    <a:pt x="310" y="536"/>
                  </a:cubicBezTo>
                  <a:cubicBezTo>
                    <a:pt x="251" y="536"/>
                    <a:pt x="191" y="512"/>
                    <a:pt x="155" y="464"/>
                  </a:cubicBezTo>
                  <a:cubicBezTo>
                    <a:pt x="108" y="429"/>
                    <a:pt x="96" y="369"/>
                    <a:pt x="96" y="310"/>
                  </a:cubicBezTo>
                  <a:cubicBezTo>
                    <a:pt x="96" y="191"/>
                    <a:pt x="191" y="95"/>
                    <a:pt x="310" y="95"/>
                  </a:cubicBezTo>
                  <a:close/>
                  <a:moveTo>
                    <a:pt x="310" y="0"/>
                  </a:moveTo>
                  <a:cubicBezTo>
                    <a:pt x="144" y="0"/>
                    <a:pt x="1" y="143"/>
                    <a:pt x="1" y="310"/>
                  </a:cubicBezTo>
                  <a:cubicBezTo>
                    <a:pt x="1" y="393"/>
                    <a:pt x="36" y="464"/>
                    <a:pt x="96" y="524"/>
                  </a:cubicBezTo>
                  <a:cubicBezTo>
                    <a:pt x="155" y="583"/>
                    <a:pt x="227" y="619"/>
                    <a:pt x="310" y="619"/>
                  </a:cubicBezTo>
                  <a:cubicBezTo>
                    <a:pt x="477" y="619"/>
                    <a:pt x="620" y="488"/>
                    <a:pt x="620" y="310"/>
                  </a:cubicBezTo>
                  <a:cubicBezTo>
                    <a:pt x="620" y="143"/>
                    <a:pt x="477" y="0"/>
                    <a:pt x="310"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 name="Google Shape;72;p2"/>
            <p:cNvSpPr/>
            <p:nvPr/>
          </p:nvSpPr>
          <p:spPr>
            <a:xfrm>
              <a:off x="7004911" y="-110346"/>
              <a:ext cx="479833" cy="130866"/>
            </a:xfrm>
            <a:custGeom>
              <a:avLst/>
              <a:gdLst/>
              <a:ahLst/>
              <a:cxnLst/>
              <a:rect l="l" t="t" r="r" b="b"/>
              <a:pathLst>
                <a:path w="5954" h="1632" extrusionOk="0">
                  <a:moveTo>
                    <a:pt x="4918" y="0"/>
                  </a:moveTo>
                  <a:cubicBezTo>
                    <a:pt x="4894" y="0"/>
                    <a:pt x="4870" y="12"/>
                    <a:pt x="4870" y="36"/>
                  </a:cubicBezTo>
                  <a:cubicBezTo>
                    <a:pt x="4858" y="60"/>
                    <a:pt x="4882" y="83"/>
                    <a:pt x="4906" y="83"/>
                  </a:cubicBezTo>
                  <a:cubicBezTo>
                    <a:pt x="4954" y="95"/>
                    <a:pt x="5001" y="107"/>
                    <a:pt x="5061" y="119"/>
                  </a:cubicBezTo>
                  <a:lnTo>
                    <a:pt x="5073" y="119"/>
                  </a:lnTo>
                  <a:cubicBezTo>
                    <a:pt x="5085" y="119"/>
                    <a:pt x="5109" y="107"/>
                    <a:pt x="5109" y="95"/>
                  </a:cubicBezTo>
                  <a:cubicBezTo>
                    <a:pt x="5120" y="72"/>
                    <a:pt x="5109" y="48"/>
                    <a:pt x="5085" y="36"/>
                  </a:cubicBezTo>
                  <a:cubicBezTo>
                    <a:pt x="5025" y="24"/>
                    <a:pt x="4966" y="0"/>
                    <a:pt x="4918" y="0"/>
                  </a:cubicBezTo>
                  <a:close/>
                  <a:moveTo>
                    <a:pt x="4728" y="0"/>
                  </a:moveTo>
                  <a:cubicBezTo>
                    <a:pt x="4668" y="12"/>
                    <a:pt x="4620" y="24"/>
                    <a:pt x="4561" y="48"/>
                  </a:cubicBezTo>
                  <a:cubicBezTo>
                    <a:pt x="4537" y="60"/>
                    <a:pt x="4525" y="83"/>
                    <a:pt x="4537" y="107"/>
                  </a:cubicBezTo>
                  <a:cubicBezTo>
                    <a:pt x="4549" y="119"/>
                    <a:pt x="4561" y="131"/>
                    <a:pt x="4573" y="131"/>
                  </a:cubicBezTo>
                  <a:lnTo>
                    <a:pt x="4597" y="131"/>
                  </a:lnTo>
                  <a:cubicBezTo>
                    <a:pt x="4644" y="107"/>
                    <a:pt x="4692" y="95"/>
                    <a:pt x="4739" y="83"/>
                  </a:cubicBezTo>
                  <a:cubicBezTo>
                    <a:pt x="4763" y="83"/>
                    <a:pt x="4787" y="60"/>
                    <a:pt x="4775" y="36"/>
                  </a:cubicBezTo>
                  <a:cubicBezTo>
                    <a:pt x="4775" y="12"/>
                    <a:pt x="4751" y="0"/>
                    <a:pt x="4728" y="0"/>
                  </a:cubicBezTo>
                  <a:close/>
                  <a:moveTo>
                    <a:pt x="5232" y="103"/>
                  </a:moveTo>
                  <a:cubicBezTo>
                    <a:pt x="5216" y="103"/>
                    <a:pt x="5201" y="114"/>
                    <a:pt x="5192" y="131"/>
                  </a:cubicBezTo>
                  <a:cubicBezTo>
                    <a:pt x="5180" y="143"/>
                    <a:pt x="5192" y="167"/>
                    <a:pt x="5204" y="179"/>
                  </a:cubicBezTo>
                  <a:cubicBezTo>
                    <a:pt x="5251" y="202"/>
                    <a:pt x="5299" y="226"/>
                    <a:pt x="5359" y="262"/>
                  </a:cubicBezTo>
                  <a:lnTo>
                    <a:pt x="5370" y="262"/>
                  </a:lnTo>
                  <a:cubicBezTo>
                    <a:pt x="5394" y="262"/>
                    <a:pt x="5406" y="262"/>
                    <a:pt x="5406" y="250"/>
                  </a:cubicBezTo>
                  <a:cubicBezTo>
                    <a:pt x="5418" y="226"/>
                    <a:pt x="5418" y="202"/>
                    <a:pt x="5394" y="191"/>
                  </a:cubicBezTo>
                  <a:cubicBezTo>
                    <a:pt x="5347" y="155"/>
                    <a:pt x="5299" y="131"/>
                    <a:pt x="5251" y="107"/>
                  </a:cubicBezTo>
                  <a:cubicBezTo>
                    <a:pt x="5245" y="104"/>
                    <a:pt x="5239" y="103"/>
                    <a:pt x="5232" y="103"/>
                  </a:cubicBezTo>
                  <a:close/>
                  <a:moveTo>
                    <a:pt x="4430" y="135"/>
                  </a:moveTo>
                  <a:cubicBezTo>
                    <a:pt x="4420" y="135"/>
                    <a:pt x="4411" y="138"/>
                    <a:pt x="4406" y="143"/>
                  </a:cubicBezTo>
                  <a:cubicBezTo>
                    <a:pt x="4358" y="179"/>
                    <a:pt x="4323" y="214"/>
                    <a:pt x="4275" y="262"/>
                  </a:cubicBezTo>
                  <a:cubicBezTo>
                    <a:pt x="4251" y="274"/>
                    <a:pt x="4251" y="298"/>
                    <a:pt x="4275" y="322"/>
                  </a:cubicBezTo>
                  <a:cubicBezTo>
                    <a:pt x="4287" y="322"/>
                    <a:pt x="4287" y="333"/>
                    <a:pt x="4299" y="333"/>
                  </a:cubicBezTo>
                  <a:cubicBezTo>
                    <a:pt x="4311" y="333"/>
                    <a:pt x="4323" y="322"/>
                    <a:pt x="4335" y="322"/>
                  </a:cubicBezTo>
                  <a:cubicBezTo>
                    <a:pt x="4370" y="274"/>
                    <a:pt x="4418" y="238"/>
                    <a:pt x="4454" y="214"/>
                  </a:cubicBezTo>
                  <a:cubicBezTo>
                    <a:pt x="4477" y="191"/>
                    <a:pt x="4477" y="167"/>
                    <a:pt x="4466" y="155"/>
                  </a:cubicBezTo>
                  <a:cubicBezTo>
                    <a:pt x="4459" y="141"/>
                    <a:pt x="4443" y="135"/>
                    <a:pt x="4430" y="135"/>
                  </a:cubicBezTo>
                  <a:close/>
                  <a:moveTo>
                    <a:pt x="5513" y="278"/>
                  </a:moveTo>
                  <a:cubicBezTo>
                    <a:pt x="5500" y="278"/>
                    <a:pt x="5485" y="284"/>
                    <a:pt x="5478" y="298"/>
                  </a:cubicBezTo>
                  <a:cubicBezTo>
                    <a:pt x="5466" y="310"/>
                    <a:pt x="5466" y="345"/>
                    <a:pt x="5490" y="357"/>
                  </a:cubicBezTo>
                  <a:cubicBezTo>
                    <a:pt x="5537" y="381"/>
                    <a:pt x="5573" y="417"/>
                    <a:pt x="5620" y="453"/>
                  </a:cubicBezTo>
                  <a:cubicBezTo>
                    <a:pt x="5632" y="464"/>
                    <a:pt x="5644" y="464"/>
                    <a:pt x="5656" y="464"/>
                  </a:cubicBezTo>
                  <a:cubicBezTo>
                    <a:pt x="5668" y="464"/>
                    <a:pt x="5680" y="464"/>
                    <a:pt x="5680" y="453"/>
                  </a:cubicBezTo>
                  <a:cubicBezTo>
                    <a:pt x="5704" y="429"/>
                    <a:pt x="5692" y="405"/>
                    <a:pt x="5680" y="393"/>
                  </a:cubicBezTo>
                  <a:cubicBezTo>
                    <a:pt x="5632" y="357"/>
                    <a:pt x="5585" y="322"/>
                    <a:pt x="5537" y="286"/>
                  </a:cubicBezTo>
                  <a:cubicBezTo>
                    <a:pt x="5532" y="281"/>
                    <a:pt x="5523" y="278"/>
                    <a:pt x="5513" y="278"/>
                  </a:cubicBezTo>
                  <a:close/>
                  <a:moveTo>
                    <a:pt x="245" y="313"/>
                  </a:moveTo>
                  <a:cubicBezTo>
                    <a:pt x="233" y="313"/>
                    <a:pt x="221" y="316"/>
                    <a:pt x="215" y="322"/>
                  </a:cubicBezTo>
                  <a:cubicBezTo>
                    <a:pt x="215" y="322"/>
                    <a:pt x="156" y="381"/>
                    <a:pt x="96" y="464"/>
                  </a:cubicBezTo>
                  <a:cubicBezTo>
                    <a:pt x="84" y="488"/>
                    <a:pt x="96" y="512"/>
                    <a:pt x="108" y="524"/>
                  </a:cubicBezTo>
                  <a:lnTo>
                    <a:pt x="132" y="524"/>
                  </a:lnTo>
                  <a:cubicBezTo>
                    <a:pt x="144" y="524"/>
                    <a:pt x="167" y="524"/>
                    <a:pt x="167" y="512"/>
                  </a:cubicBezTo>
                  <a:cubicBezTo>
                    <a:pt x="215" y="429"/>
                    <a:pt x="275" y="381"/>
                    <a:pt x="275" y="381"/>
                  </a:cubicBezTo>
                  <a:cubicBezTo>
                    <a:pt x="286" y="369"/>
                    <a:pt x="286" y="345"/>
                    <a:pt x="275" y="322"/>
                  </a:cubicBezTo>
                  <a:cubicBezTo>
                    <a:pt x="269" y="316"/>
                    <a:pt x="257" y="313"/>
                    <a:pt x="245" y="313"/>
                  </a:cubicBezTo>
                  <a:close/>
                  <a:moveTo>
                    <a:pt x="2406" y="393"/>
                  </a:moveTo>
                  <a:cubicBezTo>
                    <a:pt x="2334" y="393"/>
                    <a:pt x="2263" y="417"/>
                    <a:pt x="2215" y="464"/>
                  </a:cubicBezTo>
                  <a:cubicBezTo>
                    <a:pt x="2203" y="488"/>
                    <a:pt x="2203" y="512"/>
                    <a:pt x="2215" y="524"/>
                  </a:cubicBezTo>
                  <a:cubicBezTo>
                    <a:pt x="2227" y="536"/>
                    <a:pt x="2239" y="536"/>
                    <a:pt x="2251" y="536"/>
                  </a:cubicBezTo>
                  <a:cubicBezTo>
                    <a:pt x="2251" y="536"/>
                    <a:pt x="2263" y="536"/>
                    <a:pt x="2275" y="524"/>
                  </a:cubicBezTo>
                  <a:cubicBezTo>
                    <a:pt x="2311" y="500"/>
                    <a:pt x="2346" y="476"/>
                    <a:pt x="2382" y="476"/>
                  </a:cubicBezTo>
                  <a:lnTo>
                    <a:pt x="2394" y="476"/>
                  </a:lnTo>
                  <a:cubicBezTo>
                    <a:pt x="2418" y="476"/>
                    <a:pt x="2442" y="464"/>
                    <a:pt x="2442" y="441"/>
                  </a:cubicBezTo>
                  <a:cubicBezTo>
                    <a:pt x="2442" y="417"/>
                    <a:pt x="2430" y="393"/>
                    <a:pt x="2406" y="393"/>
                  </a:cubicBezTo>
                  <a:close/>
                  <a:moveTo>
                    <a:pt x="4186" y="372"/>
                  </a:moveTo>
                  <a:cubicBezTo>
                    <a:pt x="4174" y="372"/>
                    <a:pt x="4162" y="375"/>
                    <a:pt x="4156" y="381"/>
                  </a:cubicBezTo>
                  <a:cubicBezTo>
                    <a:pt x="4120" y="429"/>
                    <a:pt x="4085" y="476"/>
                    <a:pt x="4049" y="524"/>
                  </a:cubicBezTo>
                  <a:cubicBezTo>
                    <a:pt x="4037" y="536"/>
                    <a:pt x="4037" y="572"/>
                    <a:pt x="4061" y="583"/>
                  </a:cubicBezTo>
                  <a:lnTo>
                    <a:pt x="4085" y="583"/>
                  </a:lnTo>
                  <a:cubicBezTo>
                    <a:pt x="4096" y="583"/>
                    <a:pt x="4108" y="583"/>
                    <a:pt x="4120" y="572"/>
                  </a:cubicBezTo>
                  <a:cubicBezTo>
                    <a:pt x="4156" y="524"/>
                    <a:pt x="4192" y="476"/>
                    <a:pt x="4227" y="441"/>
                  </a:cubicBezTo>
                  <a:cubicBezTo>
                    <a:pt x="4239" y="417"/>
                    <a:pt x="4239" y="393"/>
                    <a:pt x="4216" y="381"/>
                  </a:cubicBezTo>
                  <a:cubicBezTo>
                    <a:pt x="4210" y="375"/>
                    <a:pt x="4198" y="372"/>
                    <a:pt x="4186" y="372"/>
                  </a:cubicBezTo>
                  <a:close/>
                  <a:moveTo>
                    <a:pt x="2556" y="457"/>
                  </a:moveTo>
                  <a:cubicBezTo>
                    <a:pt x="2543" y="457"/>
                    <a:pt x="2532" y="462"/>
                    <a:pt x="2525" y="476"/>
                  </a:cubicBezTo>
                  <a:cubicBezTo>
                    <a:pt x="2501" y="488"/>
                    <a:pt x="2513" y="524"/>
                    <a:pt x="2525" y="536"/>
                  </a:cubicBezTo>
                  <a:cubicBezTo>
                    <a:pt x="2572" y="560"/>
                    <a:pt x="2596" y="595"/>
                    <a:pt x="2596" y="643"/>
                  </a:cubicBezTo>
                  <a:cubicBezTo>
                    <a:pt x="2608" y="667"/>
                    <a:pt x="2620" y="679"/>
                    <a:pt x="2644" y="679"/>
                  </a:cubicBezTo>
                  <a:lnTo>
                    <a:pt x="2656" y="679"/>
                  </a:lnTo>
                  <a:cubicBezTo>
                    <a:pt x="2680" y="679"/>
                    <a:pt x="2692" y="655"/>
                    <a:pt x="2692" y="631"/>
                  </a:cubicBezTo>
                  <a:cubicBezTo>
                    <a:pt x="2680" y="560"/>
                    <a:pt x="2644" y="512"/>
                    <a:pt x="2584" y="464"/>
                  </a:cubicBezTo>
                  <a:cubicBezTo>
                    <a:pt x="2575" y="460"/>
                    <a:pt x="2565" y="457"/>
                    <a:pt x="2556" y="457"/>
                  </a:cubicBezTo>
                  <a:close/>
                  <a:moveTo>
                    <a:pt x="5782" y="492"/>
                  </a:moveTo>
                  <a:cubicBezTo>
                    <a:pt x="5769" y="492"/>
                    <a:pt x="5758" y="498"/>
                    <a:pt x="5751" y="512"/>
                  </a:cubicBezTo>
                  <a:cubicBezTo>
                    <a:pt x="5728" y="524"/>
                    <a:pt x="5740" y="548"/>
                    <a:pt x="5751" y="560"/>
                  </a:cubicBezTo>
                  <a:cubicBezTo>
                    <a:pt x="5787" y="595"/>
                    <a:pt x="5835" y="643"/>
                    <a:pt x="5871" y="679"/>
                  </a:cubicBezTo>
                  <a:cubicBezTo>
                    <a:pt x="5882" y="691"/>
                    <a:pt x="5894" y="691"/>
                    <a:pt x="5906" y="691"/>
                  </a:cubicBezTo>
                  <a:cubicBezTo>
                    <a:pt x="5918" y="691"/>
                    <a:pt x="5930" y="691"/>
                    <a:pt x="5930" y="679"/>
                  </a:cubicBezTo>
                  <a:cubicBezTo>
                    <a:pt x="5954" y="655"/>
                    <a:pt x="5954" y="631"/>
                    <a:pt x="5930" y="619"/>
                  </a:cubicBezTo>
                  <a:cubicBezTo>
                    <a:pt x="5894" y="572"/>
                    <a:pt x="5847" y="536"/>
                    <a:pt x="5811" y="500"/>
                  </a:cubicBezTo>
                  <a:cubicBezTo>
                    <a:pt x="5801" y="495"/>
                    <a:pt x="5791" y="492"/>
                    <a:pt x="5782" y="492"/>
                  </a:cubicBezTo>
                  <a:close/>
                  <a:moveTo>
                    <a:pt x="72" y="595"/>
                  </a:moveTo>
                  <a:cubicBezTo>
                    <a:pt x="60" y="595"/>
                    <a:pt x="36" y="607"/>
                    <a:pt x="25" y="631"/>
                  </a:cubicBezTo>
                  <a:cubicBezTo>
                    <a:pt x="13" y="679"/>
                    <a:pt x="1" y="726"/>
                    <a:pt x="1" y="774"/>
                  </a:cubicBezTo>
                  <a:cubicBezTo>
                    <a:pt x="1" y="786"/>
                    <a:pt x="1" y="798"/>
                    <a:pt x="1" y="810"/>
                  </a:cubicBezTo>
                  <a:cubicBezTo>
                    <a:pt x="1" y="834"/>
                    <a:pt x="25" y="845"/>
                    <a:pt x="48" y="845"/>
                  </a:cubicBezTo>
                  <a:cubicBezTo>
                    <a:pt x="72" y="845"/>
                    <a:pt x="84" y="822"/>
                    <a:pt x="84" y="798"/>
                  </a:cubicBezTo>
                  <a:cubicBezTo>
                    <a:pt x="84" y="786"/>
                    <a:pt x="84" y="786"/>
                    <a:pt x="84" y="774"/>
                  </a:cubicBezTo>
                  <a:cubicBezTo>
                    <a:pt x="84" y="738"/>
                    <a:pt x="96" y="691"/>
                    <a:pt x="108" y="655"/>
                  </a:cubicBezTo>
                  <a:cubicBezTo>
                    <a:pt x="108" y="631"/>
                    <a:pt x="96" y="607"/>
                    <a:pt x="72" y="595"/>
                  </a:cubicBezTo>
                  <a:close/>
                  <a:moveTo>
                    <a:pt x="2180" y="595"/>
                  </a:moveTo>
                  <a:cubicBezTo>
                    <a:pt x="2156" y="595"/>
                    <a:pt x="2132" y="607"/>
                    <a:pt x="2120" y="631"/>
                  </a:cubicBezTo>
                  <a:cubicBezTo>
                    <a:pt x="2108" y="679"/>
                    <a:pt x="2096" y="738"/>
                    <a:pt x="2096" y="810"/>
                  </a:cubicBezTo>
                  <a:cubicBezTo>
                    <a:pt x="2096" y="834"/>
                    <a:pt x="2108" y="845"/>
                    <a:pt x="2132" y="857"/>
                  </a:cubicBezTo>
                  <a:cubicBezTo>
                    <a:pt x="2156" y="857"/>
                    <a:pt x="2180" y="834"/>
                    <a:pt x="2180" y="810"/>
                  </a:cubicBezTo>
                  <a:cubicBezTo>
                    <a:pt x="2180" y="750"/>
                    <a:pt x="2191" y="703"/>
                    <a:pt x="2203" y="655"/>
                  </a:cubicBezTo>
                  <a:cubicBezTo>
                    <a:pt x="2215" y="631"/>
                    <a:pt x="2203" y="607"/>
                    <a:pt x="2180" y="595"/>
                  </a:cubicBezTo>
                  <a:close/>
                  <a:moveTo>
                    <a:pt x="3984" y="641"/>
                  </a:moveTo>
                  <a:cubicBezTo>
                    <a:pt x="3971" y="641"/>
                    <a:pt x="3960" y="648"/>
                    <a:pt x="3954" y="655"/>
                  </a:cubicBezTo>
                  <a:lnTo>
                    <a:pt x="3858" y="798"/>
                  </a:lnTo>
                  <a:cubicBezTo>
                    <a:pt x="3835" y="822"/>
                    <a:pt x="3846" y="845"/>
                    <a:pt x="3858" y="857"/>
                  </a:cubicBezTo>
                  <a:cubicBezTo>
                    <a:pt x="3870" y="857"/>
                    <a:pt x="3882" y="869"/>
                    <a:pt x="3894" y="869"/>
                  </a:cubicBezTo>
                  <a:cubicBezTo>
                    <a:pt x="3906" y="869"/>
                    <a:pt x="3918" y="857"/>
                    <a:pt x="3918" y="845"/>
                  </a:cubicBezTo>
                  <a:lnTo>
                    <a:pt x="4025" y="714"/>
                  </a:lnTo>
                  <a:cubicBezTo>
                    <a:pt x="4037" y="691"/>
                    <a:pt x="4025" y="667"/>
                    <a:pt x="4013" y="655"/>
                  </a:cubicBezTo>
                  <a:cubicBezTo>
                    <a:pt x="4003" y="645"/>
                    <a:pt x="3993" y="641"/>
                    <a:pt x="3984" y="641"/>
                  </a:cubicBezTo>
                  <a:close/>
                  <a:moveTo>
                    <a:pt x="2613" y="757"/>
                  </a:moveTo>
                  <a:cubicBezTo>
                    <a:pt x="2596" y="757"/>
                    <a:pt x="2581" y="768"/>
                    <a:pt x="2572" y="786"/>
                  </a:cubicBezTo>
                  <a:cubicBezTo>
                    <a:pt x="2549" y="822"/>
                    <a:pt x="2525" y="869"/>
                    <a:pt x="2489" y="917"/>
                  </a:cubicBezTo>
                  <a:cubicBezTo>
                    <a:pt x="2465" y="929"/>
                    <a:pt x="2465" y="953"/>
                    <a:pt x="2489" y="976"/>
                  </a:cubicBezTo>
                  <a:cubicBezTo>
                    <a:pt x="2501" y="976"/>
                    <a:pt x="2501" y="988"/>
                    <a:pt x="2513" y="988"/>
                  </a:cubicBezTo>
                  <a:cubicBezTo>
                    <a:pt x="2525" y="988"/>
                    <a:pt x="2537" y="976"/>
                    <a:pt x="2549" y="964"/>
                  </a:cubicBezTo>
                  <a:cubicBezTo>
                    <a:pt x="2596" y="917"/>
                    <a:pt x="2620" y="869"/>
                    <a:pt x="2644" y="822"/>
                  </a:cubicBezTo>
                  <a:cubicBezTo>
                    <a:pt x="2656" y="798"/>
                    <a:pt x="2644" y="774"/>
                    <a:pt x="2632" y="762"/>
                  </a:cubicBezTo>
                  <a:cubicBezTo>
                    <a:pt x="2626" y="759"/>
                    <a:pt x="2619" y="757"/>
                    <a:pt x="2613" y="757"/>
                  </a:cubicBezTo>
                  <a:close/>
                  <a:moveTo>
                    <a:pt x="3787" y="921"/>
                  </a:moveTo>
                  <a:cubicBezTo>
                    <a:pt x="3773" y="921"/>
                    <a:pt x="3758" y="927"/>
                    <a:pt x="3751" y="941"/>
                  </a:cubicBezTo>
                  <a:cubicBezTo>
                    <a:pt x="3715" y="976"/>
                    <a:pt x="3692" y="1024"/>
                    <a:pt x="3656" y="1060"/>
                  </a:cubicBezTo>
                  <a:cubicBezTo>
                    <a:pt x="3632" y="1084"/>
                    <a:pt x="3644" y="1107"/>
                    <a:pt x="3656" y="1119"/>
                  </a:cubicBezTo>
                  <a:cubicBezTo>
                    <a:pt x="3668" y="1131"/>
                    <a:pt x="3668" y="1131"/>
                    <a:pt x="3680" y="1131"/>
                  </a:cubicBezTo>
                  <a:cubicBezTo>
                    <a:pt x="3692" y="1131"/>
                    <a:pt x="3704" y="1131"/>
                    <a:pt x="3715" y="1119"/>
                  </a:cubicBezTo>
                  <a:cubicBezTo>
                    <a:pt x="3751" y="1072"/>
                    <a:pt x="3787" y="1036"/>
                    <a:pt x="3823" y="988"/>
                  </a:cubicBezTo>
                  <a:cubicBezTo>
                    <a:pt x="3835" y="964"/>
                    <a:pt x="3835" y="941"/>
                    <a:pt x="3811" y="929"/>
                  </a:cubicBezTo>
                  <a:cubicBezTo>
                    <a:pt x="3806" y="924"/>
                    <a:pt x="3797" y="921"/>
                    <a:pt x="3787" y="921"/>
                  </a:cubicBezTo>
                  <a:close/>
                  <a:moveTo>
                    <a:pt x="93" y="924"/>
                  </a:moveTo>
                  <a:cubicBezTo>
                    <a:pt x="86" y="924"/>
                    <a:pt x="79" y="925"/>
                    <a:pt x="72" y="929"/>
                  </a:cubicBezTo>
                  <a:cubicBezTo>
                    <a:pt x="48" y="941"/>
                    <a:pt x="36" y="964"/>
                    <a:pt x="48" y="988"/>
                  </a:cubicBezTo>
                  <a:cubicBezTo>
                    <a:pt x="84" y="1036"/>
                    <a:pt x="120" y="1084"/>
                    <a:pt x="167" y="1131"/>
                  </a:cubicBezTo>
                  <a:cubicBezTo>
                    <a:pt x="179" y="1143"/>
                    <a:pt x="191" y="1143"/>
                    <a:pt x="191" y="1143"/>
                  </a:cubicBezTo>
                  <a:cubicBezTo>
                    <a:pt x="203" y="1143"/>
                    <a:pt x="215" y="1143"/>
                    <a:pt x="227" y="1131"/>
                  </a:cubicBezTo>
                  <a:cubicBezTo>
                    <a:pt x="239" y="1107"/>
                    <a:pt x="239" y="1084"/>
                    <a:pt x="227" y="1072"/>
                  </a:cubicBezTo>
                  <a:cubicBezTo>
                    <a:pt x="179" y="1024"/>
                    <a:pt x="156" y="988"/>
                    <a:pt x="132" y="941"/>
                  </a:cubicBezTo>
                  <a:cubicBezTo>
                    <a:pt x="123" y="932"/>
                    <a:pt x="109" y="924"/>
                    <a:pt x="93" y="924"/>
                  </a:cubicBezTo>
                  <a:close/>
                  <a:moveTo>
                    <a:pt x="2145" y="938"/>
                  </a:moveTo>
                  <a:cubicBezTo>
                    <a:pt x="2141" y="938"/>
                    <a:pt x="2136" y="938"/>
                    <a:pt x="2132" y="941"/>
                  </a:cubicBezTo>
                  <a:cubicBezTo>
                    <a:pt x="2108" y="941"/>
                    <a:pt x="2096" y="964"/>
                    <a:pt x="2096" y="988"/>
                  </a:cubicBezTo>
                  <a:cubicBezTo>
                    <a:pt x="2108" y="1048"/>
                    <a:pt x="2120" y="1107"/>
                    <a:pt x="2144" y="1155"/>
                  </a:cubicBezTo>
                  <a:cubicBezTo>
                    <a:pt x="2153" y="1172"/>
                    <a:pt x="2161" y="1183"/>
                    <a:pt x="2175" y="1183"/>
                  </a:cubicBezTo>
                  <a:cubicBezTo>
                    <a:pt x="2180" y="1183"/>
                    <a:pt x="2185" y="1182"/>
                    <a:pt x="2191" y="1179"/>
                  </a:cubicBezTo>
                  <a:cubicBezTo>
                    <a:pt x="2203" y="1179"/>
                    <a:pt x="2215" y="1179"/>
                    <a:pt x="2215" y="1167"/>
                  </a:cubicBezTo>
                  <a:cubicBezTo>
                    <a:pt x="2215" y="1167"/>
                    <a:pt x="2215" y="1179"/>
                    <a:pt x="2227" y="1179"/>
                  </a:cubicBezTo>
                  <a:cubicBezTo>
                    <a:pt x="2227" y="1191"/>
                    <a:pt x="2251" y="1203"/>
                    <a:pt x="2263" y="1203"/>
                  </a:cubicBezTo>
                  <a:cubicBezTo>
                    <a:pt x="2263" y="1203"/>
                    <a:pt x="2275" y="1203"/>
                    <a:pt x="2287" y="1191"/>
                  </a:cubicBezTo>
                  <a:cubicBezTo>
                    <a:pt x="2334" y="1155"/>
                    <a:pt x="2382" y="1131"/>
                    <a:pt x="2418" y="1095"/>
                  </a:cubicBezTo>
                  <a:cubicBezTo>
                    <a:pt x="2442" y="1072"/>
                    <a:pt x="2442" y="1048"/>
                    <a:pt x="2430" y="1036"/>
                  </a:cubicBezTo>
                  <a:cubicBezTo>
                    <a:pt x="2423" y="1022"/>
                    <a:pt x="2407" y="1016"/>
                    <a:pt x="2394" y="1016"/>
                  </a:cubicBezTo>
                  <a:cubicBezTo>
                    <a:pt x="2384" y="1016"/>
                    <a:pt x="2375" y="1019"/>
                    <a:pt x="2370" y="1024"/>
                  </a:cubicBezTo>
                  <a:cubicBezTo>
                    <a:pt x="2322" y="1060"/>
                    <a:pt x="2287" y="1095"/>
                    <a:pt x="2239" y="1119"/>
                  </a:cubicBezTo>
                  <a:cubicBezTo>
                    <a:pt x="2227" y="1131"/>
                    <a:pt x="2227" y="1131"/>
                    <a:pt x="2227" y="1131"/>
                  </a:cubicBezTo>
                  <a:cubicBezTo>
                    <a:pt x="2203" y="1084"/>
                    <a:pt x="2191" y="1024"/>
                    <a:pt x="2180" y="976"/>
                  </a:cubicBezTo>
                  <a:cubicBezTo>
                    <a:pt x="2180" y="957"/>
                    <a:pt x="2164" y="938"/>
                    <a:pt x="2145" y="938"/>
                  </a:cubicBezTo>
                  <a:close/>
                  <a:moveTo>
                    <a:pt x="329" y="1159"/>
                  </a:moveTo>
                  <a:cubicBezTo>
                    <a:pt x="316" y="1159"/>
                    <a:pt x="305" y="1165"/>
                    <a:pt x="298" y="1179"/>
                  </a:cubicBezTo>
                  <a:cubicBezTo>
                    <a:pt x="286" y="1203"/>
                    <a:pt x="286" y="1226"/>
                    <a:pt x="310" y="1238"/>
                  </a:cubicBezTo>
                  <a:cubicBezTo>
                    <a:pt x="358" y="1274"/>
                    <a:pt x="406" y="1298"/>
                    <a:pt x="465" y="1322"/>
                  </a:cubicBezTo>
                  <a:lnTo>
                    <a:pt x="477" y="1322"/>
                  </a:lnTo>
                  <a:cubicBezTo>
                    <a:pt x="501" y="1322"/>
                    <a:pt x="513" y="1322"/>
                    <a:pt x="513" y="1298"/>
                  </a:cubicBezTo>
                  <a:cubicBezTo>
                    <a:pt x="525" y="1286"/>
                    <a:pt x="513" y="1250"/>
                    <a:pt x="501" y="1250"/>
                  </a:cubicBezTo>
                  <a:cubicBezTo>
                    <a:pt x="441" y="1215"/>
                    <a:pt x="394" y="1191"/>
                    <a:pt x="358" y="1167"/>
                  </a:cubicBezTo>
                  <a:cubicBezTo>
                    <a:pt x="348" y="1162"/>
                    <a:pt x="338" y="1159"/>
                    <a:pt x="329" y="1159"/>
                  </a:cubicBezTo>
                  <a:close/>
                  <a:moveTo>
                    <a:pt x="2115" y="1198"/>
                  </a:moveTo>
                  <a:cubicBezTo>
                    <a:pt x="2109" y="1198"/>
                    <a:pt x="2103" y="1199"/>
                    <a:pt x="2096" y="1203"/>
                  </a:cubicBezTo>
                  <a:cubicBezTo>
                    <a:pt x="2049" y="1238"/>
                    <a:pt x="1989" y="1262"/>
                    <a:pt x="1941" y="1274"/>
                  </a:cubicBezTo>
                  <a:cubicBezTo>
                    <a:pt x="1918" y="1286"/>
                    <a:pt x="1906" y="1310"/>
                    <a:pt x="1918" y="1334"/>
                  </a:cubicBezTo>
                  <a:cubicBezTo>
                    <a:pt x="1930" y="1345"/>
                    <a:pt x="1941" y="1357"/>
                    <a:pt x="1953" y="1357"/>
                  </a:cubicBezTo>
                  <a:lnTo>
                    <a:pt x="1977" y="1357"/>
                  </a:lnTo>
                  <a:cubicBezTo>
                    <a:pt x="2025" y="1334"/>
                    <a:pt x="2084" y="1310"/>
                    <a:pt x="2132" y="1286"/>
                  </a:cubicBezTo>
                  <a:cubicBezTo>
                    <a:pt x="2156" y="1274"/>
                    <a:pt x="2156" y="1250"/>
                    <a:pt x="2156" y="1226"/>
                  </a:cubicBezTo>
                  <a:cubicBezTo>
                    <a:pt x="2147" y="1209"/>
                    <a:pt x="2132" y="1198"/>
                    <a:pt x="2115" y="1198"/>
                  </a:cubicBezTo>
                  <a:close/>
                  <a:moveTo>
                    <a:pt x="3571" y="1182"/>
                  </a:moveTo>
                  <a:cubicBezTo>
                    <a:pt x="3561" y="1182"/>
                    <a:pt x="3549" y="1185"/>
                    <a:pt x="3537" y="1191"/>
                  </a:cubicBezTo>
                  <a:cubicBezTo>
                    <a:pt x="3501" y="1226"/>
                    <a:pt x="3465" y="1274"/>
                    <a:pt x="3418" y="1298"/>
                  </a:cubicBezTo>
                  <a:cubicBezTo>
                    <a:pt x="3406" y="1322"/>
                    <a:pt x="3394" y="1345"/>
                    <a:pt x="3418" y="1357"/>
                  </a:cubicBezTo>
                  <a:cubicBezTo>
                    <a:pt x="3418" y="1369"/>
                    <a:pt x="3430" y="1381"/>
                    <a:pt x="3442" y="1381"/>
                  </a:cubicBezTo>
                  <a:cubicBezTo>
                    <a:pt x="3454" y="1381"/>
                    <a:pt x="3465" y="1369"/>
                    <a:pt x="3477" y="1369"/>
                  </a:cubicBezTo>
                  <a:cubicBezTo>
                    <a:pt x="3513" y="1334"/>
                    <a:pt x="3561" y="1286"/>
                    <a:pt x="3596" y="1250"/>
                  </a:cubicBezTo>
                  <a:cubicBezTo>
                    <a:pt x="3620" y="1238"/>
                    <a:pt x="3620" y="1203"/>
                    <a:pt x="3596" y="1191"/>
                  </a:cubicBezTo>
                  <a:cubicBezTo>
                    <a:pt x="3590" y="1185"/>
                    <a:pt x="3582" y="1182"/>
                    <a:pt x="3571" y="1182"/>
                  </a:cubicBezTo>
                  <a:close/>
                  <a:moveTo>
                    <a:pt x="632" y="1305"/>
                  </a:moveTo>
                  <a:cubicBezTo>
                    <a:pt x="620" y="1305"/>
                    <a:pt x="605" y="1316"/>
                    <a:pt x="596" y="1334"/>
                  </a:cubicBezTo>
                  <a:cubicBezTo>
                    <a:pt x="584" y="1357"/>
                    <a:pt x="596" y="1381"/>
                    <a:pt x="620" y="1393"/>
                  </a:cubicBezTo>
                  <a:cubicBezTo>
                    <a:pt x="644" y="1393"/>
                    <a:pt x="656" y="1405"/>
                    <a:pt x="679" y="1417"/>
                  </a:cubicBezTo>
                  <a:cubicBezTo>
                    <a:pt x="715" y="1429"/>
                    <a:pt x="751" y="1441"/>
                    <a:pt x="787" y="1441"/>
                  </a:cubicBezTo>
                  <a:cubicBezTo>
                    <a:pt x="787" y="1453"/>
                    <a:pt x="787" y="1453"/>
                    <a:pt x="798" y="1453"/>
                  </a:cubicBezTo>
                  <a:cubicBezTo>
                    <a:pt x="810" y="1453"/>
                    <a:pt x="834" y="1441"/>
                    <a:pt x="834" y="1417"/>
                  </a:cubicBezTo>
                  <a:cubicBezTo>
                    <a:pt x="846" y="1393"/>
                    <a:pt x="834" y="1369"/>
                    <a:pt x="810" y="1357"/>
                  </a:cubicBezTo>
                  <a:cubicBezTo>
                    <a:pt x="775" y="1357"/>
                    <a:pt x="739" y="1345"/>
                    <a:pt x="703" y="1334"/>
                  </a:cubicBezTo>
                  <a:cubicBezTo>
                    <a:pt x="691" y="1322"/>
                    <a:pt x="667" y="1322"/>
                    <a:pt x="644" y="1310"/>
                  </a:cubicBezTo>
                  <a:cubicBezTo>
                    <a:pt x="640" y="1307"/>
                    <a:pt x="636" y="1305"/>
                    <a:pt x="632" y="1305"/>
                  </a:cubicBezTo>
                  <a:close/>
                  <a:moveTo>
                    <a:pt x="1800" y="1330"/>
                  </a:moveTo>
                  <a:cubicBezTo>
                    <a:pt x="1796" y="1330"/>
                    <a:pt x="1791" y="1331"/>
                    <a:pt x="1787" y="1334"/>
                  </a:cubicBezTo>
                  <a:cubicBezTo>
                    <a:pt x="1739" y="1345"/>
                    <a:pt x="1680" y="1369"/>
                    <a:pt x="1632" y="1381"/>
                  </a:cubicBezTo>
                  <a:cubicBezTo>
                    <a:pt x="1608" y="1381"/>
                    <a:pt x="1584" y="1405"/>
                    <a:pt x="1596" y="1429"/>
                  </a:cubicBezTo>
                  <a:cubicBezTo>
                    <a:pt x="1596" y="1453"/>
                    <a:pt x="1620" y="1465"/>
                    <a:pt x="1632" y="1465"/>
                  </a:cubicBezTo>
                  <a:lnTo>
                    <a:pt x="1644" y="1465"/>
                  </a:lnTo>
                  <a:cubicBezTo>
                    <a:pt x="1703" y="1453"/>
                    <a:pt x="1751" y="1429"/>
                    <a:pt x="1810" y="1417"/>
                  </a:cubicBezTo>
                  <a:cubicBezTo>
                    <a:pt x="1834" y="1405"/>
                    <a:pt x="1846" y="1381"/>
                    <a:pt x="1834" y="1357"/>
                  </a:cubicBezTo>
                  <a:cubicBezTo>
                    <a:pt x="1834" y="1348"/>
                    <a:pt x="1819" y="1330"/>
                    <a:pt x="1800" y="1330"/>
                  </a:cubicBezTo>
                  <a:close/>
                  <a:moveTo>
                    <a:pt x="2256" y="1254"/>
                  </a:moveTo>
                  <a:cubicBezTo>
                    <a:pt x="2247" y="1254"/>
                    <a:pt x="2237" y="1257"/>
                    <a:pt x="2227" y="1262"/>
                  </a:cubicBezTo>
                  <a:cubicBezTo>
                    <a:pt x="2215" y="1274"/>
                    <a:pt x="2203" y="1298"/>
                    <a:pt x="2215" y="1322"/>
                  </a:cubicBezTo>
                  <a:cubicBezTo>
                    <a:pt x="2251" y="1369"/>
                    <a:pt x="2287" y="1417"/>
                    <a:pt x="2334" y="1453"/>
                  </a:cubicBezTo>
                  <a:cubicBezTo>
                    <a:pt x="2346" y="1465"/>
                    <a:pt x="2346" y="1465"/>
                    <a:pt x="2358" y="1465"/>
                  </a:cubicBezTo>
                  <a:cubicBezTo>
                    <a:pt x="2370" y="1465"/>
                    <a:pt x="2382" y="1465"/>
                    <a:pt x="2394" y="1453"/>
                  </a:cubicBezTo>
                  <a:cubicBezTo>
                    <a:pt x="2406" y="1441"/>
                    <a:pt x="2406" y="1417"/>
                    <a:pt x="2394" y="1393"/>
                  </a:cubicBezTo>
                  <a:cubicBezTo>
                    <a:pt x="2358" y="1357"/>
                    <a:pt x="2322" y="1322"/>
                    <a:pt x="2287" y="1274"/>
                  </a:cubicBezTo>
                  <a:cubicBezTo>
                    <a:pt x="2280" y="1260"/>
                    <a:pt x="2269" y="1254"/>
                    <a:pt x="2256" y="1254"/>
                  </a:cubicBezTo>
                  <a:close/>
                  <a:moveTo>
                    <a:pt x="948" y="1400"/>
                  </a:moveTo>
                  <a:cubicBezTo>
                    <a:pt x="935" y="1400"/>
                    <a:pt x="926" y="1411"/>
                    <a:pt x="918" y="1429"/>
                  </a:cubicBezTo>
                  <a:cubicBezTo>
                    <a:pt x="918" y="1453"/>
                    <a:pt x="929" y="1476"/>
                    <a:pt x="953" y="1488"/>
                  </a:cubicBezTo>
                  <a:cubicBezTo>
                    <a:pt x="1013" y="1488"/>
                    <a:pt x="1072" y="1500"/>
                    <a:pt x="1132" y="1500"/>
                  </a:cubicBezTo>
                  <a:cubicBezTo>
                    <a:pt x="1156" y="1500"/>
                    <a:pt x="1168" y="1488"/>
                    <a:pt x="1168" y="1465"/>
                  </a:cubicBezTo>
                  <a:cubicBezTo>
                    <a:pt x="1168" y="1441"/>
                    <a:pt x="1156" y="1417"/>
                    <a:pt x="1132" y="1417"/>
                  </a:cubicBezTo>
                  <a:cubicBezTo>
                    <a:pt x="1072" y="1417"/>
                    <a:pt x="1025" y="1405"/>
                    <a:pt x="965" y="1405"/>
                  </a:cubicBezTo>
                  <a:cubicBezTo>
                    <a:pt x="959" y="1402"/>
                    <a:pt x="953" y="1400"/>
                    <a:pt x="948" y="1400"/>
                  </a:cubicBezTo>
                  <a:close/>
                  <a:moveTo>
                    <a:pt x="1465" y="1405"/>
                  </a:moveTo>
                  <a:cubicBezTo>
                    <a:pt x="1406" y="1417"/>
                    <a:pt x="1346" y="1417"/>
                    <a:pt x="1299" y="1417"/>
                  </a:cubicBezTo>
                  <a:cubicBezTo>
                    <a:pt x="1275" y="1417"/>
                    <a:pt x="1251" y="1441"/>
                    <a:pt x="1251" y="1465"/>
                  </a:cubicBezTo>
                  <a:cubicBezTo>
                    <a:pt x="1263" y="1488"/>
                    <a:pt x="1275" y="1500"/>
                    <a:pt x="1299" y="1500"/>
                  </a:cubicBezTo>
                  <a:cubicBezTo>
                    <a:pt x="1299" y="1500"/>
                    <a:pt x="1299" y="1500"/>
                    <a:pt x="1299" y="1512"/>
                  </a:cubicBezTo>
                  <a:cubicBezTo>
                    <a:pt x="1358" y="1500"/>
                    <a:pt x="1418" y="1500"/>
                    <a:pt x="1465" y="1488"/>
                  </a:cubicBezTo>
                  <a:cubicBezTo>
                    <a:pt x="1501" y="1488"/>
                    <a:pt x="1513" y="1465"/>
                    <a:pt x="1513" y="1441"/>
                  </a:cubicBezTo>
                  <a:cubicBezTo>
                    <a:pt x="1501" y="1417"/>
                    <a:pt x="1477" y="1405"/>
                    <a:pt x="1465" y="1405"/>
                  </a:cubicBezTo>
                  <a:close/>
                  <a:moveTo>
                    <a:pt x="3307" y="1388"/>
                  </a:moveTo>
                  <a:cubicBezTo>
                    <a:pt x="3301" y="1388"/>
                    <a:pt x="3294" y="1390"/>
                    <a:pt x="3287" y="1393"/>
                  </a:cubicBezTo>
                  <a:cubicBezTo>
                    <a:pt x="3239" y="1429"/>
                    <a:pt x="3192" y="1453"/>
                    <a:pt x="3144" y="1476"/>
                  </a:cubicBezTo>
                  <a:cubicBezTo>
                    <a:pt x="3120" y="1476"/>
                    <a:pt x="3108" y="1500"/>
                    <a:pt x="3120" y="1524"/>
                  </a:cubicBezTo>
                  <a:cubicBezTo>
                    <a:pt x="3132" y="1548"/>
                    <a:pt x="3144" y="1548"/>
                    <a:pt x="3156" y="1548"/>
                  </a:cubicBezTo>
                  <a:lnTo>
                    <a:pt x="3180" y="1548"/>
                  </a:lnTo>
                  <a:cubicBezTo>
                    <a:pt x="3227" y="1524"/>
                    <a:pt x="3287" y="1500"/>
                    <a:pt x="3334" y="1465"/>
                  </a:cubicBezTo>
                  <a:cubicBezTo>
                    <a:pt x="3358" y="1453"/>
                    <a:pt x="3358" y="1429"/>
                    <a:pt x="3346" y="1405"/>
                  </a:cubicBezTo>
                  <a:cubicBezTo>
                    <a:pt x="3338" y="1397"/>
                    <a:pt x="3324" y="1388"/>
                    <a:pt x="3307" y="1388"/>
                  </a:cubicBezTo>
                  <a:close/>
                  <a:moveTo>
                    <a:pt x="2506" y="1484"/>
                  </a:moveTo>
                  <a:cubicBezTo>
                    <a:pt x="2489" y="1484"/>
                    <a:pt x="2474" y="1495"/>
                    <a:pt x="2465" y="1512"/>
                  </a:cubicBezTo>
                  <a:cubicBezTo>
                    <a:pt x="2453" y="1524"/>
                    <a:pt x="2465" y="1548"/>
                    <a:pt x="2477" y="1560"/>
                  </a:cubicBezTo>
                  <a:cubicBezTo>
                    <a:pt x="2537" y="1584"/>
                    <a:pt x="2596" y="1607"/>
                    <a:pt x="2656" y="1619"/>
                  </a:cubicBezTo>
                  <a:cubicBezTo>
                    <a:pt x="2680" y="1619"/>
                    <a:pt x="2703" y="1607"/>
                    <a:pt x="2703" y="1584"/>
                  </a:cubicBezTo>
                  <a:cubicBezTo>
                    <a:pt x="2703" y="1560"/>
                    <a:pt x="2692" y="1536"/>
                    <a:pt x="2668" y="1536"/>
                  </a:cubicBezTo>
                  <a:cubicBezTo>
                    <a:pt x="2620" y="1524"/>
                    <a:pt x="2561" y="1512"/>
                    <a:pt x="2525" y="1488"/>
                  </a:cubicBezTo>
                  <a:cubicBezTo>
                    <a:pt x="2518" y="1485"/>
                    <a:pt x="2512" y="1484"/>
                    <a:pt x="2506" y="1484"/>
                  </a:cubicBezTo>
                  <a:close/>
                  <a:moveTo>
                    <a:pt x="3008" y="1519"/>
                  </a:moveTo>
                  <a:cubicBezTo>
                    <a:pt x="3002" y="1519"/>
                    <a:pt x="2996" y="1521"/>
                    <a:pt x="2989" y="1524"/>
                  </a:cubicBezTo>
                  <a:cubicBezTo>
                    <a:pt x="2930" y="1536"/>
                    <a:pt x="2882" y="1536"/>
                    <a:pt x="2834" y="1548"/>
                  </a:cubicBezTo>
                  <a:cubicBezTo>
                    <a:pt x="2811" y="1548"/>
                    <a:pt x="2787" y="1560"/>
                    <a:pt x="2787" y="1584"/>
                  </a:cubicBezTo>
                  <a:cubicBezTo>
                    <a:pt x="2787" y="1607"/>
                    <a:pt x="2811" y="1631"/>
                    <a:pt x="2834" y="1631"/>
                  </a:cubicBezTo>
                  <a:cubicBezTo>
                    <a:pt x="2894" y="1619"/>
                    <a:pt x="2942" y="1619"/>
                    <a:pt x="3013" y="1607"/>
                  </a:cubicBezTo>
                  <a:cubicBezTo>
                    <a:pt x="3037" y="1596"/>
                    <a:pt x="3049" y="1572"/>
                    <a:pt x="3037" y="1548"/>
                  </a:cubicBezTo>
                  <a:cubicBezTo>
                    <a:pt x="3037" y="1530"/>
                    <a:pt x="3024" y="1519"/>
                    <a:pt x="3008" y="1519"/>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762023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B0E427-5F5A-4C21-A0BF-008EB767A0F2}" type="datetimeFigureOut">
              <a:rPr lang="en-US" smtClean="0"/>
              <a:t>13/9/2022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3ADA1C-9B0C-4BFD-B054-C3C9B7506BF6}" type="slidenum">
              <a:rPr lang="en-US" smtClean="0"/>
              <a:t>‹#›</a:t>
            </a:fld>
            <a:endParaRPr lang="en-US"/>
          </a:p>
        </p:txBody>
      </p:sp>
    </p:spTree>
    <p:extLst>
      <p:ext uri="{BB962C8B-B14F-4D97-AF65-F5344CB8AC3E}">
        <p14:creationId xmlns:p14="http://schemas.microsoft.com/office/powerpoint/2010/main" val="18033637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3"/>
        <p:cNvGrpSpPr/>
        <p:nvPr/>
      </p:nvGrpSpPr>
      <p:grpSpPr>
        <a:xfrm>
          <a:off x="0" y="0"/>
          <a:ext cx="0" cy="0"/>
          <a:chOff x="0" y="0"/>
          <a:chExt cx="0" cy="0"/>
        </a:xfrm>
      </p:grpSpPr>
      <p:grpSp>
        <p:nvGrpSpPr>
          <p:cNvPr id="74" name="Google Shape;74;p3"/>
          <p:cNvGrpSpPr/>
          <p:nvPr/>
        </p:nvGrpSpPr>
        <p:grpSpPr>
          <a:xfrm>
            <a:off x="-189467" y="-64267"/>
            <a:ext cx="12566000" cy="7012400"/>
            <a:chOff x="-142100" y="-48200"/>
            <a:chExt cx="9424500" cy="5259300"/>
          </a:xfrm>
        </p:grpSpPr>
        <p:cxnSp>
          <p:nvCxnSpPr>
            <p:cNvPr id="75" name="Google Shape;75;p3"/>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 name="Google Shape;76;p3"/>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 name="Google Shape;77;p3"/>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8" name="Google Shape;78;p3"/>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9" name="Google Shape;79;p3"/>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0" name="Google Shape;80;p3"/>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 name="Google Shape;81;p3"/>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 name="Google Shape;82;p3"/>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 name="Google Shape;83;p3"/>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4" name="Google Shape;84;p3"/>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5" name="Google Shape;85;p3"/>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6" name="Google Shape;86;p3"/>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7" name="Google Shape;87;p3"/>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 name="Google Shape;88;p3"/>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 name="Google Shape;89;p3"/>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 name="Google Shape;90;p3"/>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1" name="Google Shape;91;p3"/>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2" name="Google Shape;92;p3"/>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3" name="Google Shape;93;p3"/>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4" name="Google Shape;94;p3"/>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5" name="Google Shape;95;p3"/>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6" name="Google Shape;96;p3"/>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7" name="Google Shape;97;p3"/>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 name="Google Shape;98;p3"/>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 name="Google Shape;99;p3"/>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 name="Google Shape;100;p3"/>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1" name="Google Shape;101;p3"/>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2" name="Google Shape;102;p3"/>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 name="Google Shape;103;p3"/>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 name="Google Shape;104;p3"/>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5" name="Google Shape;105;p3"/>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 name="Google Shape;106;p3"/>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 name="Google Shape;107;p3"/>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8" name="Google Shape;108;p3"/>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9" name="Google Shape;109;p3"/>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0" name="Google Shape;110;p3"/>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 name="Google Shape;111;p3"/>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2" name="Google Shape;112;p3"/>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3" name="Google Shape;113;p3"/>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4" name="Google Shape;114;p3"/>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 name="Google Shape;115;p3"/>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 name="Google Shape;116;p3"/>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7" name="Google Shape;117;p3"/>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8" name="Google Shape;118;p3"/>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19" name="Google Shape;119;p3"/>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 name="Google Shape;120;p3"/>
          <p:cNvSpPr txBox="1">
            <a:spLocks noGrp="1"/>
          </p:cNvSpPr>
          <p:nvPr>
            <p:ph type="title"/>
          </p:nvPr>
        </p:nvSpPr>
        <p:spPr>
          <a:xfrm rot="-1339">
            <a:off x="960001" y="2332361"/>
            <a:ext cx="10272001" cy="1828800"/>
          </a:xfrm>
          <a:prstGeom prst="rect">
            <a:avLst/>
          </a:prstGeom>
          <a:solidFill>
            <a:schemeClr val="accent1"/>
          </a:solidFill>
        </p:spPr>
        <p:txBody>
          <a:bodyPr spcFirstLastPara="1" wrap="square" lIns="91425" tIns="91425" rIns="91425" bIns="91425" anchor="ctr" anchorCtr="0">
            <a:noAutofit/>
          </a:bodyPr>
          <a:lstStyle>
            <a:lvl1pPr lvl="0" algn="ctr">
              <a:spcBef>
                <a:spcPts val="0"/>
              </a:spcBef>
              <a:spcAft>
                <a:spcPts val="0"/>
              </a:spcAft>
              <a:buClr>
                <a:schemeClr val="lt1"/>
              </a:buClr>
              <a:buSzPts val="3600"/>
              <a:buNone/>
              <a:defRPr sz="6667">
                <a:solidFill>
                  <a:schemeClr val="lt1"/>
                </a:solidFill>
              </a:defRPr>
            </a:lvl1pPr>
            <a:lvl2pPr lvl="1" algn="ctr">
              <a:spcBef>
                <a:spcPts val="0"/>
              </a:spcBef>
              <a:spcAft>
                <a:spcPts val="0"/>
              </a:spcAft>
              <a:buClr>
                <a:schemeClr val="lt1"/>
              </a:buClr>
              <a:buSzPts val="3600"/>
              <a:buNone/>
              <a:defRPr sz="4800">
                <a:solidFill>
                  <a:schemeClr val="lt1"/>
                </a:solidFill>
              </a:defRPr>
            </a:lvl2pPr>
            <a:lvl3pPr lvl="2" algn="ctr">
              <a:spcBef>
                <a:spcPts val="0"/>
              </a:spcBef>
              <a:spcAft>
                <a:spcPts val="0"/>
              </a:spcAft>
              <a:buClr>
                <a:schemeClr val="lt1"/>
              </a:buClr>
              <a:buSzPts val="3600"/>
              <a:buNone/>
              <a:defRPr sz="4800">
                <a:solidFill>
                  <a:schemeClr val="lt1"/>
                </a:solidFill>
              </a:defRPr>
            </a:lvl3pPr>
            <a:lvl4pPr lvl="3" algn="ctr">
              <a:spcBef>
                <a:spcPts val="0"/>
              </a:spcBef>
              <a:spcAft>
                <a:spcPts val="0"/>
              </a:spcAft>
              <a:buClr>
                <a:schemeClr val="lt1"/>
              </a:buClr>
              <a:buSzPts val="3600"/>
              <a:buNone/>
              <a:defRPr sz="4800">
                <a:solidFill>
                  <a:schemeClr val="lt1"/>
                </a:solidFill>
              </a:defRPr>
            </a:lvl4pPr>
            <a:lvl5pPr lvl="4" algn="ctr">
              <a:spcBef>
                <a:spcPts val="0"/>
              </a:spcBef>
              <a:spcAft>
                <a:spcPts val="0"/>
              </a:spcAft>
              <a:buClr>
                <a:schemeClr val="lt1"/>
              </a:buClr>
              <a:buSzPts val="3600"/>
              <a:buNone/>
              <a:defRPr sz="4800">
                <a:solidFill>
                  <a:schemeClr val="lt1"/>
                </a:solidFill>
              </a:defRPr>
            </a:lvl5pPr>
            <a:lvl6pPr lvl="5" algn="ctr">
              <a:spcBef>
                <a:spcPts val="0"/>
              </a:spcBef>
              <a:spcAft>
                <a:spcPts val="0"/>
              </a:spcAft>
              <a:buClr>
                <a:schemeClr val="lt1"/>
              </a:buClr>
              <a:buSzPts val="3600"/>
              <a:buNone/>
              <a:defRPr sz="4800">
                <a:solidFill>
                  <a:schemeClr val="lt1"/>
                </a:solidFill>
              </a:defRPr>
            </a:lvl6pPr>
            <a:lvl7pPr lvl="6" algn="ctr">
              <a:spcBef>
                <a:spcPts val="0"/>
              </a:spcBef>
              <a:spcAft>
                <a:spcPts val="0"/>
              </a:spcAft>
              <a:buClr>
                <a:schemeClr val="lt1"/>
              </a:buClr>
              <a:buSzPts val="3600"/>
              <a:buNone/>
              <a:defRPr sz="4800">
                <a:solidFill>
                  <a:schemeClr val="lt1"/>
                </a:solidFill>
              </a:defRPr>
            </a:lvl7pPr>
            <a:lvl8pPr lvl="7" algn="ctr">
              <a:spcBef>
                <a:spcPts val="0"/>
              </a:spcBef>
              <a:spcAft>
                <a:spcPts val="0"/>
              </a:spcAft>
              <a:buClr>
                <a:schemeClr val="lt1"/>
              </a:buClr>
              <a:buSzPts val="3600"/>
              <a:buNone/>
              <a:defRPr sz="4800">
                <a:solidFill>
                  <a:schemeClr val="lt1"/>
                </a:solidFill>
              </a:defRPr>
            </a:lvl8pPr>
            <a:lvl9pPr lvl="8" algn="ctr">
              <a:spcBef>
                <a:spcPts val="0"/>
              </a:spcBef>
              <a:spcAft>
                <a:spcPts val="0"/>
              </a:spcAft>
              <a:buClr>
                <a:schemeClr val="lt1"/>
              </a:buClr>
              <a:buSzPts val="3600"/>
              <a:buNone/>
              <a:defRPr sz="4800">
                <a:solidFill>
                  <a:schemeClr val="lt1"/>
                </a:solidFill>
              </a:defRPr>
            </a:lvl9pPr>
          </a:lstStyle>
          <a:p>
            <a:endParaRPr/>
          </a:p>
        </p:txBody>
      </p:sp>
      <p:sp>
        <p:nvSpPr>
          <p:cNvPr id="121" name="Google Shape;121;p3"/>
          <p:cNvSpPr txBox="1">
            <a:spLocks noGrp="1"/>
          </p:cNvSpPr>
          <p:nvPr>
            <p:ph type="title" idx="2" hasCustomPrompt="1"/>
          </p:nvPr>
        </p:nvSpPr>
        <p:spPr>
          <a:xfrm rot="-27490">
            <a:off x="5120571" y="727829"/>
            <a:ext cx="1950863" cy="195087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22" name="Google Shape;122;p3"/>
          <p:cNvSpPr txBox="1">
            <a:spLocks noGrp="1"/>
          </p:cNvSpPr>
          <p:nvPr>
            <p:ph type="subTitle" idx="1"/>
          </p:nvPr>
        </p:nvSpPr>
        <p:spPr>
          <a:xfrm rot="-29827">
            <a:off x="3352899" y="3894236"/>
            <a:ext cx="5486207" cy="609625"/>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8191696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72"/>
        <p:cNvGrpSpPr/>
        <p:nvPr/>
      </p:nvGrpSpPr>
      <p:grpSpPr>
        <a:xfrm>
          <a:off x="0" y="0"/>
          <a:ext cx="0" cy="0"/>
          <a:chOff x="0" y="0"/>
          <a:chExt cx="0" cy="0"/>
        </a:xfrm>
      </p:grpSpPr>
      <p:grpSp>
        <p:nvGrpSpPr>
          <p:cNvPr id="173" name="Google Shape;173;p5"/>
          <p:cNvGrpSpPr/>
          <p:nvPr/>
        </p:nvGrpSpPr>
        <p:grpSpPr>
          <a:xfrm>
            <a:off x="-189467" y="-64267"/>
            <a:ext cx="12566000" cy="7012400"/>
            <a:chOff x="-142100" y="-48200"/>
            <a:chExt cx="9424500" cy="5259300"/>
          </a:xfrm>
        </p:grpSpPr>
        <p:cxnSp>
          <p:nvCxnSpPr>
            <p:cNvPr id="174" name="Google Shape;174;p5"/>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5" name="Google Shape;175;p5"/>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6" name="Google Shape;176;p5"/>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7" name="Google Shape;177;p5"/>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8" name="Google Shape;178;p5"/>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9" name="Google Shape;179;p5"/>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0" name="Google Shape;180;p5"/>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1" name="Google Shape;181;p5"/>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2" name="Google Shape;182;p5"/>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3" name="Google Shape;183;p5"/>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4" name="Google Shape;184;p5"/>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5" name="Google Shape;185;p5"/>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6" name="Google Shape;186;p5"/>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7" name="Google Shape;187;p5"/>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8" name="Google Shape;188;p5"/>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9" name="Google Shape;189;p5"/>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0" name="Google Shape;190;p5"/>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1" name="Google Shape;191;p5"/>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2" name="Google Shape;192;p5"/>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3" name="Google Shape;193;p5"/>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4" name="Google Shape;194;p5"/>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5" name="Google Shape;195;p5"/>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6" name="Google Shape;196;p5"/>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7" name="Google Shape;197;p5"/>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8" name="Google Shape;198;p5"/>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9" name="Google Shape;199;p5"/>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0" name="Google Shape;200;p5"/>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1" name="Google Shape;201;p5"/>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2" name="Google Shape;202;p5"/>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3" name="Google Shape;203;p5"/>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4" name="Google Shape;204;p5"/>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5" name="Google Shape;205;p5"/>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6" name="Google Shape;206;p5"/>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7" name="Google Shape;207;p5"/>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8" name="Google Shape;208;p5"/>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9" name="Google Shape;209;p5"/>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0" name="Google Shape;210;p5"/>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1" name="Google Shape;211;p5"/>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2" name="Google Shape;212;p5"/>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3" name="Google Shape;213;p5"/>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4" name="Google Shape;214;p5"/>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5" name="Google Shape;215;p5"/>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6" name="Google Shape;216;p5"/>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7" name="Google Shape;217;p5"/>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218" name="Google Shape;218;p5"/>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 name="Google Shape;219;p5"/>
          <p:cNvSpPr txBox="1">
            <a:spLocks noGrp="1"/>
          </p:cNvSpPr>
          <p:nvPr>
            <p:ph type="subTitle" idx="1"/>
          </p:nvPr>
        </p:nvSpPr>
        <p:spPr>
          <a:xfrm rot="-59916">
            <a:off x="1708509" y="3429061"/>
            <a:ext cx="3901792" cy="609289"/>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3333" b="1">
                <a:latin typeface="Nunito"/>
                <a:ea typeface="Nunito"/>
                <a:cs typeface="Nunito"/>
                <a:sym typeface="Nunito"/>
              </a:defRPr>
            </a:lvl1pPr>
            <a:lvl2pPr lvl="1" algn="ctr">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220" name="Google Shape;220;p5"/>
          <p:cNvSpPr txBox="1">
            <a:spLocks noGrp="1"/>
          </p:cNvSpPr>
          <p:nvPr>
            <p:ph type="subTitle" idx="2"/>
          </p:nvPr>
        </p:nvSpPr>
        <p:spPr>
          <a:xfrm rot="-59916">
            <a:off x="6581643" y="3395161"/>
            <a:ext cx="3901792" cy="609289"/>
          </a:xfrm>
          <a:prstGeom prst="rect">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333"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221" name="Google Shape;221;p5"/>
          <p:cNvSpPr txBox="1">
            <a:spLocks noGrp="1"/>
          </p:cNvSpPr>
          <p:nvPr>
            <p:ph type="subTitle" idx="3"/>
          </p:nvPr>
        </p:nvSpPr>
        <p:spPr>
          <a:xfrm>
            <a:off x="1708600" y="4038616"/>
            <a:ext cx="3901600" cy="134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2" name="Google Shape;222;p5"/>
          <p:cNvSpPr txBox="1">
            <a:spLocks noGrp="1"/>
          </p:cNvSpPr>
          <p:nvPr>
            <p:ph type="subTitle" idx="4"/>
          </p:nvPr>
        </p:nvSpPr>
        <p:spPr>
          <a:xfrm>
            <a:off x="6581767" y="4038616"/>
            <a:ext cx="3901600" cy="134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3" name="Google Shape;223;p5"/>
          <p:cNvSpPr txBox="1">
            <a:spLocks noGrp="1"/>
          </p:cNvSpPr>
          <p:nvPr>
            <p:ph type="title"/>
          </p:nvPr>
        </p:nvSpPr>
        <p:spPr>
          <a:xfrm rot="-30146">
            <a:off x="2743272" y="595571"/>
            <a:ext cx="6705457"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8560033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1"/>
        <p:cNvGrpSpPr/>
        <p:nvPr/>
      </p:nvGrpSpPr>
      <p:grpSpPr>
        <a:xfrm>
          <a:off x="0" y="0"/>
          <a:ext cx="0" cy="0"/>
          <a:chOff x="0" y="0"/>
          <a:chExt cx="0" cy="0"/>
        </a:xfrm>
      </p:grpSpPr>
      <p:grpSp>
        <p:nvGrpSpPr>
          <p:cNvPr id="322" name="Google Shape;322;p8"/>
          <p:cNvGrpSpPr/>
          <p:nvPr/>
        </p:nvGrpSpPr>
        <p:grpSpPr>
          <a:xfrm>
            <a:off x="-189467" y="-64267"/>
            <a:ext cx="12566000" cy="7012400"/>
            <a:chOff x="-142100" y="-48200"/>
            <a:chExt cx="9424500" cy="5259300"/>
          </a:xfrm>
        </p:grpSpPr>
        <p:cxnSp>
          <p:nvCxnSpPr>
            <p:cNvPr id="323" name="Google Shape;323;p8"/>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4" name="Google Shape;324;p8"/>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5" name="Google Shape;325;p8"/>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6" name="Google Shape;326;p8"/>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7" name="Google Shape;327;p8"/>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8" name="Google Shape;328;p8"/>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9" name="Google Shape;329;p8"/>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0" name="Google Shape;330;p8"/>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1" name="Google Shape;331;p8"/>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2" name="Google Shape;332;p8"/>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3" name="Google Shape;333;p8"/>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4" name="Google Shape;334;p8"/>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5" name="Google Shape;335;p8"/>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6" name="Google Shape;336;p8"/>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7" name="Google Shape;337;p8"/>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8" name="Google Shape;338;p8"/>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9" name="Google Shape;339;p8"/>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0" name="Google Shape;340;p8"/>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1" name="Google Shape;341;p8"/>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2" name="Google Shape;342;p8"/>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3" name="Google Shape;343;p8"/>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4" name="Google Shape;344;p8"/>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5" name="Google Shape;345;p8"/>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6" name="Google Shape;346;p8"/>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7" name="Google Shape;347;p8"/>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8" name="Google Shape;348;p8"/>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9" name="Google Shape;349;p8"/>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0" name="Google Shape;350;p8"/>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1" name="Google Shape;351;p8"/>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2" name="Google Shape;352;p8"/>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3" name="Google Shape;353;p8"/>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4" name="Google Shape;354;p8"/>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5" name="Google Shape;355;p8"/>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6" name="Google Shape;356;p8"/>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7" name="Google Shape;357;p8"/>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8" name="Google Shape;358;p8"/>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9" name="Google Shape;359;p8"/>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0" name="Google Shape;360;p8"/>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1" name="Google Shape;361;p8"/>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2" name="Google Shape;362;p8"/>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3" name="Google Shape;363;p8"/>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4" name="Google Shape;364;p8"/>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5" name="Google Shape;365;p8"/>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6" name="Google Shape;366;p8"/>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367" name="Google Shape;367;p8"/>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8" name="Google Shape;368;p8"/>
          <p:cNvSpPr txBox="1">
            <a:spLocks noGrp="1"/>
          </p:cNvSpPr>
          <p:nvPr>
            <p:ph type="title"/>
          </p:nvPr>
        </p:nvSpPr>
        <p:spPr>
          <a:xfrm rot="-60073">
            <a:off x="487489" y="2209673"/>
            <a:ext cx="11216912" cy="2438768"/>
          </a:xfrm>
          <a:prstGeom prst="rect">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0666"/>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grpSp>
        <p:nvGrpSpPr>
          <p:cNvPr id="369" name="Google Shape;369;p8"/>
          <p:cNvGrpSpPr/>
          <p:nvPr/>
        </p:nvGrpSpPr>
        <p:grpSpPr>
          <a:xfrm flipH="1">
            <a:off x="5204782" y="5217852"/>
            <a:ext cx="1782303" cy="920160"/>
            <a:chOff x="157977" y="4282239"/>
            <a:chExt cx="1336727" cy="690120"/>
          </a:xfrm>
        </p:grpSpPr>
        <p:sp>
          <p:nvSpPr>
            <p:cNvPr id="370" name="Google Shape;370;p8"/>
            <p:cNvSpPr/>
            <p:nvPr/>
          </p:nvSpPr>
          <p:spPr>
            <a:xfrm>
              <a:off x="1268232" y="43063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1" name="Google Shape;371;p8"/>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2" name="Google Shape;372;p8"/>
            <p:cNvSpPr/>
            <p:nvPr/>
          </p:nvSpPr>
          <p:spPr>
            <a:xfrm>
              <a:off x="640408" y="47575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3" name="Google Shape;373;p8"/>
            <p:cNvSpPr/>
            <p:nvPr/>
          </p:nvSpPr>
          <p:spPr>
            <a:xfrm>
              <a:off x="656810" y="47529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4" name="Google Shape;374;p8"/>
            <p:cNvSpPr/>
            <p:nvPr/>
          </p:nvSpPr>
          <p:spPr>
            <a:xfrm>
              <a:off x="157977" y="42822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5" name="Google Shape;375;p8"/>
            <p:cNvSpPr/>
            <p:nvPr/>
          </p:nvSpPr>
          <p:spPr>
            <a:xfrm>
              <a:off x="1007592" y="43928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6" name="Google Shape;376;p8"/>
            <p:cNvSpPr/>
            <p:nvPr/>
          </p:nvSpPr>
          <p:spPr>
            <a:xfrm>
              <a:off x="233851" y="44255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5810645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77"/>
        <p:cNvGrpSpPr/>
        <p:nvPr/>
      </p:nvGrpSpPr>
      <p:grpSpPr>
        <a:xfrm>
          <a:off x="0" y="0"/>
          <a:ext cx="0" cy="0"/>
          <a:chOff x="0" y="0"/>
          <a:chExt cx="0" cy="0"/>
        </a:xfrm>
      </p:grpSpPr>
      <p:grpSp>
        <p:nvGrpSpPr>
          <p:cNvPr id="378" name="Google Shape;378;p9"/>
          <p:cNvGrpSpPr/>
          <p:nvPr/>
        </p:nvGrpSpPr>
        <p:grpSpPr>
          <a:xfrm>
            <a:off x="-189467" y="-64267"/>
            <a:ext cx="12566000" cy="7012400"/>
            <a:chOff x="-142100" y="-48200"/>
            <a:chExt cx="9424500" cy="5259300"/>
          </a:xfrm>
        </p:grpSpPr>
        <p:cxnSp>
          <p:nvCxnSpPr>
            <p:cNvPr id="379" name="Google Shape;379;p9"/>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0" name="Google Shape;380;p9"/>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1" name="Google Shape;381;p9"/>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2" name="Google Shape;382;p9"/>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3" name="Google Shape;383;p9"/>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4" name="Google Shape;384;p9"/>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5" name="Google Shape;385;p9"/>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6" name="Google Shape;386;p9"/>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7" name="Google Shape;387;p9"/>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8" name="Google Shape;388;p9"/>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9" name="Google Shape;389;p9"/>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0" name="Google Shape;390;p9"/>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1" name="Google Shape;391;p9"/>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2" name="Google Shape;392;p9"/>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3" name="Google Shape;393;p9"/>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4" name="Google Shape;394;p9"/>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5" name="Google Shape;395;p9"/>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6" name="Google Shape;396;p9"/>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7" name="Google Shape;397;p9"/>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8" name="Google Shape;398;p9"/>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9" name="Google Shape;399;p9"/>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0" name="Google Shape;400;p9"/>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1" name="Google Shape;401;p9"/>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2" name="Google Shape;402;p9"/>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3" name="Google Shape;403;p9"/>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4" name="Google Shape;404;p9"/>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5" name="Google Shape;405;p9"/>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6" name="Google Shape;406;p9"/>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7" name="Google Shape;407;p9"/>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8" name="Google Shape;408;p9"/>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09" name="Google Shape;409;p9"/>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0" name="Google Shape;410;p9"/>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1" name="Google Shape;411;p9"/>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2" name="Google Shape;412;p9"/>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3" name="Google Shape;413;p9"/>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4" name="Google Shape;414;p9"/>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5" name="Google Shape;415;p9"/>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6" name="Google Shape;416;p9"/>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7" name="Google Shape;417;p9"/>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8" name="Google Shape;418;p9"/>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9" name="Google Shape;419;p9"/>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0" name="Google Shape;420;p9"/>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1" name="Google Shape;421;p9"/>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2" name="Google Shape;422;p9"/>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423" name="Google Shape;423;p9"/>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4" name="Google Shape;424;p9"/>
          <p:cNvSpPr txBox="1">
            <a:spLocks noGrp="1"/>
          </p:cNvSpPr>
          <p:nvPr>
            <p:ph type="title"/>
          </p:nvPr>
        </p:nvSpPr>
        <p:spPr>
          <a:xfrm rot="-60216">
            <a:off x="957545" y="2018055"/>
            <a:ext cx="10276776" cy="2529983"/>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13333">
                <a:solidFill>
                  <a:schemeClr val="lt1"/>
                </a:solidFill>
              </a:defRPr>
            </a:lvl1pPr>
            <a:lvl2pPr lvl="1" algn="ctr" rtl="0">
              <a:spcBef>
                <a:spcPts val="0"/>
              </a:spcBef>
              <a:spcAft>
                <a:spcPts val="0"/>
              </a:spcAft>
              <a:buClr>
                <a:schemeClr val="lt1"/>
              </a:buClr>
              <a:buSzPts val="3600"/>
              <a:buNone/>
              <a:defRPr sz="4800">
                <a:solidFill>
                  <a:schemeClr val="lt1"/>
                </a:solidFill>
              </a:defRPr>
            </a:lvl2pPr>
            <a:lvl3pPr lvl="2" algn="ctr" rtl="0">
              <a:spcBef>
                <a:spcPts val="0"/>
              </a:spcBef>
              <a:spcAft>
                <a:spcPts val="0"/>
              </a:spcAft>
              <a:buClr>
                <a:schemeClr val="lt1"/>
              </a:buClr>
              <a:buSzPts val="3600"/>
              <a:buNone/>
              <a:defRPr sz="4800">
                <a:solidFill>
                  <a:schemeClr val="lt1"/>
                </a:solidFill>
              </a:defRPr>
            </a:lvl3pPr>
            <a:lvl4pPr lvl="3" algn="ctr" rtl="0">
              <a:spcBef>
                <a:spcPts val="0"/>
              </a:spcBef>
              <a:spcAft>
                <a:spcPts val="0"/>
              </a:spcAft>
              <a:buClr>
                <a:schemeClr val="lt1"/>
              </a:buClr>
              <a:buSzPts val="3600"/>
              <a:buNone/>
              <a:defRPr sz="4800">
                <a:solidFill>
                  <a:schemeClr val="lt1"/>
                </a:solidFill>
              </a:defRPr>
            </a:lvl4pPr>
            <a:lvl5pPr lvl="4" algn="ctr" rtl="0">
              <a:spcBef>
                <a:spcPts val="0"/>
              </a:spcBef>
              <a:spcAft>
                <a:spcPts val="0"/>
              </a:spcAft>
              <a:buClr>
                <a:schemeClr val="lt1"/>
              </a:buClr>
              <a:buSzPts val="3600"/>
              <a:buNone/>
              <a:defRPr sz="4800">
                <a:solidFill>
                  <a:schemeClr val="lt1"/>
                </a:solidFill>
              </a:defRPr>
            </a:lvl5pPr>
            <a:lvl6pPr lvl="5" algn="ctr" rtl="0">
              <a:spcBef>
                <a:spcPts val="0"/>
              </a:spcBef>
              <a:spcAft>
                <a:spcPts val="0"/>
              </a:spcAft>
              <a:buClr>
                <a:schemeClr val="lt1"/>
              </a:buClr>
              <a:buSzPts val="3600"/>
              <a:buNone/>
              <a:defRPr sz="4800">
                <a:solidFill>
                  <a:schemeClr val="lt1"/>
                </a:solidFill>
              </a:defRPr>
            </a:lvl6pPr>
            <a:lvl7pPr lvl="6" algn="ctr" rtl="0">
              <a:spcBef>
                <a:spcPts val="0"/>
              </a:spcBef>
              <a:spcAft>
                <a:spcPts val="0"/>
              </a:spcAft>
              <a:buClr>
                <a:schemeClr val="lt1"/>
              </a:buClr>
              <a:buSzPts val="3600"/>
              <a:buNone/>
              <a:defRPr sz="4800">
                <a:solidFill>
                  <a:schemeClr val="lt1"/>
                </a:solidFill>
              </a:defRPr>
            </a:lvl7pPr>
            <a:lvl8pPr lvl="7" algn="ctr" rtl="0">
              <a:spcBef>
                <a:spcPts val="0"/>
              </a:spcBef>
              <a:spcAft>
                <a:spcPts val="0"/>
              </a:spcAft>
              <a:buClr>
                <a:schemeClr val="lt1"/>
              </a:buClr>
              <a:buSzPts val="3600"/>
              <a:buNone/>
              <a:defRPr sz="4800">
                <a:solidFill>
                  <a:schemeClr val="lt1"/>
                </a:solidFill>
              </a:defRPr>
            </a:lvl8pPr>
            <a:lvl9pPr lvl="8" algn="ctr" rtl="0">
              <a:spcBef>
                <a:spcPts val="0"/>
              </a:spcBef>
              <a:spcAft>
                <a:spcPts val="0"/>
              </a:spcAft>
              <a:buClr>
                <a:schemeClr val="lt1"/>
              </a:buClr>
              <a:buSzPts val="3600"/>
              <a:buNone/>
              <a:defRPr sz="4800">
                <a:solidFill>
                  <a:schemeClr val="lt1"/>
                </a:solidFill>
              </a:defRPr>
            </a:lvl9pPr>
          </a:lstStyle>
          <a:p>
            <a:endParaRPr/>
          </a:p>
        </p:txBody>
      </p:sp>
      <p:sp>
        <p:nvSpPr>
          <p:cNvPr id="425" name="Google Shape;425;p9"/>
          <p:cNvSpPr txBox="1">
            <a:spLocks noGrp="1"/>
          </p:cNvSpPr>
          <p:nvPr>
            <p:ph type="subTitle" idx="1"/>
          </p:nvPr>
        </p:nvSpPr>
        <p:spPr>
          <a:xfrm rot="-60089">
            <a:off x="2743277" y="4233279"/>
            <a:ext cx="6705424" cy="975352"/>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26" name="Google Shape;426;p9"/>
          <p:cNvGrpSpPr/>
          <p:nvPr/>
        </p:nvGrpSpPr>
        <p:grpSpPr>
          <a:xfrm flipH="1">
            <a:off x="9753031" y="5296745"/>
            <a:ext cx="1782303" cy="841249"/>
            <a:chOff x="157977" y="4219508"/>
            <a:chExt cx="1336727" cy="630937"/>
          </a:xfrm>
        </p:grpSpPr>
        <p:sp>
          <p:nvSpPr>
            <p:cNvPr id="427" name="Google Shape;427;p9"/>
            <p:cNvSpPr/>
            <p:nvPr/>
          </p:nvSpPr>
          <p:spPr>
            <a:xfrm>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8" name="Google Shape;428;p9"/>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9" name="Google Shape;429;p9"/>
            <p:cNvSpPr/>
            <p:nvPr/>
          </p:nvSpPr>
          <p:spPr>
            <a:xfrm>
              <a:off x="488008" y="42241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0" name="Google Shape;430;p9"/>
            <p:cNvSpPr/>
            <p:nvPr/>
          </p:nvSpPr>
          <p:spPr>
            <a:xfrm>
              <a:off x="504410" y="42195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1" name="Google Shape;431;p9"/>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2" name="Google Shape;432;p9"/>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3" name="Google Shape;433;p9"/>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34" name="Google Shape;434;p9"/>
          <p:cNvGrpSpPr/>
          <p:nvPr/>
        </p:nvGrpSpPr>
        <p:grpSpPr>
          <a:xfrm rot="-500985" flipH="1">
            <a:off x="852337" y="747754"/>
            <a:ext cx="1463047" cy="731535"/>
            <a:chOff x="6697867" y="-312822"/>
            <a:chExt cx="786877" cy="390023"/>
          </a:xfrm>
        </p:grpSpPr>
        <p:sp>
          <p:nvSpPr>
            <p:cNvPr id="435" name="Google Shape;435;p9"/>
            <p:cNvSpPr/>
            <p:nvPr/>
          </p:nvSpPr>
          <p:spPr>
            <a:xfrm>
              <a:off x="6835110" y="-192459"/>
              <a:ext cx="162228" cy="148026"/>
            </a:xfrm>
            <a:custGeom>
              <a:avLst/>
              <a:gdLst/>
              <a:ahLst/>
              <a:cxnLst/>
              <a:rect l="l" t="t" r="r" b="b"/>
              <a:pathLst>
                <a:path w="2013" h="1846" extrusionOk="0">
                  <a:moveTo>
                    <a:pt x="322" y="119"/>
                  </a:moveTo>
                  <a:lnTo>
                    <a:pt x="322" y="119"/>
                  </a:lnTo>
                  <a:cubicBezTo>
                    <a:pt x="810" y="238"/>
                    <a:pt x="1798" y="560"/>
                    <a:pt x="1917" y="655"/>
                  </a:cubicBezTo>
                  <a:cubicBezTo>
                    <a:pt x="1870" y="715"/>
                    <a:pt x="1667" y="798"/>
                    <a:pt x="1512" y="834"/>
                  </a:cubicBezTo>
                  <a:cubicBezTo>
                    <a:pt x="1215" y="655"/>
                    <a:pt x="655" y="310"/>
                    <a:pt x="322" y="119"/>
                  </a:cubicBezTo>
                  <a:close/>
                  <a:moveTo>
                    <a:pt x="155" y="214"/>
                  </a:moveTo>
                  <a:cubicBezTo>
                    <a:pt x="298" y="357"/>
                    <a:pt x="584" y="619"/>
                    <a:pt x="1155" y="1119"/>
                  </a:cubicBezTo>
                  <a:cubicBezTo>
                    <a:pt x="1096" y="1381"/>
                    <a:pt x="1000" y="1679"/>
                    <a:pt x="953" y="1750"/>
                  </a:cubicBezTo>
                  <a:cubicBezTo>
                    <a:pt x="834" y="1607"/>
                    <a:pt x="322" y="619"/>
                    <a:pt x="155" y="214"/>
                  </a:cubicBezTo>
                  <a:close/>
                  <a:moveTo>
                    <a:pt x="84" y="0"/>
                  </a:moveTo>
                  <a:cubicBezTo>
                    <a:pt x="72" y="0"/>
                    <a:pt x="60" y="0"/>
                    <a:pt x="48" y="12"/>
                  </a:cubicBezTo>
                  <a:lnTo>
                    <a:pt x="36" y="12"/>
                  </a:lnTo>
                  <a:cubicBezTo>
                    <a:pt x="36" y="12"/>
                    <a:pt x="36" y="24"/>
                    <a:pt x="36" y="24"/>
                  </a:cubicBezTo>
                  <a:cubicBezTo>
                    <a:pt x="12" y="48"/>
                    <a:pt x="0" y="72"/>
                    <a:pt x="107" y="310"/>
                  </a:cubicBezTo>
                  <a:cubicBezTo>
                    <a:pt x="215" y="560"/>
                    <a:pt x="834" y="1846"/>
                    <a:pt x="953" y="1846"/>
                  </a:cubicBezTo>
                  <a:cubicBezTo>
                    <a:pt x="989" y="1846"/>
                    <a:pt x="1084" y="1846"/>
                    <a:pt x="1239" y="1107"/>
                  </a:cubicBezTo>
                  <a:cubicBezTo>
                    <a:pt x="1239" y="1096"/>
                    <a:pt x="1239" y="1084"/>
                    <a:pt x="1227" y="1072"/>
                  </a:cubicBezTo>
                  <a:cubicBezTo>
                    <a:pt x="917" y="798"/>
                    <a:pt x="453" y="381"/>
                    <a:pt x="227" y="167"/>
                  </a:cubicBezTo>
                  <a:lnTo>
                    <a:pt x="227" y="167"/>
                  </a:lnTo>
                  <a:cubicBezTo>
                    <a:pt x="512" y="322"/>
                    <a:pt x="1096" y="679"/>
                    <a:pt x="1489" y="917"/>
                  </a:cubicBezTo>
                  <a:cubicBezTo>
                    <a:pt x="1501" y="929"/>
                    <a:pt x="1512" y="929"/>
                    <a:pt x="1524" y="929"/>
                  </a:cubicBezTo>
                  <a:cubicBezTo>
                    <a:pt x="1596" y="905"/>
                    <a:pt x="1953" y="798"/>
                    <a:pt x="2001" y="667"/>
                  </a:cubicBezTo>
                  <a:cubicBezTo>
                    <a:pt x="2001" y="667"/>
                    <a:pt x="2012" y="643"/>
                    <a:pt x="1989" y="619"/>
                  </a:cubicBezTo>
                  <a:cubicBezTo>
                    <a:pt x="1893" y="464"/>
                    <a:pt x="298" y="0"/>
                    <a:pt x="84"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6" name="Google Shape;436;p9"/>
            <p:cNvSpPr/>
            <p:nvPr/>
          </p:nvSpPr>
          <p:spPr>
            <a:xfrm>
              <a:off x="6923355" y="-123737"/>
              <a:ext cx="36588" cy="59259"/>
            </a:xfrm>
            <a:custGeom>
              <a:avLst/>
              <a:gdLst/>
              <a:ahLst/>
              <a:cxnLst/>
              <a:rect l="l" t="t" r="r" b="b"/>
              <a:pathLst>
                <a:path w="454" h="739" extrusionOk="0">
                  <a:moveTo>
                    <a:pt x="417" y="0"/>
                  </a:moveTo>
                  <a:cubicBezTo>
                    <a:pt x="394" y="0"/>
                    <a:pt x="370" y="12"/>
                    <a:pt x="370" y="36"/>
                  </a:cubicBezTo>
                  <a:cubicBezTo>
                    <a:pt x="346" y="298"/>
                    <a:pt x="310" y="596"/>
                    <a:pt x="286" y="655"/>
                  </a:cubicBezTo>
                  <a:cubicBezTo>
                    <a:pt x="251" y="631"/>
                    <a:pt x="155" y="548"/>
                    <a:pt x="84" y="453"/>
                  </a:cubicBezTo>
                  <a:cubicBezTo>
                    <a:pt x="70" y="446"/>
                    <a:pt x="57" y="439"/>
                    <a:pt x="45" y="439"/>
                  </a:cubicBezTo>
                  <a:cubicBezTo>
                    <a:pt x="37" y="439"/>
                    <a:pt x="30" y="443"/>
                    <a:pt x="25" y="453"/>
                  </a:cubicBezTo>
                  <a:cubicBezTo>
                    <a:pt x="1" y="465"/>
                    <a:pt x="1" y="489"/>
                    <a:pt x="13" y="512"/>
                  </a:cubicBezTo>
                  <a:cubicBezTo>
                    <a:pt x="72" y="572"/>
                    <a:pt x="203" y="727"/>
                    <a:pt x="286" y="739"/>
                  </a:cubicBezTo>
                  <a:cubicBezTo>
                    <a:pt x="310" y="739"/>
                    <a:pt x="322" y="727"/>
                    <a:pt x="334" y="715"/>
                  </a:cubicBezTo>
                  <a:cubicBezTo>
                    <a:pt x="394" y="679"/>
                    <a:pt x="429" y="322"/>
                    <a:pt x="453" y="48"/>
                  </a:cubicBezTo>
                  <a:cubicBezTo>
                    <a:pt x="453" y="24"/>
                    <a:pt x="441" y="0"/>
                    <a:pt x="417"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7" name="Google Shape;437;p9"/>
            <p:cNvSpPr/>
            <p:nvPr/>
          </p:nvSpPr>
          <p:spPr>
            <a:xfrm>
              <a:off x="7073734" y="-309534"/>
              <a:ext cx="264013" cy="149630"/>
            </a:xfrm>
            <a:custGeom>
              <a:avLst/>
              <a:gdLst/>
              <a:ahLst/>
              <a:cxnLst/>
              <a:rect l="l" t="t" r="r" b="b"/>
              <a:pathLst>
                <a:path w="3276" h="1866" extrusionOk="0">
                  <a:moveTo>
                    <a:pt x="1994" y="0"/>
                  </a:moveTo>
                  <a:cubicBezTo>
                    <a:pt x="1841" y="0"/>
                    <a:pt x="1704" y="87"/>
                    <a:pt x="1612" y="201"/>
                  </a:cubicBezTo>
                  <a:lnTo>
                    <a:pt x="1612" y="201"/>
                  </a:lnTo>
                  <a:cubicBezTo>
                    <a:pt x="1549" y="149"/>
                    <a:pt x="1467" y="103"/>
                    <a:pt x="1361" y="67"/>
                  </a:cubicBezTo>
                  <a:cubicBezTo>
                    <a:pt x="1274" y="37"/>
                    <a:pt x="1201" y="24"/>
                    <a:pt x="1140" y="24"/>
                  </a:cubicBezTo>
                  <a:cubicBezTo>
                    <a:pt x="764" y="24"/>
                    <a:pt x="826" y="508"/>
                    <a:pt x="826" y="508"/>
                  </a:cubicBezTo>
                  <a:cubicBezTo>
                    <a:pt x="786" y="484"/>
                    <a:pt x="744" y="473"/>
                    <a:pt x="701" y="473"/>
                  </a:cubicBezTo>
                  <a:cubicBezTo>
                    <a:pt x="378" y="473"/>
                    <a:pt x="0" y="1085"/>
                    <a:pt x="421" y="1401"/>
                  </a:cubicBezTo>
                  <a:cubicBezTo>
                    <a:pt x="555" y="1502"/>
                    <a:pt x="684" y="1546"/>
                    <a:pt x="794" y="1552"/>
                  </a:cubicBezTo>
                  <a:lnTo>
                    <a:pt x="794" y="1552"/>
                  </a:lnTo>
                  <a:cubicBezTo>
                    <a:pt x="830" y="1717"/>
                    <a:pt x="946" y="1861"/>
                    <a:pt x="1195" y="1865"/>
                  </a:cubicBezTo>
                  <a:cubicBezTo>
                    <a:pt x="1208" y="1865"/>
                    <a:pt x="1221" y="1865"/>
                    <a:pt x="1234" y="1865"/>
                  </a:cubicBezTo>
                  <a:cubicBezTo>
                    <a:pt x="1564" y="1865"/>
                    <a:pt x="1788" y="1790"/>
                    <a:pt x="1916" y="1677"/>
                  </a:cubicBezTo>
                  <a:lnTo>
                    <a:pt x="1916" y="1677"/>
                  </a:lnTo>
                  <a:cubicBezTo>
                    <a:pt x="1942" y="1713"/>
                    <a:pt x="1975" y="1749"/>
                    <a:pt x="2016" y="1782"/>
                  </a:cubicBezTo>
                  <a:cubicBezTo>
                    <a:pt x="2072" y="1825"/>
                    <a:pt x="2139" y="1844"/>
                    <a:pt x="2212" y="1844"/>
                  </a:cubicBezTo>
                  <a:cubicBezTo>
                    <a:pt x="2642" y="1844"/>
                    <a:pt x="3275" y="1180"/>
                    <a:pt x="2909" y="793"/>
                  </a:cubicBezTo>
                  <a:cubicBezTo>
                    <a:pt x="2808" y="686"/>
                    <a:pt x="2700" y="646"/>
                    <a:pt x="2599" y="646"/>
                  </a:cubicBezTo>
                  <a:cubicBezTo>
                    <a:pt x="2587" y="646"/>
                    <a:pt x="2575" y="647"/>
                    <a:pt x="2564" y="648"/>
                  </a:cubicBezTo>
                  <a:lnTo>
                    <a:pt x="2564" y="648"/>
                  </a:lnTo>
                  <a:cubicBezTo>
                    <a:pt x="2571" y="455"/>
                    <a:pt x="2478" y="232"/>
                    <a:pt x="2242" y="79"/>
                  </a:cubicBezTo>
                  <a:cubicBezTo>
                    <a:pt x="2157" y="24"/>
                    <a:pt x="2073" y="0"/>
                    <a:pt x="19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8" name="Google Shape;438;p9"/>
            <p:cNvSpPr/>
            <p:nvPr/>
          </p:nvSpPr>
          <p:spPr>
            <a:xfrm>
              <a:off x="7084533" y="-312822"/>
              <a:ext cx="238063" cy="155724"/>
            </a:xfrm>
            <a:custGeom>
              <a:avLst/>
              <a:gdLst/>
              <a:ahLst/>
              <a:cxnLst/>
              <a:rect l="l" t="t" r="r" b="b"/>
              <a:pathLst>
                <a:path w="2954" h="1942" extrusionOk="0">
                  <a:moveTo>
                    <a:pt x="1489" y="299"/>
                  </a:moveTo>
                  <a:cubicBezTo>
                    <a:pt x="1608" y="418"/>
                    <a:pt x="1620" y="549"/>
                    <a:pt x="1596" y="632"/>
                  </a:cubicBezTo>
                  <a:cubicBezTo>
                    <a:pt x="1574" y="683"/>
                    <a:pt x="1543" y="707"/>
                    <a:pt x="1509" y="707"/>
                  </a:cubicBezTo>
                  <a:cubicBezTo>
                    <a:pt x="1487" y="707"/>
                    <a:pt x="1465" y="698"/>
                    <a:pt x="1442" y="680"/>
                  </a:cubicBezTo>
                  <a:cubicBezTo>
                    <a:pt x="1358" y="608"/>
                    <a:pt x="1382" y="441"/>
                    <a:pt x="1489" y="299"/>
                  </a:cubicBezTo>
                  <a:close/>
                  <a:moveTo>
                    <a:pt x="2382" y="739"/>
                  </a:moveTo>
                  <a:lnTo>
                    <a:pt x="2382" y="739"/>
                  </a:lnTo>
                  <a:cubicBezTo>
                    <a:pt x="2358" y="894"/>
                    <a:pt x="2263" y="1013"/>
                    <a:pt x="2132" y="1025"/>
                  </a:cubicBezTo>
                  <a:cubicBezTo>
                    <a:pt x="2132" y="1037"/>
                    <a:pt x="2120" y="1037"/>
                    <a:pt x="2108" y="1037"/>
                  </a:cubicBezTo>
                  <a:cubicBezTo>
                    <a:pt x="2073" y="1037"/>
                    <a:pt x="2073" y="1025"/>
                    <a:pt x="2073" y="1013"/>
                  </a:cubicBezTo>
                  <a:cubicBezTo>
                    <a:pt x="2073" y="942"/>
                    <a:pt x="2204" y="775"/>
                    <a:pt x="2382" y="739"/>
                  </a:cubicBezTo>
                  <a:close/>
                  <a:moveTo>
                    <a:pt x="834" y="1132"/>
                  </a:moveTo>
                  <a:cubicBezTo>
                    <a:pt x="858" y="1132"/>
                    <a:pt x="870" y="1156"/>
                    <a:pt x="894" y="1180"/>
                  </a:cubicBezTo>
                  <a:cubicBezTo>
                    <a:pt x="953" y="1263"/>
                    <a:pt x="965" y="1346"/>
                    <a:pt x="930" y="1418"/>
                  </a:cubicBezTo>
                  <a:cubicBezTo>
                    <a:pt x="894" y="1501"/>
                    <a:pt x="799" y="1549"/>
                    <a:pt x="692" y="1549"/>
                  </a:cubicBezTo>
                  <a:cubicBezTo>
                    <a:pt x="668" y="1406"/>
                    <a:pt x="715" y="1251"/>
                    <a:pt x="763" y="1180"/>
                  </a:cubicBezTo>
                  <a:cubicBezTo>
                    <a:pt x="787" y="1156"/>
                    <a:pt x="811" y="1132"/>
                    <a:pt x="834" y="1132"/>
                  </a:cubicBezTo>
                  <a:close/>
                  <a:moveTo>
                    <a:pt x="1811" y="1263"/>
                  </a:moveTo>
                  <a:cubicBezTo>
                    <a:pt x="1823" y="1263"/>
                    <a:pt x="1835" y="1287"/>
                    <a:pt x="1846" y="1323"/>
                  </a:cubicBezTo>
                  <a:cubicBezTo>
                    <a:pt x="1882" y="1442"/>
                    <a:pt x="1858" y="1561"/>
                    <a:pt x="1787" y="1644"/>
                  </a:cubicBezTo>
                  <a:cubicBezTo>
                    <a:pt x="1715" y="1525"/>
                    <a:pt x="1727" y="1394"/>
                    <a:pt x="1763" y="1311"/>
                  </a:cubicBezTo>
                  <a:cubicBezTo>
                    <a:pt x="1787" y="1275"/>
                    <a:pt x="1799" y="1263"/>
                    <a:pt x="1811" y="1263"/>
                  </a:cubicBezTo>
                  <a:close/>
                  <a:moveTo>
                    <a:pt x="1857" y="85"/>
                  </a:moveTo>
                  <a:cubicBezTo>
                    <a:pt x="1935" y="85"/>
                    <a:pt x="2013" y="108"/>
                    <a:pt x="2085" y="156"/>
                  </a:cubicBezTo>
                  <a:cubicBezTo>
                    <a:pt x="2275" y="263"/>
                    <a:pt x="2382" y="453"/>
                    <a:pt x="2394" y="644"/>
                  </a:cubicBezTo>
                  <a:cubicBezTo>
                    <a:pt x="2168" y="680"/>
                    <a:pt x="1989" y="882"/>
                    <a:pt x="1989" y="1013"/>
                  </a:cubicBezTo>
                  <a:cubicBezTo>
                    <a:pt x="1989" y="1061"/>
                    <a:pt x="2025" y="1108"/>
                    <a:pt x="2108" y="1108"/>
                  </a:cubicBezTo>
                  <a:lnTo>
                    <a:pt x="2144" y="1108"/>
                  </a:lnTo>
                  <a:cubicBezTo>
                    <a:pt x="2323" y="1084"/>
                    <a:pt x="2454" y="930"/>
                    <a:pt x="2466" y="715"/>
                  </a:cubicBezTo>
                  <a:cubicBezTo>
                    <a:pt x="2573" y="727"/>
                    <a:pt x="2656" y="775"/>
                    <a:pt x="2739" y="858"/>
                  </a:cubicBezTo>
                  <a:cubicBezTo>
                    <a:pt x="2882" y="1001"/>
                    <a:pt x="2847" y="1180"/>
                    <a:pt x="2799" y="1299"/>
                  </a:cubicBezTo>
                  <a:cubicBezTo>
                    <a:pt x="2668" y="1584"/>
                    <a:pt x="2335" y="1835"/>
                    <a:pt x="2085" y="1835"/>
                  </a:cubicBezTo>
                  <a:cubicBezTo>
                    <a:pt x="2013" y="1835"/>
                    <a:pt x="1954" y="1823"/>
                    <a:pt x="1906" y="1787"/>
                  </a:cubicBezTo>
                  <a:cubicBezTo>
                    <a:pt x="1882" y="1763"/>
                    <a:pt x="1858" y="1739"/>
                    <a:pt x="1835" y="1715"/>
                  </a:cubicBezTo>
                  <a:cubicBezTo>
                    <a:pt x="1942" y="1596"/>
                    <a:pt x="1977" y="1454"/>
                    <a:pt x="1930" y="1299"/>
                  </a:cubicBezTo>
                  <a:cubicBezTo>
                    <a:pt x="1894" y="1192"/>
                    <a:pt x="1846" y="1180"/>
                    <a:pt x="1811" y="1180"/>
                  </a:cubicBezTo>
                  <a:cubicBezTo>
                    <a:pt x="1763" y="1180"/>
                    <a:pt x="1715" y="1215"/>
                    <a:pt x="1692" y="1275"/>
                  </a:cubicBezTo>
                  <a:cubicBezTo>
                    <a:pt x="1632" y="1382"/>
                    <a:pt x="1620" y="1549"/>
                    <a:pt x="1727" y="1704"/>
                  </a:cubicBezTo>
                  <a:cubicBezTo>
                    <a:pt x="1620" y="1775"/>
                    <a:pt x="1442" y="1858"/>
                    <a:pt x="1096" y="1858"/>
                  </a:cubicBezTo>
                  <a:lnTo>
                    <a:pt x="1061" y="1858"/>
                  </a:lnTo>
                  <a:cubicBezTo>
                    <a:pt x="846" y="1858"/>
                    <a:pt x="751" y="1739"/>
                    <a:pt x="715" y="1632"/>
                  </a:cubicBezTo>
                  <a:cubicBezTo>
                    <a:pt x="846" y="1632"/>
                    <a:pt x="953" y="1561"/>
                    <a:pt x="1013" y="1454"/>
                  </a:cubicBezTo>
                  <a:cubicBezTo>
                    <a:pt x="1061" y="1346"/>
                    <a:pt x="1037" y="1227"/>
                    <a:pt x="953" y="1120"/>
                  </a:cubicBezTo>
                  <a:cubicBezTo>
                    <a:pt x="918" y="1061"/>
                    <a:pt x="870" y="1049"/>
                    <a:pt x="834" y="1049"/>
                  </a:cubicBezTo>
                  <a:cubicBezTo>
                    <a:pt x="787" y="1049"/>
                    <a:pt x="739" y="1073"/>
                    <a:pt x="703" y="1120"/>
                  </a:cubicBezTo>
                  <a:cubicBezTo>
                    <a:pt x="632" y="1215"/>
                    <a:pt x="596" y="1382"/>
                    <a:pt x="608" y="1537"/>
                  </a:cubicBezTo>
                  <a:cubicBezTo>
                    <a:pt x="513" y="1513"/>
                    <a:pt x="418" y="1477"/>
                    <a:pt x="311" y="1394"/>
                  </a:cubicBezTo>
                  <a:cubicBezTo>
                    <a:pt x="156" y="1287"/>
                    <a:pt x="108" y="1108"/>
                    <a:pt x="168" y="906"/>
                  </a:cubicBezTo>
                  <a:cubicBezTo>
                    <a:pt x="239" y="715"/>
                    <a:pt x="418" y="549"/>
                    <a:pt x="572" y="549"/>
                  </a:cubicBezTo>
                  <a:cubicBezTo>
                    <a:pt x="608" y="549"/>
                    <a:pt x="644" y="561"/>
                    <a:pt x="668" y="572"/>
                  </a:cubicBezTo>
                  <a:cubicBezTo>
                    <a:pt x="674" y="578"/>
                    <a:pt x="683" y="581"/>
                    <a:pt x="692" y="581"/>
                  </a:cubicBezTo>
                  <a:cubicBezTo>
                    <a:pt x="700" y="581"/>
                    <a:pt x="709" y="578"/>
                    <a:pt x="715" y="572"/>
                  </a:cubicBezTo>
                  <a:cubicBezTo>
                    <a:pt x="727" y="561"/>
                    <a:pt x="739" y="549"/>
                    <a:pt x="739" y="537"/>
                  </a:cubicBezTo>
                  <a:cubicBezTo>
                    <a:pt x="739" y="537"/>
                    <a:pt x="703" y="299"/>
                    <a:pt x="811" y="180"/>
                  </a:cubicBezTo>
                  <a:cubicBezTo>
                    <a:pt x="858" y="125"/>
                    <a:pt x="925" y="98"/>
                    <a:pt x="1010" y="98"/>
                  </a:cubicBezTo>
                  <a:cubicBezTo>
                    <a:pt x="1073" y="98"/>
                    <a:pt x="1146" y="113"/>
                    <a:pt x="1227" y="144"/>
                  </a:cubicBezTo>
                  <a:cubicBezTo>
                    <a:pt x="1299" y="168"/>
                    <a:pt x="1370" y="203"/>
                    <a:pt x="1418" y="239"/>
                  </a:cubicBezTo>
                  <a:cubicBezTo>
                    <a:pt x="1299" y="406"/>
                    <a:pt x="1263" y="620"/>
                    <a:pt x="1394" y="739"/>
                  </a:cubicBezTo>
                  <a:cubicBezTo>
                    <a:pt x="1433" y="769"/>
                    <a:pt x="1475" y="784"/>
                    <a:pt x="1515" y="784"/>
                  </a:cubicBezTo>
                  <a:cubicBezTo>
                    <a:pt x="1585" y="784"/>
                    <a:pt x="1649" y="739"/>
                    <a:pt x="1680" y="656"/>
                  </a:cubicBezTo>
                  <a:cubicBezTo>
                    <a:pt x="1715" y="537"/>
                    <a:pt x="1692" y="370"/>
                    <a:pt x="1537" y="227"/>
                  </a:cubicBezTo>
                  <a:cubicBezTo>
                    <a:pt x="1629" y="135"/>
                    <a:pt x="1743" y="85"/>
                    <a:pt x="1857" y="85"/>
                  </a:cubicBezTo>
                  <a:close/>
                  <a:moveTo>
                    <a:pt x="1858" y="1"/>
                  </a:moveTo>
                  <a:cubicBezTo>
                    <a:pt x="1715" y="1"/>
                    <a:pt x="1573" y="61"/>
                    <a:pt x="1465" y="180"/>
                  </a:cubicBezTo>
                  <a:cubicBezTo>
                    <a:pt x="1406" y="132"/>
                    <a:pt x="1334" y="96"/>
                    <a:pt x="1239" y="61"/>
                  </a:cubicBezTo>
                  <a:cubicBezTo>
                    <a:pt x="1154" y="34"/>
                    <a:pt x="1078" y="20"/>
                    <a:pt x="1010" y="20"/>
                  </a:cubicBezTo>
                  <a:cubicBezTo>
                    <a:pt x="896" y="20"/>
                    <a:pt x="806" y="58"/>
                    <a:pt x="739" y="132"/>
                  </a:cubicBezTo>
                  <a:cubicBezTo>
                    <a:pt x="656" y="239"/>
                    <a:pt x="644" y="394"/>
                    <a:pt x="644" y="477"/>
                  </a:cubicBezTo>
                  <a:cubicBezTo>
                    <a:pt x="620" y="477"/>
                    <a:pt x="584" y="465"/>
                    <a:pt x="561" y="465"/>
                  </a:cubicBezTo>
                  <a:cubicBezTo>
                    <a:pt x="370" y="465"/>
                    <a:pt x="168" y="656"/>
                    <a:pt x="84" y="894"/>
                  </a:cubicBezTo>
                  <a:cubicBezTo>
                    <a:pt x="1" y="1120"/>
                    <a:pt x="72" y="1334"/>
                    <a:pt x="263" y="1477"/>
                  </a:cubicBezTo>
                  <a:cubicBezTo>
                    <a:pt x="382" y="1561"/>
                    <a:pt x="501" y="1620"/>
                    <a:pt x="620" y="1632"/>
                  </a:cubicBezTo>
                  <a:cubicBezTo>
                    <a:pt x="680" y="1835"/>
                    <a:pt x="834" y="1942"/>
                    <a:pt x="1049" y="1942"/>
                  </a:cubicBezTo>
                  <a:lnTo>
                    <a:pt x="1096" y="1942"/>
                  </a:lnTo>
                  <a:cubicBezTo>
                    <a:pt x="1394" y="1942"/>
                    <a:pt x="1620" y="1882"/>
                    <a:pt x="1775" y="1775"/>
                  </a:cubicBezTo>
                  <a:cubicBezTo>
                    <a:pt x="1799" y="1799"/>
                    <a:pt x="1823" y="1823"/>
                    <a:pt x="1858" y="1846"/>
                  </a:cubicBezTo>
                  <a:cubicBezTo>
                    <a:pt x="1918" y="1906"/>
                    <a:pt x="1989" y="1930"/>
                    <a:pt x="2085" y="1930"/>
                  </a:cubicBezTo>
                  <a:cubicBezTo>
                    <a:pt x="2370" y="1930"/>
                    <a:pt x="2739" y="1656"/>
                    <a:pt x="2870" y="1346"/>
                  </a:cubicBezTo>
                  <a:cubicBezTo>
                    <a:pt x="2954" y="1132"/>
                    <a:pt x="2930" y="942"/>
                    <a:pt x="2799" y="799"/>
                  </a:cubicBezTo>
                  <a:cubicBezTo>
                    <a:pt x="2704" y="703"/>
                    <a:pt x="2597" y="644"/>
                    <a:pt x="2466" y="644"/>
                  </a:cubicBezTo>
                  <a:cubicBezTo>
                    <a:pt x="2454" y="418"/>
                    <a:pt x="2335" y="215"/>
                    <a:pt x="2120" y="84"/>
                  </a:cubicBezTo>
                  <a:cubicBezTo>
                    <a:pt x="2037" y="25"/>
                    <a:pt x="1942" y="1"/>
                    <a:pt x="1858"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9" name="Google Shape;439;p9"/>
            <p:cNvSpPr/>
            <p:nvPr/>
          </p:nvSpPr>
          <p:spPr>
            <a:xfrm>
              <a:off x="6697867" y="-79794"/>
              <a:ext cx="67293" cy="67839"/>
            </a:xfrm>
            <a:custGeom>
              <a:avLst/>
              <a:gdLst/>
              <a:ahLst/>
              <a:cxnLst/>
              <a:rect l="l" t="t" r="r" b="b"/>
              <a:pathLst>
                <a:path w="835" h="846" extrusionOk="0">
                  <a:moveTo>
                    <a:pt x="441" y="131"/>
                  </a:moveTo>
                  <a:cubicBezTo>
                    <a:pt x="453" y="167"/>
                    <a:pt x="465" y="202"/>
                    <a:pt x="477" y="226"/>
                  </a:cubicBezTo>
                  <a:cubicBezTo>
                    <a:pt x="489" y="310"/>
                    <a:pt x="501" y="333"/>
                    <a:pt x="513" y="345"/>
                  </a:cubicBezTo>
                  <a:cubicBezTo>
                    <a:pt x="513" y="357"/>
                    <a:pt x="537" y="369"/>
                    <a:pt x="620" y="393"/>
                  </a:cubicBezTo>
                  <a:cubicBezTo>
                    <a:pt x="644" y="405"/>
                    <a:pt x="679" y="417"/>
                    <a:pt x="703" y="429"/>
                  </a:cubicBezTo>
                  <a:cubicBezTo>
                    <a:pt x="656" y="453"/>
                    <a:pt x="596" y="476"/>
                    <a:pt x="537" y="500"/>
                  </a:cubicBezTo>
                  <a:cubicBezTo>
                    <a:pt x="525" y="500"/>
                    <a:pt x="513" y="512"/>
                    <a:pt x="513" y="524"/>
                  </a:cubicBezTo>
                  <a:cubicBezTo>
                    <a:pt x="477" y="595"/>
                    <a:pt x="441" y="667"/>
                    <a:pt x="417" y="714"/>
                  </a:cubicBezTo>
                  <a:cubicBezTo>
                    <a:pt x="394" y="667"/>
                    <a:pt x="370" y="583"/>
                    <a:pt x="358" y="512"/>
                  </a:cubicBezTo>
                  <a:cubicBezTo>
                    <a:pt x="358" y="488"/>
                    <a:pt x="334" y="476"/>
                    <a:pt x="322" y="476"/>
                  </a:cubicBezTo>
                  <a:cubicBezTo>
                    <a:pt x="251" y="464"/>
                    <a:pt x="167" y="453"/>
                    <a:pt x="120" y="441"/>
                  </a:cubicBezTo>
                  <a:cubicBezTo>
                    <a:pt x="179" y="405"/>
                    <a:pt x="263" y="369"/>
                    <a:pt x="346" y="333"/>
                  </a:cubicBezTo>
                  <a:cubicBezTo>
                    <a:pt x="358" y="333"/>
                    <a:pt x="370" y="322"/>
                    <a:pt x="370" y="310"/>
                  </a:cubicBezTo>
                  <a:cubicBezTo>
                    <a:pt x="394" y="250"/>
                    <a:pt x="417" y="179"/>
                    <a:pt x="441" y="131"/>
                  </a:cubicBezTo>
                  <a:close/>
                  <a:moveTo>
                    <a:pt x="453" y="0"/>
                  </a:moveTo>
                  <a:cubicBezTo>
                    <a:pt x="429" y="0"/>
                    <a:pt x="394" y="0"/>
                    <a:pt x="298" y="262"/>
                  </a:cubicBezTo>
                  <a:cubicBezTo>
                    <a:pt x="25" y="381"/>
                    <a:pt x="13" y="417"/>
                    <a:pt x="1" y="429"/>
                  </a:cubicBezTo>
                  <a:cubicBezTo>
                    <a:pt x="1" y="441"/>
                    <a:pt x="1" y="464"/>
                    <a:pt x="13" y="476"/>
                  </a:cubicBezTo>
                  <a:cubicBezTo>
                    <a:pt x="25" y="488"/>
                    <a:pt x="36" y="512"/>
                    <a:pt x="286" y="560"/>
                  </a:cubicBezTo>
                  <a:cubicBezTo>
                    <a:pt x="358" y="845"/>
                    <a:pt x="382" y="845"/>
                    <a:pt x="406" y="845"/>
                  </a:cubicBezTo>
                  <a:cubicBezTo>
                    <a:pt x="406" y="845"/>
                    <a:pt x="406" y="845"/>
                    <a:pt x="417" y="834"/>
                  </a:cubicBezTo>
                  <a:cubicBezTo>
                    <a:pt x="441" y="834"/>
                    <a:pt x="465" y="834"/>
                    <a:pt x="584" y="572"/>
                  </a:cubicBezTo>
                  <a:cubicBezTo>
                    <a:pt x="656" y="548"/>
                    <a:pt x="787" y="500"/>
                    <a:pt x="822" y="464"/>
                  </a:cubicBezTo>
                  <a:cubicBezTo>
                    <a:pt x="822" y="464"/>
                    <a:pt x="834" y="441"/>
                    <a:pt x="834" y="429"/>
                  </a:cubicBezTo>
                  <a:cubicBezTo>
                    <a:pt x="822" y="393"/>
                    <a:pt x="787" y="369"/>
                    <a:pt x="644" y="322"/>
                  </a:cubicBezTo>
                  <a:cubicBezTo>
                    <a:pt x="620" y="310"/>
                    <a:pt x="584" y="298"/>
                    <a:pt x="572" y="298"/>
                  </a:cubicBezTo>
                  <a:cubicBezTo>
                    <a:pt x="572" y="274"/>
                    <a:pt x="560" y="238"/>
                    <a:pt x="548" y="214"/>
                  </a:cubicBezTo>
                  <a:cubicBezTo>
                    <a:pt x="525" y="95"/>
                    <a:pt x="513" y="48"/>
                    <a:pt x="489" y="24"/>
                  </a:cubicBezTo>
                  <a:cubicBezTo>
                    <a:pt x="489"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0" name="Google Shape;440;p9"/>
            <p:cNvSpPr/>
            <p:nvPr/>
          </p:nvSpPr>
          <p:spPr>
            <a:xfrm>
              <a:off x="7388324" y="27485"/>
              <a:ext cx="49966" cy="49716"/>
            </a:xfrm>
            <a:custGeom>
              <a:avLst/>
              <a:gdLst/>
              <a:ahLst/>
              <a:cxnLst/>
              <a:rect l="l" t="t" r="r" b="b"/>
              <a:pathLst>
                <a:path w="620" h="620" extrusionOk="0">
                  <a:moveTo>
                    <a:pt x="310" y="95"/>
                  </a:moveTo>
                  <a:cubicBezTo>
                    <a:pt x="441" y="95"/>
                    <a:pt x="536" y="191"/>
                    <a:pt x="536" y="310"/>
                  </a:cubicBezTo>
                  <a:cubicBezTo>
                    <a:pt x="536" y="441"/>
                    <a:pt x="429" y="536"/>
                    <a:pt x="310" y="536"/>
                  </a:cubicBezTo>
                  <a:cubicBezTo>
                    <a:pt x="251" y="536"/>
                    <a:pt x="191" y="512"/>
                    <a:pt x="155" y="464"/>
                  </a:cubicBezTo>
                  <a:cubicBezTo>
                    <a:pt x="108" y="429"/>
                    <a:pt x="96" y="369"/>
                    <a:pt x="96" y="310"/>
                  </a:cubicBezTo>
                  <a:cubicBezTo>
                    <a:pt x="96" y="191"/>
                    <a:pt x="191" y="95"/>
                    <a:pt x="310" y="95"/>
                  </a:cubicBezTo>
                  <a:close/>
                  <a:moveTo>
                    <a:pt x="310" y="0"/>
                  </a:moveTo>
                  <a:cubicBezTo>
                    <a:pt x="144" y="0"/>
                    <a:pt x="1" y="143"/>
                    <a:pt x="1" y="310"/>
                  </a:cubicBezTo>
                  <a:cubicBezTo>
                    <a:pt x="1" y="393"/>
                    <a:pt x="36" y="464"/>
                    <a:pt x="96" y="524"/>
                  </a:cubicBezTo>
                  <a:cubicBezTo>
                    <a:pt x="155" y="583"/>
                    <a:pt x="227" y="619"/>
                    <a:pt x="310" y="619"/>
                  </a:cubicBezTo>
                  <a:cubicBezTo>
                    <a:pt x="477" y="619"/>
                    <a:pt x="620" y="488"/>
                    <a:pt x="620" y="310"/>
                  </a:cubicBezTo>
                  <a:cubicBezTo>
                    <a:pt x="620" y="143"/>
                    <a:pt x="477" y="0"/>
                    <a:pt x="310"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1" name="Google Shape;441;p9"/>
            <p:cNvSpPr/>
            <p:nvPr/>
          </p:nvSpPr>
          <p:spPr>
            <a:xfrm>
              <a:off x="7004911" y="-110346"/>
              <a:ext cx="479833" cy="130866"/>
            </a:xfrm>
            <a:custGeom>
              <a:avLst/>
              <a:gdLst/>
              <a:ahLst/>
              <a:cxnLst/>
              <a:rect l="l" t="t" r="r" b="b"/>
              <a:pathLst>
                <a:path w="5954" h="1632" extrusionOk="0">
                  <a:moveTo>
                    <a:pt x="4918" y="0"/>
                  </a:moveTo>
                  <a:cubicBezTo>
                    <a:pt x="4894" y="0"/>
                    <a:pt x="4870" y="12"/>
                    <a:pt x="4870" y="36"/>
                  </a:cubicBezTo>
                  <a:cubicBezTo>
                    <a:pt x="4858" y="60"/>
                    <a:pt x="4882" y="83"/>
                    <a:pt x="4906" y="83"/>
                  </a:cubicBezTo>
                  <a:cubicBezTo>
                    <a:pt x="4954" y="95"/>
                    <a:pt x="5001" y="107"/>
                    <a:pt x="5061" y="119"/>
                  </a:cubicBezTo>
                  <a:lnTo>
                    <a:pt x="5073" y="119"/>
                  </a:lnTo>
                  <a:cubicBezTo>
                    <a:pt x="5085" y="119"/>
                    <a:pt x="5109" y="107"/>
                    <a:pt x="5109" y="95"/>
                  </a:cubicBezTo>
                  <a:cubicBezTo>
                    <a:pt x="5120" y="72"/>
                    <a:pt x="5109" y="48"/>
                    <a:pt x="5085" y="36"/>
                  </a:cubicBezTo>
                  <a:cubicBezTo>
                    <a:pt x="5025" y="24"/>
                    <a:pt x="4966" y="0"/>
                    <a:pt x="4918" y="0"/>
                  </a:cubicBezTo>
                  <a:close/>
                  <a:moveTo>
                    <a:pt x="4728" y="0"/>
                  </a:moveTo>
                  <a:cubicBezTo>
                    <a:pt x="4668" y="12"/>
                    <a:pt x="4620" y="24"/>
                    <a:pt x="4561" y="48"/>
                  </a:cubicBezTo>
                  <a:cubicBezTo>
                    <a:pt x="4537" y="60"/>
                    <a:pt x="4525" y="83"/>
                    <a:pt x="4537" y="107"/>
                  </a:cubicBezTo>
                  <a:cubicBezTo>
                    <a:pt x="4549" y="119"/>
                    <a:pt x="4561" y="131"/>
                    <a:pt x="4573" y="131"/>
                  </a:cubicBezTo>
                  <a:lnTo>
                    <a:pt x="4597" y="131"/>
                  </a:lnTo>
                  <a:cubicBezTo>
                    <a:pt x="4644" y="107"/>
                    <a:pt x="4692" y="95"/>
                    <a:pt x="4739" y="83"/>
                  </a:cubicBezTo>
                  <a:cubicBezTo>
                    <a:pt x="4763" y="83"/>
                    <a:pt x="4787" y="60"/>
                    <a:pt x="4775" y="36"/>
                  </a:cubicBezTo>
                  <a:cubicBezTo>
                    <a:pt x="4775" y="12"/>
                    <a:pt x="4751" y="0"/>
                    <a:pt x="4728" y="0"/>
                  </a:cubicBezTo>
                  <a:close/>
                  <a:moveTo>
                    <a:pt x="5232" y="103"/>
                  </a:moveTo>
                  <a:cubicBezTo>
                    <a:pt x="5216" y="103"/>
                    <a:pt x="5201" y="114"/>
                    <a:pt x="5192" y="131"/>
                  </a:cubicBezTo>
                  <a:cubicBezTo>
                    <a:pt x="5180" y="143"/>
                    <a:pt x="5192" y="167"/>
                    <a:pt x="5204" y="179"/>
                  </a:cubicBezTo>
                  <a:cubicBezTo>
                    <a:pt x="5251" y="202"/>
                    <a:pt x="5299" y="226"/>
                    <a:pt x="5359" y="262"/>
                  </a:cubicBezTo>
                  <a:lnTo>
                    <a:pt x="5370" y="262"/>
                  </a:lnTo>
                  <a:cubicBezTo>
                    <a:pt x="5394" y="262"/>
                    <a:pt x="5406" y="262"/>
                    <a:pt x="5406" y="250"/>
                  </a:cubicBezTo>
                  <a:cubicBezTo>
                    <a:pt x="5418" y="226"/>
                    <a:pt x="5418" y="202"/>
                    <a:pt x="5394" y="191"/>
                  </a:cubicBezTo>
                  <a:cubicBezTo>
                    <a:pt x="5347" y="155"/>
                    <a:pt x="5299" y="131"/>
                    <a:pt x="5251" y="107"/>
                  </a:cubicBezTo>
                  <a:cubicBezTo>
                    <a:pt x="5245" y="104"/>
                    <a:pt x="5239" y="103"/>
                    <a:pt x="5232" y="103"/>
                  </a:cubicBezTo>
                  <a:close/>
                  <a:moveTo>
                    <a:pt x="4430" y="135"/>
                  </a:moveTo>
                  <a:cubicBezTo>
                    <a:pt x="4420" y="135"/>
                    <a:pt x="4411" y="138"/>
                    <a:pt x="4406" y="143"/>
                  </a:cubicBezTo>
                  <a:cubicBezTo>
                    <a:pt x="4358" y="179"/>
                    <a:pt x="4323" y="214"/>
                    <a:pt x="4275" y="262"/>
                  </a:cubicBezTo>
                  <a:cubicBezTo>
                    <a:pt x="4251" y="274"/>
                    <a:pt x="4251" y="298"/>
                    <a:pt x="4275" y="322"/>
                  </a:cubicBezTo>
                  <a:cubicBezTo>
                    <a:pt x="4287" y="322"/>
                    <a:pt x="4287" y="333"/>
                    <a:pt x="4299" y="333"/>
                  </a:cubicBezTo>
                  <a:cubicBezTo>
                    <a:pt x="4311" y="333"/>
                    <a:pt x="4323" y="322"/>
                    <a:pt x="4335" y="322"/>
                  </a:cubicBezTo>
                  <a:cubicBezTo>
                    <a:pt x="4370" y="274"/>
                    <a:pt x="4418" y="238"/>
                    <a:pt x="4454" y="214"/>
                  </a:cubicBezTo>
                  <a:cubicBezTo>
                    <a:pt x="4477" y="191"/>
                    <a:pt x="4477" y="167"/>
                    <a:pt x="4466" y="155"/>
                  </a:cubicBezTo>
                  <a:cubicBezTo>
                    <a:pt x="4459" y="141"/>
                    <a:pt x="4443" y="135"/>
                    <a:pt x="4430" y="135"/>
                  </a:cubicBezTo>
                  <a:close/>
                  <a:moveTo>
                    <a:pt x="5513" y="278"/>
                  </a:moveTo>
                  <a:cubicBezTo>
                    <a:pt x="5500" y="278"/>
                    <a:pt x="5485" y="284"/>
                    <a:pt x="5478" y="298"/>
                  </a:cubicBezTo>
                  <a:cubicBezTo>
                    <a:pt x="5466" y="310"/>
                    <a:pt x="5466" y="345"/>
                    <a:pt x="5490" y="357"/>
                  </a:cubicBezTo>
                  <a:cubicBezTo>
                    <a:pt x="5537" y="381"/>
                    <a:pt x="5573" y="417"/>
                    <a:pt x="5620" y="453"/>
                  </a:cubicBezTo>
                  <a:cubicBezTo>
                    <a:pt x="5632" y="464"/>
                    <a:pt x="5644" y="464"/>
                    <a:pt x="5656" y="464"/>
                  </a:cubicBezTo>
                  <a:cubicBezTo>
                    <a:pt x="5668" y="464"/>
                    <a:pt x="5680" y="464"/>
                    <a:pt x="5680" y="453"/>
                  </a:cubicBezTo>
                  <a:cubicBezTo>
                    <a:pt x="5704" y="429"/>
                    <a:pt x="5692" y="405"/>
                    <a:pt x="5680" y="393"/>
                  </a:cubicBezTo>
                  <a:cubicBezTo>
                    <a:pt x="5632" y="357"/>
                    <a:pt x="5585" y="322"/>
                    <a:pt x="5537" y="286"/>
                  </a:cubicBezTo>
                  <a:cubicBezTo>
                    <a:pt x="5532" y="281"/>
                    <a:pt x="5523" y="278"/>
                    <a:pt x="5513" y="278"/>
                  </a:cubicBezTo>
                  <a:close/>
                  <a:moveTo>
                    <a:pt x="245" y="313"/>
                  </a:moveTo>
                  <a:cubicBezTo>
                    <a:pt x="233" y="313"/>
                    <a:pt x="221" y="316"/>
                    <a:pt x="215" y="322"/>
                  </a:cubicBezTo>
                  <a:cubicBezTo>
                    <a:pt x="215" y="322"/>
                    <a:pt x="156" y="381"/>
                    <a:pt x="96" y="464"/>
                  </a:cubicBezTo>
                  <a:cubicBezTo>
                    <a:pt x="84" y="488"/>
                    <a:pt x="96" y="512"/>
                    <a:pt x="108" y="524"/>
                  </a:cubicBezTo>
                  <a:lnTo>
                    <a:pt x="132" y="524"/>
                  </a:lnTo>
                  <a:cubicBezTo>
                    <a:pt x="144" y="524"/>
                    <a:pt x="167" y="524"/>
                    <a:pt x="167" y="512"/>
                  </a:cubicBezTo>
                  <a:cubicBezTo>
                    <a:pt x="215" y="429"/>
                    <a:pt x="275" y="381"/>
                    <a:pt x="275" y="381"/>
                  </a:cubicBezTo>
                  <a:cubicBezTo>
                    <a:pt x="286" y="369"/>
                    <a:pt x="286" y="345"/>
                    <a:pt x="275" y="322"/>
                  </a:cubicBezTo>
                  <a:cubicBezTo>
                    <a:pt x="269" y="316"/>
                    <a:pt x="257" y="313"/>
                    <a:pt x="245" y="313"/>
                  </a:cubicBezTo>
                  <a:close/>
                  <a:moveTo>
                    <a:pt x="2406" y="393"/>
                  </a:moveTo>
                  <a:cubicBezTo>
                    <a:pt x="2334" y="393"/>
                    <a:pt x="2263" y="417"/>
                    <a:pt x="2215" y="464"/>
                  </a:cubicBezTo>
                  <a:cubicBezTo>
                    <a:pt x="2203" y="488"/>
                    <a:pt x="2203" y="512"/>
                    <a:pt x="2215" y="524"/>
                  </a:cubicBezTo>
                  <a:cubicBezTo>
                    <a:pt x="2227" y="536"/>
                    <a:pt x="2239" y="536"/>
                    <a:pt x="2251" y="536"/>
                  </a:cubicBezTo>
                  <a:cubicBezTo>
                    <a:pt x="2251" y="536"/>
                    <a:pt x="2263" y="536"/>
                    <a:pt x="2275" y="524"/>
                  </a:cubicBezTo>
                  <a:cubicBezTo>
                    <a:pt x="2311" y="500"/>
                    <a:pt x="2346" y="476"/>
                    <a:pt x="2382" y="476"/>
                  </a:cubicBezTo>
                  <a:lnTo>
                    <a:pt x="2394" y="476"/>
                  </a:lnTo>
                  <a:cubicBezTo>
                    <a:pt x="2418" y="476"/>
                    <a:pt x="2442" y="464"/>
                    <a:pt x="2442" y="441"/>
                  </a:cubicBezTo>
                  <a:cubicBezTo>
                    <a:pt x="2442" y="417"/>
                    <a:pt x="2430" y="393"/>
                    <a:pt x="2406" y="393"/>
                  </a:cubicBezTo>
                  <a:close/>
                  <a:moveTo>
                    <a:pt x="4186" y="372"/>
                  </a:moveTo>
                  <a:cubicBezTo>
                    <a:pt x="4174" y="372"/>
                    <a:pt x="4162" y="375"/>
                    <a:pt x="4156" y="381"/>
                  </a:cubicBezTo>
                  <a:cubicBezTo>
                    <a:pt x="4120" y="429"/>
                    <a:pt x="4085" y="476"/>
                    <a:pt x="4049" y="524"/>
                  </a:cubicBezTo>
                  <a:cubicBezTo>
                    <a:pt x="4037" y="536"/>
                    <a:pt x="4037" y="572"/>
                    <a:pt x="4061" y="583"/>
                  </a:cubicBezTo>
                  <a:lnTo>
                    <a:pt x="4085" y="583"/>
                  </a:lnTo>
                  <a:cubicBezTo>
                    <a:pt x="4096" y="583"/>
                    <a:pt x="4108" y="583"/>
                    <a:pt x="4120" y="572"/>
                  </a:cubicBezTo>
                  <a:cubicBezTo>
                    <a:pt x="4156" y="524"/>
                    <a:pt x="4192" y="476"/>
                    <a:pt x="4227" y="441"/>
                  </a:cubicBezTo>
                  <a:cubicBezTo>
                    <a:pt x="4239" y="417"/>
                    <a:pt x="4239" y="393"/>
                    <a:pt x="4216" y="381"/>
                  </a:cubicBezTo>
                  <a:cubicBezTo>
                    <a:pt x="4210" y="375"/>
                    <a:pt x="4198" y="372"/>
                    <a:pt x="4186" y="372"/>
                  </a:cubicBezTo>
                  <a:close/>
                  <a:moveTo>
                    <a:pt x="2556" y="457"/>
                  </a:moveTo>
                  <a:cubicBezTo>
                    <a:pt x="2543" y="457"/>
                    <a:pt x="2532" y="462"/>
                    <a:pt x="2525" y="476"/>
                  </a:cubicBezTo>
                  <a:cubicBezTo>
                    <a:pt x="2501" y="488"/>
                    <a:pt x="2513" y="524"/>
                    <a:pt x="2525" y="536"/>
                  </a:cubicBezTo>
                  <a:cubicBezTo>
                    <a:pt x="2572" y="560"/>
                    <a:pt x="2596" y="595"/>
                    <a:pt x="2596" y="643"/>
                  </a:cubicBezTo>
                  <a:cubicBezTo>
                    <a:pt x="2608" y="667"/>
                    <a:pt x="2620" y="679"/>
                    <a:pt x="2644" y="679"/>
                  </a:cubicBezTo>
                  <a:lnTo>
                    <a:pt x="2656" y="679"/>
                  </a:lnTo>
                  <a:cubicBezTo>
                    <a:pt x="2680" y="679"/>
                    <a:pt x="2692" y="655"/>
                    <a:pt x="2692" y="631"/>
                  </a:cubicBezTo>
                  <a:cubicBezTo>
                    <a:pt x="2680" y="560"/>
                    <a:pt x="2644" y="512"/>
                    <a:pt x="2584" y="464"/>
                  </a:cubicBezTo>
                  <a:cubicBezTo>
                    <a:pt x="2575" y="460"/>
                    <a:pt x="2565" y="457"/>
                    <a:pt x="2556" y="457"/>
                  </a:cubicBezTo>
                  <a:close/>
                  <a:moveTo>
                    <a:pt x="5782" y="492"/>
                  </a:moveTo>
                  <a:cubicBezTo>
                    <a:pt x="5769" y="492"/>
                    <a:pt x="5758" y="498"/>
                    <a:pt x="5751" y="512"/>
                  </a:cubicBezTo>
                  <a:cubicBezTo>
                    <a:pt x="5728" y="524"/>
                    <a:pt x="5740" y="548"/>
                    <a:pt x="5751" y="560"/>
                  </a:cubicBezTo>
                  <a:cubicBezTo>
                    <a:pt x="5787" y="595"/>
                    <a:pt x="5835" y="643"/>
                    <a:pt x="5871" y="679"/>
                  </a:cubicBezTo>
                  <a:cubicBezTo>
                    <a:pt x="5882" y="691"/>
                    <a:pt x="5894" y="691"/>
                    <a:pt x="5906" y="691"/>
                  </a:cubicBezTo>
                  <a:cubicBezTo>
                    <a:pt x="5918" y="691"/>
                    <a:pt x="5930" y="691"/>
                    <a:pt x="5930" y="679"/>
                  </a:cubicBezTo>
                  <a:cubicBezTo>
                    <a:pt x="5954" y="655"/>
                    <a:pt x="5954" y="631"/>
                    <a:pt x="5930" y="619"/>
                  </a:cubicBezTo>
                  <a:cubicBezTo>
                    <a:pt x="5894" y="572"/>
                    <a:pt x="5847" y="536"/>
                    <a:pt x="5811" y="500"/>
                  </a:cubicBezTo>
                  <a:cubicBezTo>
                    <a:pt x="5801" y="495"/>
                    <a:pt x="5791" y="492"/>
                    <a:pt x="5782" y="492"/>
                  </a:cubicBezTo>
                  <a:close/>
                  <a:moveTo>
                    <a:pt x="72" y="595"/>
                  </a:moveTo>
                  <a:cubicBezTo>
                    <a:pt x="60" y="595"/>
                    <a:pt x="36" y="607"/>
                    <a:pt x="25" y="631"/>
                  </a:cubicBezTo>
                  <a:cubicBezTo>
                    <a:pt x="13" y="679"/>
                    <a:pt x="1" y="726"/>
                    <a:pt x="1" y="774"/>
                  </a:cubicBezTo>
                  <a:cubicBezTo>
                    <a:pt x="1" y="786"/>
                    <a:pt x="1" y="798"/>
                    <a:pt x="1" y="810"/>
                  </a:cubicBezTo>
                  <a:cubicBezTo>
                    <a:pt x="1" y="834"/>
                    <a:pt x="25" y="845"/>
                    <a:pt x="48" y="845"/>
                  </a:cubicBezTo>
                  <a:cubicBezTo>
                    <a:pt x="72" y="845"/>
                    <a:pt x="84" y="822"/>
                    <a:pt x="84" y="798"/>
                  </a:cubicBezTo>
                  <a:cubicBezTo>
                    <a:pt x="84" y="786"/>
                    <a:pt x="84" y="786"/>
                    <a:pt x="84" y="774"/>
                  </a:cubicBezTo>
                  <a:cubicBezTo>
                    <a:pt x="84" y="738"/>
                    <a:pt x="96" y="691"/>
                    <a:pt x="108" y="655"/>
                  </a:cubicBezTo>
                  <a:cubicBezTo>
                    <a:pt x="108" y="631"/>
                    <a:pt x="96" y="607"/>
                    <a:pt x="72" y="595"/>
                  </a:cubicBezTo>
                  <a:close/>
                  <a:moveTo>
                    <a:pt x="2180" y="595"/>
                  </a:moveTo>
                  <a:cubicBezTo>
                    <a:pt x="2156" y="595"/>
                    <a:pt x="2132" y="607"/>
                    <a:pt x="2120" y="631"/>
                  </a:cubicBezTo>
                  <a:cubicBezTo>
                    <a:pt x="2108" y="679"/>
                    <a:pt x="2096" y="738"/>
                    <a:pt x="2096" y="810"/>
                  </a:cubicBezTo>
                  <a:cubicBezTo>
                    <a:pt x="2096" y="834"/>
                    <a:pt x="2108" y="845"/>
                    <a:pt x="2132" y="857"/>
                  </a:cubicBezTo>
                  <a:cubicBezTo>
                    <a:pt x="2156" y="857"/>
                    <a:pt x="2180" y="834"/>
                    <a:pt x="2180" y="810"/>
                  </a:cubicBezTo>
                  <a:cubicBezTo>
                    <a:pt x="2180" y="750"/>
                    <a:pt x="2191" y="703"/>
                    <a:pt x="2203" y="655"/>
                  </a:cubicBezTo>
                  <a:cubicBezTo>
                    <a:pt x="2215" y="631"/>
                    <a:pt x="2203" y="607"/>
                    <a:pt x="2180" y="595"/>
                  </a:cubicBezTo>
                  <a:close/>
                  <a:moveTo>
                    <a:pt x="3984" y="641"/>
                  </a:moveTo>
                  <a:cubicBezTo>
                    <a:pt x="3971" y="641"/>
                    <a:pt x="3960" y="648"/>
                    <a:pt x="3954" y="655"/>
                  </a:cubicBezTo>
                  <a:lnTo>
                    <a:pt x="3858" y="798"/>
                  </a:lnTo>
                  <a:cubicBezTo>
                    <a:pt x="3835" y="822"/>
                    <a:pt x="3846" y="845"/>
                    <a:pt x="3858" y="857"/>
                  </a:cubicBezTo>
                  <a:cubicBezTo>
                    <a:pt x="3870" y="857"/>
                    <a:pt x="3882" y="869"/>
                    <a:pt x="3894" y="869"/>
                  </a:cubicBezTo>
                  <a:cubicBezTo>
                    <a:pt x="3906" y="869"/>
                    <a:pt x="3918" y="857"/>
                    <a:pt x="3918" y="845"/>
                  </a:cubicBezTo>
                  <a:lnTo>
                    <a:pt x="4025" y="714"/>
                  </a:lnTo>
                  <a:cubicBezTo>
                    <a:pt x="4037" y="691"/>
                    <a:pt x="4025" y="667"/>
                    <a:pt x="4013" y="655"/>
                  </a:cubicBezTo>
                  <a:cubicBezTo>
                    <a:pt x="4003" y="645"/>
                    <a:pt x="3993" y="641"/>
                    <a:pt x="3984" y="641"/>
                  </a:cubicBezTo>
                  <a:close/>
                  <a:moveTo>
                    <a:pt x="2613" y="757"/>
                  </a:moveTo>
                  <a:cubicBezTo>
                    <a:pt x="2596" y="757"/>
                    <a:pt x="2581" y="768"/>
                    <a:pt x="2572" y="786"/>
                  </a:cubicBezTo>
                  <a:cubicBezTo>
                    <a:pt x="2549" y="822"/>
                    <a:pt x="2525" y="869"/>
                    <a:pt x="2489" y="917"/>
                  </a:cubicBezTo>
                  <a:cubicBezTo>
                    <a:pt x="2465" y="929"/>
                    <a:pt x="2465" y="953"/>
                    <a:pt x="2489" y="976"/>
                  </a:cubicBezTo>
                  <a:cubicBezTo>
                    <a:pt x="2501" y="976"/>
                    <a:pt x="2501" y="988"/>
                    <a:pt x="2513" y="988"/>
                  </a:cubicBezTo>
                  <a:cubicBezTo>
                    <a:pt x="2525" y="988"/>
                    <a:pt x="2537" y="976"/>
                    <a:pt x="2549" y="964"/>
                  </a:cubicBezTo>
                  <a:cubicBezTo>
                    <a:pt x="2596" y="917"/>
                    <a:pt x="2620" y="869"/>
                    <a:pt x="2644" y="822"/>
                  </a:cubicBezTo>
                  <a:cubicBezTo>
                    <a:pt x="2656" y="798"/>
                    <a:pt x="2644" y="774"/>
                    <a:pt x="2632" y="762"/>
                  </a:cubicBezTo>
                  <a:cubicBezTo>
                    <a:pt x="2626" y="759"/>
                    <a:pt x="2619" y="757"/>
                    <a:pt x="2613" y="757"/>
                  </a:cubicBezTo>
                  <a:close/>
                  <a:moveTo>
                    <a:pt x="3787" y="921"/>
                  </a:moveTo>
                  <a:cubicBezTo>
                    <a:pt x="3773" y="921"/>
                    <a:pt x="3758" y="927"/>
                    <a:pt x="3751" y="941"/>
                  </a:cubicBezTo>
                  <a:cubicBezTo>
                    <a:pt x="3715" y="976"/>
                    <a:pt x="3692" y="1024"/>
                    <a:pt x="3656" y="1060"/>
                  </a:cubicBezTo>
                  <a:cubicBezTo>
                    <a:pt x="3632" y="1084"/>
                    <a:pt x="3644" y="1107"/>
                    <a:pt x="3656" y="1119"/>
                  </a:cubicBezTo>
                  <a:cubicBezTo>
                    <a:pt x="3668" y="1131"/>
                    <a:pt x="3668" y="1131"/>
                    <a:pt x="3680" y="1131"/>
                  </a:cubicBezTo>
                  <a:cubicBezTo>
                    <a:pt x="3692" y="1131"/>
                    <a:pt x="3704" y="1131"/>
                    <a:pt x="3715" y="1119"/>
                  </a:cubicBezTo>
                  <a:cubicBezTo>
                    <a:pt x="3751" y="1072"/>
                    <a:pt x="3787" y="1036"/>
                    <a:pt x="3823" y="988"/>
                  </a:cubicBezTo>
                  <a:cubicBezTo>
                    <a:pt x="3835" y="964"/>
                    <a:pt x="3835" y="941"/>
                    <a:pt x="3811" y="929"/>
                  </a:cubicBezTo>
                  <a:cubicBezTo>
                    <a:pt x="3806" y="924"/>
                    <a:pt x="3797" y="921"/>
                    <a:pt x="3787" y="921"/>
                  </a:cubicBezTo>
                  <a:close/>
                  <a:moveTo>
                    <a:pt x="93" y="924"/>
                  </a:moveTo>
                  <a:cubicBezTo>
                    <a:pt x="86" y="924"/>
                    <a:pt x="79" y="925"/>
                    <a:pt x="72" y="929"/>
                  </a:cubicBezTo>
                  <a:cubicBezTo>
                    <a:pt x="48" y="941"/>
                    <a:pt x="36" y="964"/>
                    <a:pt x="48" y="988"/>
                  </a:cubicBezTo>
                  <a:cubicBezTo>
                    <a:pt x="84" y="1036"/>
                    <a:pt x="120" y="1084"/>
                    <a:pt x="167" y="1131"/>
                  </a:cubicBezTo>
                  <a:cubicBezTo>
                    <a:pt x="179" y="1143"/>
                    <a:pt x="191" y="1143"/>
                    <a:pt x="191" y="1143"/>
                  </a:cubicBezTo>
                  <a:cubicBezTo>
                    <a:pt x="203" y="1143"/>
                    <a:pt x="215" y="1143"/>
                    <a:pt x="227" y="1131"/>
                  </a:cubicBezTo>
                  <a:cubicBezTo>
                    <a:pt x="239" y="1107"/>
                    <a:pt x="239" y="1084"/>
                    <a:pt x="227" y="1072"/>
                  </a:cubicBezTo>
                  <a:cubicBezTo>
                    <a:pt x="179" y="1024"/>
                    <a:pt x="156" y="988"/>
                    <a:pt x="132" y="941"/>
                  </a:cubicBezTo>
                  <a:cubicBezTo>
                    <a:pt x="123" y="932"/>
                    <a:pt x="109" y="924"/>
                    <a:pt x="93" y="924"/>
                  </a:cubicBezTo>
                  <a:close/>
                  <a:moveTo>
                    <a:pt x="2145" y="938"/>
                  </a:moveTo>
                  <a:cubicBezTo>
                    <a:pt x="2141" y="938"/>
                    <a:pt x="2136" y="938"/>
                    <a:pt x="2132" y="941"/>
                  </a:cubicBezTo>
                  <a:cubicBezTo>
                    <a:pt x="2108" y="941"/>
                    <a:pt x="2096" y="964"/>
                    <a:pt x="2096" y="988"/>
                  </a:cubicBezTo>
                  <a:cubicBezTo>
                    <a:pt x="2108" y="1048"/>
                    <a:pt x="2120" y="1107"/>
                    <a:pt x="2144" y="1155"/>
                  </a:cubicBezTo>
                  <a:cubicBezTo>
                    <a:pt x="2153" y="1172"/>
                    <a:pt x="2161" y="1183"/>
                    <a:pt x="2175" y="1183"/>
                  </a:cubicBezTo>
                  <a:cubicBezTo>
                    <a:pt x="2180" y="1183"/>
                    <a:pt x="2185" y="1182"/>
                    <a:pt x="2191" y="1179"/>
                  </a:cubicBezTo>
                  <a:cubicBezTo>
                    <a:pt x="2203" y="1179"/>
                    <a:pt x="2215" y="1179"/>
                    <a:pt x="2215" y="1167"/>
                  </a:cubicBezTo>
                  <a:cubicBezTo>
                    <a:pt x="2215" y="1167"/>
                    <a:pt x="2215" y="1179"/>
                    <a:pt x="2227" y="1179"/>
                  </a:cubicBezTo>
                  <a:cubicBezTo>
                    <a:pt x="2227" y="1191"/>
                    <a:pt x="2251" y="1203"/>
                    <a:pt x="2263" y="1203"/>
                  </a:cubicBezTo>
                  <a:cubicBezTo>
                    <a:pt x="2263" y="1203"/>
                    <a:pt x="2275" y="1203"/>
                    <a:pt x="2287" y="1191"/>
                  </a:cubicBezTo>
                  <a:cubicBezTo>
                    <a:pt x="2334" y="1155"/>
                    <a:pt x="2382" y="1131"/>
                    <a:pt x="2418" y="1095"/>
                  </a:cubicBezTo>
                  <a:cubicBezTo>
                    <a:pt x="2442" y="1072"/>
                    <a:pt x="2442" y="1048"/>
                    <a:pt x="2430" y="1036"/>
                  </a:cubicBezTo>
                  <a:cubicBezTo>
                    <a:pt x="2423" y="1022"/>
                    <a:pt x="2407" y="1016"/>
                    <a:pt x="2394" y="1016"/>
                  </a:cubicBezTo>
                  <a:cubicBezTo>
                    <a:pt x="2384" y="1016"/>
                    <a:pt x="2375" y="1019"/>
                    <a:pt x="2370" y="1024"/>
                  </a:cubicBezTo>
                  <a:cubicBezTo>
                    <a:pt x="2322" y="1060"/>
                    <a:pt x="2287" y="1095"/>
                    <a:pt x="2239" y="1119"/>
                  </a:cubicBezTo>
                  <a:cubicBezTo>
                    <a:pt x="2227" y="1131"/>
                    <a:pt x="2227" y="1131"/>
                    <a:pt x="2227" y="1131"/>
                  </a:cubicBezTo>
                  <a:cubicBezTo>
                    <a:pt x="2203" y="1084"/>
                    <a:pt x="2191" y="1024"/>
                    <a:pt x="2180" y="976"/>
                  </a:cubicBezTo>
                  <a:cubicBezTo>
                    <a:pt x="2180" y="957"/>
                    <a:pt x="2164" y="938"/>
                    <a:pt x="2145" y="938"/>
                  </a:cubicBezTo>
                  <a:close/>
                  <a:moveTo>
                    <a:pt x="329" y="1159"/>
                  </a:moveTo>
                  <a:cubicBezTo>
                    <a:pt x="316" y="1159"/>
                    <a:pt x="305" y="1165"/>
                    <a:pt x="298" y="1179"/>
                  </a:cubicBezTo>
                  <a:cubicBezTo>
                    <a:pt x="286" y="1203"/>
                    <a:pt x="286" y="1226"/>
                    <a:pt x="310" y="1238"/>
                  </a:cubicBezTo>
                  <a:cubicBezTo>
                    <a:pt x="358" y="1274"/>
                    <a:pt x="406" y="1298"/>
                    <a:pt x="465" y="1322"/>
                  </a:cubicBezTo>
                  <a:lnTo>
                    <a:pt x="477" y="1322"/>
                  </a:lnTo>
                  <a:cubicBezTo>
                    <a:pt x="501" y="1322"/>
                    <a:pt x="513" y="1322"/>
                    <a:pt x="513" y="1298"/>
                  </a:cubicBezTo>
                  <a:cubicBezTo>
                    <a:pt x="525" y="1286"/>
                    <a:pt x="513" y="1250"/>
                    <a:pt x="501" y="1250"/>
                  </a:cubicBezTo>
                  <a:cubicBezTo>
                    <a:pt x="441" y="1215"/>
                    <a:pt x="394" y="1191"/>
                    <a:pt x="358" y="1167"/>
                  </a:cubicBezTo>
                  <a:cubicBezTo>
                    <a:pt x="348" y="1162"/>
                    <a:pt x="338" y="1159"/>
                    <a:pt x="329" y="1159"/>
                  </a:cubicBezTo>
                  <a:close/>
                  <a:moveTo>
                    <a:pt x="2115" y="1198"/>
                  </a:moveTo>
                  <a:cubicBezTo>
                    <a:pt x="2109" y="1198"/>
                    <a:pt x="2103" y="1199"/>
                    <a:pt x="2096" y="1203"/>
                  </a:cubicBezTo>
                  <a:cubicBezTo>
                    <a:pt x="2049" y="1238"/>
                    <a:pt x="1989" y="1262"/>
                    <a:pt x="1941" y="1274"/>
                  </a:cubicBezTo>
                  <a:cubicBezTo>
                    <a:pt x="1918" y="1286"/>
                    <a:pt x="1906" y="1310"/>
                    <a:pt x="1918" y="1334"/>
                  </a:cubicBezTo>
                  <a:cubicBezTo>
                    <a:pt x="1930" y="1345"/>
                    <a:pt x="1941" y="1357"/>
                    <a:pt x="1953" y="1357"/>
                  </a:cubicBezTo>
                  <a:lnTo>
                    <a:pt x="1977" y="1357"/>
                  </a:lnTo>
                  <a:cubicBezTo>
                    <a:pt x="2025" y="1334"/>
                    <a:pt x="2084" y="1310"/>
                    <a:pt x="2132" y="1286"/>
                  </a:cubicBezTo>
                  <a:cubicBezTo>
                    <a:pt x="2156" y="1274"/>
                    <a:pt x="2156" y="1250"/>
                    <a:pt x="2156" y="1226"/>
                  </a:cubicBezTo>
                  <a:cubicBezTo>
                    <a:pt x="2147" y="1209"/>
                    <a:pt x="2132" y="1198"/>
                    <a:pt x="2115" y="1198"/>
                  </a:cubicBezTo>
                  <a:close/>
                  <a:moveTo>
                    <a:pt x="3571" y="1182"/>
                  </a:moveTo>
                  <a:cubicBezTo>
                    <a:pt x="3561" y="1182"/>
                    <a:pt x="3549" y="1185"/>
                    <a:pt x="3537" y="1191"/>
                  </a:cubicBezTo>
                  <a:cubicBezTo>
                    <a:pt x="3501" y="1226"/>
                    <a:pt x="3465" y="1274"/>
                    <a:pt x="3418" y="1298"/>
                  </a:cubicBezTo>
                  <a:cubicBezTo>
                    <a:pt x="3406" y="1322"/>
                    <a:pt x="3394" y="1345"/>
                    <a:pt x="3418" y="1357"/>
                  </a:cubicBezTo>
                  <a:cubicBezTo>
                    <a:pt x="3418" y="1369"/>
                    <a:pt x="3430" y="1381"/>
                    <a:pt x="3442" y="1381"/>
                  </a:cubicBezTo>
                  <a:cubicBezTo>
                    <a:pt x="3454" y="1381"/>
                    <a:pt x="3465" y="1369"/>
                    <a:pt x="3477" y="1369"/>
                  </a:cubicBezTo>
                  <a:cubicBezTo>
                    <a:pt x="3513" y="1334"/>
                    <a:pt x="3561" y="1286"/>
                    <a:pt x="3596" y="1250"/>
                  </a:cubicBezTo>
                  <a:cubicBezTo>
                    <a:pt x="3620" y="1238"/>
                    <a:pt x="3620" y="1203"/>
                    <a:pt x="3596" y="1191"/>
                  </a:cubicBezTo>
                  <a:cubicBezTo>
                    <a:pt x="3590" y="1185"/>
                    <a:pt x="3582" y="1182"/>
                    <a:pt x="3571" y="1182"/>
                  </a:cubicBezTo>
                  <a:close/>
                  <a:moveTo>
                    <a:pt x="632" y="1305"/>
                  </a:moveTo>
                  <a:cubicBezTo>
                    <a:pt x="620" y="1305"/>
                    <a:pt x="605" y="1316"/>
                    <a:pt x="596" y="1334"/>
                  </a:cubicBezTo>
                  <a:cubicBezTo>
                    <a:pt x="584" y="1357"/>
                    <a:pt x="596" y="1381"/>
                    <a:pt x="620" y="1393"/>
                  </a:cubicBezTo>
                  <a:cubicBezTo>
                    <a:pt x="644" y="1393"/>
                    <a:pt x="656" y="1405"/>
                    <a:pt x="679" y="1417"/>
                  </a:cubicBezTo>
                  <a:cubicBezTo>
                    <a:pt x="715" y="1429"/>
                    <a:pt x="751" y="1441"/>
                    <a:pt x="787" y="1441"/>
                  </a:cubicBezTo>
                  <a:cubicBezTo>
                    <a:pt x="787" y="1453"/>
                    <a:pt x="787" y="1453"/>
                    <a:pt x="798" y="1453"/>
                  </a:cubicBezTo>
                  <a:cubicBezTo>
                    <a:pt x="810" y="1453"/>
                    <a:pt x="834" y="1441"/>
                    <a:pt x="834" y="1417"/>
                  </a:cubicBezTo>
                  <a:cubicBezTo>
                    <a:pt x="846" y="1393"/>
                    <a:pt x="834" y="1369"/>
                    <a:pt x="810" y="1357"/>
                  </a:cubicBezTo>
                  <a:cubicBezTo>
                    <a:pt x="775" y="1357"/>
                    <a:pt x="739" y="1345"/>
                    <a:pt x="703" y="1334"/>
                  </a:cubicBezTo>
                  <a:cubicBezTo>
                    <a:pt x="691" y="1322"/>
                    <a:pt x="667" y="1322"/>
                    <a:pt x="644" y="1310"/>
                  </a:cubicBezTo>
                  <a:cubicBezTo>
                    <a:pt x="640" y="1307"/>
                    <a:pt x="636" y="1305"/>
                    <a:pt x="632" y="1305"/>
                  </a:cubicBezTo>
                  <a:close/>
                  <a:moveTo>
                    <a:pt x="1800" y="1330"/>
                  </a:moveTo>
                  <a:cubicBezTo>
                    <a:pt x="1796" y="1330"/>
                    <a:pt x="1791" y="1331"/>
                    <a:pt x="1787" y="1334"/>
                  </a:cubicBezTo>
                  <a:cubicBezTo>
                    <a:pt x="1739" y="1345"/>
                    <a:pt x="1680" y="1369"/>
                    <a:pt x="1632" y="1381"/>
                  </a:cubicBezTo>
                  <a:cubicBezTo>
                    <a:pt x="1608" y="1381"/>
                    <a:pt x="1584" y="1405"/>
                    <a:pt x="1596" y="1429"/>
                  </a:cubicBezTo>
                  <a:cubicBezTo>
                    <a:pt x="1596" y="1453"/>
                    <a:pt x="1620" y="1465"/>
                    <a:pt x="1632" y="1465"/>
                  </a:cubicBezTo>
                  <a:lnTo>
                    <a:pt x="1644" y="1465"/>
                  </a:lnTo>
                  <a:cubicBezTo>
                    <a:pt x="1703" y="1453"/>
                    <a:pt x="1751" y="1429"/>
                    <a:pt x="1810" y="1417"/>
                  </a:cubicBezTo>
                  <a:cubicBezTo>
                    <a:pt x="1834" y="1405"/>
                    <a:pt x="1846" y="1381"/>
                    <a:pt x="1834" y="1357"/>
                  </a:cubicBezTo>
                  <a:cubicBezTo>
                    <a:pt x="1834" y="1348"/>
                    <a:pt x="1819" y="1330"/>
                    <a:pt x="1800" y="1330"/>
                  </a:cubicBezTo>
                  <a:close/>
                  <a:moveTo>
                    <a:pt x="2256" y="1254"/>
                  </a:moveTo>
                  <a:cubicBezTo>
                    <a:pt x="2247" y="1254"/>
                    <a:pt x="2237" y="1257"/>
                    <a:pt x="2227" y="1262"/>
                  </a:cubicBezTo>
                  <a:cubicBezTo>
                    <a:pt x="2215" y="1274"/>
                    <a:pt x="2203" y="1298"/>
                    <a:pt x="2215" y="1322"/>
                  </a:cubicBezTo>
                  <a:cubicBezTo>
                    <a:pt x="2251" y="1369"/>
                    <a:pt x="2287" y="1417"/>
                    <a:pt x="2334" y="1453"/>
                  </a:cubicBezTo>
                  <a:cubicBezTo>
                    <a:pt x="2346" y="1465"/>
                    <a:pt x="2346" y="1465"/>
                    <a:pt x="2358" y="1465"/>
                  </a:cubicBezTo>
                  <a:cubicBezTo>
                    <a:pt x="2370" y="1465"/>
                    <a:pt x="2382" y="1465"/>
                    <a:pt x="2394" y="1453"/>
                  </a:cubicBezTo>
                  <a:cubicBezTo>
                    <a:pt x="2406" y="1441"/>
                    <a:pt x="2406" y="1417"/>
                    <a:pt x="2394" y="1393"/>
                  </a:cubicBezTo>
                  <a:cubicBezTo>
                    <a:pt x="2358" y="1357"/>
                    <a:pt x="2322" y="1322"/>
                    <a:pt x="2287" y="1274"/>
                  </a:cubicBezTo>
                  <a:cubicBezTo>
                    <a:pt x="2280" y="1260"/>
                    <a:pt x="2269" y="1254"/>
                    <a:pt x="2256" y="1254"/>
                  </a:cubicBezTo>
                  <a:close/>
                  <a:moveTo>
                    <a:pt x="948" y="1400"/>
                  </a:moveTo>
                  <a:cubicBezTo>
                    <a:pt x="935" y="1400"/>
                    <a:pt x="926" y="1411"/>
                    <a:pt x="918" y="1429"/>
                  </a:cubicBezTo>
                  <a:cubicBezTo>
                    <a:pt x="918" y="1453"/>
                    <a:pt x="929" y="1476"/>
                    <a:pt x="953" y="1488"/>
                  </a:cubicBezTo>
                  <a:cubicBezTo>
                    <a:pt x="1013" y="1488"/>
                    <a:pt x="1072" y="1500"/>
                    <a:pt x="1132" y="1500"/>
                  </a:cubicBezTo>
                  <a:cubicBezTo>
                    <a:pt x="1156" y="1500"/>
                    <a:pt x="1168" y="1488"/>
                    <a:pt x="1168" y="1465"/>
                  </a:cubicBezTo>
                  <a:cubicBezTo>
                    <a:pt x="1168" y="1441"/>
                    <a:pt x="1156" y="1417"/>
                    <a:pt x="1132" y="1417"/>
                  </a:cubicBezTo>
                  <a:cubicBezTo>
                    <a:pt x="1072" y="1417"/>
                    <a:pt x="1025" y="1405"/>
                    <a:pt x="965" y="1405"/>
                  </a:cubicBezTo>
                  <a:cubicBezTo>
                    <a:pt x="959" y="1402"/>
                    <a:pt x="953" y="1400"/>
                    <a:pt x="948" y="1400"/>
                  </a:cubicBezTo>
                  <a:close/>
                  <a:moveTo>
                    <a:pt x="1465" y="1405"/>
                  </a:moveTo>
                  <a:cubicBezTo>
                    <a:pt x="1406" y="1417"/>
                    <a:pt x="1346" y="1417"/>
                    <a:pt x="1299" y="1417"/>
                  </a:cubicBezTo>
                  <a:cubicBezTo>
                    <a:pt x="1275" y="1417"/>
                    <a:pt x="1251" y="1441"/>
                    <a:pt x="1251" y="1465"/>
                  </a:cubicBezTo>
                  <a:cubicBezTo>
                    <a:pt x="1263" y="1488"/>
                    <a:pt x="1275" y="1500"/>
                    <a:pt x="1299" y="1500"/>
                  </a:cubicBezTo>
                  <a:cubicBezTo>
                    <a:pt x="1299" y="1500"/>
                    <a:pt x="1299" y="1500"/>
                    <a:pt x="1299" y="1512"/>
                  </a:cubicBezTo>
                  <a:cubicBezTo>
                    <a:pt x="1358" y="1500"/>
                    <a:pt x="1418" y="1500"/>
                    <a:pt x="1465" y="1488"/>
                  </a:cubicBezTo>
                  <a:cubicBezTo>
                    <a:pt x="1501" y="1488"/>
                    <a:pt x="1513" y="1465"/>
                    <a:pt x="1513" y="1441"/>
                  </a:cubicBezTo>
                  <a:cubicBezTo>
                    <a:pt x="1501" y="1417"/>
                    <a:pt x="1477" y="1405"/>
                    <a:pt x="1465" y="1405"/>
                  </a:cubicBezTo>
                  <a:close/>
                  <a:moveTo>
                    <a:pt x="3307" y="1388"/>
                  </a:moveTo>
                  <a:cubicBezTo>
                    <a:pt x="3301" y="1388"/>
                    <a:pt x="3294" y="1390"/>
                    <a:pt x="3287" y="1393"/>
                  </a:cubicBezTo>
                  <a:cubicBezTo>
                    <a:pt x="3239" y="1429"/>
                    <a:pt x="3192" y="1453"/>
                    <a:pt x="3144" y="1476"/>
                  </a:cubicBezTo>
                  <a:cubicBezTo>
                    <a:pt x="3120" y="1476"/>
                    <a:pt x="3108" y="1500"/>
                    <a:pt x="3120" y="1524"/>
                  </a:cubicBezTo>
                  <a:cubicBezTo>
                    <a:pt x="3132" y="1548"/>
                    <a:pt x="3144" y="1548"/>
                    <a:pt x="3156" y="1548"/>
                  </a:cubicBezTo>
                  <a:lnTo>
                    <a:pt x="3180" y="1548"/>
                  </a:lnTo>
                  <a:cubicBezTo>
                    <a:pt x="3227" y="1524"/>
                    <a:pt x="3287" y="1500"/>
                    <a:pt x="3334" y="1465"/>
                  </a:cubicBezTo>
                  <a:cubicBezTo>
                    <a:pt x="3358" y="1453"/>
                    <a:pt x="3358" y="1429"/>
                    <a:pt x="3346" y="1405"/>
                  </a:cubicBezTo>
                  <a:cubicBezTo>
                    <a:pt x="3338" y="1397"/>
                    <a:pt x="3324" y="1388"/>
                    <a:pt x="3307" y="1388"/>
                  </a:cubicBezTo>
                  <a:close/>
                  <a:moveTo>
                    <a:pt x="2506" y="1484"/>
                  </a:moveTo>
                  <a:cubicBezTo>
                    <a:pt x="2489" y="1484"/>
                    <a:pt x="2474" y="1495"/>
                    <a:pt x="2465" y="1512"/>
                  </a:cubicBezTo>
                  <a:cubicBezTo>
                    <a:pt x="2453" y="1524"/>
                    <a:pt x="2465" y="1548"/>
                    <a:pt x="2477" y="1560"/>
                  </a:cubicBezTo>
                  <a:cubicBezTo>
                    <a:pt x="2537" y="1584"/>
                    <a:pt x="2596" y="1607"/>
                    <a:pt x="2656" y="1619"/>
                  </a:cubicBezTo>
                  <a:cubicBezTo>
                    <a:pt x="2680" y="1619"/>
                    <a:pt x="2703" y="1607"/>
                    <a:pt x="2703" y="1584"/>
                  </a:cubicBezTo>
                  <a:cubicBezTo>
                    <a:pt x="2703" y="1560"/>
                    <a:pt x="2692" y="1536"/>
                    <a:pt x="2668" y="1536"/>
                  </a:cubicBezTo>
                  <a:cubicBezTo>
                    <a:pt x="2620" y="1524"/>
                    <a:pt x="2561" y="1512"/>
                    <a:pt x="2525" y="1488"/>
                  </a:cubicBezTo>
                  <a:cubicBezTo>
                    <a:pt x="2518" y="1485"/>
                    <a:pt x="2512" y="1484"/>
                    <a:pt x="2506" y="1484"/>
                  </a:cubicBezTo>
                  <a:close/>
                  <a:moveTo>
                    <a:pt x="3008" y="1519"/>
                  </a:moveTo>
                  <a:cubicBezTo>
                    <a:pt x="3002" y="1519"/>
                    <a:pt x="2996" y="1521"/>
                    <a:pt x="2989" y="1524"/>
                  </a:cubicBezTo>
                  <a:cubicBezTo>
                    <a:pt x="2930" y="1536"/>
                    <a:pt x="2882" y="1536"/>
                    <a:pt x="2834" y="1548"/>
                  </a:cubicBezTo>
                  <a:cubicBezTo>
                    <a:pt x="2811" y="1548"/>
                    <a:pt x="2787" y="1560"/>
                    <a:pt x="2787" y="1584"/>
                  </a:cubicBezTo>
                  <a:cubicBezTo>
                    <a:pt x="2787" y="1607"/>
                    <a:pt x="2811" y="1631"/>
                    <a:pt x="2834" y="1631"/>
                  </a:cubicBezTo>
                  <a:cubicBezTo>
                    <a:pt x="2894" y="1619"/>
                    <a:pt x="2942" y="1619"/>
                    <a:pt x="3013" y="1607"/>
                  </a:cubicBezTo>
                  <a:cubicBezTo>
                    <a:pt x="3037" y="1596"/>
                    <a:pt x="3049" y="1572"/>
                    <a:pt x="3037" y="1548"/>
                  </a:cubicBezTo>
                  <a:cubicBezTo>
                    <a:pt x="3037" y="1530"/>
                    <a:pt x="3024" y="1519"/>
                    <a:pt x="3008" y="1519"/>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9996931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41"/>
        <p:cNvGrpSpPr/>
        <p:nvPr/>
      </p:nvGrpSpPr>
      <p:grpSpPr>
        <a:xfrm>
          <a:off x="0" y="0"/>
          <a:ext cx="0" cy="0"/>
          <a:chOff x="0" y="0"/>
          <a:chExt cx="0" cy="0"/>
        </a:xfrm>
      </p:grpSpPr>
      <p:grpSp>
        <p:nvGrpSpPr>
          <p:cNvPr id="542" name="Google Shape;542;p11"/>
          <p:cNvGrpSpPr/>
          <p:nvPr/>
        </p:nvGrpSpPr>
        <p:grpSpPr>
          <a:xfrm>
            <a:off x="-189467" y="-64267"/>
            <a:ext cx="12566000" cy="7012400"/>
            <a:chOff x="-142100" y="-48200"/>
            <a:chExt cx="9424500" cy="5259300"/>
          </a:xfrm>
        </p:grpSpPr>
        <p:cxnSp>
          <p:nvCxnSpPr>
            <p:cNvPr id="543" name="Google Shape;543;p11"/>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4" name="Google Shape;544;p11"/>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5" name="Google Shape;545;p11"/>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6" name="Google Shape;546;p11"/>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7" name="Google Shape;547;p11"/>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8" name="Google Shape;548;p11"/>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9" name="Google Shape;549;p11"/>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0" name="Google Shape;550;p11"/>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1" name="Google Shape;551;p11"/>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2" name="Google Shape;552;p11"/>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3" name="Google Shape;553;p11"/>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4" name="Google Shape;554;p11"/>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5" name="Google Shape;555;p11"/>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6" name="Google Shape;556;p11"/>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7" name="Google Shape;557;p11"/>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8" name="Google Shape;558;p11"/>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9" name="Google Shape;559;p11"/>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0" name="Google Shape;560;p11"/>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1" name="Google Shape;561;p11"/>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2" name="Google Shape;562;p11"/>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3" name="Google Shape;563;p11"/>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4" name="Google Shape;564;p11"/>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5" name="Google Shape;565;p11"/>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6" name="Google Shape;566;p11"/>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7" name="Google Shape;567;p11"/>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8" name="Google Shape;568;p11"/>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9" name="Google Shape;569;p11"/>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70" name="Google Shape;570;p11"/>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71" name="Google Shape;571;p11"/>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72" name="Google Shape;572;p11"/>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3" name="Google Shape;573;p11"/>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4" name="Google Shape;574;p11"/>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5" name="Google Shape;575;p11"/>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6" name="Google Shape;576;p11"/>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7" name="Google Shape;577;p11"/>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8" name="Google Shape;578;p11"/>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9" name="Google Shape;579;p11"/>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0" name="Google Shape;580;p11"/>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1" name="Google Shape;581;p11"/>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2" name="Google Shape;582;p11"/>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3" name="Google Shape;583;p11"/>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4" name="Google Shape;584;p11"/>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5" name="Google Shape;585;p11"/>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6" name="Google Shape;586;p11"/>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587" name="Google Shape;587;p11"/>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8" name="Google Shape;588;p11"/>
          <p:cNvSpPr txBox="1">
            <a:spLocks noGrp="1"/>
          </p:cNvSpPr>
          <p:nvPr>
            <p:ph type="title" hasCustomPrompt="1"/>
          </p:nvPr>
        </p:nvSpPr>
        <p:spPr>
          <a:xfrm>
            <a:off x="609600" y="2139284"/>
            <a:ext cx="10972800" cy="2255600"/>
          </a:xfrm>
          <a:prstGeom prst="rect">
            <a:avLst/>
          </a:prstGeom>
          <a:solidFill>
            <a:schemeClr val="accent1"/>
          </a:solidFill>
        </p:spPr>
        <p:txBody>
          <a:bodyPr spcFirstLastPara="1" wrap="square" lIns="91425" tIns="91425" rIns="91425" bIns="91425" anchor="ctr" anchorCtr="0">
            <a:noAutofit/>
          </a:bodyPr>
          <a:lstStyle>
            <a:lvl1pPr lvl="0" algn="ctr">
              <a:spcBef>
                <a:spcPts val="0"/>
              </a:spcBef>
              <a:spcAft>
                <a:spcPts val="0"/>
              </a:spcAft>
              <a:buSzPts val="9600"/>
              <a:buNone/>
              <a:defRPr sz="12000">
                <a:solidFill>
                  <a:schemeClr val="lt1"/>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9" name="Google Shape;589;p11"/>
          <p:cNvSpPr txBox="1">
            <a:spLocks noGrp="1"/>
          </p:cNvSpPr>
          <p:nvPr>
            <p:ph type="subTitle" idx="1"/>
          </p:nvPr>
        </p:nvSpPr>
        <p:spPr>
          <a:xfrm rot="-60089">
            <a:off x="2743299" y="3912030"/>
            <a:ext cx="6705424" cy="95134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8810480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591"/>
        <p:cNvGrpSpPr/>
        <p:nvPr/>
      </p:nvGrpSpPr>
      <p:grpSpPr>
        <a:xfrm>
          <a:off x="0" y="0"/>
          <a:ext cx="0" cy="0"/>
          <a:chOff x="0" y="0"/>
          <a:chExt cx="0" cy="0"/>
        </a:xfrm>
      </p:grpSpPr>
      <p:grpSp>
        <p:nvGrpSpPr>
          <p:cNvPr id="592" name="Google Shape;592;p13"/>
          <p:cNvGrpSpPr/>
          <p:nvPr/>
        </p:nvGrpSpPr>
        <p:grpSpPr>
          <a:xfrm>
            <a:off x="-189467" y="-64267"/>
            <a:ext cx="12566000" cy="7012400"/>
            <a:chOff x="-142100" y="-48200"/>
            <a:chExt cx="9424500" cy="5259300"/>
          </a:xfrm>
        </p:grpSpPr>
        <p:cxnSp>
          <p:nvCxnSpPr>
            <p:cNvPr id="593" name="Google Shape;593;p13"/>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4" name="Google Shape;594;p13"/>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5" name="Google Shape;595;p13"/>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6" name="Google Shape;596;p13"/>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7" name="Google Shape;597;p13"/>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8" name="Google Shape;598;p13"/>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9" name="Google Shape;599;p13"/>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0" name="Google Shape;600;p13"/>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1" name="Google Shape;601;p13"/>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2" name="Google Shape;602;p13"/>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3" name="Google Shape;603;p13"/>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4" name="Google Shape;604;p13"/>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5" name="Google Shape;605;p13"/>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6" name="Google Shape;606;p13"/>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7" name="Google Shape;607;p13"/>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8" name="Google Shape;608;p13"/>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9" name="Google Shape;609;p13"/>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0" name="Google Shape;610;p13"/>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1" name="Google Shape;611;p13"/>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2" name="Google Shape;612;p13"/>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3" name="Google Shape;613;p13"/>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4" name="Google Shape;614;p13"/>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5" name="Google Shape;615;p13"/>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6" name="Google Shape;616;p13"/>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7" name="Google Shape;617;p13"/>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8" name="Google Shape;618;p13"/>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9" name="Google Shape;619;p13"/>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20" name="Google Shape;620;p13"/>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21" name="Google Shape;621;p13"/>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22" name="Google Shape;622;p13"/>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3" name="Google Shape;623;p13"/>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4" name="Google Shape;624;p13"/>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5" name="Google Shape;625;p13"/>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6" name="Google Shape;626;p13"/>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7" name="Google Shape;627;p13"/>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8" name="Google Shape;628;p13"/>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9" name="Google Shape;629;p13"/>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0" name="Google Shape;630;p13"/>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1" name="Google Shape;631;p13"/>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2" name="Google Shape;632;p13"/>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3" name="Google Shape;633;p13"/>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4" name="Google Shape;634;p13"/>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5" name="Google Shape;635;p13"/>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6" name="Google Shape;636;p13"/>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637" name="Google Shape;637;p13"/>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8" name="Google Shape;638;p13"/>
          <p:cNvSpPr txBox="1">
            <a:spLocks noGrp="1"/>
          </p:cNvSpPr>
          <p:nvPr>
            <p:ph type="subTitle" idx="1"/>
          </p:nvPr>
        </p:nvSpPr>
        <p:spPr>
          <a:xfrm rot="-66132">
            <a:off x="2803936" y="1974958"/>
            <a:ext cx="2682496" cy="1843477"/>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333"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639" name="Google Shape;639;p13"/>
          <p:cNvSpPr txBox="1">
            <a:spLocks noGrp="1"/>
          </p:cNvSpPr>
          <p:nvPr>
            <p:ph type="subTitle" idx="2"/>
          </p:nvPr>
        </p:nvSpPr>
        <p:spPr>
          <a:xfrm rot="-66132">
            <a:off x="6705553" y="4047759"/>
            <a:ext cx="2682496" cy="1843477"/>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333"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640" name="Google Shape;640;p13"/>
          <p:cNvSpPr txBox="1">
            <a:spLocks noGrp="1"/>
          </p:cNvSpPr>
          <p:nvPr>
            <p:ph type="subTitle" idx="3"/>
          </p:nvPr>
        </p:nvSpPr>
        <p:spPr>
          <a:xfrm>
            <a:off x="5502184" y="2222496"/>
            <a:ext cx="3901600" cy="134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1" name="Google Shape;641;p13"/>
          <p:cNvSpPr txBox="1">
            <a:spLocks noGrp="1"/>
          </p:cNvSpPr>
          <p:nvPr>
            <p:ph type="subTitle" idx="4"/>
          </p:nvPr>
        </p:nvSpPr>
        <p:spPr>
          <a:xfrm>
            <a:off x="2788200" y="4295297"/>
            <a:ext cx="3901600" cy="1348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2" name="Google Shape;642;p13"/>
          <p:cNvSpPr txBox="1">
            <a:spLocks noGrp="1"/>
          </p:cNvSpPr>
          <p:nvPr>
            <p:ph type="title"/>
          </p:nvPr>
        </p:nvSpPr>
        <p:spPr>
          <a:xfrm rot="-30146">
            <a:off x="2743272" y="595571"/>
            <a:ext cx="6705457"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0485048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91"/>
        <p:cNvGrpSpPr/>
        <p:nvPr/>
      </p:nvGrpSpPr>
      <p:grpSpPr>
        <a:xfrm>
          <a:off x="0" y="0"/>
          <a:ext cx="0" cy="0"/>
          <a:chOff x="0" y="0"/>
          <a:chExt cx="0" cy="0"/>
        </a:xfrm>
      </p:grpSpPr>
      <p:grpSp>
        <p:nvGrpSpPr>
          <p:cNvPr id="692" name="Google Shape;692;p15"/>
          <p:cNvGrpSpPr/>
          <p:nvPr/>
        </p:nvGrpSpPr>
        <p:grpSpPr>
          <a:xfrm>
            <a:off x="-189467" y="-64267"/>
            <a:ext cx="12566000" cy="7012400"/>
            <a:chOff x="-142100" y="-48200"/>
            <a:chExt cx="9424500" cy="5259300"/>
          </a:xfrm>
        </p:grpSpPr>
        <p:cxnSp>
          <p:nvCxnSpPr>
            <p:cNvPr id="693" name="Google Shape;693;p15"/>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4" name="Google Shape;694;p15"/>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5" name="Google Shape;695;p15"/>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6" name="Google Shape;696;p15"/>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7" name="Google Shape;697;p15"/>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8" name="Google Shape;698;p15"/>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9" name="Google Shape;699;p15"/>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0" name="Google Shape;700;p15"/>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1" name="Google Shape;701;p15"/>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2" name="Google Shape;702;p15"/>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3" name="Google Shape;703;p15"/>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4" name="Google Shape;704;p15"/>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5" name="Google Shape;705;p15"/>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6" name="Google Shape;706;p15"/>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7" name="Google Shape;707;p15"/>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8" name="Google Shape;708;p15"/>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9" name="Google Shape;709;p15"/>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0" name="Google Shape;710;p15"/>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1" name="Google Shape;711;p15"/>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2" name="Google Shape;712;p15"/>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3" name="Google Shape;713;p15"/>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4" name="Google Shape;714;p15"/>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5" name="Google Shape;715;p15"/>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6" name="Google Shape;716;p15"/>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7" name="Google Shape;717;p15"/>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8" name="Google Shape;718;p15"/>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9" name="Google Shape;719;p15"/>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20" name="Google Shape;720;p15"/>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21" name="Google Shape;721;p15"/>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22" name="Google Shape;722;p15"/>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3" name="Google Shape;723;p15"/>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4" name="Google Shape;724;p15"/>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5" name="Google Shape;725;p15"/>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6" name="Google Shape;726;p15"/>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7" name="Google Shape;727;p15"/>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8" name="Google Shape;728;p15"/>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9" name="Google Shape;729;p15"/>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0" name="Google Shape;730;p15"/>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1" name="Google Shape;731;p15"/>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2" name="Google Shape;732;p15"/>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3" name="Google Shape;733;p15"/>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4" name="Google Shape;734;p15"/>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5" name="Google Shape;735;p15"/>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6" name="Google Shape;736;p15"/>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737" name="Google Shape;737;p15"/>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8" name="Google Shape;738;p15"/>
          <p:cNvSpPr txBox="1">
            <a:spLocks noGrp="1"/>
          </p:cNvSpPr>
          <p:nvPr>
            <p:ph type="title"/>
          </p:nvPr>
        </p:nvSpPr>
        <p:spPr>
          <a:xfrm rot="-2406">
            <a:off x="2402349" y="2587677"/>
            <a:ext cx="9144003" cy="1219200"/>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3600"/>
              <a:buNone/>
              <a:defRPr sz="6667">
                <a:solidFill>
                  <a:schemeClr val="lt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39" name="Google Shape;739;p15"/>
          <p:cNvSpPr txBox="1">
            <a:spLocks noGrp="1"/>
          </p:cNvSpPr>
          <p:nvPr>
            <p:ph type="title" idx="2" hasCustomPrompt="1"/>
          </p:nvPr>
        </p:nvSpPr>
        <p:spPr>
          <a:xfrm rot="-27490">
            <a:off x="653903" y="2209752"/>
            <a:ext cx="1950863" cy="24384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40" name="Google Shape;740;p15"/>
          <p:cNvSpPr txBox="1">
            <a:spLocks noGrp="1"/>
          </p:cNvSpPr>
          <p:nvPr>
            <p:ph type="subTitle" idx="1"/>
          </p:nvPr>
        </p:nvSpPr>
        <p:spPr>
          <a:xfrm rot="-29710">
            <a:off x="2478595" y="3703632"/>
            <a:ext cx="6341037" cy="609619"/>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41" name="Google Shape;741;p15"/>
          <p:cNvGrpSpPr/>
          <p:nvPr/>
        </p:nvGrpSpPr>
        <p:grpSpPr>
          <a:xfrm flipH="1">
            <a:off x="9884449" y="5137419"/>
            <a:ext cx="1782303" cy="920160"/>
            <a:chOff x="157977" y="4282239"/>
            <a:chExt cx="1336727" cy="690120"/>
          </a:xfrm>
        </p:grpSpPr>
        <p:sp>
          <p:nvSpPr>
            <p:cNvPr id="742" name="Google Shape;742;p15"/>
            <p:cNvSpPr/>
            <p:nvPr/>
          </p:nvSpPr>
          <p:spPr>
            <a:xfrm>
              <a:off x="1268232" y="43063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3" name="Google Shape;743;p15"/>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4" name="Google Shape;744;p15"/>
            <p:cNvSpPr/>
            <p:nvPr/>
          </p:nvSpPr>
          <p:spPr>
            <a:xfrm>
              <a:off x="640408" y="47575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5" name="Google Shape;745;p15"/>
            <p:cNvSpPr/>
            <p:nvPr/>
          </p:nvSpPr>
          <p:spPr>
            <a:xfrm>
              <a:off x="656810" y="47529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6" name="Google Shape;746;p15"/>
            <p:cNvSpPr/>
            <p:nvPr/>
          </p:nvSpPr>
          <p:spPr>
            <a:xfrm>
              <a:off x="157977" y="42822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7" name="Google Shape;747;p15"/>
            <p:cNvSpPr/>
            <p:nvPr/>
          </p:nvSpPr>
          <p:spPr>
            <a:xfrm>
              <a:off x="1007592" y="43928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8" name="Google Shape;748;p15"/>
            <p:cNvSpPr/>
            <p:nvPr/>
          </p:nvSpPr>
          <p:spPr>
            <a:xfrm>
              <a:off x="233851" y="44255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1988706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749"/>
        <p:cNvGrpSpPr/>
        <p:nvPr/>
      </p:nvGrpSpPr>
      <p:grpSpPr>
        <a:xfrm>
          <a:off x="0" y="0"/>
          <a:ext cx="0" cy="0"/>
          <a:chOff x="0" y="0"/>
          <a:chExt cx="0" cy="0"/>
        </a:xfrm>
      </p:grpSpPr>
      <p:grpSp>
        <p:nvGrpSpPr>
          <p:cNvPr id="750" name="Google Shape;750;p16"/>
          <p:cNvGrpSpPr/>
          <p:nvPr/>
        </p:nvGrpSpPr>
        <p:grpSpPr>
          <a:xfrm>
            <a:off x="-189467" y="-64267"/>
            <a:ext cx="12566000" cy="7012400"/>
            <a:chOff x="-142100" y="-48200"/>
            <a:chExt cx="9424500" cy="5259300"/>
          </a:xfrm>
        </p:grpSpPr>
        <p:cxnSp>
          <p:nvCxnSpPr>
            <p:cNvPr id="751" name="Google Shape;751;p16"/>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2" name="Google Shape;752;p16"/>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3" name="Google Shape;753;p16"/>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4" name="Google Shape;754;p16"/>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5" name="Google Shape;755;p16"/>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6" name="Google Shape;756;p16"/>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7" name="Google Shape;757;p16"/>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8" name="Google Shape;758;p16"/>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9" name="Google Shape;759;p16"/>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0" name="Google Shape;760;p16"/>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1" name="Google Shape;761;p16"/>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2" name="Google Shape;762;p16"/>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3" name="Google Shape;763;p16"/>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4" name="Google Shape;764;p16"/>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5" name="Google Shape;765;p16"/>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6" name="Google Shape;766;p16"/>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7" name="Google Shape;767;p16"/>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8" name="Google Shape;768;p16"/>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9" name="Google Shape;769;p16"/>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0" name="Google Shape;770;p16"/>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1" name="Google Shape;771;p16"/>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2" name="Google Shape;772;p16"/>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3" name="Google Shape;773;p16"/>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4" name="Google Shape;774;p16"/>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5" name="Google Shape;775;p16"/>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6" name="Google Shape;776;p16"/>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7" name="Google Shape;777;p16"/>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8" name="Google Shape;778;p16"/>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9" name="Google Shape;779;p16"/>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80" name="Google Shape;780;p16"/>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1" name="Google Shape;781;p16"/>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2" name="Google Shape;782;p16"/>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3" name="Google Shape;783;p16"/>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4" name="Google Shape;784;p16"/>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5" name="Google Shape;785;p16"/>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6" name="Google Shape;786;p16"/>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7" name="Google Shape;787;p16"/>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8" name="Google Shape;788;p16"/>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9" name="Google Shape;789;p16"/>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0" name="Google Shape;790;p16"/>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1" name="Google Shape;791;p16"/>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2" name="Google Shape;792;p16"/>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3" name="Google Shape;793;p16"/>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4" name="Google Shape;794;p16"/>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795" name="Google Shape;795;p16"/>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6" name="Google Shape;796;p16"/>
          <p:cNvSpPr txBox="1">
            <a:spLocks noGrp="1"/>
          </p:cNvSpPr>
          <p:nvPr>
            <p:ph type="title"/>
          </p:nvPr>
        </p:nvSpPr>
        <p:spPr>
          <a:xfrm rot="-2406">
            <a:off x="638816" y="2587677"/>
            <a:ext cx="9144003" cy="1219200"/>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3600"/>
              <a:buNone/>
              <a:defRPr sz="6667">
                <a:solidFill>
                  <a:schemeClr val="lt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97" name="Google Shape;797;p16"/>
          <p:cNvSpPr txBox="1">
            <a:spLocks noGrp="1"/>
          </p:cNvSpPr>
          <p:nvPr>
            <p:ph type="title" idx="2" hasCustomPrompt="1"/>
          </p:nvPr>
        </p:nvSpPr>
        <p:spPr>
          <a:xfrm rot="-27490">
            <a:off x="9584737" y="2209752"/>
            <a:ext cx="1950863" cy="24384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8" name="Google Shape;798;p16"/>
          <p:cNvSpPr txBox="1">
            <a:spLocks noGrp="1"/>
          </p:cNvSpPr>
          <p:nvPr>
            <p:ph type="subTitle" idx="1"/>
          </p:nvPr>
        </p:nvSpPr>
        <p:spPr>
          <a:xfrm rot="-29710">
            <a:off x="3370072" y="3703632"/>
            <a:ext cx="6341037" cy="609619"/>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99" name="Google Shape;799;p16"/>
          <p:cNvGrpSpPr/>
          <p:nvPr/>
        </p:nvGrpSpPr>
        <p:grpSpPr>
          <a:xfrm>
            <a:off x="536134" y="5194012"/>
            <a:ext cx="1782303" cy="920160"/>
            <a:chOff x="157977" y="4282239"/>
            <a:chExt cx="1336727" cy="690120"/>
          </a:xfrm>
        </p:grpSpPr>
        <p:sp>
          <p:nvSpPr>
            <p:cNvPr id="800" name="Google Shape;800;p16"/>
            <p:cNvSpPr/>
            <p:nvPr/>
          </p:nvSpPr>
          <p:spPr>
            <a:xfrm>
              <a:off x="1268232" y="43063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1" name="Google Shape;801;p16"/>
            <p:cNvSpPr/>
            <p:nvPr/>
          </p:nvSpPr>
          <p:spPr>
            <a:xfrm>
              <a:off x="1320834" y="44032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2" name="Google Shape;802;p16"/>
            <p:cNvSpPr/>
            <p:nvPr/>
          </p:nvSpPr>
          <p:spPr>
            <a:xfrm>
              <a:off x="656810" y="47529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3" name="Google Shape;803;p16"/>
            <p:cNvSpPr/>
            <p:nvPr/>
          </p:nvSpPr>
          <p:spPr>
            <a:xfrm>
              <a:off x="157977" y="42822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4" name="Google Shape;804;p16"/>
            <p:cNvSpPr/>
            <p:nvPr/>
          </p:nvSpPr>
          <p:spPr>
            <a:xfrm>
              <a:off x="1007592" y="43928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5" name="Google Shape;805;p16"/>
            <p:cNvSpPr/>
            <p:nvPr/>
          </p:nvSpPr>
          <p:spPr>
            <a:xfrm>
              <a:off x="233851" y="44255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9371794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06"/>
        <p:cNvGrpSpPr/>
        <p:nvPr/>
      </p:nvGrpSpPr>
      <p:grpSpPr>
        <a:xfrm>
          <a:off x="0" y="0"/>
          <a:ext cx="0" cy="0"/>
          <a:chOff x="0" y="0"/>
          <a:chExt cx="0" cy="0"/>
        </a:xfrm>
      </p:grpSpPr>
      <p:grpSp>
        <p:nvGrpSpPr>
          <p:cNvPr id="807" name="Google Shape;807;p17"/>
          <p:cNvGrpSpPr/>
          <p:nvPr/>
        </p:nvGrpSpPr>
        <p:grpSpPr>
          <a:xfrm>
            <a:off x="-189467" y="-64267"/>
            <a:ext cx="12566000" cy="7012400"/>
            <a:chOff x="-142100" y="-48200"/>
            <a:chExt cx="9424500" cy="5259300"/>
          </a:xfrm>
        </p:grpSpPr>
        <p:cxnSp>
          <p:nvCxnSpPr>
            <p:cNvPr id="808" name="Google Shape;808;p17"/>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09" name="Google Shape;809;p17"/>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0" name="Google Shape;810;p17"/>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1" name="Google Shape;811;p17"/>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2" name="Google Shape;812;p17"/>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3" name="Google Shape;813;p17"/>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4" name="Google Shape;814;p17"/>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5" name="Google Shape;815;p17"/>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6" name="Google Shape;816;p17"/>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7" name="Google Shape;817;p17"/>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8" name="Google Shape;818;p17"/>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9" name="Google Shape;819;p17"/>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0" name="Google Shape;820;p17"/>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1" name="Google Shape;821;p17"/>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2" name="Google Shape;822;p17"/>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3" name="Google Shape;823;p17"/>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4" name="Google Shape;824;p17"/>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5" name="Google Shape;825;p17"/>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6" name="Google Shape;826;p17"/>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7" name="Google Shape;827;p17"/>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8" name="Google Shape;828;p17"/>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9" name="Google Shape;829;p17"/>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0" name="Google Shape;830;p17"/>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1" name="Google Shape;831;p17"/>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2" name="Google Shape;832;p17"/>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3" name="Google Shape;833;p17"/>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4" name="Google Shape;834;p17"/>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5" name="Google Shape;835;p17"/>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6" name="Google Shape;836;p17"/>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7" name="Google Shape;837;p17"/>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38" name="Google Shape;838;p17"/>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39" name="Google Shape;839;p17"/>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0" name="Google Shape;840;p17"/>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1" name="Google Shape;841;p17"/>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2" name="Google Shape;842;p17"/>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3" name="Google Shape;843;p17"/>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4" name="Google Shape;844;p17"/>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5" name="Google Shape;845;p17"/>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6" name="Google Shape;846;p17"/>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7" name="Google Shape;847;p17"/>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8" name="Google Shape;848;p17"/>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9" name="Google Shape;849;p17"/>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50" name="Google Shape;850;p17"/>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51" name="Google Shape;851;p17"/>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852" name="Google Shape;852;p17"/>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3" name="Google Shape;853;p17"/>
          <p:cNvSpPr txBox="1">
            <a:spLocks noGrp="1"/>
          </p:cNvSpPr>
          <p:nvPr>
            <p:ph type="title"/>
          </p:nvPr>
        </p:nvSpPr>
        <p:spPr>
          <a:xfrm>
            <a:off x="960000" y="2658228"/>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54" name="Google Shape;854;p17"/>
          <p:cNvSpPr txBox="1">
            <a:spLocks noGrp="1"/>
          </p:cNvSpPr>
          <p:nvPr>
            <p:ph type="title" idx="2" hasCustomPrompt="1"/>
          </p:nvPr>
        </p:nvSpPr>
        <p:spPr>
          <a:xfrm rot="-121265">
            <a:off x="2030178" y="1630581"/>
            <a:ext cx="975407" cy="975407"/>
          </a:xfrm>
          <a:prstGeom prst="rect">
            <a:avLst/>
          </a:prstGeom>
          <a:solidFill>
            <a:schemeClr val="accent4"/>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55" name="Google Shape;855;p17"/>
          <p:cNvSpPr txBox="1">
            <a:spLocks noGrp="1"/>
          </p:cNvSpPr>
          <p:nvPr>
            <p:ph type="subTitle" idx="1"/>
          </p:nvPr>
        </p:nvSpPr>
        <p:spPr>
          <a:xfrm>
            <a:off x="960000" y="3145828"/>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56" name="Google Shape;856;p17"/>
          <p:cNvSpPr txBox="1">
            <a:spLocks noGrp="1"/>
          </p:cNvSpPr>
          <p:nvPr>
            <p:ph type="title" idx="3"/>
          </p:nvPr>
        </p:nvSpPr>
        <p:spPr>
          <a:xfrm>
            <a:off x="4538400" y="2658228"/>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57" name="Google Shape;857;p17"/>
          <p:cNvSpPr txBox="1">
            <a:spLocks noGrp="1"/>
          </p:cNvSpPr>
          <p:nvPr>
            <p:ph type="title" idx="4" hasCustomPrompt="1"/>
          </p:nvPr>
        </p:nvSpPr>
        <p:spPr>
          <a:xfrm rot="-119856">
            <a:off x="5608385" y="1630785"/>
            <a:ext cx="975393" cy="975393"/>
          </a:xfrm>
          <a:prstGeom prst="rect">
            <a:avLst/>
          </a:prstGeom>
          <a:solidFill>
            <a:schemeClr val="accent3"/>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58" name="Google Shape;858;p17"/>
          <p:cNvSpPr txBox="1">
            <a:spLocks noGrp="1"/>
          </p:cNvSpPr>
          <p:nvPr>
            <p:ph type="subTitle" idx="5"/>
          </p:nvPr>
        </p:nvSpPr>
        <p:spPr>
          <a:xfrm>
            <a:off x="4538400" y="3145828"/>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59" name="Google Shape;859;p17"/>
          <p:cNvSpPr txBox="1">
            <a:spLocks noGrp="1"/>
          </p:cNvSpPr>
          <p:nvPr>
            <p:ph type="title" idx="6"/>
          </p:nvPr>
        </p:nvSpPr>
        <p:spPr>
          <a:xfrm>
            <a:off x="8116800" y="2658228"/>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60" name="Google Shape;860;p17"/>
          <p:cNvSpPr txBox="1">
            <a:spLocks noGrp="1"/>
          </p:cNvSpPr>
          <p:nvPr>
            <p:ph type="title" idx="7" hasCustomPrompt="1"/>
          </p:nvPr>
        </p:nvSpPr>
        <p:spPr>
          <a:xfrm rot="-119856">
            <a:off x="9186785" y="1630785"/>
            <a:ext cx="975393" cy="975393"/>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1" name="Google Shape;861;p17"/>
          <p:cNvSpPr txBox="1">
            <a:spLocks noGrp="1"/>
          </p:cNvSpPr>
          <p:nvPr>
            <p:ph type="subTitle" idx="8"/>
          </p:nvPr>
        </p:nvSpPr>
        <p:spPr>
          <a:xfrm>
            <a:off x="8116800" y="3145828"/>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2" name="Google Shape;862;p17"/>
          <p:cNvSpPr txBox="1">
            <a:spLocks noGrp="1"/>
          </p:cNvSpPr>
          <p:nvPr>
            <p:ph type="title" idx="9"/>
          </p:nvPr>
        </p:nvSpPr>
        <p:spPr>
          <a:xfrm>
            <a:off x="960000" y="5040795"/>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63" name="Google Shape;863;p17"/>
          <p:cNvSpPr txBox="1">
            <a:spLocks noGrp="1"/>
          </p:cNvSpPr>
          <p:nvPr>
            <p:ph type="title" idx="13" hasCustomPrompt="1"/>
          </p:nvPr>
        </p:nvSpPr>
        <p:spPr>
          <a:xfrm rot="-119856">
            <a:off x="2029985" y="4013352"/>
            <a:ext cx="975393" cy="975393"/>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4" name="Google Shape;864;p17"/>
          <p:cNvSpPr txBox="1">
            <a:spLocks noGrp="1"/>
          </p:cNvSpPr>
          <p:nvPr>
            <p:ph type="subTitle" idx="14"/>
          </p:nvPr>
        </p:nvSpPr>
        <p:spPr>
          <a:xfrm>
            <a:off x="960000" y="5528395"/>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5" name="Google Shape;865;p17"/>
          <p:cNvSpPr txBox="1">
            <a:spLocks noGrp="1"/>
          </p:cNvSpPr>
          <p:nvPr>
            <p:ph type="title" idx="15"/>
          </p:nvPr>
        </p:nvSpPr>
        <p:spPr>
          <a:xfrm>
            <a:off x="4538400" y="5040795"/>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66" name="Google Shape;866;p17"/>
          <p:cNvSpPr txBox="1">
            <a:spLocks noGrp="1"/>
          </p:cNvSpPr>
          <p:nvPr>
            <p:ph type="title" idx="16" hasCustomPrompt="1"/>
          </p:nvPr>
        </p:nvSpPr>
        <p:spPr>
          <a:xfrm rot="-119856">
            <a:off x="5608385" y="4013352"/>
            <a:ext cx="975393" cy="975393"/>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7" name="Google Shape;867;p17"/>
          <p:cNvSpPr txBox="1">
            <a:spLocks noGrp="1"/>
          </p:cNvSpPr>
          <p:nvPr>
            <p:ph type="subTitle" idx="17"/>
          </p:nvPr>
        </p:nvSpPr>
        <p:spPr>
          <a:xfrm>
            <a:off x="4538400" y="5528395"/>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8" name="Google Shape;868;p17"/>
          <p:cNvSpPr txBox="1">
            <a:spLocks noGrp="1"/>
          </p:cNvSpPr>
          <p:nvPr>
            <p:ph type="title" idx="18"/>
          </p:nvPr>
        </p:nvSpPr>
        <p:spPr>
          <a:xfrm>
            <a:off x="8116800" y="5040795"/>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69" name="Google Shape;869;p17"/>
          <p:cNvSpPr txBox="1">
            <a:spLocks noGrp="1"/>
          </p:cNvSpPr>
          <p:nvPr>
            <p:ph type="title" idx="19" hasCustomPrompt="1"/>
          </p:nvPr>
        </p:nvSpPr>
        <p:spPr>
          <a:xfrm rot="-119856">
            <a:off x="9186785" y="4013352"/>
            <a:ext cx="975393" cy="975393"/>
          </a:xfrm>
          <a:prstGeom prst="rect">
            <a:avLst/>
          </a:prstGeom>
          <a:solidFill>
            <a:schemeClr val="dk2"/>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70" name="Google Shape;870;p17"/>
          <p:cNvSpPr txBox="1">
            <a:spLocks noGrp="1"/>
          </p:cNvSpPr>
          <p:nvPr>
            <p:ph type="subTitle" idx="20"/>
          </p:nvPr>
        </p:nvSpPr>
        <p:spPr>
          <a:xfrm>
            <a:off x="8116800" y="5528395"/>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71" name="Google Shape;871;p17"/>
          <p:cNvSpPr txBox="1">
            <a:spLocks noGrp="1"/>
          </p:cNvSpPr>
          <p:nvPr>
            <p:ph type="title" idx="21"/>
          </p:nvPr>
        </p:nvSpPr>
        <p:spPr>
          <a:xfrm rot="-30015">
            <a:off x="2957745" y="595317"/>
            <a:ext cx="6276639"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72" name="Google Shape;872;p17"/>
          <p:cNvGrpSpPr/>
          <p:nvPr/>
        </p:nvGrpSpPr>
        <p:grpSpPr>
          <a:xfrm rot="10800000" flipH="1">
            <a:off x="674177" y="491868"/>
            <a:ext cx="1782303" cy="739649"/>
            <a:chOff x="157977" y="4295708"/>
            <a:chExt cx="1336727" cy="554737"/>
          </a:xfrm>
        </p:grpSpPr>
        <p:sp>
          <p:nvSpPr>
            <p:cNvPr id="873" name="Google Shape;873;p17"/>
            <p:cNvSpPr/>
            <p:nvPr/>
          </p:nvSpPr>
          <p:spPr>
            <a:xfrm rot="10800000" flipH="1">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4" name="Google Shape;874;p17"/>
            <p:cNvSpPr/>
            <p:nvPr/>
          </p:nvSpPr>
          <p:spPr>
            <a:xfrm rot="10800000" flipH="1">
              <a:off x="1320834" y="4487026"/>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5" name="Google Shape;875;p17"/>
            <p:cNvSpPr/>
            <p:nvPr/>
          </p:nvSpPr>
          <p:spPr>
            <a:xfrm>
              <a:off x="488008" y="43003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6" name="Google Shape;876;p17"/>
            <p:cNvSpPr/>
            <p:nvPr/>
          </p:nvSpPr>
          <p:spPr>
            <a:xfrm>
              <a:off x="504410" y="42957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7" name="Google Shape;877;p17"/>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8" name="Google Shape;878;p17"/>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9" name="Google Shape;879;p17"/>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42744483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80"/>
        <p:cNvGrpSpPr/>
        <p:nvPr/>
      </p:nvGrpSpPr>
      <p:grpSpPr>
        <a:xfrm>
          <a:off x="0" y="0"/>
          <a:ext cx="0" cy="0"/>
          <a:chOff x="0" y="0"/>
          <a:chExt cx="0" cy="0"/>
        </a:xfrm>
      </p:grpSpPr>
      <p:grpSp>
        <p:nvGrpSpPr>
          <p:cNvPr id="881" name="Google Shape;881;p18"/>
          <p:cNvGrpSpPr/>
          <p:nvPr/>
        </p:nvGrpSpPr>
        <p:grpSpPr>
          <a:xfrm>
            <a:off x="-189467" y="-64267"/>
            <a:ext cx="12566000" cy="7012400"/>
            <a:chOff x="-142100" y="-48200"/>
            <a:chExt cx="9424500" cy="5259300"/>
          </a:xfrm>
        </p:grpSpPr>
        <p:cxnSp>
          <p:nvCxnSpPr>
            <p:cNvPr id="882" name="Google Shape;882;p18"/>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3" name="Google Shape;883;p18"/>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4" name="Google Shape;884;p18"/>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5" name="Google Shape;885;p18"/>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6" name="Google Shape;886;p18"/>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7" name="Google Shape;887;p18"/>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8" name="Google Shape;888;p18"/>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9" name="Google Shape;889;p18"/>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0" name="Google Shape;890;p18"/>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1" name="Google Shape;891;p18"/>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2" name="Google Shape;892;p18"/>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3" name="Google Shape;893;p18"/>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4" name="Google Shape;894;p18"/>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5" name="Google Shape;895;p18"/>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6" name="Google Shape;896;p18"/>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7" name="Google Shape;897;p18"/>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8" name="Google Shape;898;p18"/>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9" name="Google Shape;899;p18"/>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0" name="Google Shape;900;p18"/>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1" name="Google Shape;901;p18"/>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2" name="Google Shape;902;p18"/>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3" name="Google Shape;903;p18"/>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4" name="Google Shape;904;p18"/>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5" name="Google Shape;905;p18"/>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6" name="Google Shape;906;p18"/>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7" name="Google Shape;907;p18"/>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8" name="Google Shape;908;p18"/>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9" name="Google Shape;909;p18"/>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10" name="Google Shape;910;p18"/>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11" name="Google Shape;911;p18"/>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2" name="Google Shape;912;p18"/>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3" name="Google Shape;913;p18"/>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4" name="Google Shape;914;p18"/>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5" name="Google Shape;915;p18"/>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6" name="Google Shape;916;p18"/>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7" name="Google Shape;917;p18"/>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8" name="Google Shape;918;p18"/>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9" name="Google Shape;919;p18"/>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0" name="Google Shape;920;p18"/>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1" name="Google Shape;921;p18"/>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2" name="Google Shape;922;p18"/>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3" name="Google Shape;923;p18"/>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4" name="Google Shape;924;p18"/>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5" name="Google Shape;925;p18"/>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926" name="Google Shape;926;p18"/>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7" name="Google Shape;927;p18"/>
          <p:cNvSpPr txBox="1">
            <a:spLocks noGrp="1"/>
          </p:cNvSpPr>
          <p:nvPr>
            <p:ph type="title"/>
          </p:nvPr>
        </p:nvSpPr>
        <p:spPr>
          <a:xfrm rot="-59885">
            <a:off x="3053408" y="4506019"/>
            <a:ext cx="6085323" cy="70890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3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28" name="Google Shape;928;p18"/>
          <p:cNvSpPr txBox="1">
            <a:spLocks noGrp="1"/>
          </p:cNvSpPr>
          <p:nvPr>
            <p:ph type="subTitle" idx="1"/>
          </p:nvPr>
        </p:nvSpPr>
        <p:spPr>
          <a:xfrm>
            <a:off x="609600" y="1913849"/>
            <a:ext cx="10972800" cy="29260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3333">
                <a:solidFill>
                  <a:schemeClr val="lt1"/>
                </a:solidFill>
              </a:defRPr>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3942507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B0E427-5F5A-4C21-A0BF-008EB767A0F2}" type="datetimeFigureOut">
              <a:rPr lang="en-US" smtClean="0"/>
              <a:t>13/9/2022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3ADA1C-9B0C-4BFD-B054-C3C9B7506BF6}" type="slidenum">
              <a:rPr lang="en-US" smtClean="0"/>
              <a:t>‹#›</a:t>
            </a:fld>
            <a:endParaRPr lang="en-US"/>
          </a:p>
        </p:txBody>
      </p:sp>
    </p:spTree>
    <p:extLst>
      <p:ext uri="{BB962C8B-B14F-4D97-AF65-F5344CB8AC3E}">
        <p14:creationId xmlns:p14="http://schemas.microsoft.com/office/powerpoint/2010/main" val="36184158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78"/>
        <p:cNvGrpSpPr/>
        <p:nvPr/>
      </p:nvGrpSpPr>
      <p:grpSpPr>
        <a:xfrm>
          <a:off x="0" y="0"/>
          <a:ext cx="0" cy="0"/>
          <a:chOff x="0" y="0"/>
          <a:chExt cx="0" cy="0"/>
        </a:xfrm>
      </p:grpSpPr>
      <p:grpSp>
        <p:nvGrpSpPr>
          <p:cNvPr id="979" name="Google Shape;979;p20"/>
          <p:cNvGrpSpPr/>
          <p:nvPr/>
        </p:nvGrpSpPr>
        <p:grpSpPr>
          <a:xfrm>
            <a:off x="-189467" y="-64267"/>
            <a:ext cx="12566000" cy="7012400"/>
            <a:chOff x="-142100" y="-48200"/>
            <a:chExt cx="9424500" cy="5259300"/>
          </a:xfrm>
        </p:grpSpPr>
        <p:cxnSp>
          <p:nvCxnSpPr>
            <p:cNvPr id="980" name="Google Shape;980;p20"/>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1" name="Google Shape;981;p20"/>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2" name="Google Shape;982;p20"/>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3" name="Google Shape;983;p20"/>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4" name="Google Shape;984;p20"/>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5" name="Google Shape;985;p20"/>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6" name="Google Shape;986;p20"/>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7" name="Google Shape;987;p20"/>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8" name="Google Shape;988;p20"/>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9" name="Google Shape;989;p20"/>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0" name="Google Shape;990;p20"/>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1" name="Google Shape;991;p20"/>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2" name="Google Shape;992;p20"/>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3" name="Google Shape;993;p20"/>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4" name="Google Shape;994;p20"/>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5" name="Google Shape;995;p20"/>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6" name="Google Shape;996;p20"/>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7" name="Google Shape;997;p20"/>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8" name="Google Shape;998;p20"/>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9" name="Google Shape;999;p20"/>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0" name="Google Shape;1000;p20"/>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1" name="Google Shape;1001;p20"/>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2" name="Google Shape;1002;p20"/>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3" name="Google Shape;1003;p20"/>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4" name="Google Shape;1004;p20"/>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5" name="Google Shape;1005;p20"/>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6" name="Google Shape;1006;p20"/>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7" name="Google Shape;1007;p20"/>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8" name="Google Shape;1008;p20"/>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9" name="Google Shape;1009;p20"/>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0" name="Google Shape;1010;p20"/>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1" name="Google Shape;1011;p20"/>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2" name="Google Shape;1012;p20"/>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3" name="Google Shape;1013;p20"/>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4" name="Google Shape;1014;p20"/>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5" name="Google Shape;1015;p20"/>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6" name="Google Shape;1016;p20"/>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7" name="Google Shape;1017;p20"/>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8" name="Google Shape;1018;p20"/>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9" name="Google Shape;1019;p20"/>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0" name="Google Shape;1020;p20"/>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1" name="Google Shape;1021;p20"/>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2" name="Google Shape;1022;p20"/>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3" name="Google Shape;1023;p20"/>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024" name="Google Shape;1024;p20"/>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5" name="Google Shape;1025;p20"/>
          <p:cNvSpPr txBox="1">
            <a:spLocks noGrp="1"/>
          </p:cNvSpPr>
          <p:nvPr>
            <p:ph type="subTitle" idx="1"/>
          </p:nvPr>
        </p:nvSpPr>
        <p:spPr>
          <a:xfrm>
            <a:off x="2682200" y="5650400"/>
            <a:ext cx="68276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26" name="Google Shape;1026;p20"/>
          <p:cNvSpPr txBox="1">
            <a:spLocks noGrp="1"/>
          </p:cNvSpPr>
          <p:nvPr>
            <p:ph type="title"/>
          </p:nvPr>
        </p:nvSpPr>
        <p:spPr>
          <a:xfrm rot="-30077">
            <a:off x="2621268" y="595658"/>
            <a:ext cx="694946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7475893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27"/>
        <p:cNvGrpSpPr/>
        <p:nvPr/>
      </p:nvGrpSpPr>
      <p:grpSpPr>
        <a:xfrm>
          <a:off x="0" y="0"/>
          <a:ext cx="0" cy="0"/>
          <a:chOff x="0" y="0"/>
          <a:chExt cx="0" cy="0"/>
        </a:xfrm>
      </p:grpSpPr>
      <p:grpSp>
        <p:nvGrpSpPr>
          <p:cNvPr id="1028" name="Google Shape;1028;p21"/>
          <p:cNvGrpSpPr/>
          <p:nvPr/>
        </p:nvGrpSpPr>
        <p:grpSpPr>
          <a:xfrm>
            <a:off x="-189467" y="-64267"/>
            <a:ext cx="12566000" cy="7012400"/>
            <a:chOff x="-142100" y="-48200"/>
            <a:chExt cx="9424500" cy="5259300"/>
          </a:xfrm>
        </p:grpSpPr>
        <p:cxnSp>
          <p:nvCxnSpPr>
            <p:cNvPr id="1029" name="Google Shape;1029;p21"/>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0" name="Google Shape;1030;p21"/>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1" name="Google Shape;1031;p21"/>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2" name="Google Shape;1032;p21"/>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3" name="Google Shape;1033;p21"/>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4" name="Google Shape;1034;p21"/>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5" name="Google Shape;1035;p21"/>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6" name="Google Shape;1036;p21"/>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7" name="Google Shape;1037;p21"/>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8" name="Google Shape;1038;p21"/>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9" name="Google Shape;1039;p21"/>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0" name="Google Shape;1040;p21"/>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1" name="Google Shape;1041;p21"/>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2" name="Google Shape;1042;p21"/>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3" name="Google Shape;1043;p21"/>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4" name="Google Shape;1044;p21"/>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5" name="Google Shape;1045;p21"/>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6" name="Google Shape;1046;p21"/>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7" name="Google Shape;1047;p21"/>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8" name="Google Shape;1048;p21"/>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9" name="Google Shape;1049;p21"/>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0" name="Google Shape;1050;p21"/>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1" name="Google Shape;1051;p21"/>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2" name="Google Shape;1052;p21"/>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3" name="Google Shape;1053;p21"/>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4" name="Google Shape;1054;p21"/>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5" name="Google Shape;1055;p21"/>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6" name="Google Shape;1056;p21"/>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7" name="Google Shape;1057;p21"/>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8" name="Google Shape;1058;p21"/>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59" name="Google Shape;1059;p21"/>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0" name="Google Shape;1060;p21"/>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1" name="Google Shape;1061;p21"/>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2" name="Google Shape;1062;p21"/>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3" name="Google Shape;1063;p21"/>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4" name="Google Shape;1064;p21"/>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5" name="Google Shape;1065;p21"/>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6" name="Google Shape;1066;p21"/>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7" name="Google Shape;1067;p21"/>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8" name="Google Shape;1068;p21"/>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9" name="Google Shape;1069;p21"/>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0" name="Google Shape;1070;p21"/>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1" name="Google Shape;1071;p21"/>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2" name="Google Shape;1072;p21"/>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073" name="Google Shape;1073;p21"/>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4" name="Google Shape;1074;p21"/>
          <p:cNvSpPr txBox="1">
            <a:spLocks noGrp="1"/>
          </p:cNvSpPr>
          <p:nvPr>
            <p:ph type="subTitle" idx="1"/>
          </p:nvPr>
        </p:nvSpPr>
        <p:spPr>
          <a:xfrm>
            <a:off x="960000" y="2664367"/>
            <a:ext cx="3510000" cy="180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75" name="Google Shape;1075;p21"/>
          <p:cNvSpPr txBox="1">
            <a:spLocks noGrp="1"/>
          </p:cNvSpPr>
          <p:nvPr>
            <p:ph type="title"/>
          </p:nvPr>
        </p:nvSpPr>
        <p:spPr>
          <a:xfrm rot="-30035">
            <a:off x="943107" y="617815"/>
            <a:ext cx="5127796"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1988823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76"/>
        <p:cNvGrpSpPr/>
        <p:nvPr/>
      </p:nvGrpSpPr>
      <p:grpSpPr>
        <a:xfrm>
          <a:off x="0" y="0"/>
          <a:ext cx="0" cy="0"/>
          <a:chOff x="0" y="0"/>
          <a:chExt cx="0" cy="0"/>
        </a:xfrm>
      </p:grpSpPr>
      <p:grpSp>
        <p:nvGrpSpPr>
          <p:cNvPr id="1077" name="Google Shape;1077;p22"/>
          <p:cNvGrpSpPr/>
          <p:nvPr/>
        </p:nvGrpSpPr>
        <p:grpSpPr>
          <a:xfrm>
            <a:off x="-189467" y="-64267"/>
            <a:ext cx="12566000" cy="7012400"/>
            <a:chOff x="-142100" y="-48200"/>
            <a:chExt cx="9424500" cy="5259300"/>
          </a:xfrm>
        </p:grpSpPr>
        <p:cxnSp>
          <p:nvCxnSpPr>
            <p:cNvPr id="1078" name="Google Shape;1078;p22"/>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79" name="Google Shape;1079;p22"/>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0" name="Google Shape;1080;p22"/>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1" name="Google Shape;1081;p22"/>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2" name="Google Shape;1082;p22"/>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3" name="Google Shape;1083;p22"/>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4" name="Google Shape;1084;p22"/>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5" name="Google Shape;1085;p22"/>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6" name="Google Shape;1086;p22"/>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7" name="Google Shape;1087;p22"/>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8" name="Google Shape;1088;p22"/>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9" name="Google Shape;1089;p22"/>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0" name="Google Shape;1090;p22"/>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1" name="Google Shape;1091;p22"/>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2" name="Google Shape;1092;p22"/>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3" name="Google Shape;1093;p22"/>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4" name="Google Shape;1094;p22"/>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5" name="Google Shape;1095;p22"/>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6" name="Google Shape;1096;p22"/>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7" name="Google Shape;1097;p22"/>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8" name="Google Shape;1098;p22"/>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9" name="Google Shape;1099;p22"/>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0" name="Google Shape;1100;p22"/>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1" name="Google Shape;1101;p22"/>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2" name="Google Shape;1102;p22"/>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3" name="Google Shape;1103;p22"/>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4" name="Google Shape;1104;p22"/>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5" name="Google Shape;1105;p22"/>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6" name="Google Shape;1106;p22"/>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7" name="Google Shape;1107;p22"/>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08" name="Google Shape;1108;p22"/>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09" name="Google Shape;1109;p22"/>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0" name="Google Shape;1110;p22"/>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1" name="Google Shape;1111;p22"/>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2" name="Google Shape;1112;p22"/>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3" name="Google Shape;1113;p22"/>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4" name="Google Shape;1114;p22"/>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5" name="Google Shape;1115;p22"/>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6" name="Google Shape;1116;p22"/>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7" name="Google Shape;1117;p22"/>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8" name="Google Shape;1118;p22"/>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9" name="Google Shape;1119;p22"/>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20" name="Google Shape;1120;p22"/>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21" name="Google Shape;1121;p22"/>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122" name="Google Shape;1122;p22"/>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3" name="Google Shape;1123;p22"/>
          <p:cNvSpPr txBox="1">
            <a:spLocks noGrp="1"/>
          </p:cNvSpPr>
          <p:nvPr>
            <p:ph type="subTitle" idx="1"/>
          </p:nvPr>
        </p:nvSpPr>
        <p:spPr>
          <a:xfrm>
            <a:off x="7943433" y="2666900"/>
            <a:ext cx="3288400" cy="1805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4" name="Google Shape;1124;p22"/>
          <p:cNvSpPr txBox="1">
            <a:spLocks noGrp="1"/>
          </p:cNvSpPr>
          <p:nvPr>
            <p:ph type="title"/>
          </p:nvPr>
        </p:nvSpPr>
        <p:spPr>
          <a:xfrm rot="-30065">
            <a:off x="6092174" y="572706"/>
            <a:ext cx="5122596"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5766216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125"/>
        <p:cNvGrpSpPr/>
        <p:nvPr/>
      </p:nvGrpSpPr>
      <p:grpSpPr>
        <a:xfrm>
          <a:off x="0" y="0"/>
          <a:ext cx="0" cy="0"/>
          <a:chOff x="0" y="0"/>
          <a:chExt cx="0" cy="0"/>
        </a:xfrm>
      </p:grpSpPr>
      <p:grpSp>
        <p:nvGrpSpPr>
          <p:cNvPr id="1126" name="Google Shape;1126;p23"/>
          <p:cNvGrpSpPr/>
          <p:nvPr/>
        </p:nvGrpSpPr>
        <p:grpSpPr>
          <a:xfrm>
            <a:off x="-189467" y="-64267"/>
            <a:ext cx="12566000" cy="7012400"/>
            <a:chOff x="-142100" y="-48200"/>
            <a:chExt cx="9424500" cy="5259300"/>
          </a:xfrm>
        </p:grpSpPr>
        <p:cxnSp>
          <p:nvCxnSpPr>
            <p:cNvPr id="1127" name="Google Shape;1127;p23"/>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28" name="Google Shape;1128;p23"/>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29" name="Google Shape;1129;p23"/>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0" name="Google Shape;1130;p23"/>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1" name="Google Shape;1131;p23"/>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2" name="Google Shape;1132;p23"/>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3" name="Google Shape;1133;p23"/>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4" name="Google Shape;1134;p23"/>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5" name="Google Shape;1135;p23"/>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6" name="Google Shape;1136;p23"/>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7" name="Google Shape;1137;p23"/>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8" name="Google Shape;1138;p23"/>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9" name="Google Shape;1139;p23"/>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0" name="Google Shape;1140;p23"/>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1" name="Google Shape;1141;p23"/>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2" name="Google Shape;1142;p23"/>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3" name="Google Shape;1143;p23"/>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4" name="Google Shape;1144;p23"/>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5" name="Google Shape;1145;p23"/>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6" name="Google Shape;1146;p23"/>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7" name="Google Shape;1147;p23"/>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8" name="Google Shape;1148;p23"/>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9" name="Google Shape;1149;p23"/>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0" name="Google Shape;1150;p23"/>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1" name="Google Shape;1151;p23"/>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2" name="Google Shape;1152;p23"/>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3" name="Google Shape;1153;p23"/>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4" name="Google Shape;1154;p23"/>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5" name="Google Shape;1155;p23"/>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6" name="Google Shape;1156;p23"/>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7" name="Google Shape;1157;p23"/>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8" name="Google Shape;1158;p23"/>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9" name="Google Shape;1159;p23"/>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0" name="Google Shape;1160;p23"/>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1" name="Google Shape;1161;p23"/>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2" name="Google Shape;1162;p23"/>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3" name="Google Shape;1163;p23"/>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4" name="Google Shape;1164;p23"/>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5" name="Google Shape;1165;p23"/>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6" name="Google Shape;1166;p23"/>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7" name="Google Shape;1167;p23"/>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8" name="Google Shape;1168;p23"/>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9" name="Google Shape;1169;p23"/>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70" name="Google Shape;1170;p23"/>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171" name="Google Shape;1171;p23"/>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2" name="Google Shape;1172;p23"/>
          <p:cNvSpPr txBox="1">
            <a:spLocks noGrp="1"/>
          </p:cNvSpPr>
          <p:nvPr>
            <p:ph type="subTitle" idx="1"/>
          </p:nvPr>
        </p:nvSpPr>
        <p:spPr>
          <a:xfrm>
            <a:off x="8336933" y="2206433"/>
            <a:ext cx="2895200" cy="3108800"/>
          </a:xfrm>
          <a:prstGeom prst="rect">
            <a:avLst/>
          </a:prstGeom>
          <a:solidFill>
            <a:schemeClr val="lt1"/>
          </a:solid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3" name="Google Shape;1173;p23"/>
          <p:cNvSpPr txBox="1">
            <a:spLocks noGrp="1"/>
          </p:cNvSpPr>
          <p:nvPr>
            <p:ph type="title"/>
          </p:nvPr>
        </p:nvSpPr>
        <p:spPr>
          <a:xfrm rot="-30010">
            <a:off x="963085" y="568917"/>
            <a:ext cx="6002629"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5562828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174"/>
        <p:cNvGrpSpPr/>
        <p:nvPr/>
      </p:nvGrpSpPr>
      <p:grpSpPr>
        <a:xfrm>
          <a:off x="0" y="0"/>
          <a:ext cx="0" cy="0"/>
          <a:chOff x="0" y="0"/>
          <a:chExt cx="0" cy="0"/>
        </a:xfrm>
      </p:grpSpPr>
      <p:grpSp>
        <p:nvGrpSpPr>
          <p:cNvPr id="1175" name="Google Shape;1175;p24"/>
          <p:cNvGrpSpPr/>
          <p:nvPr/>
        </p:nvGrpSpPr>
        <p:grpSpPr>
          <a:xfrm>
            <a:off x="-189467" y="-64267"/>
            <a:ext cx="12566000" cy="7012400"/>
            <a:chOff x="-142100" y="-48200"/>
            <a:chExt cx="9424500" cy="5259300"/>
          </a:xfrm>
        </p:grpSpPr>
        <p:cxnSp>
          <p:nvCxnSpPr>
            <p:cNvPr id="1176" name="Google Shape;1176;p24"/>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77" name="Google Shape;1177;p24"/>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78" name="Google Shape;1178;p24"/>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79" name="Google Shape;1179;p24"/>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0" name="Google Shape;1180;p24"/>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1" name="Google Shape;1181;p24"/>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2" name="Google Shape;1182;p24"/>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3" name="Google Shape;1183;p24"/>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4" name="Google Shape;1184;p24"/>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5" name="Google Shape;1185;p24"/>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6" name="Google Shape;1186;p24"/>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7" name="Google Shape;1187;p24"/>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8" name="Google Shape;1188;p24"/>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9" name="Google Shape;1189;p24"/>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0" name="Google Shape;1190;p24"/>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1" name="Google Shape;1191;p24"/>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2" name="Google Shape;1192;p24"/>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3" name="Google Shape;1193;p24"/>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4" name="Google Shape;1194;p24"/>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5" name="Google Shape;1195;p24"/>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6" name="Google Shape;1196;p24"/>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7" name="Google Shape;1197;p24"/>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8" name="Google Shape;1198;p24"/>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9" name="Google Shape;1199;p24"/>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0" name="Google Shape;1200;p24"/>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1" name="Google Shape;1201;p24"/>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2" name="Google Shape;1202;p24"/>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3" name="Google Shape;1203;p24"/>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4" name="Google Shape;1204;p24"/>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5" name="Google Shape;1205;p24"/>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6" name="Google Shape;1206;p24"/>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7" name="Google Shape;1207;p24"/>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8" name="Google Shape;1208;p24"/>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9" name="Google Shape;1209;p24"/>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0" name="Google Shape;1210;p24"/>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1" name="Google Shape;1211;p24"/>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2" name="Google Shape;1212;p24"/>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3" name="Google Shape;1213;p24"/>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4" name="Google Shape;1214;p24"/>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5" name="Google Shape;1215;p24"/>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6" name="Google Shape;1216;p24"/>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7" name="Google Shape;1217;p24"/>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8" name="Google Shape;1218;p24"/>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9" name="Google Shape;1219;p24"/>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220" name="Google Shape;1220;p24"/>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1" name="Google Shape;1221;p24"/>
          <p:cNvSpPr txBox="1">
            <a:spLocks noGrp="1"/>
          </p:cNvSpPr>
          <p:nvPr>
            <p:ph type="title"/>
          </p:nvPr>
        </p:nvSpPr>
        <p:spPr>
          <a:xfrm rot="-60034">
            <a:off x="959919" y="4419817"/>
            <a:ext cx="3115275" cy="863727"/>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22" name="Google Shape;1222;p24"/>
          <p:cNvSpPr txBox="1">
            <a:spLocks noGrp="1"/>
          </p:cNvSpPr>
          <p:nvPr>
            <p:ph type="subTitle" idx="1"/>
          </p:nvPr>
        </p:nvSpPr>
        <p:spPr>
          <a:xfrm>
            <a:off x="960000" y="5283801"/>
            <a:ext cx="3115200" cy="8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3" name="Google Shape;1223;p24"/>
          <p:cNvSpPr txBox="1">
            <a:spLocks noGrp="1"/>
          </p:cNvSpPr>
          <p:nvPr>
            <p:ph type="title" idx="2"/>
          </p:nvPr>
        </p:nvSpPr>
        <p:spPr>
          <a:xfrm rot="-60034">
            <a:off x="4538207" y="4419933"/>
            <a:ext cx="3115275" cy="863727"/>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24" name="Google Shape;1224;p24"/>
          <p:cNvSpPr txBox="1">
            <a:spLocks noGrp="1"/>
          </p:cNvSpPr>
          <p:nvPr>
            <p:ph type="subTitle" idx="3"/>
          </p:nvPr>
        </p:nvSpPr>
        <p:spPr>
          <a:xfrm>
            <a:off x="4538400" y="5283801"/>
            <a:ext cx="3115200" cy="8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5" name="Google Shape;1225;p24"/>
          <p:cNvSpPr txBox="1">
            <a:spLocks noGrp="1"/>
          </p:cNvSpPr>
          <p:nvPr>
            <p:ph type="title" idx="4"/>
          </p:nvPr>
        </p:nvSpPr>
        <p:spPr>
          <a:xfrm rot="-60034">
            <a:off x="8116860" y="4419784"/>
            <a:ext cx="3115275" cy="864133"/>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26" name="Google Shape;1226;p24"/>
          <p:cNvSpPr txBox="1">
            <a:spLocks noGrp="1"/>
          </p:cNvSpPr>
          <p:nvPr>
            <p:ph type="subTitle" idx="5"/>
          </p:nvPr>
        </p:nvSpPr>
        <p:spPr>
          <a:xfrm>
            <a:off x="8116800" y="5283801"/>
            <a:ext cx="3115200" cy="8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7" name="Google Shape;1227;p24"/>
          <p:cNvSpPr txBox="1">
            <a:spLocks noGrp="1"/>
          </p:cNvSpPr>
          <p:nvPr>
            <p:ph type="title" idx="6"/>
          </p:nvPr>
        </p:nvSpPr>
        <p:spPr>
          <a:xfrm rot="-30121">
            <a:off x="960012"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33656683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1228"/>
        <p:cNvGrpSpPr/>
        <p:nvPr/>
      </p:nvGrpSpPr>
      <p:grpSpPr>
        <a:xfrm>
          <a:off x="0" y="0"/>
          <a:ext cx="0" cy="0"/>
          <a:chOff x="0" y="0"/>
          <a:chExt cx="0" cy="0"/>
        </a:xfrm>
      </p:grpSpPr>
      <p:grpSp>
        <p:nvGrpSpPr>
          <p:cNvPr id="1229" name="Google Shape;1229;p25"/>
          <p:cNvGrpSpPr/>
          <p:nvPr/>
        </p:nvGrpSpPr>
        <p:grpSpPr>
          <a:xfrm>
            <a:off x="-189467" y="-64267"/>
            <a:ext cx="12566000" cy="7012400"/>
            <a:chOff x="-142100" y="-48200"/>
            <a:chExt cx="9424500" cy="5259300"/>
          </a:xfrm>
        </p:grpSpPr>
        <p:cxnSp>
          <p:nvCxnSpPr>
            <p:cNvPr id="1230" name="Google Shape;1230;p25"/>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1" name="Google Shape;1231;p25"/>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2" name="Google Shape;1232;p25"/>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3" name="Google Shape;1233;p25"/>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4" name="Google Shape;1234;p25"/>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5" name="Google Shape;1235;p25"/>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6" name="Google Shape;1236;p25"/>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7" name="Google Shape;1237;p25"/>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8" name="Google Shape;1238;p25"/>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9" name="Google Shape;1239;p25"/>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0" name="Google Shape;1240;p25"/>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1" name="Google Shape;1241;p25"/>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2" name="Google Shape;1242;p25"/>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3" name="Google Shape;1243;p25"/>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4" name="Google Shape;1244;p25"/>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5" name="Google Shape;1245;p25"/>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6" name="Google Shape;1246;p25"/>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7" name="Google Shape;1247;p25"/>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8" name="Google Shape;1248;p25"/>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9" name="Google Shape;1249;p25"/>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0" name="Google Shape;1250;p25"/>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1" name="Google Shape;1251;p25"/>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2" name="Google Shape;1252;p25"/>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3" name="Google Shape;1253;p25"/>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4" name="Google Shape;1254;p25"/>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5" name="Google Shape;1255;p25"/>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6" name="Google Shape;1256;p25"/>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7" name="Google Shape;1257;p25"/>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8" name="Google Shape;1258;p25"/>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9" name="Google Shape;1259;p25"/>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0" name="Google Shape;1260;p25"/>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1" name="Google Shape;1261;p25"/>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2" name="Google Shape;1262;p25"/>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3" name="Google Shape;1263;p25"/>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4" name="Google Shape;1264;p25"/>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5" name="Google Shape;1265;p25"/>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6" name="Google Shape;1266;p25"/>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7" name="Google Shape;1267;p25"/>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8" name="Google Shape;1268;p25"/>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9" name="Google Shape;1269;p25"/>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0" name="Google Shape;1270;p25"/>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1" name="Google Shape;1271;p25"/>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2" name="Google Shape;1272;p25"/>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3" name="Google Shape;1273;p25"/>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274" name="Google Shape;1274;p25"/>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5" name="Google Shape;1275;p25"/>
          <p:cNvSpPr txBox="1">
            <a:spLocks noGrp="1"/>
          </p:cNvSpPr>
          <p:nvPr>
            <p:ph type="title"/>
          </p:nvPr>
        </p:nvSpPr>
        <p:spPr>
          <a:xfrm rot="-60034">
            <a:off x="2221953" y="2212435"/>
            <a:ext cx="3115275" cy="863727"/>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76" name="Google Shape;1276;p25"/>
          <p:cNvSpPr txBox="1">
            <a:spLocks noGrp="1"/>
          </p:cNvSpPr>
          <p:nvPr>
            <p:ph type="subTitle" idx="1"/>
          </p:nvPr>
        </p:nvSpPr>
        <p:spPr>
          <a:xfrm>
            <a:off x="5344400" y="2217497"/>
            <a:ext cx="4632800" cy="8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7" name="Google Shape;1277;p25"/>
          <p:cNvSpPr txBox="1">
            <a:spLocks noGrp="1"/>
          </p:cNvSpPr>
          <p:nvPr>
            <p:ph type="title" idx="2"/>
          </p:nvPr>
        </p:nvSpPr>
        <p:spPr>
          <a:xfrm rot="-60034">
            <a:off x="6854763" y="3403158"/>
            <a:ext cx="3115275" cy="863727"/>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78" name="Google Shape;1278;p25"/>
          <p:cNvSpPr txBox="1">
            <a:spLocks noGrp="1"/>
          </p:cNvSpPr>
          <p:nvPr>
            <p:ph type="subTitle" idx="3"/>
          </p:nvPr>
        </p:nvSpPr>
        <p:spPr>
          <a:xfrm>
            <a:off x="2214791" y="3408220"/>
            <a:ext cx="4632800" cy="8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9" name="Google Shape;1279;p25"/>
          <p:cNvSpPr txBox="1">
            <a:spLocks noGrp="1"/>
          </p:cNvSpPr>
          <p:nvPr>
            <p:ph type="title" idx="4"/>
          </p:nvPr>
        </p:nvSpPr>
        <p:spPr>
          <a:xfrm rot="-60034">
            <a:off x="2221960" y="4593875"/>
            <a:ext cx="3115275" cy="864133"/>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80" name="Google Shape;1280;p25"/>
          <p:cNvSpPr txBox="1">
            <a:spLocks noGrp="1"/>
          </p:cNvSpPr>
          <p:nvPr>
            <p:ph type="subTitle" idx="5"/>
          </p:nvPr>
        </p:nvSpPr>
        <p:spPr>
          <a:xfrm>
            <a:off x="5344605" y="4599141"/>
            <a:ext cx="4632800" cy="8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1" name="Google Shape;1281;p25"/>
          <p:cNvSpPr txBox="1">
            <a:spLocks noGrp="1"/>
          </p:cNvSpPr>
          <p:nvPr>
            <p:ph type="title" idx="6"/>
          </p:nvPr>
        </p:nvSpPr>
        <p:spPr>
          <a:xfrm rot="-30121">
            <a:off x="960012"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5516876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282"/>
        <p:cNvGrpSpPr/>
        <p:nvPr/>
      </p:nvGrpSpPr>
      <p:grpSpPr>
        <a:xfrm>
          <a:off x="0" y="0"/>
          <a:ext cx="0" cy="0"/>
          <a:chOff x="0" y="0"/>
          <a:chExt cx="0" cy="0"/>
        </a:xfrm>
      </p:grpSpPr>
      <p:grpSp>
        <p:nvGrpSpPr>
          <p:cNvPr id="1283" name="Google Shape;1283;p26"/>
          <p:cNvGrpSpPr/>
          <p:nvPr/>
        </p:nvGrpSpPr>
        <p:grpSpPr>
          <a:xfrm>
            <a:off x="-189467" y="-64267"/>
            <a:ext cx="12566000" cy="7012400"/>
            <a:chOff x="-142100" y="-48200"/>
            <a:chExt cx="9424500" cy="5259300"/>
          </a:xfrm>
        </p:grpSpPr>
        <p:cxnSp>
          <p:nvCxnSpPr>
            <p:cNvPr id="1284" name="Google Shape;1284;p26"/>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5" name="Google Shape;1285;p26"/>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6" name="Google Shape;1286;p26"/>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7" name="Google Shape;1287;p26"/>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8" name="Google Shape;1288;p26"/>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9" name="Google Shape;1289;p26"/>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0" name="Google Shape;1290;p26"/>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1" name="Google Shape;1291;p26"/>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2" name="Google Shape;1292;p26"/>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3" name="Google Shape;1293;p26"/>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4" name="Google Shape;1294;p26"/>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5" name="Google Shape;1295;p26"/>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6" name="Google Shape;1296;p26"/>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7" name="Google Shape;1297;p26"/>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8" name="Google Shape;1298;p26"/>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9" name="Google Shape;1299;p26"/>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0" name="Google Shape;1300;p26"/>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1" name="Google Shape;1301;p26"/>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2" name="Google Shape;1302;p26"/>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3" name="Google Shape;1303;p26"/>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4" name="Google Shape;1304;p26"/>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5" name="Google Shape;1305;p26"/>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6" name="Google Shape;1306;p26"/>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7" name="Google Shape;1307;p26"/>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8" name="Google Shape;1308;p26"/>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9" name="Google Shape;1309;p26"/>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0" name="Google Shape;1310;p26"/>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1" name="Google Shape;1311;p26"/>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2" name="Google Shape;1312;p26"/>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3" name="Google Shape;1313;p26"/>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4" name="Google Shape;1314;p26"/>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5" name="Google Shape;1315;p26"/>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6" name="Google Shape;1316;p26"/>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7" name="Google Shape;1317;p26"/>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8" name="Google Shape;1318;p26"/>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9" name="Google Shape;1319;p26"/>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0" name="Google Shape;1320;p26"/>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1" name="Google Shape;1321;p26"/>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2" name="Google Shape;1322;p26"/>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3" name="Google Shape;1323;p26"/>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4" name="Google Shape;1324;p26"/>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5" name="Google Shape;1325;p26"/>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6" name="Google Shape;1326;p26"/>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7" name="Google Shape;1327;p26"/>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328" name="Google Shape;1328;p26"/>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9" name="Google Shape;1329;p26"/>
          <p:cNvSpPr txBox="1">
            <a:spLocks noGrp="1"/>
          </p:cNvSpPr>
          <p:nvPr>
            <p:ph type="title"/>
          </p:nvPr>
        </p:nvSpPr>
        <p:spPr>
          <a:xfrm rot="-60151">
            <a:off x="1079277" y="3431074"/>
            <a:ext cx="2194736" cy="616101"/>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0" name="Google Shape;1330;p26"/>
          <p:cNvSpPr txBox="1">
            <a:spLocks noGrp="1"/>
          </p:cNvSpPr>
          <p:nvPr>
            <p:ph type="subTitle" idx="1"/>
          </p:nvPr>
        </p:nvSpPr>
        <p:spPr>
          <a:xfrm>
            <a:off x="957445" y="4140200"/>
            <a:ext cx="24384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1" name="Google Shape;1331;p26"/>
          <p:cNvSpPr txBox="1">
            <a:spLocks noGrp="1"/>
          </p:cNvSpPr>
          <p:nvPr>
            <p:ph type="title" idx="2"/>
          </p:nvPr>
        </p:nvSpPr>
        <p:spPr>
          <a:xfrm rot="-60151">
            <a:off x="6301655" y="3431076"/>
            <a:ext cx="2194736" cy="609696"/>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2" name="Google Shape;1332;p26"/>
          <p:cNvSpPr txBox="1">
            <a:spLocks noGrp="1"/>
          </p:cNvSpPr>
          <p:nvPr>
            <p:ph type="subTitle" idx="3"/>
          </p:nvPr>
        </p:nvSpPr>
        <p:spPr>
          <a:xfrm>
            <a:off x="6179823" y="4140200"/>
            <a:ext cx="24384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3" name="Google Shape;1333;p26"/>
          <p:cNvSpPr txBox="1">
            <a:spLocks noGrp="1"/>
          </p:cNvSpPr>
          <p:nvPr>
            <p:ph type="title" idx="4"/>
          </p:nvPr>
        </p:nvSpPr>
        <p:spPr>
          <a:xfrm rot="-60151">
            <a:off x="3690465" y="3431076"/>
            <a:ext cx="2194736" cy="6096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4" name="Google Shape;1334;p26"/>
          <p:cNvSpPr txBox="1">
            <a:spLocks noGrp="1"/>
          </p:cNvSpPr>
          <p:nvPr>
            <p:ph type="subTitle" idx="5"/>
          </p:nvPr>
        </p:nvSpPr>
        <p:spPr>
          <a:xfrm>
            <a:off x="3568633" y="4140200"/>
            <a:ext cx="24384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5" name="Google Shape;1335;p26"/>
          <p:cNvSpPr txBox="1">
            <a:spLocks noGrp="1"/>
          </p:cNvSpPr>
          <p:nvPr>
            <p:ph type="title" idx="6"/>
          </p:nvPr>
        </p:nvSpPr>
        <p:spPr>
          <a:xfrm rot="-60151">
            <a:off x="8915405" y="3433070"/>
            <a:ext cx="2194736" cy="609711"/>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6" name="Google Shape;1336;p26"/>
          <p:cNvSpPr txBox="1">
            <a:spLocks noGrp="1"/>
          </p:cNvSpPr>
          <p:nvPr>
            <p:ph type="subTitle" idx="7"/>
          </p:nvPr>
        </p:nvSpPr>
        <p:spPr>
          <a:xfrm>
            <a:off x="8793573" y="4140200"/>
            <a:ext cx="24384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7" name="Google Shape;1337;p26"/>
          <p:cNvSpPr txBox="1">
            <a:spLocks noGrp="1"/>
          </p:cNvSpPr>
          <p:nvPr>
            <p:ph type="title" idx="8"/>
          </p:nvPr>
        </p:nvSpPr>
        <p:spPr>
          <a:xfrm rot="-30121">
            <a:off x="960012"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5654793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338"/>
        <p:cNvGrpSpPr/>
        <p:nvPr/>
      </p:nvGrpSpPr>
      <p:grpSpPr>
        <a:xfrm>
          <a:off x="0" y="0"/>
          <a:ext cx="0" cy="0"/>
          <a:chOff x="0" y="0"/>
          <a:chExt cx="0" cy="0"/>
        </a:xfrm>
      </p:grpSpPr>
      <p:grpSp>
        <p:nvGrpSpPr>
          <p:cNvPr id="1339" name="Google Shape;1339;p27"/>
          <p:cNvGrpSpPr/>
          <p:nvPr/>
        </p:nvGrpSpPr>
        <p:grpSpPr>
          <a:xfrm>
            <a:off x="-189467" y="-64267"/>
            <a:ext cx="12566000" cy="7012400"/>
            <a:chOff x="-142100" y="-48200"/>
            <a:chExt cx="9424500" cy="5259300"/>
          </a:xfrm>
        </p:grpSpPr>
        <p:cxnSp>
          <p:nvCxnSpPr>
            <p:cNvPr id="1340" name="Google Shape;1340;p27"/>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1" name="Google Shape;1341;p27"/>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2" name="Google Shape;1342;p27"/>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3" name="Google Shape;1343;p27"/>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4" name="Google Shape;1344;p27"/>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5" name="Google Shape;1345;p27"/>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6" name="Google Shape;1346;p27"/>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7" name="Google Shape;1347;p27"/>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8" name="Google Shape;1348;p27"/>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9" name="Google Shape;1349;p27"/>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0" name="Google Shape;1350;p27"/>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1" name="Google Shape;1351;p27"/>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2" name="Google Shape;1352;p27"/>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3" name="Google Shape;1353;p27"/>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4" name="Google Shape;1354;p27"/>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5" name="Google Shape;1355;p27"/>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6" name="Google Shape;1356;p27"/>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7" name="Google Shape;1357;p27"/>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8" name="Google Shape;1358;p27"/>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9" name="Google Shape;1359;p27"/>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0" name="Google Shape;1360;p27"/>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1" name="Google Shape;1361;p27"/>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2" name="Google Shape;1362;p27"/>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3" name="Google Shape;1363;p27"/>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4" name="Google Shape;1364;p27"/>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5" name="Google Shape;1365;p27"/>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6" name="Google Shape;1366;p27"/>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7" name="Google Shape;1367;p27"/>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8" name="Google Shape;1368;p27"/>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9" name="Google Shape;1369;p27"/>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0" name="Google Shape;1370;p27"/>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1" name="Google Shape;1371;p27"/>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2" name="Google Shape;1372;p27"/>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3" name="Google Shape;1373;p27"/>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4" name="Google Shape;1374;p27"/>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5" name="Google Shape;1375;p27"/>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6" name="Google Shape;1376;p27"/>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7" name="Google Shape;1377;p27"/>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8" name="Google Shape;1378;p27"/>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9" name="Google Shape;1379;p27"/>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0" name="Google Shape;1380;p27"/>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1" name="Google Shape;1381;p27"/>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2" name="Google Shape;1382;p27"/>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3" name="Google Shape;1383;p27"/>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384" name="Google Shape;1384;p27"/>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5" name="Google Shape;1385;p27"/>
          <p:cNvSpPr txBox="1">
            <a:spLocks noGrp="1"/>
          </p:cNvSpPr>
          <p:nvPr>
            <p:ph type="title"/>
          </p:nvPr>
        </p:nvSpPr>
        <p:spPr>
          <a:xfrm rot="-33422">
            <a:off x="1536047" y="2602294"/>
            <a:ext cx="3949787" cy="616263"/>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6" name="Google Shape;1386;p27"/>
          <p:cNvSpPr txBox="1">
            <a:spLocks noGrp="1"/>
          </p:cNvSpPr>
          <p:nvPr>
            <p:ph type="subTitle" idx="1"/>
          </p:nvPr>
        </p:nvSpPr>
        <p:spPr>
          <a:xfrm>
            <a:off x="1317637" y="3311500"/>
            <a:ext cx="43892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7" name="Google Shape;1387;p27"/>
          <p:cNvSpPr txBox="1">
            <a:spLocks noGrp="1"/>
          </p:cNvSpPr>
          <p:nvPr>
            <p:ph type="title" idx="2"/>
          </p:nvPr>
        </p:nvSpPr>
        <p:spPr>
          <a:xfrm rot="-33429">
            <a:off x="6669485" y="2602303"/>
            <a:ext cx="3948987" cy="609843"/>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8" name="Google Shape;1388;p27"/>
          <p:cNvSpPr txBox="1">
            <a:spLocks noGrp="1"/>
          </p:cNvSpPr>
          <p:nvPr>
            <p:ph type="subTitle" idx="3"/>
          </p:nvPr>
        </p:nvSpPr>
        <p:spPr>
          <a:xfrm>
            <a:off x="6451140" y="3311500"/>
            <a:ext cx="43892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9" name="Google Shape;1389;p27"/>
          <p:cNvSpPr txBox="1">
            <a:spLocks noGrp="1"/>
          </p:cNvSpPr>
          <p:nvPr>
            <p:ph type="title" idx="4"/>
          </p:nvPr>
        </p:nvSpPr>
        <p:spPr>
          <a:xfrm rot="-33422">
            <a:off x="1536187" y="4650431"/>
            <a:ext cx="3949787" cy="609855"/>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90" name="Google Shape;1390;p27"/>
          <p:cNvSpPr txBox="1">
            <a:spLocks noGrp="1"/>
          </p:cNvSpPr>
          <p:nvPr>
            <p:ph type="subTitle" idx="5"/>
          </p:nvPr>
        </p:nvSpPr>
        <p:spPr>
          <a:xfrm>
            <a:off x="1317617" y="5359633"/>
            <a:ext cx="43892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1" name="Google Shape;1391;p27"/>
          <p:cNvSpPr txBox="1">
            <a:spLocks noGrp="1"/>
          </p:cNvSpPr>
          <p:nvPr>
            <p:ph type="title" idx="6"/>
          </p:nvPr>
        </p:nvSpPr>
        <p:spPr>
          <a:xfrm rot="-33429">
            <a:off x="6669196" y="4652426"/>
            <a:ext cx="3948987" cy="609865"/>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92" name="Google Shape;1392;p27"/>
          <p:cNvSpPr txBox="1">
            <a:spLocks noGrp="1"/>
          </p:cNvSpPr>
          <p:nvPr>
            <p:ph type="subTitle" idx="7"/>
          </p:nvPr>
        </p:nvSpPr>
        <p:spPr>
          <a:xfrm>
            <a:off x="6451171" y="5359633"/>
            <a:ext cx="43892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3" name="Google Shape;1393;p27"/>
          <p:cNvSpPr txBox="1">
            <a:spLocks noGrp="1"/>
          </p:cNvSpPr>
          <p:nvPr>
            <p:ph type="title" idx="8"/>
          </p:nvPr>
        </p:nvSpPr>
        <p:spPr>
          <a:xfrm rot="-30121">
            <a:off x="943012"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1662774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394"/>
        <p:cNvGrpSpPr/>
        <p:nvPr/>
      </p:nvGrpSpPr>
      <p:grpSpPr>
        <a:xfrm>
          <a:off x="0" y="0"/>
          <a:ext cx="0" cy="0"/>
          <a:chOff x="0" y="0"/>
          <a:chExt cx="0" cy="0"/>
        </a:xfrm>
      </p:grpSpPr>
      <p:grpSp>
        <p:nvGrpSpPr>
          <p:cNvPr id="1395" name="Google Shape;1395;p28"/>
          <p:cNvGrpSpPr/>
          <p:nvPr/>
        </p:nvGrpSpPr>
        <p:grpSpPr>
          <a:xfrm>
            <a:off x="-189467" y="-64267"/>
            <a:ext cx="12566000" cy="7012400"/>
            <a:chOff x="-142100" y="-48200"/>
            <a:chExt cx="9424500" cy="5259300"/>
          </a:xfrm>
        </p:grpSpPr>
        <p:cxnSp>
          <p:nvCxnSpPr>
            <p:cNvPr id="1396" name="Google Shape;1396;p28"/>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97" name="Google Shape;1397;p28"/>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98" name="Google Shape;1398;p28"/>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99" name="Google Shape;1399;p28"/>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0" name="Google Shape;1400;p28"/>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1" name="Google Shape;1401;p28"/>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2" name="Google Shape;1402;p28"/>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3" name="Google Shape;1403;p28"/>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4" name="Google Shape;1404;p28"/>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5" name="Google Shape;1405;p28"/>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6" name="Google Shape;1406;p28"/>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7" name="Google Shape;1407;p28"/>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8" name="Google Shape;1408;p28"/>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9" name="Google Shape;1409;p28"/>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0" name="Google Shape;1410;p28"/>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1" name="Google Shape;1411;p28"/>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2" name="Google Shape;1412;p28"/>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3" name="Google Shape;1413;p28"/>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4" name="Google Shape;1414;p28"/>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5" name="Google Shape;1415;p28"/>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6" name="Google Shape;1416;p28"/>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7" name="Google Shape;1417;p28"/>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8" name="Google Shape;1418;p28"/>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9" name="Google Shape;1419;p28"/>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0" name="Google Shape;1420;p28"/>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1" name="Google Shape;1421;p28"/>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2" name="Google Shape;1422;p28"/>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3" name="Google Shape;1423;p28"/>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4" name="Google Shape;1424;p28"/>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5" name="Google Shape;1425;p28"/>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6" name="Google Shape;1426;p28"/>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7" name="Google Shape;1427;p28"/>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8" name="Google Shape;1428;p28"/>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9" name="Google Shape;1429;p28"/>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0" name="Google Shape;1430;p28"/>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1" name="Google Shape;1431;p28"/>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2" name="Google Shape;1432;p28"/>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3" name="Google Shape;1433;p28"/>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4" name="Google Shape;1434;p28"/>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5" name="Google Shape;1435;p28"/>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6" name="Google Shape;1436;p28"/>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7" name="Google Shape;1437;p28"/>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8" name="Google Shape;1438;p28"/>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9" name="Google Shape;1439;p28"/>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440" name="Google Shape;1440;p28"/>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1" name="Google Shape;1441;p28"/>
          <p:cNvSpPr txBox="1">
            <a:spLocks noGrp="1"/>
          </p:cNvSpPr>
          <p:nvPr>
            <p:ph type="title"/>
          </p:nvPr>
        </p:nvSpPr>
        <p:spPr>
          <a:xfrm rot="-60004">
            <a:off x="960080" y="2699629"/>
            <a:ext cx="3048064" cy="609696"/>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2" name="Google Shape;1442;p28"/>
          <p:cNvSpPr txBox="1">
            <a:spLocks noGrp="1"/>
          </p:cNvSpPr>
          <p:nvPr>
            <p:ph type="subTitle" idx="1"/>
          </p:nvPr>
        </p:nvSpPr>
        <p:spPr>
          <a:xfrm>
            <a:off x="960000" y="3331780"/>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3" name="Google Shape;1443;p28"/>
          <p:cNvSpPr txBox="1">
            <a:spLocks noGrp="1"/>
          </p:cNvSpPr>
          <p:nvPr>
            <p:ph type="title" idx="2"/>
          </p:nvPr>
        </p:nvSpPr>
        <p:spPr>
          <a:xfrm rot="-60004">
            <a:off x="4572080" y="2699629"/>
            <a:ext cx="3048064" cy="609696"/>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4" name="Google Shape;1444;p28"/>
          <p:cNvSpPr txBox="1">
            <a:spLocks noGrp="1"/>
          </p:cNvSpPr>
          <p:nvPr>
            <p:ph type="subTitle" idx="3"/>
          </p:nvPr>
        </p:nvSpPr>
        <p:spPr>
          <a:xfrm>
            <a:off x="4572000" y="3331780"/>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5" name="Google Shape;1445;p28"/>
          <p:cNvSpPr txBox="1">
            <a:spLocks noGrp="1"/>
          </p:cNvSpPr>
          <p:nvPr>
            <p:ph type="title" idx="4"/>
          </p:nvPr>
        </p:nvSpPr>
        <p:spPr>
          <a:xfrm rot="-60004">
            <a:off x="960080" y="4910365"/>
            <a:ext cx="3048064" cy="6096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6" name="Google Shape;1446;p28"/>
          <p:cNvSpPr txBox="1">
            <a:spLocks noGrp="1"/>
          </p:cNvSpPr>
          <p:nvPr>
            <p:ph type="subTitle" idx="5"/>
          </p:nvPr>
        </p:nvSpPr>
        <p:spPr>
          <a:xfrm>
            <a:off x="960000" y="5542533"/>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7" name="Google Shape;1447;p28"/>
          <p:cNvSpPr txBox="1">
            <a:spLocks noGrp="1"/>
          </p:cNvSpPr>
          <p:nvPr>
            <p:ph type="title" idx="6"/>
          </p:nvPr>
        </p:nvSpPr>
        <p:spPr>
          <a:xfrm rot="-60004">
            <a:off x="4572080" y="4910365"/>
            <a:ext cx="3048064" cy="609696"/>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8" name="Google Shape;1448;p28"/>
          <p:cNvSpPr txBox="1">
            <a:spLocks noGrp="1"/>
          </p:cNvSpPr>
          <p:nvPr>
            <p:ph type="subTitle" idx="7"/>
          </p:nvPr>
        </p:nvSpPr>
        <p:spPr>
          <a:xfrm>
            <a:off x="4571997" y="5542533"/>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9" name="Google Shape;1449;p28"/>
          <p:cNvSpPr txBox="1">
            <a:spLocks noGrp="1"/>
          </p:cNvSpPr>
          <p:nvPr>
            <p:ph type="title" idx="8"/>
          </p:nvPr>
        </p:nvSpPr>
        <p:spPr>
          <a:xfrm rot="-60004">
            <a:off x="8184075" y="2699629"/>
            <a:ext cx="3048064" cy="609696"/>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50" name="Google Shape;1450;p28"/>
          <p:cNvSpPr txBox="1">
            <a:spLocks noGrp="1"/>
          </p:cNvSpPr>
          <p:nvPr>
            <p:ph type="subTitle" idx="9"/>
          </p:nvPr>
        </p:nvSpPr>
        <p:spPr>
          <a:xfrm>
            <a:off x="8183993" y="3331780"/>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1" name="Google Shape;1451;p28"/>
          <p:cNvSpPr txBox="1">
            <a:spLocks noGrp="1"/>
          </p:cNvSpPr>
          <p:nvPr>
            <p:ph type="title" idx="13"/>
          </p:nvPr>
        </p:nvSpPr>
        <p:spPr>
          <a:xfrm rot="-60004">
            <a:off x="8184075" y="4910365"/>
            <a:ext cx="3048064" cy="609696"/>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52" name="Google Shape;1452;p28"/>
          <p:cNvSpPr txBox="1">
            <a:spLocks noGrp="1"/>
          </p:cNvSpPr>
          <p:nvPr>
            <p:ph type="subTitle" idx="14"/>
          </p:nvPr>
        </p:nvSpPr>
        <p:spPr>
          <a:xfrm>
            <a:off x="8183993" y="5542533"/>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3" name="Google Shape;1453;p28"/>
          <p:cNvSpPr txBox="1">
            <a:spLocks noGrp="1"/>
          </p:cNvSpPr>
          <p:nvPr>
            <p:ph type="title" idx="15"/>
          </p:nvPr>
        </p:nvSpPr>
        <p:spPr>
          <a:xfrm rot="-30141">
            <a:off x="2560264" y="595381"/>
            <a:ext cx="7071472"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1016740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454"/>
        <p:cNvGrpSpPr/>
        <p:nvPr/>
      </p:nvGrpSpPr>
      <p:grpSpPr>
        <a:xfrm>
          <a:off x="0" y="0"/>
          <a:ext cx="0" cy="0"/>
          <a:chOff x="0" y="0"/>
          <a:chExt cx="0" cy="0"/>
        </a:xfrm>
      </p:grpSpPr>
      <p:grpSp>
        <p:nvGrpSpPr>
          <p:cNvPr id="1455" name="Google Shape;1455;p29"/>
          <p:cNvGrpSpPr/>
          <p:nvPr/>
        </p:nvGrpSpPr>
        <p:grpSpPr>
          <a:xfrm>
            <a:off x="-189467" y="-64267"/>
            <a:ext cx="12566000" cy="7012400"/>
            <a:chOff x="-142100" y="-48200"/>
            <a:chExt cx="9424500" cy="5259300"/>
          </a:xfrm>
        </p:grpSpPr>
        <p:cxnSp>
          <p:nvCxnSpPr>
            <p:cNvPr id="1456" name="Google Shape;1456;p29"/>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57" name="Google Shape;1457;p29"/>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58" name="Google Shape;1458;p29"/>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59" name="Google Shape;1459;p29"/>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0" name="Google Shape;1460;p29"/>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1" name="Google Shape;1461;p29"/>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2" name="Google Shape;1462;p29"/>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3" name="Google Shape;1463;p29"/>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4" name="Google Shape;1464;p29"/>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5" name="Google Shape;1465;p29"/>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6" name="Google Shape;1466;p29"/>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7" name="Google Shape;1467;p29"/>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8" name="Google Shape;1468;p29"/>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9" name="Google Shape;1469;p29"/>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0" name="Google Shape;1470;p29"/>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1" name="Google Shape;1471;p29"/>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2" name="Google Shape;1472;p29"/>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3" name="Google Shape;1473;p29"/>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4" name="Google Shape;1474;p29"/>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5" name="Google Shape;1475;p29"/>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6" name="Google Shape;1476;p29"/>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7" name="Google Shape;1477;p29"/>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8" name="Google Shape;1478;p29"/>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9" name="Google Shape;1479;p29"/>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0" name="Google Shape;1480;p29"/>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1" name="Google Shape;1481;p29"/>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2" name="Google Shape;1482;p29"/>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3" name="Google Shape;1483;p29"/>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4" name="Google Shape;1484;p29"/>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5" name="Google Shape;1485;p29"/>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6" name="Google Shape;1486;p29"/>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7" name="Google Shape;1487;p29"/>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8" name="Google Shape;1488;p29"/>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9" name="Google Shape;1489;p29"/>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0" name="Google Shape;1490;p29"/>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1" name="Google Shape;1491;p29"/>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2" name="Google Shape;1492;p29"/>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3" name="Google Shape;1493;p29"/>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4" name="Google Shape;1494;p29"/>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5" name="Google Shape;1495;p29"/>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6" name="Google Shape;1496;p29"/>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7" name="Google Shape;1497;p29"/>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8" name="Google Shape;1498;p29"/>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9" name="Google Shape;1499;p29"/>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500" name="Google Shape;1500;p29"/>
          <p:cNvSpPr/>
          <p:nvPr/>
        </p:nvSpPr>
        <p:spPr>
          <a:xfrm rot="-29936" flipH="1">
            <a:off x="514774" y="428351"/>
            <a:ext cx="11162423" cy="6035031"/>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01" name="Google Shape;1501;p29"/>
          <p:cNvSpPr txBox="1">
            <a:spLocks noGrp="1"/>
          </p:cNvSpPr>
          <p:nvPr>
            <p:ph type="title" hasCustomPrompt="1"/>
          </p:nvPr>
        </p:nvSpPr>
        <p:spPr>
          <a:xfrm>
            <a:off x="2926107" y="720000"/>
            <a:ext cx="6340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02" name="Google Shape;1502;p29"/>
          <p:cNvSpPr txBox="1">
            <a:spLocks noGrp="1"/>
          </p:cNvSpPr>
          <p:nvPr>
            <p:ph type="subTitle" idx="1"/>
          </p:nvPr>
        </p:nvSpPr>
        <p:spPr>
          <a:xfrm rot="-60081">
            <a:off x="2926021" y="1824709"/>
            <a:ext cx="6340168" cy="36565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3" name="Google Shape;1503;p29"/>
          <p:cNvSpPr txBox="1">
            <a:spLocks noGrp="1"/>
          </p:cNvSpPr>
          <p:nvPr>
            <p:ph type="title" idx="2" hasCustomPrompt="1"/>
          </p:nvPr>
        </p:nvSpPr>
        <p:spPr>
          <a:xfrm>
            <a:off x="2926107" y="2693984"/>
            <a:ext cx="6340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04" name="Google Shape;1504;p29"/>
          <p:cNvSpPr txBox="1">
            <a:spLocks noGrp="1"/>
          </p:cNvSpPr>
          <p:nvPr>
            <p:ph type="subTitle" idx="3"/>
          </p:nvPr>
        </p:nvSpPr>
        <p:spPr>
          <a:xfrm rot="60081">
            <a:off x="2926021" y="3798381"/>
            <a:ext cx="6340168" cy="365656"/>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5" name="Google Shape;1505;p29"/>
          <p:cNvSpPr txBox="1">
            <a:spLocks noGrp="1"/>
          </p:cNvSpPr>
          <p:nvPr>
            <p:ph type="title" idx="4" hasCustomPrompt="1"/>
          </p:nvPr>
        </p:nvSpPr>
        <p:spPr>
          <a:xfrm>
            <a:off x="2926107" y="4667984"/>
            <a:ext cx="6340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06" name="Google Shape;1506;p29"/>
          <p:cNvSpPr txBox="1">
            <a:spLocks noGrp="1"/>
          </p:cNvSpPr>
          <p:nvPr>
            <p:ph type="subTitle" idx="5"/>
          </p:nvPr>
        </p:nvSpPr>
        <p:spPr>
          <a:xfrm rot="-60081">
            <a:off x="2926021" y="5772092"/>
            <a:ext cx="6340168" cy="365656"/>
          </a:xfrm>
          <a:prstGeom prst="rect">
            <a:avLst/>
          </a:prstGeom>
          <a:solidFill>
            <a:schemeClr val="accent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530296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B0E427-5F5A-4C21-A0BF-008EB767A0F2}" type="datetimeFigureOut">
              <a:rPr lang="en-US" smtClean="0"/>
              <a:t>13/9/2022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3ADA1C-9B0C-4BFD-B054-C3C9B7506BF6}" type="slidenum">
              <a:rPr lang="en-US" smtClean="0"/>
              <a:t>‹#›</a:t>
            </a:fld>
            <a:endParaRPr lang="en-US"/>
          </a:p>
        </p:txBody>
      </p:sp>
    </p:spTree>
    <p:extLst>
      <p:ext uri="{BB962C8B-B14F-4D97-AF65-F5344CB8AC3E}">
        <p14:creationId xmlns:p14="http://schemas.microsoft.com/office/powerpoint/2010/main" val="2169270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507"/>
        <p:cNvGrpSpPr/>
        <p:nvPr/>
      </p:nvGrpSpPr>
      <p:grpSpPr>
        <a:xfrm>
          <a:off x="0" y="0"/>
          <a:ext cx="0" cy="0"/>
          <a:chOff x="0" y="0"/>
          <a:chExt cx="0" cy="0"/>
        </a:xfrm>
      </p:grpSpPr>
      <p:grpSp>
        <p:nvGrpSpPr>
          <p:cNvPr id="1508" name="Google Shape;1508;p30"/>
          <p:cNvGrpSpPr/>
          <p:nvPr/>
        </p:nvGrpSpPr>
        <p:grpSpPr>
          <a:xfrm>
            <a:off x="-189467" y="-64267"/>
            <a:ext cx="12566000" cy="7012400"/>
            <a:chOff x="-142100" y="-48200"/>
            <a:chExt cx="9424500" cy="5259300"/>
          </a:xfrm>
        </p:grpSpPr>
        <p:cxnSp>
          <p:nvCxnSpPr>
            <p:cNvPr id="1509" name="Google Shape;1509;p30"/>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0" name="Google Shape;1510;p30"/>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1" name="Google Shape;1511;p30"/>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2" name="Google Shape;1512;p30"/>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3" name="Google Shape;1513;p30"/>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4" name="Google Shape;1514;p30"/>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5" name="Google Shape;1515;p30"/>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6" name="Google Shape;1516;p30"/>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7" name="Google Shape;1517;p30"/>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8" name="Google Shape;1518;p30"/>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9" name="Google Shape;1519;p30"/>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0" name="Google Shape;1520;p30"/>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1" name="Google Shape;1521;p30"/>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2" name="Google Shape;1522;p30"/>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3" name="Google Shape;1523;p30"/>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4" name="Google Shape;1524;p30"/>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5" name="Google Shape;1525;p30"/>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6" name="Google Shape;1526;p30"/>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7" name="Google Shape;1527;p30"/>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8" name="Google Shape;1528;p30"/>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9" name="Google Shape;1529;p30"/>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0" name="Google Shape;1530;p30"/>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1" name="Google Shape;1531;p30"/>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2" name="Google Shape;1532;p30"/>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3" name="Google Shape;1533;p30"/>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4" name="Google Shape;1534;p30"/>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5" name="Google Shape;1535;p30"/>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6" name="Google Shape;1536;p30"/>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7" name="Google Shape;1537;p30"/>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8" name="Google Shape;1538;p30"/>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39" name="Google Shape;1539;p30"/>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0" name="Google Shape;1540;p30"/>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1" name="Google Shape;1541;p30"/>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2" name="Google Shape;1542;p30"/>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3" name="Google Shape;1543;p30"/>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4" name="Google Shape;1544;p30"/>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5" name="Google Shape;1545;p30"/>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6" name="Google Shape;1546;p30"/>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7" name="Google Shape;1547;p30"/>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8" name="Google Shape;1548;p30"/>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9" name="Google Shape;1549;p30"/>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50" name="Google Shape;1550;p30"/>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51" name="Google Shape;1551;p30"/>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52" name="Google Shape;1552;p30"/>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553" name="Google Shape;1553;p30"/>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54" name="Google Shape;1554;p30"/>
          <p:cNvSpPr txBox="1">
            <a:spLocks noGrp="1"/>
          </p:cNvSpPr>
          <p:nvPr>
            <p:ph type="title" hasCustomPrompt="1"/>
          </p:nvPr>
        </p:nvSpPr>
        <p:spPr>
          <a:xfrm>
            <a:off x="1264800" y="2396443"/>
            <a:ext cx="2926000" cy="17068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55" name="Google Shape;1555;p30"/>
          <p:cNvSpPr txBox="1">
            <a:spLocks noGrp="1"/>
          </p:cNvSpPr>
          <p:nvPr>
            <p:ph type="subTitle" idx="1"/>
          </p:nvPr>
        </p:nvSpPr>
        <p:spPr>
          <a:xfrm rot="-59781">
            <a:off x="1508698" y="3900121"/>
            <a:ext cx="2438369" cy="134100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6" name="Google Shape;1556;p30"/>
          <p:cNvSpPr txBox="1">
            <a:spLocks noGrp="1"/>
          </p:cNvSpPr>
          <p:nvPr>
            <p:ph type="title" idx="2" hasCustomPrompt="1"/>
          </p:nvPr>
        </p:nvSpPr>
        <p:spPr>
          <a:xfrm>
            <a:off x="4633000" y="2396417"/>
            <a:ext cx="2926000" cy="1706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57" name="Google Shape;1557;p30"/>
          <p:cNvSpPr txBox="1">
            <a:spLocks noGrp="1"/>
          </p:cNvSpPr>
          <p:nvPr>
            <p:ph type="subTitle" idx="3"/>
          </p:nvPr>
        </p:nvSpPr>
        <p:spPr>
          <a:xfrm rot="-59771">
            <a:off x="4876821" y="3900169"/>
            <a:ext cx="2438768" cy="134140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8" name="Google Shape;1558;p30"/>
          <p:cNvSpPr txBox="1">
            <a:spLocks noGrp="1"/>
          </p:cNvSpPr>
          <p:nvPr>
            <p:ph type="title" idx="4" hasCustomPrompt="1"/>
          </p:nvPr>
        </p:nvSpPr>
        <p:spPr>
          <a:xfrm>
            <a:off x="8001200" y="2396417"/>
            <a:ext cx="2926000" cy="17068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59" name="Google Shape;1559;p30"/>
          <p:cNvSpPr txBox="1">
            <a:spLocks noGrp="1"/>
          </p:cNvSpPr>
          <p:nvPr>
            <p:ph type="subTitle" idx="5"/>
          </p:nvPr>
        </p:nvSpPr>
        <p:spPr>
          <a:xfrm rot="-59771">
            <a:off x="8245021" y="3900169"/>
            <a:ext cx="2438768" cy="134140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5108685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560"/>
        <p:cNvGrpSpPr/>
        <p:nvPr/>
      </p:nvGrpSpPr>
      <p:grpSpPr>
        <a:xfrm>
          <a:off x="0" y="0"/>
          <a:ext cx="0" cy="0"/>
          <a:chOff x="0" y="0"/>
          <a:chExt cx="0" cy="0"/>
        </a:xfrm>
      </p:grpSpPr>
      <p:grpSp>
        <p:nvGrpSpPr>
          <p:cNvPr id="1561" name="Google Shape;1561;p31"/>
          <p:cNvGrpSpPr/>
          <p:nvPr/>
        </p:nvGrpSpPr>
        <p:grpSpPr>
          <a:xfrm>
            <a:off x="-189467" y="-64267"/>
            <a:ext cx="12566000" cy="7012400"/>
            <a:chOff x="-142100" y="-48200"/>
            <a:chExt cx="9424500" cy="5259300"/>
          </a:xfrm>
        </p:grpSpPr>
        <p:cxnSp>
          <p:nvCxnSpPr>
            <p:cNvPr id="1562" name="Google Shape;1562;p31"/>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3" name="Google Shape;1563;p31"/>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4" name="Google Shape;1564;p31"/>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5" name="Google Shape;1565;p31"/>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6" name="Google Shape;1566;p31"/>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7" name="Google Shape;1567;p31"/>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8" name="Google Shape;1568;p31"/>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9" name="Google Shape;1569;p31"/>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0" name="Google Shape;1570;p31"/>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1" name="Google Shape;1571;p31"/>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2" name="Google Shape;1572;p31"/>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3" name="Google Shape;1573;p31"/>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4" name="Google Shape;1574;p31"/>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5" name="Google Shape;1575;p31"/>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6" name="Google Shape;1576;p31"/>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7" name="Google Shape;1577;p31"/>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8" name="Google Shape;1578;p31"/>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9" name="Google Shape;1579;p31"/>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0" name="Google Shape;1580;p31"/>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1" name="Google Shape;1581;p31"/>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2" name="Google Shape;1582;p31"/>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3" name="Google Shape;1583;p31"/>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4" name="Google Shape;1584;p31"/>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5" name="Google Shape;1585;p31"/>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6" name="Google Shape;1586;p31"/>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7" name="Google Shape;1587;p31"/>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8" name="Google Shape;1588;p31"/>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9" name="Google Shape;1589;p31"/>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90" name="Google Shape;1590;p31"/>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91" name="Google Shape;1591;p31"/>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2" name="Google Shape;1592;p31"/>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3" name="Google Shape;1593;p31"/>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4" name="Google Shape;1594;p31"/>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5" name="Google Shape;1595;p31"/>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6" name="Google Shape;1596;p31"/>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7" name="Google Shape;1597;p31"/>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8" name="Google Shape;1598;p31"/>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9" name="Google Shape;1599;p31"/>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0" name="Google Shape;1600;p31"/>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1" name="Google Shape;1601;p31"/>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2" name="Google Shape;1602;p31"/>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3" name="Google Shape;1603;p31"/>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4" name="Google Shape;1604;p31"/>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5" name="Google Shape;1605;p31"/>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606" name="Google Shape;1606;p31"/>
          <p:cNvSpPr/>
          <p:nvPr/>
        </p:nvSpPr>
        <p:spPr>
          <a:xfrm rot="-29936" flipH="1">
            <a:off x="514774" y="428351"/>
            <a:ext cx="11162423" cy="6035031"/>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7" name="Google Shape;1607;p31"/>
          <p:cNvSpPr txBox="1">
            <a:spLocks noGrp="1"/>
          </p:cNvSpPr>
          <p:nvPr>
            <p:ph type="ctrTitle"/>
          </p:nvPr>
        </p:nvSpPr>
        <p:spPr>
          <a:xfrm>
            <a:off x="3168917" y="720000"/>
            <a:ext cx="5852000" cy="2194400"/>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5200"/>
              <a:buNone/>
              <a:defRPr sz="106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608" name="Google Shape;1608;p31"/>
          <p:cNvSpPr txBox="1">
            <a:spLocks noGrp="1"/>
          </p:cNvSpPr>
          <p:nvPr>
            <p:ph type="subTitle" idx="1"/>
          </p:nvPr>
        </p:nvSpPr>
        <p:spPr>
          <a:xfrm rot="-59779">
            <a:off x="1927353" y="2769421"/>
            <a:ext cx="8534491" cy="975359"/>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609" name="Google Shape;1609;p31"/>
          <p:cNvSpPr txBox="1"/>
          <p:nvPr/>
        </p:nvSpPr>
        <p:spPr>
          <a:xfrm>
            <a:off x="2948267" y="5039800"/>
            <a:ext cx="6295600" cy="487600"/>
          </a:xfrm>
          <a:prstGeom prst="rect">
            <a:avLst/>
          </a:prstGeom>
          <a:noFill/>
          <a:ln>
            <a:noFill/>
          </a:ln>
        </p:spPr>
        <p:txBody>
          <a:bodyPr spcFirstLastPara="1" wrap="square" lIns="0" tIns="0" rIns="0" bIns="0" anchor="ctr" anchorCtr="0">
            <a:noAutofit/>
          </a:bodyPr>
          <a:lstStyle/>
          <a:p>
            <a:pPr algn="ctr">
              <a:spcBef>
                <a:spcPts val="400"/>
              </a:spcBef>
              <a:buClr>
                <a:srgbClr val="000000"/>
              </a:buClr>
              <a:buFont typeface="Arial"/>
              <a:buNone/>
            </a:pPr>
            <a:r>
              <a:rPr lang="en" sz="1600" kern="0">
                <a:solidFill>
                  <a:srgbClr val="434343"/>
                </a:solidFill>
                <a:latin typeface="Roboto"/>
                <a:ea typeface="Roboto"/>
                <a:cs typeface="Roboto"/>
                <a:sym typeface="Roboto"/>
              </a:rPr>
              <a:t>CREDITS: This presentation template was created by </a:t>
            </a:r>
            <a:r>
              <a:rPr lang="en" sz="1600" kern="0">
                <a:solidFill>
                  <a:srgbClr val="434343"/>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600" kern="0">
                <a:solidFill>
                  <a:srgbClr val="434343"/>
                </a:solidFill>
                <a:latin typeface="Roboto"/>
                <a:ea typeface="Roboto"/>
                <a:cs typeface="Roboto"/>
                <a:sym typeface="Roboto"/>
              </a:rPr>
              <a:t>, including icons by </a:t>
            </a:r>
            <a:r>
              <a:rPr lang="en" sz="1600" kern="0">
                <a:solidFill>
                  <a:srgbClr val="434343"/>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600" kern="0">
                <a:solidFill>
                  <a:srgbClr val="434343"/>
                </a:solidFill>
                <a:latin typeface="Roboto"/>
                <a:ea typeface="Roboto"/>
                <a:cs typeface="Roboto"/>
                <a:sym typeface="Roboto"/>
              </a:rPr>
              <a:t>, infographics &amp; images by </a:t>
            </a:r>
            <a:r>
              <a:rPr lang="en" sz="1600" kern="0">
                <a:solidFill>
                  <a:srgbClr val="434343"/>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600" kern="0">
              <a:solidFill>
                <a:srgbClr val="434343"/>
              </a:solidFill>
              <a:latin typeface="Roboto"/>
              <a:ea typeface="Roboto"/>
              <a:cs typeface="Roboto"/>
              <a:sym typeface="Roboto"/>
            </a:endParaRPr>
          </a:p>
        </p:txBody>
      </p:sp>
      <p:grpSp>
        <p:nvGrpSpPr>
          <p:cNvPr id="1610" name="Google Shape;1610;p31"/>
          <p:cNvGrpSpPr/>
          <p:nvPr/>
        </p:nvGrpSpPr>
        <p:grpSpPr>
          <a:xfrm flipH="1">
            <a:off x="10107798" y="5727612"/>
            <a:ext cx="1782303" cy="841249"/>
            <a:chOff x="157977" y="4219508"/>
            <a:chExt cx="1336727" cy="630937"/>
          </a:xfrm>
        </p:grpSpPr>
        <p:sp>
          <p:nvSpPr>
            <p:cNvPr id="1611" name="Google Shape;1611;p31"/>
            <p:cNvSpPr/>
            <p:nvPr/>
          </p:nvSpPr>
          <p:spPr>
            <a:xfrm>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2" name="Google Shape;1612;p31"/>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3" name="Google Shape;1613;p31"/>
            <p:cNvSpPr/>
            <p:nvPr/>
          </p:nvSpPr>
          <p:spPr>
            <a:xfrm>
              <a:off x="488008" y="42241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4" name="Google Shape;1614;p31"/>
            <p:cNvSpPr/>
            <p:nvPr/>
          </p:nvSpPr>
          <p:spPr>
            <a:xfrm>
              <a:off x="504410" y="42195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5" name="Google Shape;1615;p31"/>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6" name="Google Shape;1616;p31"/>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7" name="Google Shape;1617;p31"/>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18" name="Google Shape;1618;p31"/>
          <p:cNvGrpSpPr/>
          <p:nvPr/>
        </p:nvGrpSpPr>
        <p:grpSpPr>
          <a:xfrm rot="-500985" flipH="1">
            <a:off x="256003" y="354238"/>
            <a:ext cx="1463047" cy="731535"/>
            <a:chOff x="6697867" y="-312822"/>
            <a:chExt cx="786877" cy="390023"/>
          </a:xfrm>
        </p:grpSpPr>
        <p:sp>
          <p:nvSpPr>
            <p:cNvPr id="1619" name="Google Shape;1619;p31"/>
            <p:cNvSpPr/>
            <p:nvPr/>
          </p:nvSpPr>
          <p:spPr>
            <a:xfrm>
              <a:off x="6835110" y="-192459"/>
              <a:ext cx="162228" cy="148026"/>
            </a:xfrm>
            <a:custGeom>
              <a:avLst/>
              <a:gdLst/>
              <a:ahLst/>
              <a:cxnLst/>
              <a:rect l="l" t="t" r="r" b="b"/>
              <a:pathLst>
                <a:path w="2013" h="1846" extrusionOk="0">
                  <a:moveTo>
                    <a:pt x="322" y="119"/>
                  </a:moveTo>
                  <a:lnTo>
                    <a:pt x="322" y="119"/>
                  </a:lnTo>
                  <a:cubicBezTo>
                    <a:pt x="810" y="238"/>
                    <a:pt x="1798" y="560"/>
                    <a:pt x="1917" y="655"/>
                  </a:cubicBezTo>
                  <a:cubicBezTo>
                    <a:pt x="1870" y="715"/>
                    <a:pt x="1667" y="798"/>
                    <a:pt x="1512" y="834"/>
                  </a:cubicBezTo>
                  <a:cubicBezTo>
                    <a:pt x="1215" y="655"/>
                    <a:pt x="655" y="310"/>
                    <a:pt x="322" y="119"/>
                  </a:cubicBezTo>
                  <a:close/>
                  <a:moveTo>
                    <a:pt x="155" y="214"/>
                  </a:moveTo>
                  <a:cubicBezTo>
                    <a:pt x="298" y="357"/>
                    <a:pt x="584" y="619"/>
                    <a:pt x="1155" y="1119"/>
                  </a:cubicBezTo>
                  <a:cubicBezTo>
                    <a:pt x="1096" y="1381"/>
                    <a:pt x="1000" y="1679"/>
                    <a:pt x="953" y="1750"/>
                  </a:cubicBezTo>
                  <a:cubicBezTo>
                    <a:pt x="834" y="1607"/>
                    <a:pt x="322" y="619"/>
                    <a:pt x="155" y="214"/>
                  </a:cubicBezTo>
                  <a:close/>
                  <a:moveTo>
                    <a:pt x="84" y="0"/>
                  </a:moveTo>
                  <a:cubicBezTo>
                    <a:pt x="72" y="0"/>
                    <a:pt x="60" y="0"/>
                    <a:pt x="48" y="12"/>
                  </a:cubicBezTo>
                  <a:lnTo>
                    <a:pt x="36" y="12"/>
                  </a:lnTo>
                  <a:cubicBezTo>
                    <a:pt x="36" y="12"/>
                    <a:pt x="36" y="24"/>
                    <a:pt x="36" y="24"/>
                  </a:cubicBezTo>
                  <a:cubicBezTo>
                    <a:pt x="12" y="48"/>
                    <a:pt x="0" y="72"/>
                    <a:pt x="107" y="310"/>
                  </a:cubicBezTo>
                  <a:cubicBezTo>
                    <a:pt x="215" y="560"/>
                    <a:pt x="834" y="1846"/>
                    <a:pt x="953" y="1846"/>
                  </a:cubicBezTo>
                  <a:cubicBezTo>
                    <a:pt x="989" y="1846"/>
                    <a:pt x="1084" y="1846"/>
                    <a:pt x="1239" y="1107"/>
                  </a:cubicBezTo>
                  <a:cubicBezTo>
                    <a:pt x="1239" y="1096"/>
                    <a:pt x="1239" y="1084"/>
                    <a:pt x="1227" y="1072"/>
                  </a:cubicBezTo>
                  <a:cubicBezTo>
                    <a:pt x="917" y="798"/>
                    <a:pt x="453" y="381"/>
                    <a:pt x="227" y="167"/>
                  </a:cubicBezTo>
                  <a:lnTo>
                    <a:pt x="227" y="167"/>
                  </a:lnTo>
                  <a:cubicBezTo>
                    <a:pt x="512" y="322"/>
                    <a:pt x="1096" y="679"/>
                    <a:pt x="1489" y="917"/>
                  </a:cubicBezTo>
                  <a:cubicBezTo>
                    <a:pt x="1501" y="929"/>
                    <a:pt x="1512" y="929"/>
                    <a:pt x="1524" y="929"/>
                  </a:cubicBezTo>
                  <a:cubicBezTo>
                    <a:pt x="1596" y="905"/>
                    <a:pt x="1953" y="798"/>
                    <a:pt x="2001" y="667"/>
                  </a:cubicBezTo>
                  <a:cubicBezTo>
                    <a:pt x="2001" y="667"/>
                    <a:pt x="2012" y="643"/>
                    <a:pt x="1989" y="619"/>
                  </a:cubicBezTo>
                  <a:cubicBezTo>
                    <a:pt x="1893" y="464"/>
                    <a:pt x="298" y="0"/>
                    <a:pt x="84"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0" name="Google Shape;1620;p31"/>
            <p:cNvSpPr/>
            <p:nvPr/>
          </p:nvSpPr>
          <p:spPr>
            <a:xfrm>
              <a:off x="6923355" y="-123737"/>
              <a:ext cx="36588" cy="59259"/>
            </a:xfrm>
            <a:custGeom>
              <a:avLst/>
              <a:gdLst/>
              <a:ahLst/>
              <a:cxnLst/>
              <a:rect l="l" t="t" r="r" b="b"/>
              <a:pathLst>
                <a:path w="454" h="739" extrusionOk="0">
                  <a:moveTo>
                    <a:pt x="417" y="0"/>
                  </a:moveTo>
                  <a:cubicBezTo>
                    <a:pt x="394" y="0"/>
                    <a:pt x="370" y="12"/>
                    <a:pt x="370" y="36"/>
                  </a:cubicBezTo>
                  <a:cubicBezTo>
                    <a:pt x="346" y="298"/>
                    <a:pt x="310" y="596"/>
                    <a:pt x="286" y="655"/>
                  </a:cubicBezTo>
                  <a:cubicBezTo>
                    <a:pt x="251" y="631"/>
                    <a:pt x="155" y="548"/>
                    <a:pt x="84" y="453"/>
                  </a:cubicBezTo>
                  <a:cubicBezTo>
                    <a:pt x="70" y="446"/>
                    <a:pt x="57" y="439"/>
                    <a:pt x="45" y="439"/>
                  </a:cubicBezTo>
                  <a:cubicBezTo>
                    <a:pt x="37" y="439"/>
                    <a:pt x="30" y="443"/>
                    <a:pt x="25" y="453"/>
                  </a:cubicBezTo>
                  <a:cubicBezTo>
                    <a:pt x="1" y="465"/>
                    <a:pt x="1" y="489"/>
                    <a:pt x="13" y="512"/>
                  </a:cubicBezTo>
                  <a:cubicBezTo>
                    <a:pt x="72" y="572"/>
                    <a:pt x="203" y="727"/>
                    <a:pt x="286" y="739"/>
                  </a:cubicBezTo>
                  <a:cubicBezTo>
                    <a:pt x="310" y="739"/>
                    <a:pt x="322" y="727"/>
                    <a:pt x="334" y="715"/>
                  </a:cubicBezTo>
                  <a:cubicBezTo>
                    <a:pt x="394" y="679"/>
                    <a:pt x="429" y="322"/>
                    <a:pt x="453" y="48"/>
                  </a:cubicBezTo>
                  <a:cubicBezTo>
                    <a:pt x="453" y="24"/>
                    <a:pt x="441" y="0"/>
                    <a:pt x="417"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1" name="Google Shape;1621;p31"/>
            <p:cNvSpPr/>
            <p:nvPr/>
          </p:nvSpPr>
          <p:spPr>
            <a:xfrm>
              <a:off x="7073734" y="-309534"/>
              <a:ext cx="264013" cy="149630"/>
            </a:xfrm>
            <a:custGeom>
              <a:avLst/>
              <a:gdLst/>
              <a:ahLst/>
              <a:cxnLst/>
              <a:rect l="l" t="t" r="r" b="b"/>
              <a:pathLst>
                <a:path w="3276" h="1866" extrusionOk="0">
                  <a:moveTo>
                    <a:pt x="1994" y="0"/>
                  </a:moveTo>
                  <a:cubicBezTo>
                    <a:pt x="1841" y="0"/>
                    <a:pt x="1704" y="87"/>
                    <a:pt x="1612" y="201"/>
                  </a:cubicBezTo>
                  <a:lnTo>
                    <a:pt x="1612" y="201"/>
                  </a:lnTo>
                  <a:cubicBezTo>
                    <a:pt x="1549" y="149"/>
                    <a:pt x="1467" y="103"/>
                    <a:pt x="1361" y="67"/>
                  </a:cubicBezTo>
                  <a:cubicBezTo>
                    <a:pt x="1274" y="37"/>
                    <a:pt x="1201" y="24"/>
                    <a:pt x="1140" y="24"/>
                  </a:cubicBezTo>
                  <a:cubicBezTo>
                    <a:pt x="764" y="24"/>
                    <a:pt x="826" y="508"/>
                    <a:pt x="826" y="508"/>
                  </a:cubicBezTo>
                  <a:cubicBezTo>
                    <a:pt x="786" y="484"/>
                    <a:pt x="744" y="473"/>
                    <a:pt x="701" y="473"/>
                  </a:cubicBezTo>
                  <a:cubicBezTo>
                    <a:pt x="378" y="473"/>
                    <a:pt x="0" y="1085"/>
                    <a:pt x="421" y="1401"/>
                  </a:cubicBezTo>
                  <a:cubicBezTo>
                    <a:pt x="555" y="1502"/>
                    <a:pt x="684" y="1546"/>
                    <a:pt x="794" y="1552"/>
                  </a:cubicBezTo>
                  <a:lnTo>
                    <a:pt x="794" y="1552"/>
                  </a:lnTo>
                  <a:cubicBezTo>
                    <a:pt x="830" y="1717"/>
                    <a:pt x="946" y="1861"/>
                    <a:pt x="1195" y="1865"/>
                  </a:cubicBezTo>
                  <a:cubicBezTo>
                    <a:pt x="1208" y="1865"/>
                    <a:pt x="1221" y="1865"/>
                    <a:pt x="1234" y="1865"/>
                  </a:cubicBezTo>
                  <a:cubicBezTo>
                    <a:pt x="1564" y="1865"/>
                    <a:pt x="1788" y="1790"/>
                    <a:pt x="1916" y="1677"/>
                  </a:cubicBezTo>
                  <a:lnTo>
                    <a:pt x="1916" y="1677"/>
                  </a:lnTo>
                  <a:cubicBezTo>
                    <a:pt x="1942" y="1713"/>
                    <a:pt x="1975" y="1749"/>
                    <a:pt x="2016" y="1782"/>
                  </a:cubicBezTo>
                  <a:cubicBezTo>
                    <a:pt x="2072" y="1825"/>
                    <a:pt x="2139" y="1844"/>
                    <a:pt x="2212" y="1844"/>
                  </a:cubicBezTo>
                  <a:cubicBezTo>
                    <a:pt x="2642" y="1844"/>
                    <a:pt x="3275" y="1180"/>
                    <a:pt x="2909" y="793"/>
                  </a:cubicBezTo>
                  <a:cubicBezTo>
                    <a:pt x="2808" y="686"/>
                    <a:pt x="2700" y="646"/>
                    <a:pt x="2599" y="646"/>
                  </a:cubicBezTo>
                  <a:cubicBezTo>
                    <a:pt x="2587" y="646"/>
                    <a:pt x="2575" y="647"/>
                    <a:pt x="2564" y="648"/>
                  </a:cubicBezTo>
                  <a:lnTo>
                    <a:pt x="2564" y="648"/>
                  </a:lnTo>
                  <a:cubicBezTo>
                    <a:pt x="2571" y="455"/>
                    <a:pt x="2478" y="232"/>
                    <a:pt x="2242" y="79"/>
                  </a:cubicBezTo>
                  <a:cubicBezTo>
                    <a:pt x="2157" y="24"/>
                    <a:pt x="2073" y="0"/>
                    <a:pt x="19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2" name="Google Shape;1622;p31"/>
            <p:cNvSpPr/>
            <p:nvPr/>
          </p:nvSpPr>
          <p:spPr>
            <a:xfrm>
              <a:off x="7084533" y="-312822"/>
              <a:ext cx="238063" cy="155724"/>
            </a:xfrm>
            <a:custGeom>
              <a:avLst/>
              <a:gdLst/>
              <a:ahLst/>
              <a:cxnLst/>
              <a:rect l="l" t="t" r="r" b="b"/>
              <a:pathLst>
                <a:path w="2954" h="1942" extrusionOk="0">
                  <a:moveTo>
                    <a:pt x="1489" y="299"/>
                  </a:moveTo>
                  <a:cubicBezTo>
                    <a:pt x="1608" y="418"/>
                    <a:pt x="1620" y="549"/>
                    <a:pt x="1596" y="632"/>
                  </a:cubicBezTo>
                  <a:cubicBezTo>
                    <a:pt x="1574" y="683"/>
                    <a:pt x="1543" y="707"/>
                    <a:pt x="1509" y="707"/>
                  </a:cubicBezTo>
                  <a:cubicBezTo>
                    <a:pt x="1487" y="707"/>
                    <a:pt x="1465" y="698"/>
                    <a:pt x="1442" y="680"/>
                  </a:cubicBezTo>
                  <a:cubicBezTo>
                    <a:pt x="1358" y="608"/>
                    <a:pt x="1382" y="441"/>
                    <a:pt x="1489" y="299"/>
                  </a:cubicBezTo>
                  <a:close/>
                  <a:moveTo>
                    <a:pt x="2382" y="739"/>
                  </a:moveTo>
                  <a:lnTo>
                    <a:pt x="2382" y="739"/>
                  </a:lnTo>
                  <a:cubicBezTo>
                    <a:pt x="2358" y="894"/>
                    <a:pt x="2263" y="1013"/>
                    <a:pt x="2132" y="1025"/>
                  </a:cubicBezTo>
                  <a:cubicBezTo>
                    <a:pt x="2132" y="1037"/>
                    <a:pt x="2120" y="1037"/>
                    <a:pt x="2108" y="1037"/>
                  </a:cubicBezTo>
                  <a:cubicBezTo>
                    <a:pt x="2073" y="1037"/>
                    <a:pt x="2073" y="1025"/>
                    <a:pt x="2073" y="1013"/>
                  </a:cubicBezTo>
                  <a:cubicBezTo>
                    <a:pt x="2073" y="942"/>
                    <a:pt x="2204" y="775"/>
                    <a:pt x="2382" y="739"/>
                  </a:cubicBezTo>
                  <a:close/>
                  <a:moveTo>
                    <a:pt x="834" y="1132"/>
                  </a:moveTo>
                  <a:cubicBezTo>
                    <a:pt x="858" y="1132"/>
                    <a:pt x="870" y="1156"/>
                    <a:pt x="894" y="1180"/>
                  </a:cubicBezTo>
                  <a:cubicBezTo>
                    <a:pt x="953" y="1263"/>
                    <a:pt x="965" y="1346"/>
                    <a:pt x="930" y="1418"/>
                  </a:cubicBezTo>
                  <a:cubicBezTo>
                    <a:pt x="894" y="1501"/>
                    <a:pt x="799" y="1549"/>
                    <a:pt x="692" y="1549"/>
                  </a:cubicBezTo>
                  <a:cubicBezTo>
                    <a:pt x="668" y="1406"/>
                    <a:pt x="715" y="1251"/>
                    <a:pt x="763" y="1180"/>
                  </a:cubicBezTo>
                  <a:cubicBezTo>
                    <a:pt x="787" y="1156"/>
                    <a:pt x="811" y="1132"/>
                    <a:pt x="834" y="1132"/>
                  </a:cubicBezTo>
                  <a:close/>
                  <a:moveTo>
                    <a:pt x="1811" y="1263"/>
                  </a:moveTo>
                  <a:cubicBezTo>
                    <a:pt x="1823" y="1263"/>
                    <a:pt x="1835" y="1287"/>
                    <a:pt x="1846" y="1323"/>
                  </a:cubicBezTo>
                  <a:cubicBezTo>
                    <a:pt x="1882" y="1442"/>
                    <a:pt x="1858" y="1561"/>
                    <a:pt x="1787" y="1644"/>
                  </a:cubicBezTo>
                  <a:cubicBezTo>
                    <a:pt x="1715" y="1525"/>
                    <a:pt x="1727" y="1394"/>
                    <a:pt x="1763" y="1311"/>
                  </a:cubicBezTo>
                  <a:cubicBezTo>
                    <a:pt x="1787" y="1275"/>
                    <a:pt x="1799" y="1263"/>
                    <a:pt x="1811" y="1263"/>
                  </a:cubicBezTo>
                  <a:close/>
                  <a:moveTo>
                    <a:pt x="1857" y="85"/>
                  </a:moveTo>
                  <a:cubicBezTo>
                    <a:pt x="1935" y="85"/>
                    <a:pt x="2013" y="108"/>
                    <a:pt x="2085" y="156"/>
                  </a:cubicBezTo>
                  <a:cubicBezTo>
                    <a:pt x="2275" y="263"/>
                    <a:pt x="2382" y="453"/>
                    <a:pt x="2394" y="644"/>
                  </a:cubicBezTo>
                  <a:cubicBezTo>
                    <a:pt x="2168" y="680"/>
                    <a:pt x="1989" y="882"/>
                    <a:pt x="1989" y="1013"/>
                  </a:cubicBezTo>
                  <a:cubicBezTo>
                    <a:pt x="1989" y="1061"/>
                    <a:pt x="2025" y="1108"/>
                    <a:pt x="2108" y="1108"/>
                  </a:cubicBezTo>
                  <a:lnTo>
                    <a:pt x="2144" y="1108"/>
                  </a:lnTo>
                  <a:cubicBezTo>
                    <a:pt x="2323" y="1084"/>
                    <a:pt x="2454" y="930"/>
                    <a:pt x="2466" y="715"/>
                  </a:cubicBezTo>
                  <a:cubicBezTo>
                    <a:pt x="2573" y="727"/>
                    <a:pt x="2656" y="775"/>
                    <a:pt x="2739" y="858"/>
                  </a:cubicBezTo>
                  <a:cubicBezTo>
                    <a:pt x="2882" y="1001"/>
                    <a:pt x="2847" y="1180"/>
                    <a:pt x="2799" y="1299"/>
                  </a:cubicBezTo>
                  <a:cubicBezTo>
                    <a:pt x="2668" y="1584"/>
                    <a:pt x="2335" y="1835"/>
                    <a:pt x="2085" y="1835"/>
                  </a:cubicBezTo>
                  <a:cubicBezTo>
                    <a:pt x="2013" y="1835"/>
                    <a:pt x="1954" y="1823"/>
                    <a:pt x="1906" y="1787"/>
                  </a:cubicBezTo>
                  <a:cubicBezTo>
                    <a:pt x="1882" y="1763"/>
                    <a:pt x="1858" y="1739"/>
                    <a:pt x="1835" y="1715"/>
                  </a:cubicBezTo>
                  <a:cubicBezTo>
                    <a:pt x="1942" y="1596"/>
                    <a:pt x="1977" y="1454"/>
                    <a:pt x="1930" y="1299"/>
                  </a:cubicBezTo>
                  <a:cubicBezTo>
                    <a:pt x="1894" y="1192"/>
                    <a:pt x="1846" y="1180"/>
                    <a:pt x="1811" y="1180"/>
                  </a:cubicBezTo>
                  <a:cubicBezTo>
                    <a:pt x="1763" y="1180"/>
                    <a:pt x="1715" y="1215"/>
                    <a:pt x="1692" y="1275"/>
                  </a:cubicBezTo>
                  <a:cubicBezTo>
                    <a:pt x="1632" y="1382"/>
                    <a:pt x="1620" y="1549"/>
                    <a:pt x="1727" y="1704"/>
                  </a:cubicBezTo>
                  <a:cubicBezTo>
                    <a:pt x="1620" y="1775"/>
                    <a:pt x="1442" y="1858"/>
                    <a:pt x="1096" y="1858"/>
                  </a:cubicBezTo>
                  <a:lnTo>
                    <a:pt x="1061" y="1858"/>
                  </a:lnTo>
                  <a:cubicBezTo>
                    <a:pt x="846" y="1858"/>
                    <a:pt x="751" y="1739"/>
                    <a:pt x="715" y="1632"/>
                  </a:cubicBezTo>
                  <a:cubicBezTo>
                    <a:pt x="846" y="1632"/>
                    <a:pt x="953" y="1561"/>
                    <a:pt x="1013" y="1454"/>
                  </a:cubicBezTo>
                  <a:cubicBezTo>
                    <a:pt x="1061" y="1346"/>
                    <a:pt x="1037" y="1227"/>
                    <a:pt x="953" y="1120"/>
                  </a:cubicBezTo>
                  <a:cubicBezTo>
                    <a:pt x="918" y="1061"/>
                    <a:pt x="870" y="1049"/>
                    <a:pt x="834" y="1049"/>
                  </a:cubicBezTo>
                  <a:cubicBezTo>
                    <a:pt x="787" y="1049"/>
                    <a:pt x="739" y="1073"/>
                    <a:pt x="703" y="1120"/>
                  </a:cubicBezTo>
                  <a:cubicBezTo>
                    <a:pt x="632" y="1215"/>
                    <a:pt x="596" y="1382"/>
                    <a:pt x="608" y="1537"/>
                  </a:cubicBezTo>
                  <a:cubicBezTo>
                    <a:pt x="513" y="1513"/>
                    <a:pt x="418" y="1477"/>
                    <a:pt x="311" y="1394"/>
                  </a:cubicBezTo>
                  <a:cubicBezTo>
                    <a:pt x="156" y="1287"/>
                    <a:pt x="108" y="1108"/>
                    <a:pt x="168" y="906"/>
                  </a:cubicBezTo>
                  <a:cubicBezTo>
                    <a:pt x="239" y="715"/>
                    <a:pt x="418" y="549"/>
                    <a:pt x="572" y="549"/>
                  </a:cubicBezTo>
                  <a:cubicBezTo>
                    <a:pt x="608" y="549"/>
                    <a:pt x="644" y="561"/>
                    <a:pt x="668" y="572"/>
                  </a:cubicBezTo>
                  <a:cubicBezTo>
                    <a:pt x="674" y="578"/>
                    <a:pt x="683" y="581"/>
                    <a:pt x="692" y="581"/>
                  </a:cubicBezTo>
                  <a:cubicBezTo>
                    <a:pt x="700" y="581"/>
                    <a:pt x="709" y="578"/>
                    <a:pt x="715" y="572"/>
                  </a:cubicBezTo>
                  <a:cubicBezTo>
                    <a:pt x="727" y="561"/>
                    <a:pt x="739" y="549"/>
                    <a:pt x="739" y="537"/>
                  </a:cubicBezTo>
                  <a:cubicBezTo>
                    <a:pt x="739" y="537"/>
                    <a:pt x="703" y="299"/>
                    <a:pt x="811" y="180"/>
                  </a:cubicBezTo>
                  <a:cubicBezTo>
                    <a:pt x="858" y="125"/>
                    <a:pt x="925" y="98"/>
                    <a:pt x="1010" y="98"/>
                  </a:cubicBezTo>
                  <a:cubicBezTo>
                    <a:pt x="1073" y="98"/>
                    <a:pt x="1146" y="113"/>
                    <a:pt x="1227" y="144"/>
                  </a:cubicBezTo>
                  <a:cubicBezTo>
                    <a:pt x="1299" y="168"/>
                    <a:pt x="1370" y="203"/>
                    <a:pt x="1418" y="239"/>
                  </a:cubicBezTo>
                  <a:cubicBezTo>
                    <a:pt x="1299" y="406"/>
                    <a:pt x="1263" y="620"/>
                    <a:pt x="1394" y="739"/>
                  </a:cubicBezTo>
                  <a:cubicBezTo>
                    <a:pt x="1433" y="769"/>
                    <a:pt x="1475" y="784"/>
                    <a:pt x="1515" y="784"/>
                  </a:cubicBezTo>
                  <a:cubicBezTo>
                    <a:pt x="1585" y="784"/>
                    <a:pt x="1649" y="739"/>
                    <a:pt x="1680" y="656"/>
                  </a:cubicBezTo>
                  <a:cubicBezTo>
                    <a:pt x="1715" y="537"/>
                    <a:pt x="1692" y="370"/>
                    <a:pt x="1537" y="227"/>
                  </a:cubicBezTo>
                  <a:cubicBezTo>
                    <a:pt x="1629" y="135"/>
                    <a:pt x="1743" y="85"/>
                    <a:pt x="1857" y="85"/>
                  </a:cubicBezTo>
                  <a:close/>
                  <a:moveTo>
                    <a:pt x="1858" y="1"/>
                  </a:moveTo>
                  <a:cubicBezTo>
                    <a:pt x="1715" y="1"/>
                    <a:pt x="1573" y="61"/>
                    <a:pt x="1465" y="180"/>
                  </a:cubicBezTo>
                  <a:cubicBezTo>
                    <a:pt x="1406" y="132"/>
                    <a:pt x="1334" y="96"/>
                    <a:pt x="1239" y="61"/>
                  </a:cubicBezTo>
                  <a:cubicBezTo>
                    <a:pt x="1154" y="34"/>
                    <a:pt x="1078" y="20"/>
                    <a:pt x="1010" y="20"/>
                  </a:cubicBezTo>
                  <a:cubicBezTo>
                    <a:pt x="896" y="20"/>
                    <a:pt x="806" y="58"/>
                    <a:pt x="739" y="132"/>
                  </a:cubicBezTo>
                  <a:cubicBezTo>
                    <a:pt x="656" y="239"/>
                    <a:pt x="644" y="394"/>
                    <a:pt x="644" y="477"/>
                  </a:cubicBezTo>
                  <a:cubicBezTo>
                    <a:pt x="620" y="477"/>
                    <a:pt x="584" y="465"/>
                    <a:pt x="561" y="465"/>
                  </a:cubicBezTo>
                  <a:cubicBezTo>
                    <a:pt x="370" y="465"/>
                    <a:pt x="168" y="656"/>
                    <a:pt x="84" y="894"/>
                  </a:cubicBezTo>
                  <a:cubicBezTo>
                    <a:pt x="1" y="1120"/>
                    <a:pt x="72" y="1334"/>
                    <a:pt x="263" y="1477"/>
                  </a:cubicBezTo>
                  <a:cubicBezTo>
                    <a:pt x="382" y="1561"/>
                    <a:pt x="501" y="1620"/>
                    <a:pt x="620" y="1632"/>
                  </a:cubicBezTo>
                  <a:cubicBezTo>
                    <a:pt x="680" y="1835"/>
                    <a:pt x="834" y="1942"/>
                    <a:pt x="1049" y="1942"/>
                  </a:cubicBezTo>
                  <a:lnTo>
                    <a:pt x="1096" y="1942"/>
                  </a:lnTo>
                  <a:cubicBezTo>
                    <a:pt x="1394" y="1942"/>
                    <a:pt x="1620" y="1882"/>
                    <a:pt x="1775" y="1775"/>
                  </a:cubicBezTo>
                  <a:cubicBezTo>
                    <a:pt x="1799" y="1799"/>
                    <a:pt x="1823" y="1823"/>
                    <a:pt x="1858" y="1846"/>
                  </a:cubicBezTo>
                  <a:cubicBezTo>
                    <a:pt x="1918" y="1906"/>
                    <a:pt x="1989" y="1930"/>
                    <a:pt x="2085" y="1930"/>
                  </a:cubicBezTo>
                  <a:cubicBezTo>
                    <a:pt x="2370" y="1930"/>
                    <a:pt x="2739" y="1656"/>
                    <a:pt x="2870" y="1346"/>
                  </a:cubicBezTo>
                  <a:cubicBezTo>
                    <a:pt x="2954" y="1132"/>
                    <a:pt x="2930" y="942"/>
                    <a:pt x="2799" y="799"/>
                  </a:cubicBezTo>
                  <a:cubicBezTo>
                    <a:pt x="2704" y="703"/>
                    <a:pt x="2597" y="644"/>
                    <a:pt x="2466" y="644"/>
                  </a:cubicBezTo>
                  <a:cubicBezTo>
                    <a:pt x="2454" y="418"/>
                    <a:pt x="2335" y="215"/>
                    <a:pt x="2120" y="84"/>
                  </a:cubicBezTo>
                  <a:cubicBezTo>
                    <a:pt x="2037" y="25"/>
                    <a:pt x="1942" y="1"/>
                    <a:pt x="1858"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3" name="Google Shape;1623;p31"/>
            <p:cNvSpPr/>
            <p:nvPr/>
          </p:nvSpPr>
          <p:spPr>
            <a:xfrm>
              <a:off x="6697867" y="-79794"/>
              <a:ext cx="67293" cy="67839"/>
            </a:xfrm>
            <a:custGeom>
              <a:avLst/>
              <a:gdLst/>
              <a:ahLst/>
              <a:cxnLst/>
              <a:rect l="l" t="t" r="r" b="b"/>
              <a:pathLst>
                <a:path w="835" h="846" extrusionOk="0">
                  <a:moveTo>
                    <a:pt x="441" y="131"/>
                  </a:moveTo>
                  <a:cubicBezTo>
                    <a:pt x="453" y="167"/>
                    <a:pt x="465" y="202"/>
                    <a:pt x="477" y="226"/>
                  </a:cubicBezTo>
                  <a:cubicBezTo>
                    <a:pt x="489" y="310"/>
                    <a:pt x="501" y="333"/>
                    <a:pt x="513" y="345"/>
                  </a:cubicBezTo>
                  <a:cubicBezTo>
                    <a:pt x="513" y="357"/>
                    <a:pt x="537" y="369"/>
                    <a:pt x="620" y="393"/>
                  </a:cubicBezTo>
                  <a:cubicBezTo>
                    <a:pt x="644" y="405"/>
                    <a:pt x="679" y="417"/>
                    <a:pt x="703" y="429"/>
                  </a:cubicBezTo>
                  <a:cubicBezTo>
                    <a:pt x="656" y="453"/>
                    <a:pt x="596" y="476"/>
                    <a:pt x="537" y="500"/>
                  </a:cubicBezTo>
                  <a:cubicBezTo>
                    <a:pt x="525" y="500"/>
                    <a:pt x="513" y="512"/>
                    <a:pt x="513" y="524"/>
                  </a:cubicBezTo>
                  <a:cubicBezTo>
                    <a:pt x="477" y="595"/>
                    <a:pt x="441" y="667"/>
                    <a:pt x="417" y="714"/>
                  </a:cubicBezTo>
                  <a:cubicBezTo>
                    <a:pt x="394" y="667"/>
                    <a:pt x="370" y="583"/>
                    <a:pt x="358" y="512"/>
                  </a:cubicBezTo>
                  <a:cubicBezTo>
                    <a:pt x="358" y="488"/>
                    <a:pt x="334" y="476"/>
                    <a:pt x="322" y="476"/>
                  </a:cubicBezTo>
                  <a:cubicBezTo>
                    <a:pt x="251" y="464"/>
                    <a:pt x="167" y="453"/>
                    <a:pt x="120" y="441"/>
                  </a:cubicBezTo>
                  <a:cubicBezTo>
                    <a:pt x="179" y="405"/>
                    <a:pt x="263" y="369"/>
                    <a:pt x="346" y="333"/>
                  </a:cubicBezTo>
                  <a:cubicBezTo>
                    <a:pt x="358" y="333"/>
                    <a:pt x="370" y="322"/>
                    <a:pt x="370" y="310"/>
                  </a:cubicBezTo>
                  <a:cubicBezTo>
                    <a:pt x="394" y="250"/>
                    <a:pt x="417" y="179"/>
                    <a:pt x="441" y="131"/>
                  </a:cubicBezTo>
                  <a:close/>
                  <a:moveTo>
                    <a:pt x="453" y="0"/>
                  </a:moveTo>
                  <a:cubicBezTo>
                    <a:pt x="429" y="0"/>
                    <a:pt x="394" y="0"/>
                    <a:pt x="298" y="262"/>
                  </a:cubicBezTo>
                  <a:cubicBezTo>
                    <a:pt x="25" y="381"/>
                    <a:pt x="13" y="417"/>
                    <a:pt x="1" y="429"/>
                  </a:cubicBezTo>
                  <a:cubicBezTo>
                    <a:pt x="1" y="441"/>
                    <a:pt x="1" y="464"/>
                    <a:pt x="13" y="476"/>
                  </a:cubicBezTo>
                  <a:cubicBezTo>
                    <a:pt x="25" y="488"/>
                    <a:pt x="36" y="512"/>
                    <a:pt x="286" y="560"/>
                  </a:cubicBezTo>
                  <a:cubicBezTo>
                    <a:pt x="358" y="845"/>
                    <a:pt x="382" y="845"/>
                    <a:pt x="406" y="845"/>
                  </a:cubicBezTo>
                  <a:cubicBezTo>
                    <a:pt x="406" y="845"/>
                    <a:pt x="406" y="845"/>
                    <a:pt x="417" y="834"/>
                  </a:cubicBezTo>
                  <a:cubicBezTo>
                    <a:pt x="441" y="834"/>
                    <a:pt x="465" y="834"/>
                    <a:pt x="584" y="572"/>
                  </a:cubicBezTo>
                  <a:cubicBezTo>
                    <a:pt x="656" y="548"/>
                    <a:pt x="787" y="500"/>
                    <a:pt x="822" y="464"/>
                  </a:cubicBezTo>
                  <a:cubicBezTo>
                    <a:pt x="822" y="464"/>
                    <a:pt x="834" y="441"/>
                    <a:pt x="834" y="429"/>
                  </a:cubicBezTo>
                  <a:cubicBezTo>
                    <a:pt x="822" y="393"/>
                    <a:pt x="787" y="369"/>
                    <a:pt x="644" y="322"/>
                  </a:cubicBezTo>
                  <a:cubicBezTo>
                    <a:pt x="620" y="310"/>
                    <a:pt x="584" y="298"/>
                    <a:pt x="572" y="298"/>
                  </a:cubicBezTo>
                  <a:cubicBezTo>
                    <a:pt x="572" y="274"/>
                    <a:pt x="560" y="238"/>
                    <a:pt x="548" y="214"/>
                  </a:cubicBezTo>
                  <a:cubicBezTo>
                    <a:pt x="525" y="95"/>
                    <a:pt x="513" y="48"/>
                    <a:pt x="489" y="24"/>
                  </a:cubicBezTo>
                  <a:cubicBezTo>
                    <a:pt x="489"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4" name="Google Shape;1624;p31"/>
            <p:cNvSpPr/>
            <p:nvPr/>
          </p:nvSpPr>
          <p:spPr>
            <a:xfrm>
              <a:off x="7388324" y="27485"/>
              <a:ext cx="49966" cy="49716"/>
            </a:xfrm>
            <a:custGeom>
              <a:avLst/>
              <a:gdLst/>
              <a:ahLst/>
              <a:cxnLst/>
              <a:rect l="l" t="t" r="r" b="b"/>
              <a:pathLst>
                <a:path w="620" h="620" extrusionOk="0">
                  <a:moveTo>
                    <a:pt x="310" y="95"/>
                  </a:moveTo>
                  <a:cubicBezTo>
                    <a:pt x="441" y="95"/>
                    <a:pt x="536" y="191"/>
                    <a:pt x="536" y="310"/>
                  </a:cubicBezTo>
                  <a:cubicBezTo>
                    <a:pt x="536" y="441"/>
                    <a:pt x="429" y="536"/>
                    <a:pt x="310" y="536"/>
                  </a:cubicBezTo>
                  <a:cubicBezTo>
                    <a:pt x="251" y="536"/>
                    <a:pt x="191" y="512"/>
                    <a:pt x="155" y="464"/>
                  </a:cubicBezTo>
                  <a:cubicBezTo>
                    <a:pt x="108" y="429"/>
                    <a:pt x="96" y="369"/>
                    <a:pt x="96" y="310"/>
                  </a:cubicBezTo>
                  <a:cubicBezTo>
                    <a:pt x="96" y="191"/>
                    <a:pt x="191" y="95"/>
                    <a:pt x="310" y="95"/>
                  </a:cubicBezTo>
                  <a:close/>
                  <a:moveTo>
                    <a:pt x="310" y="0"/>
                  </a:moveTo>
                  <a:cubicBezTo>
                    <a:pt x="144" y="0"/>
                    <a:pt x="1" y="143"/>
                    <a:pt x="1" y="310"/>
                  </a:cubicBezTo>
                  <a:cubicBezTo>
                    <a:pt x="1" y="393"/>
                    <a:pt x="36" y="464"/>
                    <a:pt x="96" y="524"/>
                  </a:cubicBezTo>
                  <a:cubicBezTo>
                    <a:pt x="155" y="583"/>
                    <a:pt x="227" y="619"/>
                    <a:pt x="310" y="619"/>
                  </a:cubicBezTo>
                  <a:cubicBezTo>
                    <a:pt x="477" y="619"/>
                    <a:pt x="620" y="488"/>
                    <a:pt x="620" y="310"/>
                  </a:cubicBezTo>
                  <a:cubicBezTo>
                    <a:pt x="620" y="143"/>
                    <a:pt x="477" y="0"/>
                    <a:pt x="310"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5" name="Google Shape;1625;p31"/>
            <p:cNvSpPr/>
            <p:nvPr/>
          </p:nvSpPr>
          <p:spPr>
            <a:xfrm>
              <a:off x="7004911" y="-110346"/>
              <a:ext cx="479833" cy="130866"/>
            </a:xfrm>
            <a:custGeom>
              <a:avLst/>
              <a:gdLst/>
              <a:ahLst/>
              <a:cxnLst/>
              <a:rect l="l" t="t" r="r" b="b"/>
              <a:pathLst>
                <a:path w="5954" h="1632" extrusionOk="0">
                  <a:moveTo>
                    <a:pt x="4918" y="0"/>
                  </a:moveTo>
                  <a:cubicBezTo>
                    <a:pt x="4894" y="0"/>
                    <a:pt x="4870" y="12"/>
                    <a:pt x="4870" y="36"/>
                  </a:cubicBezTo>
                  <a:cubicBezTo>
                    <a:pt x="4858" y="60"/>
                    <a:pt x="4882" y="83"/>
                    <a:pt x="4906" y="83"/>
                  </a:cubicBezTo>
                  <a:cubicBezTo>
                    <a:pt x="4954" y="95"/>
                    <a:pt x="5001" y="107"/>
                    <a:pt x="5061" y="119"/>
                  </a:cubicBezTo>
                  <a:lnTo>
                    <a:pt x="5073" y="119"/>
                  </a:lnTo>
                  <a:cubicBezTo>
                    <a:pt x="5085" y="119"/>
                    <a:pt x="5109" y="107"/>
                    <a:pt x="5109" y="95"/>
                  </a:cubicBezTo>
                  <a:cubicBezTo>
                    <a:pt x="5120" y="72"/>
                    <a:pt x="5109" y="48"/>
                    <a:pt x="5085" y="36"/>
                  </a:cubicBezTo>
                  <a:cubicBezTo>
                    <a:pt x="5025" y="24"/>
                    <a:pt x="4966" y="0"/>
                    <a:pt x="4918" y="0"/>
                  </a:cubicBezTo>
                  <a:close/>
                  <a:moveTo>
                    <a:pt x="4728" y="0"/>
                  </a:moveTo>
                  <a:cubicBezTo>
                    <a:pt x="4668" y="12"/>
                    <a:pt x="4620" y="24"/>
                    <a:pt x="4561" y="48"/>
                  </a:cubicBezTo>
                  <a:cubicBezTo>
                    <a:pt x="4537" y="60"/>
                    <a:pt x="4525" y="83"/>
                    <a:pt x="4537" y="107"/>
                  </a:cubicBezTo>
                  <a:cubicBezTo>
                    <a:pt x="4549" y="119"/>
                    <a:pt x="4561" y="131"/>
                    <a:pt x="4573" y="131"/>
                  </a:cubicBezTo>
                  <a:lnTo>
                    <a:pt x="4597" y="131"/>
                  </a:lnTo>
                  <a:cubicBezTo>
                    <a:pt x="4644" y="107"/>
                    <a:pt x="4692" y="95"/>
                    <a:pt x="4739" y="83"/>
                  </a:cubicBezTo>
                  <a:cubicBezTo>
                    <a:pt x="4763" y="83"/>
                    <a:pt x="4787" y="60"/>
                    <a:pt x="4775" y="36"/>
                  </a:cubicBezTo>
                  <a:cubicBezTo>
                    <a:pt x="4775" y="12"/>
                    <a:pt x="4751" y="0"/>
                    <a:pt x="4728" y="0"/>
                  </a:cubicBezTo>
                  <a:close/>
                  <a:moveTo>
                    <a:pt x="5232" y="103"/>
                  </a:moveTo>
                  <a:cubicBezTo>
                    <a:pt x="5216" y="103"/>
                    <a:pt x="5201" y="114"/>
                    <a:pt x="5192" y="131"/>
                  </a:cubicBezTo>
                  <a:cubicBezTo>
                    <a:pt x="5180" y="143"/>
                    <a:pt x="5192" y="167"/>
                    <a:pt x="5204" y="179"/>
                  </a:cubicBezTo>
                  <a:cubicBezTo>
                    <a:pt x="5251" y="202"/>
                    <a:pt x="5299" y="226"/>
                    <a:pt x="5359" y="262"/>
                  </a:cubicBezTo>
                  <a:lnTo>
                    <a:pt x="5370" y="262"/>
                  </a:lnTo>
                  <a:cubicBezTo>
                    <a:pt x="5394" y="262"/>
                    <a:pt x="5406" y="262"/>
                    <a:pt x="5406" y="250"/>
                  </a:cubicBezTo>
                  <a:cubicBezTo>
                    <a:pt x="5418" y="226"/>
                    <a:pt x="5418" y="202"/>
                    <a:pt x="5394" y="191"/>
                  </a:cubicBezTo>
                  <a:cubicBezTo>
                    <a:pt x="5347" y="155"/>
                    <a:pt x="5299" y="131"/>
                    <a:pt x="5251" y="107"/>
                  </a:cubicBezTo>
                  <a:cubicBezTo>
                    <a:pt x="5245" y="104"/>
                    <a:pt x="5239" y="103"/>
                    <a:pt x="5232" y="103"/>
                  </a:cubicBezTo>
                  <a:close/>
                  <a:moveTo>
                    <a:pt x="4430" y="135"/>
                  </a:moveTo>
                  <a:cubicBezTo>
                    <a:pt x="4420" y="135"/>
                    <a:pt x="4411" y="138"/>
                    <a:pt x="4406" y="143"/>
                  </a:cubicBezTo>
                  <a:cubicBezTo>
                    <a:pt x="4358" y="179"/>
                    <a:pt x="4323" y="214"/>
                    <a:pt x="4275" y="262"/>
                  </a:cubicBezTo>
                  <a:cubicBezTo>
                    <a:pt x="4251" y="274"/>
                    <a:pt x="4251" y="298"/>
                    <a:pt x="4275" y="322"/>
                  </a:cubicBezTo>
                  <a:cubicBezTo>
                    <a:pt x="4287" y="322"/>
                    <a:pt x="4287" y="333"/>
                    <a:pt x="4299" y="333"/>
                  </a:cubicBezTo>
                  <a:cubicBezTo>
                    <a:pt x="4311" y="333"/>
                    <a:pt x="4323" y="322"/>
                    <a:pt x="4335" y="322"/>
                  </a:cubicBezTo>
                  <a:cubicBezTo>
                    <a:pt x="4370" y="274"/>
                    <a:pt x="4418" y="238"/>
                    <a:pt x="4454" y="214"/>
                  </a:cubicBezTo>
                  <a:cubicBezTo>
                    <a:pt x="4477" y="191"/>
                    <a:pt x="4477" y="167"/>
                    <a:pt x="4466" y="155"/>
                  </a:cubicBezTo>
                  <a:cubicBezTo>
                    <a:pt x="4459" y="141"/>
                    <a:pt x="4443" y="135"/>
                    <a:pt x="4430" y="135"/>
                  </a:cubicBezTo>
                  <a:close/>
                  <a:moveTo>
                    <a:pt x="5513" y="278"/>
                  </a:moveTo>
                  <a:cubicBezTo>
                    <a:pt x="5500" y="278"/>
                    <a:pt x="5485" y="284"/>
                    <a:pt x="5478" y="298"/>
                  </a:cubicBezTo>
                  <a:cubicBezTo>
                    <a:pt x="5466" y="310"/>
                    <a:pt x="5466" y="345"/>
                    <a:pt x="5490" y="357"/>
                  </a:cubicBezTo>
                  <a:cubicBezTo>
                    <a:pt x="5537" y="381"/>
                    <a:pt x="5573" y="417"/>
                    <a:pt x="5620" y="453"/>
                  </a:cubicBezTo>
                  <a:cubicBezTo>
                    <a:pt x="5632" y="464"/>
                    <a:pt x="5644" y="464"/>
                    <a:pt x="5656" y="464"/>
                  </a:cubicBezTo>
                  <a:cubicBezTo>
                    <a:pt x="5668" y="464"/>
                    <a:pt x="5680" y="464"/>
                    <a:pt x="5680" y="453"/>
                  </a:cubicBezTo>
                  <a:cubicBezTo>
                    <a:pt x="5704" y="429"/>
                    <a:pt x="5692" y="405"/>
                    <a:pt x="5680" y="393"/>
                  </a:cubicBezTo>
                  <a:cubicBezTo>
                    <a:pt x="5632" y="357"/>
                    <a:pt x="5585" y="322"/>
                    <a:pt x="5537" y="286"/>
                  </a:cubicBezTo>
                  <a:cubicBezTo>
                    <a:pt x="5532" y="281"/>
                    <a:pt x="5523" y="278"/>
                    <a:pt x="5513" y="278"/>
                  </a:cubicBezTo>
                  <a:close/>
                  <a:moveTo>
                    <a:pt x="245" y="313"/>
                  </a:moveTo>
                  <a:cubicBezTo>
                    <a:pt x="233" y="313"/>
                    <a:pt x="221" y="316"/>
                    <a:pt x="215" y="322"/>
                  </a:cubicBezTo>
                  <a:cubicBezTo>
                    <a:pt x="215" y="322"/>
                    <a:pt x="156" y="381"/>
                    <a:pt x="96" y="464"/>
                  </a:cubicBezTo>
                  <a:cubicBezTo>
                    <a:pt x="84" y="488"/>
                    <a:pt x="96" y="512"/>
                    <a:pt x="108" y="524"/>
                  </a:cubicBezTo>
                  <a:lnTo>
                    <a:pt x="132" y="524"/>
                  </a:lnTo>
                  <a:cubicBezTo>
                    <a:pt x="144" y="524"/>
                    <a:pt x="167" y="524"/>
                    <a:pt x="167" y="512"/>
                  </a:cubicBezTo>
                  <a:cubicBezTo>
                    <a:pt x="215" y="429"/>
                    <a:pt x="275" y="381"/>
                    <a:pt x="275" y="381"/>
                  </a:cubicBezTo>
                  <a:cubicBezTo>
                    <a:pt x="286" y="369"/>
                    <a:pt x="286" y="345"/>
                    <a:pt x="275" y="322"/>
                  </a:cubicBezTo>
                  <a:cubicBezTo>
                    <a:pt x="269" y="316"/>
                    <a:pt x="257" y="313"/>
                    <a:pt x="245" y="313"/>
                  </a:cubicBezTo>
                  <a:close/>
                  <a:moveTo>
                    <a:pt x="2406" y="393"/>
                  </a:moveTo>
                  <a:cubicBezTo>
                    <a:pt x="2334" y="393"/>
                    <a:pt x="2263" y="417"/>
                    <a:pt x="2215" y="464"/>
                  </a:cubicBezTo>
                  <a:cubicBezTo>
                    <a:pt x="2203" y="488"/>
                    <a:pt x="2203" y="512"/>
                    <a:pt x="2215" y="524"/>
                  </a:cubicBezTo>
                  <a:cubicBezTo>
                    <a:pt x="2227" y="536"/>
                    <a:pt x="2239" y="536"/>
                    <a:pt x="2251" y="536"/>
                  </a:cubicBezTo>
                  <a:cubicBezTo>
                    <a:pt x="2251" y="536"/>
                    <a:pt x="2263" y="536"/>
                    <a:pt x="2275" y="524"/>
                  </a:cubicBezTo>
                  <a:cubicBezTo>
                    <a:pt x="2311" y="500"/>
                    <a:pt x="2346" y="476"/>
                    <a:pt x="2382" y="476"/>
                  </a:cubicBezTo>
                  <a:lnTo>
                    <a:pt x="2394" y="476"/>
                  </a:lnTo>
                  <a:cubicBezTo>
                    <a:pt x="2418" y="476"/>
                    <a:pt x="2442" y="464"/>
                    <a:pt x="2442" y="441"/>
                  </a:cubicBezTo>
                  <a:cubicBezTo>
                    <a:pt x="2442" y="417"/>
                    <a:pt x="2430" y="393"/>
                    <a:pt x="2406" y="393"/>
                  </a:cubicBezTo>
                  <a:close/>
                  <a:moveTo>
                    <a:pt x="4186" y="372"/>
                  </a:moveTo>
                  <a:cubicBezTo>
                    <a:pt x="4174" y="372"/>
                    <a:pt x="4162" y="375"/>
                    <a:pt x="4156" y="381"/>
                  </a:cubicBezTo>
                  <a:cubicBezTo>
                    <a:pt x="4120" y="429"/>
                    <a:pt x="4085" y="476"/>
                    <a:pt x="4049" y="524"/>
                  </a:cubicBezTo>
                  <a:cubicBezTo>
                    <a:pt x="4037" y="536"/>
                    <a:pt x="4037" y="572"/>
                    <a:pt x="4061" y="583"/>
                  </a:cubicBezTo>
                  <a:lnTo>
                    <a:pt x="4085" y="583"/>
                  </a:lnTo>
                  <a:cubicBezTo>
                    <a:pt x="4096" y="583"/>
                    <a:pt x="4108" y="583"/>
                    <a:pt x="4120" y="572"/>
                  </a:cubicBezTo>
                  <a:cubicBezTo>
                    <a:pt x="4156" y="524"/>
                    <a:pt x="4192" y="476"/>
                    <a:pt x="4227" y="441"/>
                  </a:cubicBezTo>
                  <a:cubicBezTo>
                    <a:pt x="4239" y="417"/>
                    <a:pt x="4239" y="393"/>
                    <a:pt x="4216" y="381"/>
                  </a:cubicBezTo>
                  <a:cubicBezTo>
                    <a:pt x="4210" y="375"/>
                    <a:pt x="4198" y="372"/>
                    <a:pt x="4186" y="372"/>
                  </a:cubicBezTo>
                  <a:close/>
                  <a:moveTo>
                    <a:pt x="2556" y="457"/>
                  </a:moveTo>
                  <a:cubicBezTo>
                    <a:pt x="2543" y="457"/>
                    <a:pt x="2532" y="462"/>
                    <a:pt x="2525" y="476"/>
                  </a:cubicBezTo>
                  <a:cubicBezTo>
                    <a:pt x="2501" y="488"/>
                    <a:pt x="2513" y="524"/>
                    <a:pt x="2525" y="536"/>
                  </a:cubicBezTo>
                  <a:cubicBezTo>
                    <a:pt x="2572" y="560"/>
                    <a:pt x="2596" y="595"/>
                    <a:pt x="2596" y="643"/>
                  </a:cubicBezTo>
                  <a:cubicBezTo>
                    <a:pt x="2608" y="667"/>
                    <a:pt x="2620" y="679"/>
                    <a:pt x="2644" y="679"/>
                  </a:cubicBezTo>
                  <a:lnTo>
                    <a:pt x="2656" y="679"/>
                  </a:lnTo>
                  <a:cubicBezTo>
                    <a:pt x="2680" y="679"/>
                    <a:pt x="2692" y="655"/>
                    <a:pt x="2692" y="631"/>
                  </a:cubicBezTo>
                  <a:cubicBezTo>
                    <a:pt x="2680" y="560"/>
                    <a:pt x="2644" y="512"/>
                    <a:pt x="2584" y="464"/>
                  </a:cubicBezTo>
                  <a:cubicBezTo>
                    <a:pt x="2575" y="460"/>
                    <a:pt x="2565" y="457"/>
                    <a:pt x="2556" y="457"/>
                  </a:cubicBezTo>
                  <a:close/>
                  <a:moveTo>
                    <a:pt x="5782" y="492"/>
                  </a:moveTo>
                  <a:cubicBezTo>
                    <a:pt x="5769" y="492"/>
                    <a:pt x="5758" y="498"/>
                    <a:pt x="5751" y="512"/>
                  </a:cubicBezTo>
                  <a:cubicBezTo>
                    <a:pt x="5728" y="524"/>
                    <a:pt x="5740" y="548"/>
                    <a:pt x="5751" y="560"/>
                  </a:cubicBezTo>
                  <a:cubicBezTo>
                    <a:pt x="5787" y="595"/>
                    <a:pt x="5835" y="643"/>
                    <a:pt x="5871" y="679"/>
                  </a:cubicBezTo>
                  <a:cubicBezTo>
                    <a:pt x="5882" y="691"/>
                    <a:pt x="5894" y="691"/>
                    <a:pt x="5906" y="691"/>
                  </a:cubicBezTo>
                  <a:cubicBezTo>
                    <a:pt x="5918" y="691"/>
                    <a:pt x="5930" y="691"/>
                    <a:pt x="5930" y="679"/>
                  </a:cubicBezTo>
                  <a:cubicBezTo>
                    <a:pt x="5954" y="655"/>
                    <a:pt x="5954" y="631"/>
                    <a:pt x="5930" y="619"/>
                  </a:cubicBezTo>
                  <a:cubicBezTo>
                    <a:pt x="5894" y="572"/>
                    <a:pt x="5847" y="536"/>
                    <a:pt x="5811" y="500"/>
                  </a:cubicBezTo>
                  <a:cubicBezTo>
                    <a:pt x="5801" y="495"/>
                    <a:pt x="5791" y="492"/>
                    <a:pt x="5782" y="492"/>
                  </a:cubicBezTo>
                  <a:close/>
                  <a:moveTo>
                    <a:pt x="72" y="595"/>
                  </a:moveTo>
                  <a:cubicBezTo>
                    <a:pt x="60" y="595"/>
                    <a:pt x="36" y="607"/>
                    <a:pt x="25" y="631"/>
                  </a:cubicBezTo>
                  <a:cubicBezTo>
                    <a:pt x="13" y="679"/>
                    <a:pt x="1" y="726"/>
                    <a:pt x="1" y="774"/>
                  </a:cubicBezTo>
                  <a:cubicBezTo>
                    <a:pt x="1" y="786"/>
                    <a:pt x="1" y="798"/>
                    <a:pt x="1" y="810"/>
                  </a:cubicBezTo>
                  <a:cubicBezTo>
                    <a:pt x="1" y="834"/>
                    <a:pt x="25" y="845"/>
                    <a:pt x="48" y="845"/>
                  </a:cubicBezTo>
                  <a:cubicBezTo>
                    <a:pt x="72" y="845"/>
                    <a:pt x="84" y="822"/>
                    <a:pt x="84" y="798"/>
                  </a:cubicBezTo>
                  <a:cubicBezTo>
                    <a:pt x="84" y="786"/>
                    <a:pt x="84" y="786"/>
                    <a:pt x="84" y="774"/>
                  </a:cubicBezTo>
                  <a:cubicBezTo>
                    <a:pt x="84" y="738"/>
                    <a:pt x="96" y="691"/>
                    <a:pt x="108" y="655"/>
                  </a:cubicBezTo>
                  <a:cubicBezTo>
                    <a:pt x="108" y="631"/>
                    <a:pt x="96" y="607"/>
                    <a:pt x="72" y="595"/>
                  </a:cubicBezTo>
                  <a:close/>
                  <a:moveTo>
                    <a:pt x="2180" y="595"/>
                  </a:moveTo>
                  <a:cubicBezTo>
                    <a:pt x="2156" y="595"/>
                    <a:pt x="2132" y="607"/>
                    <a:pt x="2120" y="631"/>
                  </a:cubicBezTo>
                  <a:cubicBezTo>
                    <a:pt x="2108" y="679"/>
                    <a:pt x="2096" y="738"/>
                    <a:pt x="2096" y="810"/>
                  </a:cubicBezTo>
                  <a:cubicBezTo>
                    <a:pt x="2096" y="834"/>
                    <a:pt x="2108" y="845"/>
                    <a:pt x="2132" y="857"/>
                  </a:cubicBezTo>
                  <a:cubicBezTo>
                    <a:pt x="2156" y="857"/>
                    <a:pt x="2180" y="834"/>
                    <a:pt x="2180" y="810"/>
                  </a:cubicBezTo>
                  <a:cubicBezTo>
                    <a:pt x="2180" y="750"/>
                    <a:pt x="2191" y="703"/>
                    <a:pt x="2203" y="655"/>
                  </a:cubicBezTo>
                  <a:cubicBezTo>
                    <a:pt x="2215" y="631"/>
                    <a:pt x="2203" y="607"/>
                    <a:pt x="2180" y="595"/>
                  </a:cubicBezTo>
                  <a:close/>
                  <a:moveTo>
                    <a:pt x="3984" y="641"/>
                  </a:moveTo>
                  <a:cubicBezTo>
                    <a:pt x="3971" y="641"/>
                    <a:pt x="3960" y="648"/>
                    <a:pt x="3954" y="655"/>
                  </a:cubicBezTo>
                  <a:lnTo>
                    <a:pt x="3858" y="798"/>
                  </a:lnTo>
                  <a:cubicBezTo>
                    <a:pt x="3835" y="822"/>
                    <a:pt x="3846" y="845"/>
                    <a:pt x="3858" y="857"/>
                  </a:cubicBezTo>
                  <a:cubicBezTo>
                    <a:pt x="3870" y="857"/>
                    <a:pt x="3882" y="869"/>
                    <a:pt x="3894" y="869"/>
                  </a:cubicBezTo>
                  <a:cubicBezTo>
                    <a:pt x="3906" y="869"/>
                    <a:pt x="3918" y="857"/>
                    <a:pt x="3918" y="845"/>
                  </a:cubicBezTo>
                  <a:lnTo>
                    <a:pt x="4025" y="714"/>
                  </a:lnTo>
                  <a:cubicBezTo>
                    <a:pt x="4037" y="691"/>
                    <a:pt x="4025" y="667"/>
                    <a:pt x="4013" y="655"/>
                  </a:cubicBezTo>
                  <a:cubicBezTo>
                    <a:pt x="4003" y="645"/>
                    <a:pt x="3993" y="641"/>
                    <a:pt x="3984" y="641"/>
                  </a:cubicBezTo>
                  <a:close/>
                  <a:moveTo>
                    <a:pt x="2613" y="757"/>
                  </a:moveTo>
                  <a:cubicBezTo>
                    <a:pt x="2596" y="757"/>
                    <a:pt x="2581" y="768"/>
                    <a:pt x="2572" y="786"/>
                  </a:cubicBezTo>
                  <a:cubicBezTo>
                    <a:pt x="2549" y="822"/>
                    <a:pt x="2525" y="869"/>
                    <a:pt x="2489" y="917"/>
                  </a:cubicBezTo>
                  <a:cubicBezTo>
                    <a:pt x="2465" y="929"/>
                    <a:pt x="2465" y="953"/>
                    <a:pt x="2489" y="976"/>
                  </a:cubicBezTo>
                  <a:cubicBezTo>
                    <a:pt x="2501" y="976"/>
                    <a:pt x="2501" y="988"/>
                    <a:pt x="2513" y="988"/>
                  </a:cubicBezTo>
                  <a:cubicBezTo>
                    <a:pt x="2525" y="988"/>
                    <a:pt x="2537" y="976"/>
                    <a:pt x="2549" y="964"/>
                  </a:cubicBezTo>
                  <a:cubicBezTo>
                    <a:pt x="2596" y="917"/>
                    <a:pt x="2620" y="869"/>
                    <a:pt x="2644" y="822"/>
                  </a:cubicBezTo>
                  <a:cubicBezTo>
                    <a:pt x="2656" y="798"/>
                    <a:pt x="2644" y="774"/>
                    <a:pt x="2632" y="762"/>
                  </a:cubicBezTo>
                  <a:cubicBezTo>
                    <a:pt x="2626" y="759"/>
                    <a:pt x="2619" y="757"/>
                    <a:pt x="2613" y="757"/>
                  </a:cubicBezTo>
                  <a:close/>
                  <a:moveTo>
                    <a:pt x="3787" y="921"/>
                  </a:moveTo>
                  <a:cubicBezTo>
                    <a:pt x="3773" y="921"/>
                    <a:pt x="3758" y="927"/>
                    <a:pt x="3751" y="941"/>
                  </a:cubicBezTo>
                  <a:cubicBezTo>
                    <a:pt x="3715" y="976"/>
                    <a:pt x="3692" y="1024"/>
                    <a:pt x="3656" y="1060"/>
                  </a:cubicBezTo>
                  <a:cubicBezTo>
                    <a:pt x="3632" y="1084"/>
                    <a:pt x="3644" y="1107"/>
                    <a:pt x="3656" y="1119"/>
                  </a:cubicBezTo>
                  <a:cubicBezTo>
                    <a:pt x="3668" y="1131"/>
                    <a:pt x="3668" y="1131"/>
                    <a:pt x="3680" y="1131"/>
                  </a:cubicBezTo>
                  <a:cubicBezTo>
                    <a:pt x="3692" y="1131"/>
                    <a:pt x="3704" y="1131"/>
                    <a:pt x="3715" y="1119"/>
                  </a:cubicBezTo>
                  <a:cubicBezTo>
                    <a:pt x="3751" y="1072"/>
                    <a:pt x="3787" y="1036"/>
                    <a:pt x="3823" y="988"/>
                  </a:cubicBezTo>
                  <a:cubicBezTo>
                    <a:pt x="3835" y="964"/>
                    <a:pt x="3835" y="941"/>
                    <a:pt x="3811" y="929"/>
                  </a:cubicBezTo>
                  <a:cubicBezTo>
                    <a:pt x="3806" y="924"/>
                    <a:pt x="3797" y="921"/>
                    <a:pt x="3787" y="921"/>
                  </a:cubicBezTo>
                  <a:close/>
                  <a:moveTo>
                    <a:pt x="93" y="924"/>
                  </a:moveTo>
                  <a:cubicBezTo>
                    <a:pt x="86" y="924"/>
                    <a:pt x="79" y="925"/>
                    <a:pt x="72" y="929"/>
                  </a:cubicBezTo>
                  <a:cubicBezTo>
                    <a:pt x="48" y="941"/>
                    <a:pt x="36" y="964"/>
                    <a:pt x="48" y="988"/>
                  </a:cubicBezTo>
                  <a:cubicBezTo>
                    <a:pt x="84" y="1036"/>
                    <a:pt x="120" y="1084"/>
                    <a:pt x="167" y="1131"/>
                  </a:cubicBezTo>
                  <a:cubicBezTo>
                    <a:pt x="179" y="1143"/>
                    <a:pt x="191" y="1143"/>
                    <a:pt x="191" y="1143"/>
                  </a:cubicBezTo>
                  <a:cubicBezTo>
                    <a:pt x="203" y="1143"/>
                    <a:pt x="215" y="1143"/>
                    <a:pt x="227" y="1131"/>
                  </a:cubicBezTo>
                  <a:cubicBezTo>
                    <a:pt x="239" y="1107"/>
                    <a:pt x="239" y="1084"/>
                    <a:pt x="227" y="1072"/>
                  </a:cubicBezTo>
                  <a:cubicBezTo>
                    <a:pt x="179" y="1024"/>
                    <a:pt x="156" y="988"/>
                    <a:pt x="132" y="941"/>
                  </a:cubicBezTo>
                  <a:cubicBezTo>
                    <a:pt x="123" y="932"/>
                    <a:pt x="109" y="924"/>
                    <a:pt x="93" y="924"/>
                  </a:cubicBezTo>
                  <a:close/>
                  <a:moveTo>
                    <a:pt x="2145" y="938"/>
                  </a:moveTo>
                  <a:cubicBezTo>
                    <a:pt x="2141" y="938"/>
                    <a:pt x="2136" y="938"/>
                    <a:pt x="2132" y="941"/>
                  </a:cubicBezTo>
                  <a:cubicBezTo>
                    <a:pt x="2108" y="941"/>
                    <a:pt x="2096" y="964"/>
                    <a:pt x="2096" y="988"/>
                  </a:cubicBezTo>
                  <a:cubicBezTo>
                    <a:pt x="2108" y="1048"/>
                    <a:pt x="2120" y="1107"/>
                    <a:pt x="2144" y="1155"/>
                  </a:cubicBezTo>
                  <a:cubicBezTo>
                    <a:pt x="2153" y="1172"/>
                    <a:pt x="2161" y="1183"/>
                    <a:pt x="2175" y="1183"/>
                  </a:cubicBezTo>
                  <a:cubicBezTo>
                    <a:pt x="2180" y="1183"/>
                    <a:pt x="2185" y="1182"/>
                    <a:pt x="2191" y="1179"/>
                  </a:cubicBezTo>
                  <a:cubicBezTo>
                    <a:pt x="2203" y="1179"/>
                    <a:pt x="2215" y="1179"/>
                    <a:pt x="2215" y="1167"/>
                  </a:cubicBezTo>
                  <a:cubicBezTo>
                    <a:pt x="2215" y="1167"/>
                    <a:pt x="2215" y="1179"/>
                    <a:pt x="2227" y="1179"/>
                  </a:cubicBezTo>
                  <a:cubicBezTo>
                    <a:pt x="2227" y="1191"/>
                    <a:pt x="2251" y="1203"/>
                    <a:pt x="2263" y="1203"/>
                  </a:cubicBezTo>
                  <a:cubicBezTo>
                    <a:pt x="2263" y="1203"/>
                    <a:pt x="2275" y="1203"/>
                    <a:pt x="2287" y="1191"/>
                  </a:cubicBezTo>
                  <a:cubicBezTo>
                    <a:pt x="2334" y="1155"/>
                    <a:pt x="2382" y="1131"/>
                    <a:pt x="2418" y="1095"/>
                  </a:cubicBezTo>
                  <a:cubicBezTo>
                    <a:pt x="2442" y="1072"/>
                    <a:pt x="2442" y="1048"/>
                    <a:pt x="2430" y="1036"/>
                  </a:cubicBezTo>
                  <a:cubicBezTo>
                    <a:pt x="2423" y="1022"/>
                    <a:pt x="2407" y="1016"/>
                    <a:pt x="2394" y="1016"/>
                  </a:cubicBezTo>
                  <a:cubicBezTo>
                    <a:pt x="2384" y="1016"/>
                    <a:pt x="2375" y="1019"/>
                    <a:pt x="2370" y="1024"/>
                  </a:cubicBezTo>
                  <a:cubicBezTo>
                    <a:pt x="2322" y="1060"/>
                    <a:pt x="2287" y="1095"/>
                    <a:pt x="2239" y="1119"/>
                  </a:cubicBezTo>
                  <a:cubicBezTo>
                    <a:pt x="2227" y="1131"/>
                    <a:pt x="2227" y="1131"/>
                    <a:pt x="2227" y="1131"/>
                  </a:cubicBezTo>
                  <a:cubicBezTo>
                    <a:pt x="2203" y="1084"/>
                    <a:pt x="2191" y="1024"/>
                    <a:pt x="2180" y="976"/>
                  </a:cubicBezTo>
                  <a:cubicBezTo>
                    <a:pt x="2180" y="957"/>
                    <a:pt x="2164" y="938"/>
                    <a:pt x="2145" y="938"/>
                  </a:cubicBezTo>
                  <a:close/>
                  <a:moveTo>
                    <a:pt x="329" y="1159"/>
                  </a:moveTo>
                  <a:cubicBezTo>
                    <a:pt x="316" y="1159"/>
                    <a:pt x="305" y="1165"/>
                    <a:pt x="298" y="1179"/>
                  </a:cubicBezTo>
                  <a:cubicBezTo>
                    <a:pt x="286" y="1203"/>
                    <a:pt x="286" y="1226"/>
                    <a:pt x="310" y="1238"/>
                  </a:cubicBezTo>
                  <a:cubicBezTo>
                    <a:pt x="358" y="1274"/>
                    <a:pt x="406" y="1298"/>
                    <a:pt x="465" y="1322"/>
                  </a:cubicBezTo>
                  <a:lnTo>
                    <a:pt x="477" y="1322"/>
                  </a:lnTo>
                  <a:cubicBezTo>
                    <a:pt x="501" y="1322"/>
                    <a:pt x="513" y="1322"/>
                    <a:pt x="513" y="1298"/>
                  </a:cubicBezTo>
                  <a:cubicBezTo>
                    <a:pt x="525" y="1286"/>
                    <a:pt x="513" y="1250"/>
                    <a:pt x="501" y="1250"/>
                  </a:cubicBezTo>
                  <a:cubicBezTo>
                    <a:pt x="441" y="1215"/>
                    <a:pt x="394" y="1191"/>
                    <a:pt x="358" y="1167"/>
                  </a:cubicBezTo>
                  <a:cubicBezTo>
                    <a:pt x="348" y="1162"/>
                    <a:pt x="338" y="1159"/>
                    <a:pt x="329" y="1159"/>
                  </a:cubicBezTo>
                  <a:close/>
                  <a:moveTo>
                    <a:pt x="2115" y="1198"/>
                  </a:moveTo>
                  <a:cubicBezTo>
                    <a:pt x="2109" y="1198"/>
                    <a:pt x="2103" y="1199"/>
                    <a:pt x="2096" y="1203"/>
                  </a:cubicBezTo>
                  <a:cubicBezTo>
                    <a:pt x="2049" y="1238"/>
                    <a:pt x="1989" y="1262"/>
                    <a:pt x="1941" y="1274"/>
                  </a:cubicBezTo>
                  <a:cubicBezTo>
                    <a:pt x="1918" y="1286"/>
                    <a:pt x="1906" y="1310"/>
                    <a:pt x="1918" y="1334"/>
                  </a:cubicBezTo>
                  <a:cubicBezTo>
                    <a:pt x="1930" y="1345"/>
                    <a:pt x="1941" y="1357"/>
                    <a:pt x="1953" y="1357"/>
                  </a:cubicBezTo>
                  <a:lnTo>
                    <a:pt x="1977" y="1357"/>
                  </a:lnTo>
                  <a:cubicBezTo>
                    <a:pt x="2025" y="1334"/>
                    <a:pt x="2084" y="1310"/>
                    <a:pt x="2132" y="1286"/>
                  </a:cubicBezTo>
                  <a:cubicBezTo>
                    <a:pt x="2156" y="1274"/>
                    <a:pt x="2156" y="1250"/>
                    <a:pt x="2156" y="1226"/>
                  </a:cubicBezTo>
                  <a:cubicBezTo>
                    <a:pt x="2147" y="1209"/>
                    <a:pt x="2132" y="1198"/>
                    <a:pt x="2115" y="1198"/>
                  </a:cubicBezTo>
                  <a:close/>
                  <a:moveTo>
                    <a:pt x="3571" y="1182"/>
                  </a:moveTo>
                  <a:cubicBezTo>
                    <a:pt x="3561" y="1182"/>
                    <a:pt x="3549" y="1185"/>
                    <a:pt x="3537" y="1191"/>
                  </a:cubicBezTo>
                  <a:cubicBezTo>
                    <a:pt x="3501" y="1226"/>
                    <a:pt x="3465" y="1274"/>
                    <a:pt x="3418" y="1298"/>
                  </a:cubicBezTo>
                  <a:cubicBezTo>
                    <a:pt x="3406" y="1322"/>
                    <a:pt x="3394" y="1345"/>
                    <a:pt x="3418" y="1357"/>
                  </a:cubicBezTo>
                  <a:cubicBezTo>
                    <a:pt x="3418" y="1369"/>
                    <a:pt x="3430" y="1381"/>
                    <a:pt x="3442" y="1381"/>
                  </a:cubicBezTo>
                  <a:cubicBezTo>
                    <a:pt x="3454" y="1381"/>
                    <a:pt x="3465" y="1369"/>
                    <a:pt x="3477" y="1369"/>
                  </a:cubicBezTo>
                  <a:cubicBezTo>
                    <a:pt x="3513" y="1334"/>
                    <a:pt x="3561" y="1286"/>
                    <a:pt x="3596" y="1250"/>
                  </a:cubicBezTo>
                  <a:cubicBezTo>
                    <a:pt x="3620" y="1238"/>
                    <a:pt x="3620" y="1203"/>
                    <a:pt x="3596" y="1191"/>
                  </a:cubicBezTo>
                  <a:cubicBezTo>
                    <a:pt x="3590" y="1185"/>
                    <a:pt x="3582" y="1182"/>
                    <a:pt x="3571" y="1182"/>
                  </a:cubicBezTo>
                  <a:close/>
                  <a:moveTo>
                    <a:pt x="632" y="1305"/>
                  </a:moveTo>
                  <a:cubicBezTo>
                    <a:pt x="620" y="1305"/>
                    <a:pt x="605" y="1316"/>
                    <a:pt x="596" y="1334"/>
                  </a:cubicBezTo>
                  <a:cubicBezTo>
                    <a:pt x="584" y="1357"/>
                    <a:pt x="596" y="1381"/>
                    <a:pt x="620" y="1393"/>
                  </a:cubicBezTo>
                  <a:cubicBezTo>
                    <a:pt x="644" y="1393"/>
                    <a:pt x="656" y="1405"/>
                    <a:pt x="679" y="1417"/>
                  </a:cubicBezTo>
                  <a:cubicBezTo>
                    <a:pt x="715" y="1429"/>
                    <a:pt x="751" y="1441"/>
                    <a:pt x="787" y="1441"/>
                  </a:cubicBezTo>
                  <a:cubicBezTo>
                    <a:pt x="787" y="1453"/>
                    <a:pt x="787" y="1453"/>
                    <a:pt x="798" y="1453"/>
                  </a:cubicBezTo>
                  <a:cubicBezTo>
                    <a:pt x="810" y="1453"/>
                    <a:pt x="834" y="1441"/>
                    <a:pt x="834" y="1417"/>
                  </a:cubicBezTo>
                  <a:cubicBezTo>
                    <a:pt x="846" y="1393"/>
                    <a:pt x="834" y="1369"/>
                    <a:pt x="810" y="1357"/>
                  </a:cubicBezTo>
                  <a:cubicBezTo>
                    <a:pt x="775" y="1357"/>
                    <a:pt x="739" y="1345"/>
                    <a:pt x="703" y="1334"/>
                  </a:cubicBezTo>
                  <a:cubicBezTo>
                    <a:pt x="691" y="1322"/>
                    <a:pt x="667" y="1322"/>
                    <a:pt x="644" y="1310"/>
                  </a:cubicBezTo>
                  <a:cubicBezTo>
                    <a:pt x="640" y="1307"/>
                    <a:pt x="636" y="1305"/>
                    <a:pt x="632" y="1305"/>
                  </a:cubicBezTo>
                  <a:close/>
                  <a:moveTo>
                    <a:pt x="1800" y="1330"/>
                  </a:moveTo>
                  <a:cubicBezTo>
                    <a:pt x="1796" y="1330"/>
                    <a:pt x="1791" y="1331"/>
                    <a:pt x="1787" y="1334"/>
                  </a:cubicBezTo>
                  <a:cubicBezTo>
                    <a:pt x="1739" y="1345"/>
                    <a:pt x="1680" y="1369"/>
                    <a:pt x="1632" y="1381"/>
                  </a:cubicBezTo>
                  <a:cubicBezTo>
                    <a:pt x="1608" y="1381"/>
                    <a:pt x="1584" y="1405"/>
                    <a:pt x="1596" y="1429"/>
                  </a:cubicBezTo>
                  <a:cubicBezTo>
                    <a:pt x="1596" y="1453"/>
                    <a:pt x="1620" y="1465"/>
                    <a:pt x="1632" y="1465"/>
                  </a:cubicBezTo>
                  <a:lnTo>
                    <a:pt x="1644" y="1465"/>
                  </a:lnTo>
                  <a:cubicBezTo>
                    <a:pt x="1703" y="1453"/>
                    <a:pt x="1751" y="1429"/>
                    <a:pt x="1810" y="1417"/>
                  </a:cubicBezTo>
                  <a:cubicBezTo>
                    <a:pt x="1834" y="1405"/>
                    <a:pt x="1846" y="1381"/>
                    <a:pt x="1834" y="1357"/>
                  </a:cubicBezTo>
                  <a:cubicBezTo>
                    <a:pt x="1834" y="1348"/>
                    <a:pt x="1819" y="1330"/>
                    <a:pt x="1800" y="1330"/>
                  </a:cubicBezTo>
                  <a:close/>
                  <a:moveTo>
                    <a:pt x="2256" y="1254"/>
                  </a:moveTo>
                  <a:cubicBezTo>
                    <a:pt x="2247" y="1254"/>
                    <a:pt x="2237" y="1257"/>
                    <a:pt x="2227" y="1262"/>
                  </a:cubicBezTo>
                  <a:cubicBezTo>
                    <a:pt x="2215" y="1274"/>
                    <a:pt x="2203" y="1298"/>
                    <a:pt x="2215" y="1322"/>
                  </a:cubicBezTo>
                  <a:cubicBezTo>
                    <a:pt x="2251" y="1369"/>
                    <a:pt x="2287" y="1417"/>
                    <a:pt x="2334" y="1453"/>
                  </a:cubicBezTo>
                  <a:cubicBezTo>
                    <a:pt x="2346" y="1465"/>
                    <a:pt x="2346" y="1465"/>
                    <a:pt x="2358" y="1465"/>
                  </a:cubicBezTo>
                  <a:cubicBezTo>
                    <a:pt x="2370" y="1465"/>
                    <a:pt x="2382" y="1465"/>
                    <a:pt x="2394" y="1453"/>
                  </a:cubicBezTo>
                  <a:cubicBezTo>
                    <a:pt x="2406" y="1441"/>
                    <a:pt x="2406" y="1417"/>
                    <a:pt x="2394" y="1393"/>
                  </a:cubicBezTo>
                  <a:cubicBezTo>
                    <a:pt x="2358" y="1357"/>
                    <a:pt x="2322" y="1322"/>
                    <a:pt x="2287" y="1274"/>
                  </a:cubicBezTo>
                  <a:cubicBezTo>
                    <a:pt x="2280" y="1260"/>
                    <a:pt x="2269" y="1254"/>
                    <a:pt x="2256" y="1254"/>
                  </a:cubicBezTo>
                  <a:close/>
                  <a:moveTo>
                    <a:pt x="948" y="1400"/>
                  </a:moveTo>
                  <a:cubicBezTo>
                    <a:pt x="935" y="1400"/>
                    <a:pt x="926" y="1411"/>
                    <a:pt x="918" y="1429"/>
                  </a:cubicBezTo>
                  <a:cubicBezTo>
                    <a:pt x="918" y="1453"/>
                    <a:pt x="929" y="1476"/>
                    <a:pt x="953" y="1488"/>
                  </a:cubicBezTo>
                  <a:cubicBezTo>
                    <a:pt x="1013" y="1488"/>
                    <a:pt x="1072" y="1500"/>
                    <a:pt x="1132" y="1500"/>
                  </a:cubicBezTo>
                  <a:cubicBezTo>
                    <a:pt x="1156" y="1500"/>
                    <a:pt x="1168" y="1488"/>
                    <a:pt x="1168" y="1465"/>
                  </a:cubicBezTo>
                  <a:cubicBezTo>
                    <a:pt x="1168" y="1441"/>
                    <a:pt x="1156" y="1417"/>
                    <a:pt x="1132" y="1417"/>
                  </a:cubicBezTo>
                  <a:cubicBezTo>
                    <a:pt x="1072" y="1417"/>
                    <a:pt x="1025" y="1405"/>
                    <a:pt x="965" y="1405"/>
                  </a:cubicBezTo>
                  <a:cubicBezTo>
                    <a:pt x="959" y="1402"/>
                    <a:pt x="953" y="1400"/>
                    <a:pt x="948" y="1400"/>
                  </a:cubicBezTo>
                  <a:close/>
                  <a:moveTo>
                    <a:pt x="1465" y="1405"/>
                  </a:moveTo>
                  <a:cubicBezTo>
                    <a:pt x="1406" y="1417"/>
                    <a:pt x="1346" y="1417"/>
                    <a:pt x="1299" y="1417"/>
                  </a:cubicBezTo>
                  <a:cubicBezTo>
                    <a:pt x="1275" y="1417"/>
                    <a:pt x="1251" y="1441"/>
                    <a:pt x="1251" y="1465"/>
                  </a:cubicBezTo>
                  <a:cubicBezTo>
                    <a:pt x="1263" y="1488"/>
                    <a:pt x="1275" y="1500"/>
                    <a:pt x="1299" y="1500"/>
                  </a:cubicBezTo>
                  <a:cubicBezTo>
                    <a:pt x="1299" y="1500"/>
                    <a:pt x="1299" y="1500"/>
                    <a:pt x="1299" y="1512"/>
                  </a:cubicBezTo>
                  <a:cubicBezTo>
                    <a:pt x="1358" y="1500"/>
                    <a:pt x="1418" y="1500"/>
                    <a:pt x="1465" y="1488"/>
                  </a:cubicBezTo>
                  <a:cubicBezTo>
                    <a:pt x="1501" y="1488"/>
                    <a:pt x="1513" y="1465"/>
                    <a:pt x="1513" y="1441"/>
                  </a:cubicBezTo>
                  <a:cubicBezTo>
                    <a:pt x="1501" y="1417"/>
                    <a:pt x="1477" y="1405"/>
                    <a:pt x="1465" y="1405"/>
                  </a:cubicBezTo>
                  <a:close/>
                  <a:moveTo>
                    <a:pt x="3307" y="1388"/>
                  </a:moveTo>
                  <a:cubicBezTo>
                    <a:pt x="3301" y="1388"/>
                    <a:pt x="3294" y="1390"/>
                    <a:pt x="3287" y="1393"/>
                  </a:cubicBezTo>
                  <a:cubicBezTo>
                    <a:pt x="3239" y="1429"/>
                    <a:pt x="3192" y="1453"/>
                    <a:pt x="3144" y="1476"/>
                  </a:cubicBezTo>
                  <a:cubicBezTo>
                    <a:pt x="3120" y="1476"/>
                    <a:pt x="3108" y="1500"/>
                    <a:pt x="3120" y="1524"/>
                  </a:cubicBezTo>
                  <a:cubicBezTo>
                    <a:pt x="3132" y="1548"/>
                    <a:pt x="3144" y="1548"/>
                    <a:pt x="3156" y="1548"/>
                  </a:cubicBezTo>
                  <a:lnTo>
                    <a:pt x="3180" y="1548"/>
                  </a:lnTo>
                  <a:cubicBezTo>
                    <a:pt x="3227" y="1524"/>
                    <a:pt x="3287" y="1500"/>
                    <a:pt x="3334" y="1465"/>
                  </a:cubicBezTo>
                  <a:cubicBezTo>
                    <a:pt x="3358" y="1453"/>
                    <a:pt x="3358" y="1429"/>
                    <a:pt x="3346" y="1405"/>
                  </a:cubicBezTo>
                  <a:cubicBezTo>
                    <a:pt x="3338" y="1397"/>
                    <a:pt x="3324" y="1388"/>
                    <a:pt x="3307" y="1388"/>
                  </a:cubicBezTo>
                  <a:close/>
                  <a:moveTo>
                    <a:pt x="2506" y="1484"/>
                  </a:moveTo>
                  <a:cubicBezTo>
                    <a:pt x="2489" y="1484"/>
                    <a:pt x="2474" y="1495"/>
                    <a:pt x="2465" y="1512"/>
                  </a:cubicBezTo>
                  <a:cubicBezTo>
                    <a:pt x="2453" y="1524"/>
                    <a:pt x="2465" y="1548"/>
                    <a:pt x="2477" y="1560"/>
                  </a:cubicBezTo>
                  <a:cubicBezTo>
                    <a:pt x="2537" y="1584"/>
                    <a:pt x="2596" y="1607"/>
                    <a:pt x="2656" y="1619"/>
                  </a:cubicBezTo>
                  <a:cubicBezTo>
                    <a:pt x="2680" y="1619"/>
                    <a:pt x="2703" y="1607"/>
                    <a:pt x="2703" y="1584"/>
                  </a:cubicBezTo>
                  <a:cubicBezTo>
                    <a:pt x="2703" y="1560"/>
                    <a:pt x="2692" y="1536"/>
                    <a:pt x="2668" y="1536"/>
                  </a:cubicBezTo>
                  <a:cubicBezTo>
                    <a:pt x="2620" y="1524"/>
                    <a:pt x="2561" y="1512"/>
                    <a:pt x="2525" y="1488"/>
                  </a:cubicBezTo>
                  <a:cubicBezTo>
                    <a:pt x="2518" y="1485"/>
                    <a:pt x="2512" y="1484"/>
                    <a:pt x="2506" y="1484"/>
                  </a:cubicBezTo>
                  <a:close/>
                  <a:moveTo>
                    <a:pt x="3008" y="1519"/>
                  </a:moveTo>
                  <a:cubicBezTo>
                    <a:pt x="3002" y="1519"/>
                    <a:pt x="2996" y="1521"/>
                    <a:pt x="2989" y="1524"/>
                  </a:cubicBezTo>
                  <a:cubicBezTo>
                    <a:pt x="2930" y="1536"/>
                    <a:pt x="2882" y="1536"/>
                    <a:pt x="2834" y="1548"/>
                  </a:cubicBezTo>
                  <a:cubicBezTo>
                    <a:pt x="2811" y="1548"/>
                    <a:pt x="2787" y="1560"/>
                    <a:pt x="2787" y="1584"/>
                  </a:cubicBezTo>
                  <a:cubicBezTo>
                    <a:pt x="2787" y="1607"/>
                    <a:pt x="2811" y="1631"/>
                    <a:pt x="2834" y="1631"/>
                  </a:cubicBezTo>
                  <a:cubicBezTo>
                    <a:pt x="2894" y="1619"/>
                    <a:pt x="2942" y="1619"/>
                    <a:pt x="3013" y="1607"/>
                  </a:cubicBezTo>
                  <a:cubicBezTo>
                    <a:pt x="3037" y="1596"/>
                    <a:pt x="3049" y="1572"/>
                    <a:pt x="3037" y="1548"/>
                  </a:cubicBezTo>
                  <a:cubicBezTo>
                    <a:pt x="3037" y="1530"/>
                    <a:pt x="3024" y="1519"/>
                    <a:pt x="3008" y="1519"/>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6247195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626"/>
        <p:cNvGrpSpPr/>
        <p:nvPr/>
      </p:nvGrpSpPr>
      <p:grpSpPr>
        <a:xfrm>
          <a:off x="0" y="0"/>
          <a:ext cx="0" cy="0"/>
          <a:chOff x="0" y="0"/>
          <a:chExt cx="0" cy="0"/>
        </a:xfrm>
      </p:grpSpPr>
      <p:grpSp>
        <p:nvGrpSpPr>
          <p:cNvPr id="1627" name="Google Shape;1627;p32"/>
          <p:cNvGrpSpPr/>
          <p:nvPr/>
        </p:nvGrpSpPr>
        <p:grpSpPr>
          <a:xfrm>
            <a:off x="-189467" y="-64267"/>
            <a:ext cx="12566000" cy="7012400"/>
            <a:chOff x="-142100" y="-48200"/>
            <a:chExt cx="9424500" cy="5259300"/>
          </a:xfrm>
        </p:grpSpPr>
        <p:cxnSp>
          <p:nvCxnSpPr>
            <p:cNvPr id="1628" name="Google Shape;1628;p32"/>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29" name="Google Shape;1629;p32"/>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0" name="Google Shape;1630;p32"/>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1" name="Google Shape;1631;p32"/>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2" name="Google Shape;1632;p32"/>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3" name="Google Shape;1633;p32"/>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4" name="Google Shape;1634;p32"/>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5" name="Google Shape;1635;p32"/>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6" name="Google Shape;1636;p32"/>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7" name="Google Shape;1637;p32"/>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8" name="Google Shape;1638;p32"/>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9" name="Google Shape;1639;p32"/>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0" name="Google Shape;1640;p32"/>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1" name="Google Shape;1641;p32"/>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2" name="Google Shape;1642;p32"/>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3" name="Google Shape;1643;p32"/>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4" name="Google Shape;1644;p32"/>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5" name="Google Shape;1645;p32"/>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6" name="Google Shape;1646;p32"/>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7" name="Google Shape;1647;p32"/>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8" name="Google Shape;1648;p32"/>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9" name="Google Shape;1649;p32"/>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0" name="Google Shape;1650;p32"/>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1" name="Google Shape;1651;p32"/>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2" name="Google Shape;1652;p32"/>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3" name="Google Shape;1653;p32"/>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4" name="Google Shape;1654;p32"/>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5" name="Google Shape;1655;p32"/>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6" name="Google Shape;1656;p32"/>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7" name="Google Shape;1657;p32"/>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58" name="Google Shape;1658;p32"/>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59" name="Google Shape;1659;p32"/>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0" name="Google Shape;1660;p32"/>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1" name="Google Shape;1661;p32"/>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2" name="Google Shape;1662;p32"/>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3" name="Google Shape;1663;p32"/>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4" name="Google Shape;1664;p32"/>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5" name="Google Shape;1665;p32"/>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6" name="Google Shape;1666;p32"/>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7" name="Google Shape;1667;p32"/>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8" name="Google Shape;1668;p32"/>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9" name="Google Shape;1669;p32"/>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70" name="Google Shape;1670;p32"/>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71" name="Google Shape;1671;p32"/>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Tree>
    <p:extLst>
      <p:ext uri="{BB962C8B-B14F-4D97-AF65-F5344CB8AC3E}">
        <p14:creationId xmlns:p14="http://schemas.microsoft.com/office/powerpoint/2010/main" val="30301871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B1CF2E77-4E87-4338-A6B2-93E833A84A3C}" type="datetimeFigureOut">
              <a:rPr lang="en-US">
                <a:solidFill>
                  <a:prstClr val="black">
                    <a:tint val="75000"/>
                  </a:prstClr>
                </a:solidFill>
              </a:rPr>
              <a:pPr/>
              <a:t>13/9/2022</a:t>
            </a:fld>
            <a:endParaRPr lang="en-US">
              <a:solidFill>
                <a:prstClr val="black">
                  <a:tint val="75000"/>
                </a:prstClr>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796E19DA-92E0-4635-8627-DEB5FDE3EBA8}"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1678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B0E427-5F5A-4C21-A0BF-008EB767A0F2}" type="datetimeFigureOut">
              <a:rPr lang="en-US" smtClean="0"/>
              <a:t>13/9/2022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3ADA1C-9B0C-4BFD-B054-C3C9B7506BF6}" type="slidenum">
              <a:rPr lang="en-US" smtClean="0"/>
              <a:t>‹#›</a:t>
            </a:fld>
            <a:endParaRPr lang="en-US"/>
          </a:p>
        </p:txBody>
      </p:sp>
    </p:spTree>
    <p:extLst>
      <p:ext uri="{BB962C8B-B14F-4D97-AF65-F5344CB8AC3E}">
        <p14:creationId xmlns:p14="http://schemas.microsoft.com/office/powerpoint/2010/main" val="4065419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B0E427-5F5A-4C21-A0BF-008EB767A0F2}" type="datetimeFigureOut">
              <a:rPr lang="en-US" smtClean="0"/>
              <a:t>13/9/2022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3ADA1C-9B0C-4BFD-B054-C3C9B7506BF6}" type="slidenum">
              <a:rPr lang="en-US" smtClean="0"/>
              <a:t>‹#›</a:t>
            </a:fld>
            <a:endParaRPr lang="en-US"/>
          </a:p>
        </p:txBody>
      </p:sp>
    </p:spTree>
    <p:extLst>
      <p:ext uri="{BB962C8B-B14F-4D97-AF65-F5344CB8AC3E}">
        <p14:creationId xmlns:p14="http://schemas.microsoft.com/office/powerpoint/2010/main" val="4227339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B0E427-5F5A-4C21-A0BF-008EB767A0F2}" type="datetimeFigureOut">
              <a:rPr lang="en-US" smtClean="0"/>
              <a:t>13/9/2022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3ADA1C-9B0C-4BFD-B054-C3C9B7506BF6}" type="slidenum">
              <a:rPr lang="en-US" smtClean="0"/>
              <a:t>‹#›</a:t>
            </a:fld>
            <a:endParaRPr lang="en-US"/>
          </a:p>
        </p:txBody>
      </p:sp>
    </p:spTree>
    <p:extLst>
      <p:ext uri="{BB962C8B-B14F-4D97-AF65-F5344CB8AC3E}">
        <p14:creationId xmlns:p14="http://schemas.microsoft.com/office/powerpoint/2010/main" val="3169012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theme" Target="../theme/theme4.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B0E427-5F5A-4C21-A0BF-008EB767A0F2}" type="datetimeFigureOut">
              <a:rPr lang="en-US" smtClean="0"/>
              <a:t>13/9/2022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3ADA1C-9B0C-4BFD-B054-C3C9B7506BF6}" type="slidenum">
              <a:rPr lang="en-US" smtClean="0"/>
              <a:t>‹#›</a:t>
            </a:fld>
            <a:endParaRPr lang="en-US"/>
          </a:p>
        </p:txBody>
      </p:sp>
    </p:spTree>
    <p:extLst>
      <p:ext uri="{BB962C8B-B14F-4D97-AF65-F5344CB8AC3E}">
        <p14:creationId xmlns:p14="http://schemas.microsoft.com/office/powerpoint/2010/main" val="1559889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trick Hand SC"/>
              <a:buNone/>
              <a:defRPr sz="2800" b="1">
                <a:solidFill>
                  <a:schemeClr val="dk1"/>
                </a:solidFill>
                <a:latin typeface="Patrick Hand SC"/>
                <a:ea typeface="Patrick Hand SC"/>
                <a:cs typeface="Patrick Hand SC"/>
                <a:sym typeface="Patrick Hand SC"/>
              </a:defRPr>
            </a:lvl1pPr>
            <a:lvl2pPr lvl="1">
              <a:spcBef>
                <a:spcPts val="0"/>
              </a:spcBef>
              <a:spcAft>
                <a:spcPts val="0"/>
              </a:spcAft>
              <a:buClr>
                <a:schemeClr val="dk1"/>
              </a:buClr>
              <a:buSzPts val="2800"/>
              <a:buNone/>
              <a:defRPr sz="2800" b="1">
                <a:solidFill>
                  <a:schemeClr val="dk1"/>
                </a:solidFill>
              </a:defRPr>
            </a:lvl2pPr>
            <a:lvl3pPr lvl="2">
              <a:spcBef>
                <a:spcPts val="0"/>
              </a:spcBef>
              <a:spcAft>
                <a:spcPts val="0"/>
              </a:spcAft>
              <a:buClr>
                <a:schemeClr val="dk1"/>
              </a:buClr>
              <a:buSzPts val="2800"/>
              <a:buNone/>
              <a:defRPr sz="2800" b="1">
                <a:solidFill>
                  <a:schemeClr val="dk1"/>
                </a:solidFill>
              </a:defRPr>
            </a:lvl3pPr>
            <a:lvl4pPr lvl="3">
              <a:spcBef>
                <a:spcPts val="0"/>
              </a:spcBef>
              <a:spcAft>
                <a:spcPts val="0"/>
              </a:spcAft>
              <a:buClr>
                <a:schemeClr val="dk1"/>
              </a:buClr>
              <a:buSzPts val="2800"/>
              <a:buNone/>
              <a:defRPr sz="2800" b="1">
                <a:solidFill>
                  <a:schemeClr val="dk1"/>
                </a:solidFill>
              </a:defRPr>
            </a:lvl4pPr>
            <a:lvl5pPr lvl="4">
              <a:spcBef>
                <a:spcPts val="0"/>
              </a:spcBef>
              <a:spcAft>
                <a:spcPts val="0"/>
              </a:spcAft>
              <a:buClr>
                <a:schemeClr val="dk1"/>
              </a:buClr>
              <a:buSzPts val="2800"/>
              <a:buNone/>
              <a:defRPr sz="2800" b="1">
                <a:solidFill>
                  <a:schemeClr val="dk1"/>
                </a:solidFill>
              </a:defRPr>
            </a:lvl5pPr>
            <a:lvl6pPr lvl="5">
              <a:spcBef>
                <a:spcPts val="0"/>
              </a:spcBef>
              <a:spcAft>
                <a:spcPts val="0"/>
              </a:spcAft>
              <a:buClr>
                <a:schemeClr val="dk1"/>
              </a:buClr>
              <a:buSzPts val="2800"/>
              <a:buNone/>
              <a:defRPr sz="2800" b="1">
                <a:solidFill>
                  <a:schemeClr val="dk1"/>
                </a:solidFill>
              </a:defRPr>
            </a:lvl6pPr>
            <a:lvl7pPr lvl="6">
              <a:spcBef>
                <a:spcPts val="0"/>
              </a:spcBef>
              <a:spcAft>
                <a:spcPts val="0"/>
              </a:spcAft>
              <a:buClr>
                <a:schemeClr val="dk1"/>
              </a:buClr>
              <a:buSzPts val="2800"/>
              <a:buNone/>
              <a:defRPr sz="2800" b="1">
                <a:solidFill>
                  <a:schemeClr val="dk1"/>
                </a:solidFill>
              </a:defRPr>
            </a:lvl7pPr>
            <a:lvl8pPr lvl="7">
              <a:spcBef>
                <a:spcPts val="0"/>
              </a:spcBef>
              <a:spcAft>
                <a:spcPts val="0"/>
              </a:spcAft>
              <a:buClr>
                <a:schemeClr val="dk1"/>
              </a:buClr>
              <a:buSzPts val="2800"/>
              <a:buNone/>
              <a:defRPr sz="2800" b="1">
                <a:solidFill>
                  <a:schemeClr val="dk1"/>
                </a:solidFill>
              </a:defRPr>
            </a:lvl8pPr>
            <a:lvl9pPr lvl="8">
              <a:spcBef>
                <a:spcPts val="0"/>
              </a:spcBef>
              <a:spcAft>
                <a:spcPts val="0"/>
              </a:spcAft>
              <a:buClr>
                <a:schemeClr val="dk1"/>
              </a:buClr>
              <a:buSzPts val="2800"/>
              <a:buNone/>
              <a:defRPr sz="2800" b="1">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Comfortaa"/>
              <a:buChar char="●"/>
              <a:defRPr sz="1800">
                <a:solidFill>
                  <a:schemeClr val="dk1"/>
                </a:solidFill>
                <a:latin typeface="Comfortaa"/>
                <a:ea typeface="Comfortaa"/>
                <a:cs typeface="Comfortaa"/>
                <a:sym typeface="Comfortaa"/>
              </a:defRPr>
            </a:lvl1pPr>
            <a:lvl2pPr marL="914400" lvl="1"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2pPr>
            <a:lvl3pPr marL="1371600" lvl="2"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3pPr>
            <a:lvl4pPr marL="1828800" lvl="3"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4pPr>
            <a:lvl5pPr marL="2286000" lvl="4"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5pPr>
            <a:lvl6pPr marL="2743200" lvl="5"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6pPr>
            <a:lvl7pPr marL="3200400" lvl="6" indent="-317500">
              <a:lnSpc>
                <a:spcPct val="100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7pPr>
            <a:lvl8pPr marL="3657600" lvl="7" indent="-317500">
              <a:lnSpc>
                <a:spcPct val="115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Tree>
    <p:extLst>
      <p:ext uri="{BB962C8B-B14F-4D97-AF65-F5344CB8AC3E}">
        <p14:creationId xmlns:p14="http://schemas.microsoft.com/office/powerpoint/2010/main" val="3002777588"/>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46367" y="593367"/>
            <a:ext cx="108992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Life Savers ExtraBold"/>
              <a:buNone/>
              <a:defRPr sz="3000">
                <a:solidFill>
                  <a:schemeClr val="dk1"/>
                </a:solidFill>
                <a:latin typeface="Life Savers ExtraBold"/>
                <a:ea typeface="Life Savers ExtraBold"/>
                <a:cs typeface="Life Savers ExtraBold"/>
                <a:sym typeface="Life Savers ExtraBold"/>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646367" y="1536633"/>
            <a:ext cx="108992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2"/>
              </a:buClr>
              <a:buSzPts val="1400"/>
              <a:buFont typeface="Quicksand"/>
              <a:buChar char="●"/>
              <a:defRPr>
                <a:solidFill>
                  <a:schemeClr val="dk1"/>
                </a:solidFill>
                <a:latin typeface="Quicksand"/>
                <a:ea typeface="Quicksand"/>
                <a:cs typeface="Quicksand"/>
                <a:sym typeface="Quicksand"/>
              </a:defRPr>
            </a:lvl1pPr>
            <a:lvl2pPr marL="914400" lvl="1"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2pPr>
            <a:lvl3pPr marL="1371600" lvl="2"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3pPr>
            <a:lvl4pPr marL="1828800" lvl="3"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4pPr>
            <a:lvl5pPr marL="2286000" lvl="4"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5pPr>
            <a:lvl6pPr marL="2743200" lvl="5"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6pPr>
            <a:lvl7pPr marL="3200400" lvl="6"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7pPr>
            <a:lvl8pPr marL="3657600" lvl="7"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8pPr>
            <a:lvl9pPr marL="4114800" lvl="8" indent="-317500">
              <a:lnSpc>
                <a:spcPct val="100000"/>
              </a:lnSpc>
              <a:spcBef>
                <a:spcPts val="1600"/>
              </a:spcBef>
              <a:spcAft>
                <a:spcPts val="1600"/>
              </a:spcAft>
              <a:buClr>
                <a:schemeClr val="dk1"/>
              </a:buClr>
              <a:buSzPts val="1400"/>
              <a:buFont typeface="Quicksand"/>
              <a:buChar char="■"/>
              <a:defRPr>
                <a:solidFill>
                  <a:schemeClr val="dk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323117050"/>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593367"/>
            <a:ext cx="10272000" cy="7636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1pPr>
            <a:lvl2pPr lvl="1"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2pPr>
            <a:lvl3pPr lvl="2"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3pPr>
            <a:lvl4pPr lvl="3"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4pPr>
            <a:lvl5pPr lvl="4"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5pPr>
            <a:lvl6pPr lvl="5"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6pPr>
            <a:lvl7pPr lvl="6"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7pPr>
            <a:lvl8pPr lvl="7"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8pPr>
            <a:lvl9pPr lvl="8"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1pPr>
            <a:lvl2pPr marL="914400" lvl="1"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00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Tree>
    <p:extLst>
      <p:ext uri="{BB962C8B-B14F-4D97-AF65-F5344CB8AC3E}">
        <p14:creationId xmlns:p14="http://schemas.microsoft.com/office/powerpoint/2010/main" val="651077519"/>
      </p:ext>
    </p:extLst>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3.wdp"/><Relationship Id="rId18" Type="http://schemas.openxmlformats.org/officeDocument/2006/relationships/image" Target="../media/image8.png"/><Relationship Id="rId26" Type="http://schemas.openxmlformats.org/officeDocument/2006/relationships/image" Target="../media/image12.png"/><Relationship Id="rId39" Type="http://schemas.openxmlformats.org/officeDocument/2006/relationships/image" Target="../media/image20.png"/><Relationship Id="rId3" Type="http://schemas.openxmlformats.org/officeDocument/2006/relationships/audio" Target="../media/media1.mp3"/><Relationship Id="rId21" Type="http://schemas.microsoft.com/office/2007/relationships/hdphoto" Target="../media/hdphoto7.wdp"/><Relationship Id="rId34" Type="http://schemas.openxmlformats.org/officeDocument/2006/relationships/image" Target="../media/image16.png"/><Relationship Id="rId42" Type="http://schemas.openxmlformats.org/officeDocument/2006/relationships/image" Target="../media/image22.png"/><Relationship Id="rId7" Type="http://schemas.openxmlformats.org/officeDocument/2006/relationships/image" Target="../media/image2.png"/><Relationship Id="rId12" Type="http://schemas.openxmlformats.org/officeDocument/2006/relationships/image" Target="../media/image5.png"/><Relationship Id="rId17" Type="http://schemas.microsoft.com/office/2007/relationships/hdphoto" Target="../media/hdphoto5.wdp"/><Relationship Id="rId25" Type="http://schemas.microsoft.com/office/2007/relationships/hdphoto" Target="../media/hdphoto9.wdp"/><Relationship Id="rId33" Type="http://schemas.microsoft.com/office/2007/relationships/hdphoto" Target="../media/hdphoto13.wdp"/><Relationship Id="rId38" Type="http://schemas.openxmlformats.org/officeDocument/2006/relationships/image" Target="../media/image19.gif"/><Relationship Id="rId2" Type="http://schemas.microsoft.com/office/2007/relationships/media" Target="../media/media1.mp3"/><Relationship Id="rId16" Type="http://schemas.openxmlformats.org/officeDocument/2006/relationships/image" Target="../media/image7.png"/><Relationship Id="rId20" Type="http://schemas.openxmlformats.org/officeDocument/2006/relationships/image" Target="../media/image9.png"/><Relationship Id="rId29" Type="http://schemas.microsoft.com/office/2007/relationships/hdphoto" Target="../media/hdphoto11.wdp"/><Relationship Id="rId41" Type="http://schemas.openxmlformats.org/officeDocument/2006/relationships/image" Target="../media/image21.jpeg"/><Relationship Id="rId1" Type="http://schemas.openxmlformats.org/officeDocument/2006/relationships/tags" Target="../tags/tag2.xml"/><Relationship Id="rId6" Type="http://schemas.openxmlformats.org/officeDocument/2006/relationships/image" Target="../media/image1.png"/><Relationship Id="rId11" Type="http://schemas.microsoft.com/office/2007/relationships/hdphoto" Target="../media/hdphoto2.wdp"/><Relationship Id="rId24" Type="http://schemas.openxmlformats.org/officeDocument/2006/relationships/image" Target="../media/image11.png"/><Relationship Id="rId32" Type="http://schemas.openxmlformats.org/officeDocument/2006/relationships/image" Target="../media/image15.png"/><Relationship Id="rId37" Type="http://schemas.openxmlformats.org/officeDocument/2006/relationships/image" Target="../media/image18.png"/><Relationship Id="rId40" Type="http://schemas.microsoft.com/office/2007/relationships/hdphoto" Target="../media/hdphoto15.wdp"/><Relationship Id="rId5" Type="http://schemas.openxmlformats.org/officeDocument/2006/relationships/notesSlide" Target="../notesSlides/notesSlide1.xml"/><Relationship Id="rId15" Type="http://schemas.microsoft.com/office/2007/relationships/hdphoto" Target="../media/hdphoto4.wdp"/><Relationship Id="rId23" Type="http://schemas.microsoft.com/office/2007/relationships/hdphoto" Target="../media/hdphoto8.wdp"/><Relationship Id="rId28" Type="http://schemas.openxmlformats.org/officeDocument/2006/relationships/image" Target="../media/image13.png"/><Relationship Id="rId36" Type="http://schemas.openxmlformats.org/officeDocument/2006/relationships/image" Target="../media/image17.emf"/><Relationship Id="rId10" Type="http://schemas.openxmlformats.org/officeDocument/2006/relationships/image" Target="../media/image4.png"/><Relationship Id="rId19" Type="http://schemas.microsoft.com/office/2007/relationships/hdphoto" Target="../media/hdphoto6.wdp"/><Relationship Id="rId31" Type="http://schemas.microsoft.com/office/2007/relationships/hdphoto" Target="../media/hdphoto12.wdp"/><Relationship Id="rId4" Type="http://schemas.openxmlformats.org/officeDocument/2006/relationships/slideLayout" Target="../slideLayouts/slideLayout32.xml"/><Relationship Id="rId9" Type="http://schemas.openxmlformats.org/officeDocument/2006/relationships/image" Target="../media/image3.png"/><Relationship Id="rId14" Type="http://schemas.openxmlformats.org/officeDocument/2006/relationships/image" Target="../media/image6.png"/><Relationship Id="rId22" Type="http://schemas.openxmlformats.org/officeDocument/2006/relationships/image" Target="../media/image10.png"/><Relationship Id="rId27" Type="http://schemas.microsoft.com/office/2007/relationships/hdphoto" Target="../media/hdphoto10.wdp"/><Relationship Id="rId30" Type="http://schemas.openxmlformats.org/officeDocument/2006/relationships/image" Target="../media/image14.png"/><Relationship Id="rId35" Type="http://schemas.microsoft.com/office/2007/relationships/hdphoto" Target="../media/hdphoto14.wdp"/></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4.xml"/><Relationship Id="rId1" Type="http://schemas.openxmlformats.org/officeDocument/2006/relationships/tags" Target="../tags/tag11.xml"/><Relationship Id="rId6" Type="http://schemas.openxmlformats.org/officeDocument/2006/relationships/image" Target="../media/image23.png"/><Relationship Id="rId5" Type="http://schemas.openxmlformats.org/officeDocument/2006/relationships/image" Target="../media/image44.png"/><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4.xml"/><Relationship Id="rId1" Type="http://schemas.openxmlformats.org/officeDocument/2006/relationships/tags" Target="../tags/tag12.xml"/><Relationship Id="rId6" Type="http://schemas.openxmlformats.org/officeDocument/2006/relationships/image" Target="../media/image23.png"/><Relationship Id="rId5" Type="http://schemas.openxmlformats.org/officeDocument/2006/relationships/image" Target="../media/image46.png"/><Relationship Id="rId4" Type="http://schemas.openxmlformats.org/officeDocument/2006/relationships/image" Target="../media/image45.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4.xml"/><Relationship Id="rId1" Type="http://schemas.openxmlformats.org/officeDocument/2006/relationships/tags" Target="../tags/tag13.xml"/><Relationship Id="rId6" Type="http://schemas.openxmlformats.org/officeDocument/2006/relationships/image" Target="../media/image23.png"/><Relationship Id="rId5" Type="http://schemas.openxmlformats.org/officeDocument/2006/relationships/image" Target="../media/image48.png"/><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4.xml"/><Relationship Id="rId1" Type="http://schemas.openxmlformats.org/officeDocument/2006/relationships/tags" Target="../tags/tag14.xml"/><Relationship Id="rId6" Type="http://schemas.openxmlformats.org/officeDocument/2006/relationships/image" Target="../media/image23.png"/><Relationship Id="rId5" Type="http://schemas.openxmlformats.org/officeDocument/2006/relationships/image" Target="../media/image50.jpe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4.xml"/><Relationship Id="rId1" Type="http://schemas.openxmlformats.org/officeDocument/2006/relationships/tags" Target="../tags/tag15.xml"/><Relationship Id="rId6" Type="http://schemas.openxmlformats.org/officeDocument/2006/relationships/image" Target="../media/image23.png"/><Relationship Id="rId5" Type="http://schemas.openxmlformats.org/officeDocument/2006/relationships/image" Target="../media/image51.jpe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4.xml"/><Relationship Id="rId1" Type="http://schemas.openxmlformats.org/officeDocument/2006/relationships/tags" Target="../tags/tag16.xml"/><Relationship Id="rId6" Type="http://schemas.openxmlformats.org/officeDocument/2006/relationships/image" Target="../media/image23.png"/><Relationship Id="rId5" Type="http://schemas.openxmlformats.org/officeDocument/2006/relationships/image" Target="../media/image52.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notesSlide" Target="../notesSlides/notesSlide16.xml"/><Relationship Id="rId7" Type="http://schemas.openxmlformats.org/officeDocument/2006/relationships/image" Target="../media/image51.jpeg"/><Relationship Id="rId2" Type="http://schemas.openxmlformats.org/officeDocument/2006/relationships/slideLayout" Target="../slideLayouts/slideLayout24.xml"/><Relationship Id="rId1" Type="http://schemas.openxmlformats.org/officeDocument/2006/relationships/tags" Target="../tags/tag17.xml"/><Relationship Id="rId6" Type="http://schemas.openxmlformats.org/officeDocument/2006/relationships/image" Target="../media/image52.png"/><Relationship Id="rId5" Type="http://schemas.openxmlformats.org/officeDocument/2006/relationships/image" Target="../media/image47.png"/><Relationship Id="rId4" Type="http://schemas.openxmlformats.org/officeDocument/2006/relationships/image" Target="../media/image43.png"/><Relationship Id="rId9" Type="http://schemas.openxmlformats.org/officeDocument/2006/relationships/image" Target="../media/image5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8.xml"/><Relationship Id="rId1" Type="http://schemas.openxmlformats.org/officeDocument/2006/relationships/tags" Target="../tags/tag18.xml"/><Relationship Id="rId5" Type="http://schemas.openxmlformats.org/officeDocument/2006/relationships/image" Target="../media/image23.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3.xml"/><Relationship Id="rId1" Type="http://schemas.openxmlformats.org/officeDocument/2006/relationships/tags" Target="../tags/tag19.xml"/><Relationship Id="rId5" Type="http://schemas.openxmlformats.org/officeDocument/2006/relationships/image" Target="../media/image23.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23.png"/><Relationship Id="rId2" Type="http://schemas.openxmlformats.org/officeDocument/2006/relationships/slideLayout" Target="../slideLayouts/slideLayout20.xml"/><Relationship Id="rId1" Type="http://schemas.openxmlformats.org/officeDocument/2006/relationships/tags" Target="../tags/tag20.xml"/><Relationship Id="rId6" Type="http://schemas.openxmlformats.org/officeDocument/2006/relationships/image" Target="../media/image57.jpg"/><Relationship Id="rId5" Type="http://schemas.openxmlformats.org/officeDocument/2006/relationships/image" Target="../media/image56.jpeg"/><Relationship Id="rId4" Type="http://schemas.openxmlformats.org/officeDocument/2006/relationships/image" Target="../media/image55.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3.xml"/><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media3.mp3"/><Relationship Id="rId7" Type="http://schemas.openxmlformats.org/officeDocument/2006/relationships/image" Target="../media/image59.png"/><Relationship Id="rId2" Type="http://schemas.microsoft.com/office/2007/relationships/media" Target="../media/media3.mp3"/><Relationship Id="rId1" Type="http://schemas.openxmlformats.org/officeDocument/2006/relationships/tags" Target="../tags/tag21.xml"/><Relationship Id="rId6" Type="http://schemas.openxmlformats.org/officeDocument/2006/relationships/image" Target="../media/image58.jpeg"/><Relationship Id="rId11" Type="http://schemas.openxmlformats.org/officeDocument/2006/relationships/image" Target="../media/image23.png"/><Relationship Id="rId5" Type="http://schemas.openxmlformats.org/officeDocument/2006/relationships/notesSlide" Target="../notesSlides/notesSlide20.xml"/><Relationship Id="rId10" Type="http://schemas.openxmlformats.org/officeDocument/2006/relationships/image" Target="../media/image18.png"/><Relationship Id="rId4" Type="http://schemas.openxmlformats.org/officeDocument/2006/relationships/slideLayout" Target="../slideLayouts/slideLayout63.xml"/><Relationship Id="rId9"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4.xml"/><Relationship Id="rId5" Type="http://schemas.openxmlformats.org/officeDocument/2006/relationships/image" Target="../media/image23.png"/><Relationship Id="rId4" Type="http://schemas.openxmlformats.org/officeDocument/2006/relationships/image" Target="../media/image24.tif"/></Relationships>
</file>

<file path=ppt/slides/_rels/slide4.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notesSlide" Target="../notesSlides/notesSlide4.xml"/><Relationship Id="rId7" Type="http://schemas.openxmlformats.org/officeDocument/2006/relationships/image" Target="../media/image27.jpeg"/><Relationship Id="rId2" Type="http://schemas.openxmlformats.org/officeDocument/2006/relationships/slideLayout" Target="../slideLayouts/slideLayout16.xml"/><Relationship Id="rId1" Type="http://schemas.openxmlformats.org/officeDocument/2006/relationships/tags" Target="../tags/tag5.xml"/><Relationship Id="rId6" Type="http://schemas.openxmlformats.org/officeDocument/2006/relationships/image" Target="../media/image26.tif"/><Relationship Id="rId5" Type="http://schemas.openxmlformats.org/officeDocument/2006/relationships/image" Target="../media/image25.jpg"/><Relationship Id="rId4" Type="http://schemas.openxmlformats.org/officeDocument/2006/relationships/image" Target="../media/image23.png"/><Relationship Id="rId9" Type="http://schemas.openxmlformats.org/officeDocument/2006/relationships/image" Target="../media/image29.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tags" Target="../tags/tag6.xml"/><Relationship Id="rId6" Type="http://schemas.openxmlformats.org/officeDocument/2006/relationships/image" Target="../media/image23.png"/><Relationship Id="rId5" Type="http://schemas.openxmlformats.org/officeDocument/2006/relationships/image" Target="../media/image31.jpe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0.xml"/><Relationship Id="rId1" Type="http://schemas.openxmlformats.org/officeDocument/2006/relationships/tags" Target="../tags/tag7.xml"/><Relationship Id="rId6" Type="http://schemas.openxmlformats.org/officeDocument/2006/relationships/image" Target="../media/image23.png"/><Relationship Id="rId5" Type="http://schemas.openxmlformats.org/officeDocument/2006/relationships/image" Target="../media/image32.jpeg"/><Relationship Id="rId4" Type="http://schemas.openxmlformats.org/officeDocument/2006/relationships/image" Target="../media/image26.tif"/></Relationships>
</file>

<file path=ppt/slides/_rels/slide7.xml.rels><?xml version="1.0" encoding="UTF-8" standalone="yes"?>
<Relationships xmlns="http://schemas.openxmlformats.org/package/2006/relationships"><Relationship Id="rId8" Type="http://schemas.openxmlformats.org/officeDocument/2006/relationships/image" Target="../media/image33.jpeg"/><Relationship Id="rId3" Type="http://schemas.microsoft.com/office/2007/relationships/media" Target="../media/media2.wav"/><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audio" Target="NULL" TargetMode="External"/><Relationship Id="rId1" Type="http://schemas.openxmlformats.org/officeDocument/2006/relationships/tags" Target="../tags/tag8.xml"/><Relationship Id="rId6" Type="http://schemas.openxmlformats.org/officeDocument/2006/relationships/notesSlide" Target="../notesSlides/notesSlide7.xml"/><Relationship Id="rId11" Type="http://schemas.openxmlformats.org/officeDocument/2006/relationships/image" Target="../media/image36.jpeg"/><Relationship Id="rId5" Type="http://schemas.openxmlformats.org/officeDocument/2006/relationships/slideLayout" Target="../slideLayouts/slideLayout20.xml"/><Relationship Id="rId10" Type="http://schemas.openxmlformats.org/officeDocument/2006/relationships/image" Target="../media/image35.jpeg"/><Relationship Id="rId4" Type="http://schemas.openxmlformats.org/officeDocument/2006/relationships/audio" Target="../media/media2.wav"/><Relationship Id="rId9" Type="http://schemas.openxmlformats.org/officeDocument/2006/relationships/image" Target="../media/image34.png"/></Relationships>
</file>

<file path=ppt/slides/_rels/slide8.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notesSlide" Target="../notesSlides/notesSlide8.xml"/><Relationship Id="rId7" Type="http://schemas.openxmlformats.org/officeDocument/2006/relationships/image" Target="../media/image39.jpeg"/><Relationship Id="rId2" Type="http://schemas.openxmlformats.org/officeDocument/2006/relationships/slideLayout" Target="../slideLayouts/slideLayout20.xml"/><Relationship Id="rId1" Type="http://schemas.openxmlformats.org/officeDocument/2006/relationships/tags" Target="../tags/tag9.xml"/><Relationship Id="rId6" Type="http://schemas.microsoft.com/office/2007/relationships/hdphoto" Target="../media/hdphoto16.wdp"/><Relationship Id="rId11" Type="http://schemas.openxmlformats.org/officeDocument/2006/relationships/image" Target="../media/image23.png"/><Relationship Id="rId5" Type="http://schemas.openxmlformats.org/officeDocument/2006/relationships/image" Target="../media/image38.png"/><Relationship Id="rId10" Type="http://schemas.openxmlformats.org/officeDocument/2006/relationships/image" Target="../media/image41.jpeg"/><Relationship Id="rId4" Type="http://schemas.openxmlformats.org/officeDocument/2006/relationships/image" Target="../media/image37.png"/><Relationship Id="rId9"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tags" Target="../tags/tag10.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4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pic>
        <p:nvPicPr>
          <p:cNvPr id="148" name="Picture 4" descr="136 Viet nam Vector Images, Viet nam Illustrations | Depositphot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90315" y="2110699"/>
            <a:ext cx="1158268" cy="1103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4" name="图片 38"/>
          <p:cNvPicPr>
            <a:picLocks noChangeAspect="1"/>
          </p:cNvPicPr>
          <p:nvPr/>
        </p:nvPicPr>
        <p:blipFill>
          <a:blip r:embed="rId7">
            <a:extLst>
              <a:ext uri="{BEBA8EAE-BF5A-486C-A8C5-ECC9F3942E4B}">
                <a14:imgProps xmlns:a14="http://schemas.microsoft.com/office/drawing/2010/main">
                  <a14:imgLayer r:embed="rId8">
                    <a14:imgEffect>
                      <a14:saturation sat="135000"/>
                    </a14:imgEffect>
                  </a14:imgLayer>
                </a14:imgProps>
              </a:ext>
              <a:ext uri="{28A0092B-C50C-407E-A947-70E740481C1C}">
                <a14:useLocalDpi xmlns:a14="http://schemas.microsoft.com/office/drawing/2010/main" val="0"/>
              </a:ext>
            </a:extLst>
          </a:blip>
          <a:stretch>
            <a:fillRect/>
          </a:stretch>
        </p:blipFill>
        <p:spPr>
          <a:xfrm>
            <a:off x="-699246" y="4901491"/>
            <a:ext cx="14284619" cy="2150860"/>
          </a:xfrm>
          <a:prstGeom prst="rect">
            <a:avLst/>
          </a:prstGeom>
        </p:spPr>
      </p:pic>
      <p:pic>
        <p:nvPicPr>
          <p:cNvPr id="93" name="图片 8">
            <a:extLst>
              <a:ext uri="{FF2B5EF4-FFF2-40B4-BE49-F238E27FC236}">
                <a16:creationId xmlns:a16="http://schemas.microsoft.com/office/drawing/2014/main" id="{A70BE0F2-6240-46DC-B88B-5F8E34652B82}"/>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10625565" y="4669465"/>
            <a:ext cx="1547892" cy="1992795"/>
          </a:xfrm>
          <a:prstGeom prst="rect">
            <a:avLst/>
          </a:prstGeom>
          <a:ln>
            <a:noFill/>
          </a:ln>
          <a:effectLst>
            <a:outerShdw blurRad="292100" dist="139700" dir="2700000" algn="tl" rotWithShape="0">
              <a:srgbClr val="333333">
                <a:alpha val="65000"/>
              </a:srgbClr>
            </a:outerShdw>
          </a:effectLst>
        </p:spPr>
      </p:pic>
      <p:sp>
        <p:nvSpPr>
          <p:cNvPr id="1057" name="Google Shape;1057;p41"/>
          <p:cNvSpPr/>
          <p:nvPr/>
        </p:nvSpPr>
        <p:spPr>
          <a:xfrm>
            <a:off x="10431309" y="483026"/>
            <a:ext cx="429503" cy="498143"/>
          </a:xfrm>
          <a:custGeom>
            <a:avLst/>
            <a:gdLst/>
            <a:ahLst/>
            <a:cxnLst/>
            <a:rect l="l" t="t" r="r" b="b"/>
            <a:pathLst>
              <a:path w="1940" h="2250" extrusionOk="0">
                <a:moveTo>
                  <a:pt x="440" y="0"/>
                </a:moveTo>
                <a:lnTo>
                  <a:pt x="880" y="957"/>
                </a:lnTo>
                <a:lnTo>
                  <a:pt x="1" y="1396"/>
                </a:lnTo>
                <a:lnTo>
                  <a:pt x="983" y="1293"/>
                </a:lnTo>
                <a:lnTo>
                  <a:pt x="1293" y="2249"/>
                </a:lnTo>
                <a:lnTo>
                  <a:pt x="1293" y="1293"/>
                </a:lnTo>
                <a:lnTo>
                  <a:pt x="1940" y="1500"/>
                </a:lnTo>
                <a:lnTo>
                  <a:pt x="1397" y="853"/>
                </a:lnTo>
                <a:lnTo>
                  <a:pt x="1836" y="104"/>
                </a:lnTo>
                <a:lnTo>
                  <a:pt x="1836" y="104"/>
                </a:lnTo>
                <a:lnTo>
                  <a:pt x="1086" y="647"/>
                </a:lnTo>
                <a:lnTo>
                  <a:pt x="440" y="0"/>
                </a:ln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pic>
        <p:nvPicPr>
          <p:cNvPr id="85" name="图片 37"/>
          <p:cNvPicPr>
            <a:picLocks noChangeAspect="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a:off x="-2038908" y="4503088"/>
            <a:ext cx="8590048" cy="2009355"/>
          </a:xfrm>
          <a:prstGeom prst="rect">
            <a:avLst/>
          </a:prstGeom>
        </p:spPr>
      </p:pic>
      <p:pic>
        <p:nvPicPr>
          <p:cNvPr id="86" name="Picture 18" descr="School Building, School Clipart, School, Yellow PNG Transparent Clipart  Image and PSD File for Free Download"/>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32618" y="2700140"/>
            <a:ext cx="3465897" cy="2046245"/>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0" descr="Cute Flower Cartoon. Flower and Grass Clipart Vector Illustration Stock  Vector - Illustration of flower, clipart: 223759667"/>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889" b="98222" l="9944" r="89916"/>
                    </a14:imgEffect>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489262" y="5323927"/>
            <a:ext cx="910340" cy="1147488"/>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2" descr="Farm Cartoon Flowers Bouquet Decoration Background Stock Vector -  Illustration of botanical, invitation: 170046110"/>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6250" b="90000" l="10000" r="90000">
                        <a14:foregroundMark x1="43000" y1="24250" x2="61250" y2="27750"/>
                        <a14:foregroundMark x1="50750" y1="12750" x2="59500" y2="35000"/>
                        <a14:foregroundMark x1="42250" y1="20000" x2="54750" y2="33500"/>
                        <a14:foregroundMark x1="58500" y1="16500" x2="65500" y2="24500"/>
                        <a14:foregroundMark x1="28500" y1="34000" x2="36250" y2="35000"/>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12117" y="4542758"/>
            <a:ext cx="961796" cy="9617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18" cstate="print">
            <a:extLst>
              <a:ext uri="{BEBA8EAE-BF5A-486C-A8C5-ECC9F3942E4B}">
                <a14:imgProps xmlns:a14="http://schemas.microsoft.com/office/drawing/2010/main">
                  <a14:imgLayer r:embed="rId19">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7482223" y="3964867"/>
            <a:ext cx="2313109" cy="2498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12" descr="138 Preschool Children Sharing Illustrations &amp;amp; Clip Art - iStock"/>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9804" b="89706" l="3268" r="98366">
                        <a14:foregroundMark x1="69281" y1="22712" x2="84641" y2="54739"/>
                        <a14:foregroundMark x1="81863" y1="38235" x2="69935" y2="68954"/>
                        <a14:foregroundMark x1="67974" y1="39216" x2="91830" y2="31536"/>
                        <a14:foregroundMark x1="70098" y1="58824" x2="66176" y2="73529"/>
                        <a14:foregroundMark x1="75490" y1="78431" x2="75490" y2="74837"/>
                        <a14:foregroundMark x1="20425" y1="78105" x2="21732" y2="77288"/>
                        <a14:foregroundMark x1="17810" y1="42157" x2="33007" y2="39542"/>
                        <a14:foregroundMark x1="58170" y1="50000" x2="59314" y2="51144"/>
                        <a14:foregroundMark x1="76307" y1="75490" x2="76797" y2="77288"/>
                        <a14:foregroundMark x1="76634" y1="76797" x2="76634" y2="77778"/>
                        <a14:backgroundMark x1="30392" y1="76797" x2="30392" y2="76797"/>
                        <a14:backgroundMark x1="25817" y1="78105" x2="25817" y2="78105"/>
                        <a14:backgroundMark x1="68464" y1="78431" x2="68464" y2="78431"/>
                        <a14:backgroundMark x1="64542" y1="75817" x2="64542" y2="75817"/>
                        <a14:backgroundMark x1="69444" y1="77451" x2="69444" y2="77451"/>
                        <a14:backgroundMark x1="69444" y1="77451" x2="69444" y2="77451"/>
                        <a14:backgroundMark x1="69444" y1="77451" x2="69444" y2="77451"/>
                        <a14:backgroundMark x1="27451" y1="79085" x2="27451" y2="79085"/>
                        <a14:backgroundMark x1="23366" y1="55392" x2="23366" y2="55392"/>
                        <a14:backgroundMark x1="27941" y1="55065" x2="27941" y2="55065"/>
                      </a14:backgroundRemoval>
                    </a14:imgEffect>
                  </a14:imgLayer>
                </a14:imgProps>
              </a:ext>
              <a:ext uri="{28A0092B-C50C-407E-A947-70E740481C1C}">
                <a14:useLocalDpi xmlns:a14="http://schemas.microsoft.com/office/drawing/2010/main" val="0"/>
              </a:ext>
            </a:extLst>
          </a:blip>
          <a:srcRect b="15372"/>
          <a:stretch/>
        </p:blipFill>
        <p:spPr bwMode="auto">
          <a:xfrm>
            <a:off x="1519511" y="4613499"/>
            <a:ext cx="2531591" cy="21424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6" descr="Red mushroom cartoon Royalty Free Vector Image"/>
          <p:cNvPicPr>
            <a:picLocks noChangeAspect="1" noChangeArrowheads="1"/>
          </p:cNvPicPr>
          <p:nvPr/>
        </p:nvPicPr>
        <p:blipFill>
          <a:blip r:embed="rId22" cstate="print">
            <a:extLst>
              <a:ext uri="{BEBA8EAE-BF5A-486C-A8C5-ECC9F3942E4B}">
                <a14:imgProps xmlns:a14="http://schemas.microsoft.com/office/drawing/2010/main">
                  <a14:imgLayer r:embed="rId23">
                    <a14:imgEffect>
                      <a14:backgroundRemoval t="3704" b="91852" l="5500" r="95400"/>
                    </a14:imgEffect>
                  </a14:imgLayer>
                </a14:imgProps>
              </a:ext>
              <a:ext uri="{28A0092B-C50C-407E-A947-70E740481C1C}">
                <a14:useLocalDpi xmlns:a14="http://schemas.microsoft.com/office/drawing/2010/main" val="0"/>
              </a:ext>
            </a:extLst>
          </a:blip>
          <a:srcRect/>
          <a:stretch>
            <a:fillRect/>
          </a:stretch>
        </p:blipFill>
        <p:spPr bwMode="auto">
          <a:xfrm>
            <a:off x="3147040" y="6251717"/>
            <a:ext cx="572481" cy="6182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descr="Carved autumn leaf. Nature bright leaves of trees. Cartoon style. 3015600  Vector Art at Vecteezy"/>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10000" b="98061" l="10000" r="90000"/>
                    </a14:imgEffect>
                  </a14:imgLayer>
                </a14:imgProps>
              </a:ext>
              <a:ext uri="{28A0092B-C50C-407E-A947-70E740481C1C}">
                <a14:useLocalDpi xmlns:a14="http://schemas.microsoft.com/office/drawing/2010/main" val="0"/>
              </a:ext>
            </a:extLst>
          </a:blip>
          <a:srcRect l="10523" r="9333"/>
          <a:stretch/>
        </p:blipFill>
        <p:spPr bwMode="auto">
          <a:xfrm>
            <a:off x="10744103" y="2338594"/>
            <a:ext cx="419851" cy="52386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0" descr="Carved autumn leaf. Nature bright leaves of trees. Cartoon style. 3218131  Vector Art at Vecteezy"/>
          <p:cNvPicPr>
            <a:picLocks noChangeAspect="1" noChangeArrowheads="1"/>
          </p:cNvPicPr>
          <p:nvPr/>
        </p:nvPicPr>
        <p:blipFill rotWithShape="1">
          <a:blip r:embed="rId26" cstate="print">
            <a:extLst>
              <a:ext uri="{BEBA8EAE-BF5A-486C-A8C5-ECC9F3942E4B}">
                <a14:imgProps xmlns:a14="http://schemas.microsoft.com/office/drawing/2010/main">
                  <a14:imgLayer r:embed="rId27">
                    <a14:imgEffect>
                      <a14:backgroundRemoval t="2755" b="96735" l="10000" r="90000"/>
                    </a14:imgEffect>
                  </a14:imgLayer>
                </a14:imgProps>
              </a:ext>
              <a:ext uri="{28A0092B-C50C-407E-A947-70E740481C1C}">
                <a14:useLocalDpi xmlns:a14="http://schemas.microsoft.com/office/drawing/2010/main" val="0"/>
              </a:ext>
            </a:extLst>
          </a:blip>
          <a:srcRect l="21191" r="19156"/>
          <a:stretch/>
        </p:blipFill>
        <p:spPr bwMode="auto">
          <a:xfrm rot="1402055">
            <a:off x="11593248" y="1968539"/>
            <a:ext cx="332189" cy="556869"/>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 descr="Children Playing Park Stock Vector Image by ©yusufdemirci #318430298"/>
          <p:cNvPicPr>
            <a:picLocks noChangeAspect="1" noChangeArrowheads="1"/>
          </p:cNvPicPr>
          <p:nvPr/>
        </p:nvPicPr>
        <p:blipFill rotWithShape="1">
          <a:blip r:embed="rId28" cstate="print">
            <a:extLst>
              <a:ext uri="{BEBA8EAE-BF5A-486C-A8C5-ECC9F3942E4B}">
                <a14:imgProps xmlns:a14="http://schemas.microsoft.com/office/drawing/2010/main">
                  <a14:imgLayer r:embed="rId29">
                    <a14:imgEffect>
                      <a14:backgroundRemoval t="36739" b="75258" l="2563" r="24438"/>
                    </a14:imgEffect>
                  </a14:imgLayer>
                </a14:imgProps>
              </a:ext>
              <a:ext uri="{28A0092B-C50C-407E-A947-70E740481C1C}">
                <a14:useLocalDpi xmlns:a14="http://schemas.microsoft.com/office/drawing/2010/main" val="0"/>
              </a:ext>
            </a:extLst>
          </a:blip>
          <a:srcRect t="35199" r="74324" b="23028"/>
          <a:stretch/>
        </p:blipFill>
        <p:spPr bwMode="auto">
          <a:xfrm>
            <a:off x="3415850" y="3859416"/>
            <a:ext cx="978260" cy="10613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9" name="Picture 22" descr="Kid playing football Royalty Free Vector Image"/>
          <p:cNvPicPr>
            <a:picLocks noChangeAspect="1" noChangeArrowheads="1"/>
          </p:cNvPicPr>
          <p:nvPr/>
        </p:nvPicPr>
        <p:blipFill rotWithShape="1">
          <a:blip r:embed="rId30" cstate="print">
            <a:extLst>
              <a:ext uri="{BEBA8EAE-BF5A-486C-A8C5-ECC9F3942E4B}">
                <a14:imgProps xmlns:a14="http://schemas.microsoft.com/office/drawing/2010/main">
                  <a14:imgLayer r:embed="rId31">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1" r="44055"/>
          <a:stretch/>
        </p:blipFill>
        <p:spPr bwMode="auto">
          <a:xfrm>
            <a:off x="4489779" y="3705882"/>
            <a:ext cx="1063739" cy="20534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0" name="Picture 22" descr="Kid playing football Royalty Free Vector Image"/>
          <p:cNvPicPr>
            <a:picLocks noChangeAspect="1" noChangeArrowheads="1"/>
          </p:cNvPicPr>
          <p:nvPr/>
        </p:nvPicPr>
        <p:blipFill rotWithShape="1">
          <a:blip r:embed="rId32" cstate="print">
            <a:extLst>
              <a:ext uri="{BEBA8EAE-BF5A-486C-A8C5-ECC9F3942E4B}">
                <a14:imgProps xmlns:a14="http://schemas.microsoft.com/office/drawing/2010/main">
                  <a14:imgLayer r:embed="rId33">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56615"/>
          <a:stretch/>
        </p:blipFill>
        <p:spPr bwMode="auto">
          <a:xfrm>
            <a:off x="6167553" y="3722240"/>
            <a:ext cx="898748" cy="22372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2" name="Picture 4" descr="Green bush with pink flowers Royalty Free Vector Image"/>
          <p:cNvPicPr>
            <a:picLocks noChangeAspect="1" noChangeArrowheads="1"/>
          </p:cNvPicPr>
          <p:nvPr/>
        </p:nvPicPr>
        <p:blipFill rotWithShape="1">
          <a:blip r:embed="rId34" cstate="print">
            <a:extLst>
              <a:ext uri="{BEBA8EAE-BF5A-486C-A8C5-ECC9F3942E4B}">
                <a14:imgProps xmlns:a14="http://schemas.microsoft.com/office/drawing/2010/main">
                  <a14:imgLayer r:embed="rId35">
                    <a14:imgEffect>
                      <a14:backgroundRemoval t="532" b="100000" l="0" r="100000">
                        <a14:backgroundMark x1="2100" y1="14468" x2="2100" y2="14468"/>
                        <a14:backgroundMark x1="91403" y1="5682" x2="95475" y2="17614"/>
                        <a14:backgroundMark x1="90498" y1="88636" x2="95928" y2="86932"/>
                        <a14:backgroundMark x1="4072" y1="83523" x2="18100" y2="89205"/>
                      </a14:backgroundRemoval>
                    </a14:imgEffect>
                    <a14:imgEffect>
                      <a14:saturation sat="200000"/>
                    </a14:imgEffect>
                  </a14:imgLayer>
                </a14:imgProps>
              </a:ext>
              <a:ext uri="{28A0092B-C50C-407E-A947-70E740481C1C}">
                <a14:useLocalDpi xmlns:a14="http://schemas.microsoft.com/office/drawing/2010/main" val="0"/>
              </a:ext>
            </a:extLst>
          </a:blip>
          <a:srcRect b="8601"/>
          <a:stretch/>
        </p:blipFill>
        <p:spPr bwMode="auto">
          <a:xfrm>
            <a:off x="2770214" y="4228441"/>
            <a:ext cx="784445" cy="570884"/>
          </a:xfrm>
          <a:prstGeom prst="rect">
            <a:avLst/>
          </a:prstGeom>
          <a:noFill/>
          <a:extLst>
            <a:ext uri="{909E8E84-426E-40DD-AFC4-6F175D3DCCD1}">
              <a14:hiddenFill xmlns:a14="http://schemas.microsoft.com/office/drawing/2010/main">
                <a:solidFill>
                  <a:srgbClr val="FFFFFF"/>
                </a:solidFill>
              </a14:hiddenFill>
            </a:ext>
          </a:extLst>
        </p:spPr>
      </p:pic>
      <p:pic>
        <p:nvPicPr>
          <p:cNvPr id="197" name="图片 5"/>
          <p:cNvPicPr>
            <a:picLocks noChangeAspect="1"/>
          </p:cNvPicPr>
          <p:nvPr/>
        </p:nvPicPr>
        <p:blipFill>
          <a:blip r:embed="rId36">
            <a:extLst>
              <a:ext uri="{28A0092B-C50C-407E-A947-70E740481C1C}">
                <a14:useLocalDpi xmlns:a14="http://schemas.microsoft.com/office/drawing/2010/main"/>
              </a:ext>
            </a:extLst>
          </a:blip>
          <a:srcRect/>
          <a:stretch>
            <a:fillRect/>
          </a:stretch>
        </p:blipFill>
        <p:spPr bwMode="auto">
          <a:xfrm>
            <a:off x="1495403" y="6301475"/>
            <a:ext cx="452861" cy="33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 name="happy-ukulele-746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37"/>
          <a:stretch>
            <a:fillRect/>
          </a:stretch>
        </p:blipFill>
        <p:spPr>
          <a:xfrm>
            <a:off x="13933839" y="1105228"/>
            <a:ext cx="812800" cy="812800"/>
          </a:xfrm>
          <a:prstGeom prst="rect">
            <a:avLst/>
          </a:prstGeom>
        </p:spPr>
      </p:pic>
      <p:pic>
        <p:nvPicPr>
          <p:cNvPr id="200" name="Picture 199" descr="200.gif"/>
          <p:cNvPicPr>
            <a:picLocks noChangeAspect="1"/>
          </p:cNvPicPr>
          <p:nvPr/>
        </p:nvPicPr>
        <p:blipFill>
          <a:blip r:embed="rId38" cstate="print"/>
          <a:stretch>
            <a:fillRect/>
          </a:stretch>
        </p:blipFill>
        <p:spPr>
          <a:xfrm>
            <a:off x="932781" y="857817"/>
            <a:ext cx="999691" cy="1030609"/>
          </a:xfrm>
          <a:prstGeom prst="rect">
            <a:avLst/>
          </a:prstGeom>
          <a:ln>
            <a:noFill/>
          </a:ln>
          <a:effectLst>
            <a:outerShdw blurRad="292100" dist="139700" dir="2700000" algn="tl" rotWithShape="0">
              <a:srgbClr val="333333">
                <a:alpha val="65000"/>
              </a:srgbClr>
            </a:outerShdw>
          </a:effectLst>
        </p:spPr>
      </p:pic>
      <p:grpSp>
        <p:nvGrpSpPr>
          <p:cNvPr id="147" name="Google Shape;1248;p47"/>
          <p:cNvGrpSpPr/>
          <p:nvPr/>
        </p:nvGrpSpPr>
        <p:grpSpPr>
          <a:xfrm>
            <a:off x="4660328" y="6275791"/>
            <a:ext cx="6618081" cy="636992"/>
            <a:chOff x="1610262" y="4439258"/>
            <a:chExt cx="7532671" cy="703746"/>
          </a:xfrm>
        </p:grpSpPr>
        <p:sp>
          <p:nvSpPr>
            <p:cNvPr id="149" name="Google Shape;1250;p47"/>
            <p:cNvSpPr/>
            <p:nvPr/>
          </p:nvSpPr>
          <p:spPr>
            <a:xfrm flipH="1">
              <a:off x="1610262" y="4704922"/>
              <a:ext cx="1428999" cy="438079"/>
            </a:xfrm>
            <a:custGeom>
              <a:avLst/>
              <a:gdLst/>
              <a:ahLst/>
              <a:cxnLst/>
              <a:rect l="l" t="t" r="r" b="b"/>
              <a:pathLst>
                <a:path w="13573" h="4161" extrusionOk="0">
                  <a:moveTo>
                    <a:pt x="6205" y="1"/>
                  </a:moveTo>
                  <a:cubicBezTo>
                    <a:pt x="5665" y="1"/>
                    <a:pt x="5118" y="141"/>
                    <a:pt x="4628" y="387"/>
                  </a:cubicBezTo>
                  <a:cubicBezTo>
                    <a:pt x="3878" y="929"/>
                    <a:pt x="3232" y="1679"/>
                    <a:pt x="2689" y="2429"/>
                  </a:cubicBezTo>
                  <a:cubicBezTo>
                    <a:pt x="2482" y="2119"/>
                    <a:pt x="2146" y="1783"/>
                    <a:pt x="1733" y="1576"/>
                  </a:cubicBezTo>
                  <a:cubicBezTo>
                    <a:pt x="1604" y="1545"/>
                    <a:pt x="1475" y="1533"/>
                    <a:pt x="1347" y="1533"/>
                  </a:cubicBezTo>
                  <a:cubicBezTo>
                    <a:pt x="1038" y="1533"/>
                    <a:pt x="733" y="1606"/>
                    <a:pt x="440" y="1679"/>
                  </a:cubicBezTo>
                  <a:cubicBezTo>
                    <a:pt x="337" y="1783"/>
                    <a:pt x="104" y="1886"/>
                    <a:pt x="1" y="1989"/>
                  </a:cubicBezTo>
                  <a:lnTo>
                    <a:pt x="1" y="4161"/>
                  </a:lnTo>
                  <a:lnTo>
                    <a:pt x="13572" y="4161"/>
                  </a:lnTo>
                  <a:cubicBezTo>
                    <a:pt x="13572" y="3928"/>
                    <a:pt x="13469" y="3825"/>
                    <a:pt x="13365" y="3618"/>
                  </a:cubicBezTo>
                  <a:cubicBezTo>
                    <a:pt x="13029" y="2765"/>
                    <a:pt x="12280" y="2119"/>
                    <a:pt x="11426" y="1886"/>
                  </a:cubicBezTo>
                  <a:cubicBezTo>
                    <a:pt x="11319" y="1873"/>
                    <a:pt x="11211" y="1867"/>
                    <a:pt x="11102" y="1867"/>
                  </a:cubicBezTo>
                  <a:cubicBezTo>
                    <a:pt x="10317" y="1867"/>
                    <a:pt x="9500" y="2182"/>
                    <a:pt x="8841" y="2636"/>
                  </a:cubicBezTo>
                  <a:cubicBezTo>
                    <a:pt x="8738" y="1679"/>
                    <a:pt x="8299" y="697"/>
                    <a:pt x="7446" y="283"/>
                  </a:cubicBezTo>
                  <a:cubicBezTo>
                    <a:pt x="7057" y="89"/>
                    <a:pt x="6633" y="1"/>
                    <a:pt x="6205"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0" name="Google Shape;1251;p47"/>
            <p:cNvSpPr/>
            <p:nvPr/>
          </p:nvSpPr>
          <p:spPr>
            <a:xfrm>
              <a:off x="8236556" y="4776621"/>
              <a:ext cx="906377" cy="366383"/>
            </a:xfrm>
            <a:custGeom>
              <a:avLst/>
              <a:gdLst/>
              <a:ahLst/>
              <a:cxnLst/>
              <a:rect l="l" t="t" r="r" b="b"/>
              <a:pathLst>
                <a:path w="8609" h="3480" extrusionOk="0">
                  <a:moveTo>
                    <a:pt x="6202" y="1"/>
                  </a:moveTo>
                  <a:cubicBezTo>
                    <a:pt x="6108" y="1"/>
                    <a:pt x="6014" y="6"/>
                    <a:pt x="5920" y="16"/>
                  </a:cubicBezTo>
                  <a:cubicBezTo>
                    <a:pt x="4834" y="16"/>
                    <a:pt x="3748" y="895"/>
                    <a:pt x="3335" y="1851"/>
                  </a:cubicBezTo>
                  <a:cubicBezTo>
                    <a:pt x="3244" y="1844"/>
                    <a:pt x="3154" y="1840"/>
                    <a:pt x="3064" y="1840"/>
                  </a:cubicBezTo>
                  <a:cubicBezTo>
                    <a:pt x="1864" y="1840"/>
                    <a:pt x="697" y="2470"/>
                    <a:pt x="0" y="3480"/>
                  </a:cubicBezTo>
                  <a:lnTo>
                    <a:pt x="8608" y="3480"/>
                  </a:lnTo>
                  <a:lnTo>
                    <a:pt x="8608" y="998"/>
                  </a:lnTo>
                  <a:cubicBezTo>
                    <a:pt x="7932" y="415"/>
                    <a:pt x="7067" y="1"/>
                    <a:pt x="620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1" name="Google Shape;1252;p47"/>
            <p:cNvSpPr/>
            <p:nvPr/>
          </p:nvSpPr>
          <p:spPr>
            <a:xfrm>
              <a:off x="2692644" y="4710185"/>
              <a:ext cx="827519" cy="432816"/>
            </a:xfrm>
            <a:custGeom>
              <a:avLst/>
              <a:gdLst/>
              <a:ahLst/>
              <a:cxnLst/>
              <a:rect l="l" t="t" r="r" b="b"/>
              <a:pathLst>
                <a:path w="7860" h="4111" extrusionOk="0">
                  <a:moveTo>
                    <a:pt x="3129" y="1"/>
                  </a:moveTo>
                  <a:cubicBezTo>
                    <a:pt x="2793" y="1"/>
                    <a:pt x="2482" y="130"/>
                    <a:pt x="2146" y="337"/>
                  </a:cubicBezTo>
                  <a:cubicBezTo>
                    <a:pt x="957" y="1190"/>
                    <a:pt x="311" y="2586"/>
                    <a:pt x="1" y="4111"/>
                  </a:cubicBezTo>
                  <a:lnTo>
                    <a:pt x="7859" y="4111"/>
                  </a:lnTo>
                  <a:cubicBezTo>
                    <a:pt x="7652" y="3568"/>
                    <a:pt x="7213" y="3128"/>
                    <a:pt x="6670" y="2922"/>
                  </a:cubicBezTo>
                  <a:cubicBezTo>
                    <a:pt x="6295" y="2702"/>
                    <a:pt x="5836" y="2592"/>
                    <a:pt x="5378" y="2592"/>
                  </a:cubicBezTo>
                  <a:cubicBezTo>
                    <a:pt x="4919" y="2592"/>
                    <a:pt x="4460" y="2702"/>
                    <a:pt x="4085" y="2922"/>
                  </a:cubicBezTo>
                  <a:cubicBezTo>
                    <a:pt x="4188" y="2379"/>
                    <a:pt x="4188" y="1733"/>
                    <a:pt x="3982" y="1086"/>
                  </a:cubicBezTo>
                  <a:cubicBezTo>
                    <a:pt x="3878" y="647"/>
                    <a:pt x="3646" y="130"/>
                    <a:pt x="3129" y="1"/>
                  </a:cubicBezTo>
                  <a:close/>
                </a:path>
              </a:pathLst>
            </a:custGeom>
            <a:solidFill>
              <a:srgbClr val="98DB7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2" name="Google Shape;1253;p47"/>
            <p:cNvSpPr/>
            <p:nvPr/>
          </p:nvSpPr>
          <p:spPr>
            <a:xfrm>
              <a:off x="6034691" y="4514222"/>
              <a:ext cx="215092" cy="511778"/>
            </a:xfrm>
            <a:custGeom>
              <a:avLst/>
              <a:gdLst/>
              <a:ahLst/>
              <a:cxnLst/>
              <a:rect l="l" t="t" r="r" b="b"/>
              <a:pathLst>
                <a:path w="2043" h="4861" extrusionOk="0">
                  <a:moveTo>
                    <a:pt x="1939" y="0"/>
                  </a:moveTo>
                  <a:cubicBezTo>
                    <a:pt x="1939" y="0"/>
                    <a:pt x="1810" y="0"/>
                    <a:pt x="1810" y="130"/>
                  </a:cubicBezTo>
                  <a:cubicBezTo>
                    <a:pt x="750" y="1422"/>
                    <a:pt x="311" y="3128"/>
                    <a:pt x="1" y="4757"/>
                  </a:cubicBezTo>
                  <a:cubicBezTo>
                    <a:pt x="1" y="4860"/>
                    <a:pt x="1" y="4860"/>
                    <a:pt x="104" y="4860"/>
                  </a:cubicBezTo>
                  <a:lnTo>
                    <a:pt x="207" y="4860"/>
                  </a:lnTo>
                  <a:cubicBezTo>
                    <a:pt x="518" y="3128"/>
                    <a:pt x="957" y="1526"/>
                    <a:pt x="1939" y="233"/>
                  </a:cubicBezTo>
                  <a:cubicBezTo>
                    <a:pt x="2043" y="130"/>
                    <a:pt x="2043" y="130"/>
                    <a:pt x="1939" y="0"/>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3" name="Google Shape;1254;p47"/>
            <p:cNvSpPr/>
            <p:nvPr/>
          </p:nvSpPr>
          <p:spPr>
            <a:xfrm>
              <a:off x="6271478" y="4527804"/>
              <a:ext cx="193299" cy="272261"/>
            </a:xfrm>
            <a:custGeom>
              <a:avLst/>
              <a:gdLst/>
              <a:ahLst/>
              <a:cxnLst/>
              <a:rect l="l" t="t" r="r" b="b"/>
              <a:pathLst>
                <a:path w="1836" h="2586" extrusionOk="0">
                  <a:moveTo>
                    <a:pt x="0" y="1"/>
                  </a:moveTo>
                  <a:lnTo>
                    <a:pt x="0" y="1"/>
                  </a:lnTo>
                  <a:cubicBezTo>
                    <a:pt x="207" y="647"/>
                    <a:pt x="543" y="1293"/>
                    <a:pt x="750" y="1940"/>
                  </a:cubicBezTo>
                  <a:cubicBezTo>
                    <a:pt x="854" y="2146"/>
                    <a:pt x="854" y="2250"/>
                    <a:pt x="983" y="2353"/>
                  </a:cubicBezTo>
                  <a:cubicBezTo>
                    <a:pt x="1086" y="2457"/>
                    <a:pt x="1190" y="2586"/>
                    <a:pt x="1293" y="2586"/>
                  </a:cubicBezTo>
                  <a:cubicBezTo>
                    <a:pt x="1500" y="2586"/>
                    <a:pt x="1732" y="2353"/>
                    <a:pt x="1732" y="2043"/>
                  </a:cubicBezTo>
                  <a:cubicBezTo>
                    <a:pt x="1836" y="1810"/>
                    <a:pt x="1629" y="1603"/>
                    <a:pt x="1500" y="1397"/>
                  </a:cubicBezTo>
                  <a:cubicBezTo>
                    <a:pt x="1190" y="854"/>
                    <a:pt x="647" y="208"/>
                    <a:pt x="0"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4" name="Google Shape;1255;p47"/>
            <p:cNvSpPr/>
            <p:nvPr/>
          </p:nvSpPr>
          <p:spPr>
            <a:xfrm>
              <a:off x="6238840" y="4527804"/>
              <a:ext cx="111705" cy="296897"/>
            </a:xfrm>
            <a:custGeom>
              <a:avLst/>
              <a:gdLst/>
              <a:ahLst/>
              <a:cxnLst/>
              <a:rect l="l" t="t" r="r" b="b"/>
              <a:pathLst>
                <a:path w="1061" h="2820" extrusionOk="0">
                  <a:moveTo>
                    <a:pt x="104" y="1"/>
                  </a:moveTo>
                  <a:cubicBezTo>
                    <a:pt x="0" y="647"/>
                    <a:pt x="104" y="1397"/>
                    <a:pt x="104" y="2043"/>
                  </a:cubicBezTo>
                  <a:cubicBezTo>
                    <a:pt x="104" y="2250"/>
                    <a:pt x="104" y="2353"/>
                    <a:pt x="207" y="2457"/>
                  </a:cubicBezTo>
                  <a:cubicBezTo>
                    <a:pt x="207" y="2586"/>
                    <a:pt x="310" y="2689"/>
                    <a:pt x="414" y="2793"/>
                  </a:cubicBezTo>
                  <a:cubicBezTo>
                    <a:pt x="456" y="2811"/>
                    <a:pt x="498" y="2820"/>
                    <a:pt x="538" y="2820"/>
                  </a:cubicBezTo>
                  <a:cubicBezTo>
                    <a:pt x="718" y="2820"/>
                    <a:pt x="872" y="2647"/>
                    <a:pt x="957" y="2457"/>
                  </a:cubicBezTo>
                  <a:cubicBezTo>
                    <a:pt x="1060" y="2250"/>
                    <a:pt x="1060" y="2043"/>
                    <a:pt x="957" y="1810"/>
                  </a:cubicBezTo>
                  <a:cubicBezTo>
                    <a:pt x="853" y="1164"/>
                    <a:pt x="517" y="414"/>
                    <a:pt x="104"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5" name="Google Shape;1256;p47"/>
            <p:cNvSpPr/>
            <p:nvPr/>
          </p:nvSpPr>
          <p:spPr>
            <a:xfrm>
              <a:off x="6135344" y="4514222"/>
              <a:ext cx="114442" cy="298476"/>
            </a:xfrm>
            <a:custGeom>
              <a:avLst/>
              <a:gdLst/>
              <a:ahLst/>
              <a:cxnLst/>
              <a:rect l="l" t="t" r="r" b="b"/>
              <a:pathLst>
                <a:path w="1087" h="2835" extrusionOk="0">
                  <a:moveTo>
                    <a:pt x="854" y="0"/>
                  </a:moveTo>
                  <a:cubicBezTo>
                    <a:pt x="544" y="647"/>
                    <a:pt x="337" y="1422"/>
                    <a:pt x="104" y="1939"/>
                  </a:cubicBezTo>
                  <a:cubicBezTo>
                    <a:pt x="104" y="2172"/>
                    <a:pt x="1" y="2275"/>
                    <a:pt x="1" y="2379"/>
                  </a:cubicBezTo>
                  <a:cubicBezTo>
                    <a:pt x="1" y="2482"/>
                    <a:pt x="1" y="2586"/>
                    <a:pt x="104" y="2715"/>
                  </a:cubicBezTo>
                  <a:cubicBezTo>
                    <a:pt x="148" y="2802"/>
                    <a:pt x="233" y="2834"/>
                    <a:pt x="333" y="2834"/>
                  </a:cubicBezTo>
                  <a:cubicBezTo>
                    <a:pt x="469" y="2834"/>
                    <a:pt x="631" y="2774"/>
                    <a:pt x="751" y="2715"/>
                  </a:cubicBezTo>
                  <a:cubicBezTo>
                    <a:pt x="854" y="2482"/>
                    <a:pt x="983" y="2275"/>
                    <a:pt x="983" y="2069"/>
                  </a:cubicBezTo>
                  <a:cubicBezTo>
                    <a:pt x="1087" y="1422"/>
                    <a:pt x="1087" y="647"/>
                    <a:pt x="854"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6" name="Google Shape;1257;p47"/>
            <p:cNvSpPr/>
            <p:nvPr/>
          </p:nvSpPr>
          <p:spPr>
            <a:xfrm>
              <a:off x="5999315" y="4503377"/>
              <a:ext cx="226042" cy="261311"/>
            </a:xfrm>
            <a:custGeom>
              <a:avLst/>
              <a:gdLst/>
              <a:ahLst/>
              <a:cxnLst/>
              <a:rect l="l" t="t" r="r" b="b"/>
              <a:pathLst>
                <a:path w="2147" h="2482" extrusionOk="0">
                  <a:moveTo>
                    <a:pt x="2146" y="0"/>
                  </a:moveTo>
                  <a:cubicBezTo>
                    <a:pt x="1500" y="233"/>
                    <a:pt x="854" y="750"/>
                    <a:pt x="440" y="1293"/>
                  </a:cubicBezTo>
                  <a:cubicBezTo>
                    <a:pt x="207" y="1525"/>
                    <a:pt x="104" y="1732"/>
                    <a:pt x="104" y="1939"/>
                  </a:cubicBezTo>
                  <a:cubicBezTo>
                    <a:pt x="0" y="2172"/>
                    <a:pt x="207" y="2482"/>
                    <a:pt x="440" y="2482"/>
                  </a:cubicBezTo>
                  <a:cubicBezTo>
                    <a:pt x="647" y="2482"/>
                    <a:pt x="750" y="2482"/>
                    <a:pt x="854" y="2378"/>
                  </a:cubicBezTo>
                  <a:cubicBezTo>
                    <a:pt x="983" y="2275"/>
                    <a:pt x="983" y="2172"/>
                    <a:pt x="1086" y="1939"/>
                  </a:cubicBezTo>
                  <a:cubicBezTo>
                    <a:pt x="1396" y="1396"/>
                    <a:pt x="1939" y="646"/>
                    <a:pt x="214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7" name="Google Shape;1258;p47"/>
            <p:cNvSpPr/>
            <p:nvPr/>
          </p:nvSpPr>
          <p:spPr>
            <a:xfrm>
              <a:off x="5909506" y="4500429"/>
              <a:ext cx="294054" cy="163609"/>
            </a:xfrm>
            <a:custGeom>
              <a:avLst/>
              <a:gdLst/>
              <a:ahLst/>
              <a:cxnLst/>
              <a:rect l="l" t="t" r="r" b="b"/>
              <a:pathLst>
                <a:path w="2793" h="1554" extrusionOk="0">
                  <a:moveTo>
                    <a:pt x="2431" y="1"/>
                  </a:moveTo>
                  <a:cubicBezTo>
                    <a:pt x="1877" y="1"/>
                    <a:pt x="1279" y="174"/>
                    <a:pt x="750" y="364"/>
                  </a:cubicBezTo>
                  <a:cubicBezTo>
                    <a:pt x="414" y="468"/>
                    <a:pt x="207" y="571"/>
                    <a:pt x="104" y="778"/>
                  </a:cubicBezTo>
                  <a:cubicBezTo>
                    <a:pt x="0" y="1114"/>
                    <a:pt x="0" y="1424"/>
                    <a:pt x="207" y="1553"/>
                  </a:cubicBezTo>
                  <a:lnTo>
                    <a:pt x="647" y="1553"/>
                  </a:lnTo>
                  <a:cubicBezTo>
                    <a:pt x="750" y="1424"/>
                    <a:pt x="853" y="1424"/>
                    <a:pt x="957" y="1321"/>
                  </a:cubicBezTo>
                  <a:cubicBezTo>
                    <a:pt x="1603" y="907"/>
                    <a:pt x="2249" y="468"/>
                    <a:pt x="2792" y="28"/>
                  </a:cubicBezTo>
                  <a:cubicBezTo>
                    <a:pt x="2675" y="9"/>
                    <a:pt x="2554" y="1"/>
                    <a:pt x="2431"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8" name="Google Shape;1259;p47"/>
            <p:cNvSpPr/>
            <p:nvPr/>
          </p:nvSpPr>
          <p:spPr>
            <a:xfrm>
              <a:off x="6124499" y="4439258"/>
              <a:ext cx="204248" cy="142447"/>
            </a:xfrm>
            <a:custGeom>
              <a:avLst/>
              <a:gdLst/>
              <a:ahLst/>
              <a:cxnLst/>
              <a:rect l="l" t="t" r="r" b="b"/>
              <a:pathLst>
                <a:path w="1940" h="1353" extrusionOk="0">
                  <a:moveTo>
                    <a:pt x="427" y="0"/>
                  </a:moveTo>
                  <a:cubicBezTo>
                    <a:pt x="269" y="0"/>
                    <a:pt x="125" y="25"/>
                    <a:pt x="1" y="66"/>
                  </a:cubicBezTo>
                  <a:cubicBezTo>
                    <a:pt x="104" y="506"/>
                    <a:pt x="311" y="842"/>
                    <a:pt x="750" y="1049"/>
                  </a:cubicBezTo>
                  <a:cubicBezTo>
                    <a:pt x="987" y="1194"/>
                    <a:pt x="1313" y="1352"/>
                    <a:pt x="1602" y="1352"/>
                  </a:cubicBezTo>
                  <a:cubicBezTo>
                    <a:pt x="1724" y="1352"/>
                    <a:pt x="1840" y="1324"/>
                    <a:pt x="1939" y="1255"/>
                  </a:cubicBezTo>
                  <a:cubicBezTo>
                    <a:pt x="1939" y="712"/>
                    <a:pt x="1500" y="402"/>
                    <a:pt x="1190" y="195"/>
                  </a:cubicBezTo>
                  <a:cubicBezTo>
                    <a:pt x="926" y="56"/>
                    <a:pt x="662" y="0"/>
                    <a:pt x="427" y="0"/>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9" name="Google Shape;1260;p47"/>
            <p:cNvSpPr/>
            <p:nvPr/>
          </p:nvSpPr>
          <p:spPr>
            <a:xfrm>
              <a:off x="5931300" y="4764592"/>
              <a:ext cx="136130" cy="125286"/>
            </a:xfrm>
            <a:custGeom>
              <a:avLst/>
              <a:gdLst/>
              <a:ahLst/>
              <a:cxnLst/>
              <a:rect l="l" t="t" r="r" b="b"/>
              <a:pathLst>
                <a:path w="1293" h="1190" extrusionOk="0">
                  <a:moveTo>
                    <a:pt x="0" y="1"/>
                  </a:moveTo>
                  <a:cubicBezTo>
                    <a:pt x="104" y="208"/>
                    <a:pt x="207" y="440"/>
                    <a:pt x="336" y="647"/>
                  </a:cubicBezTo>
                  <a:cubicBezTo>
                    <a:pt x="543" y="983"/>
                    <a:pt x="983" y="1190"/>
                    <a:pt x="1293" y="1190"/>
                  </a:cubicBezTo>
                  <a:cubicBezTo>
                    <a:pt x="1293" y="854"/>
                    <a:pt x="1086" y="544"/>
                    <a:pt x="853" y="337"/>
                  </a:cubicBezTo>
                  <a:cubicBezTo>
                    <a:pt x="646" y="104"/>
                    <a:pt x="336" y="1"/>
                    <a:pt x="0"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 name="Google Shape;1261;p47"/>
            <p:cNvSpPr/>
            <p:nvPr/>
          </p:nvSpPr>
          <p:spPr>
            <a:xfrm>
              <a:off x="4861651" y="4647568"/>
              <a:ext cx="168873" cy="419235"/>
            </a:xfrm>
            <a:custGeom>
              <a:avLst/>
              <a:gdLst/>
              <a:ahLst/>
              <a:cxnLst/>
              <a:rect l="l" t="t" r="r" b="b"/>
              <a:pathLst>
                <a:path w="1604" h="3982" extrusionOk="0">
                  <a:moveTo>
                    <a:pt x="1" y="1"/>
                  </a:moveTo>
                  <a:lnTo>
                    <a:pt x="1" y="104"/>
                  </a:lnTo>
                  <a:cubicBezTo>
                    <a:pt x="1" y="208"/>
                    <a:pt x="104" y="208"/>
                    <a:pt x="104" y="311"/>
                  </a:cubicBezTo>
                  <a:cubicBezTo>
                    <a:pt x="207" y="414"/>
                    <a:pt x="311" y="518"/>
                    <a:pt x="414" y="750"/>
                  </a:cubicBezTo>
                  <a:cubicBezTo>
                    <a:pt x="957" y="1707"/>
                    <a:pt x="1293" y="2793"/>
                    <a:pt x="1603" y="3982"/>
                  </a:cubicBezTo>
                  <a:cubicBezTo>
                    <a:pt x="1603" y="3749"/>
                    <a:pt x="1603" y="3646"/>
                    <a:pt x="1500" y="3439"/>
                  </a:cubicBezTo>
                  <a:cubicBezTo>
                    <a:pt x="1293" y="2353"/>
                    <a:pt x="854" y="1293"/>
                    <a:pt x="207" y="311"/>
                  </a:cubicBezTo>
                  <a:cubicBezTo>
                    <a:pt x="104" y="208"/>
                    <a:pt x="104" y="104"/>
                    <a:pt x="1"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 name="Google Shape;1262;p47"/>
            <p:cNvSpPr/>
            <p:nvPr/>
          </p:nvSpPr>
          <p:spPr>
            <a:xfrm>
              <a:off x="4872601" y="4537018"/>
              <a:ext cx="329324" cy="97070"/>
            </a:xfrm>
            <a:custGeom>
              <a:avLst/>
              <a:gdLst/>
              <a:ahLst/>
              <a:cxnLst/>
              <a:rect l="l" t="t" r="r" b="b"/>
              <a:pathLst>
                <a:path w="3128" h="922" extrusionOk="0">
                  <a:moveTo>
                    <a:pt x="2269" y="1"/>
                  </a:moveTo>
                  <a:cubicBezTo>
                    <a:pt x="2115" y="1"/>
                    <a:pt x="1964" y="26"/>
                    <a:pt x="1835" y="68"/>
                  </a:cubicBezTo>
                  <a:cubicBezTo>
                    <a:pt x="1293" y="68"/>
                    <a:pt x="646" y="275"/>
                    <a:pt x="310" y="611"/>
                  </a:cubicBezTo>
                  <a:cubicBezTo>
                    <a:pt x="0" y="818"/>
                    <a:pt x="543" y="818"/>
                    <a:pt x="646" y="818"/>
                  </a:cubicBezTo>
                  <a:cubicBezTo>
                    <a:pt x="853" y="818"/>
                    <a:pt x="1189" y="818"/>
                    <a:pt x="1396" y="922"/>
                  </a:cubicBezTo>
                  <a:cubicBezTo>
                    <a:pt x="1939" y="922"/>
                    <a:pt x="2482" y="922"/>
                    <a:pt x="2895" y="715"/>
                  </a:cubicBezTo>
                  <a:cubicBezTo>
                    <a:pt x="2999" y="611"/>
                    <a:pt x="3128" y="611"/>
                    <a:pt x="3128" y="508"/>
                  </a:cubicBezTo>
                  <a:cubicBezTo>
                    <a:pt x="3128" y="275"/>
                    <a:pt x="2999" y="172"/>
                    <a:pt x="2895" y="172"/>
                  </a:cubicBezTo>
                  <a:cubicBezTo>
                    <a:pt x="2714" y="51"/>
                    <a:pt x="2487" y="1"/>
                    <a:pt x="2269"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 name="Google Shape;1263;p47"/>
            <p:cNvSpPr/>
            <p:nvPr/>
          </p:nvSpPr>
          <p:spPr>
            <a:xfrm>
              <a:off x="4633076" y="4647568"/>
              <a:ext cx="182455" cy="272261"/>
            </a:xfrm>
            <a:custGeom>
              <a:avLst/>
              <a:gdLst/>
              <a:ahLst/>
              <a:cxnLst/>
              <a:rect l="l" t="t" r="r" b="b"/>
              <a:pathLst>
                <a:path w="1733" h="2586" extrusionOk="0">
                  <a:moveTo>
                    <a:pt x="1732" y="1"/>
                  </a:moveTo>
                  <a:lnTo>
                    <a:pt x="1732" y="1"/>
                  </a:lnTo>
                  <a:cubicBezTo>
                    <a:pt x="1189" y="311"/>
                    <a:pt x="646" y="854"/>
                    <a:pt x="233" y="1397"/>
                  </a:cubicBezTo>
                  <a:cubicBezTo>
                    <a:pt x="104" y="1604"/>
                    <a:pt x="0" y="1810"/>
                    <a:pt x="0" y="2043"/>
                  </a:cubicBezTo>
                  <a:cubicBezTo>
                    <a:pt x="0" y="2353"/>
                    <a:pt x="233" y="2586"/>
                    <a:pt x="440" y="2586"/>
                  </a:cubicBezTo>
                  <a:cubicBezTo>
                    <a:pt x="646" y="2586"/>
                    <a:pt x="750" y="2457"/>
                    <a:pt x="750" y="2353"/>
                  </a:cubicBezTo>
                  <a:cubicBezTo>
                    <a:pt x="879" y="2250"/>
                    <a:pt x="983" y="2146"/>
                    <a:pt x="983" y="2043"/>
                  </a:cubicBezTo>
                  <a:cubicBezTo>
                    <a:pt x="1293" y="1397"/>
                    <a:pt x="1629" y="647"/>
                    <a:pt x="173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 name="Google Shape;1264;p47"/>
            <p:cNvSpPr/>
            <p:nvPr/>
          </p:nvSpPr>
          <p:spPr>
            <a:xfrm>
              <a:off x="4736466" y="4647568"/>
              <a:ext cx="111705" cy="296897"/>
            </a:xfrm>
            <a:custGeom>
              <a:avLst/>
              <a:gdLst/>
              <a:ahLst/>
              <a:cxnLst/>
              <a:rect l="l" t="t" r="r" b="b"/>
              <a:pathLst>
                <a:path w="1061" h="2820" extrusionOk="0">
                  <a:moveTo>
                    <a:pt x="957" y="1"/>
                  </a:moveTo>
                  <a:cubicBezTo>
                    <a:pt x="543" y="518"/>
                    <a:pt x="207" y="1164"/>
                    <a:pt x="104" y="1810"/>
                  </a:cubicBezTo>
                  <a:cubicBezTo>
                    <a:pt x="104" y="2043"/>
                    <a:pt x="1" y="2250"/>
                    <a:pt x="104" y="2457"/>
                  </a:cubicBezTo>
                  <a:cubicBezTo>
                    <a:pt x="189" y="2647"/>
                    <a:pt x="429" y="2820"/>
                    <a:pt x="627" y="2820"/>
                  </a:cubicBezTo>
                  <a:cubicBezTo>
                    <a:pt x="671" y="2820"/>
                    <a:pt x="713" y="2811"/>
                    <a:pt x="750" y="2793"/>
                  </a:cubicBezTo>
                  <a:cubicBezTo>
                    <a:pt x="854" y="2689"/>
                    <a:pt x="957" y="2586"/>
                    <a:pt x="957" y="2457"/>
                  </a:cubicBezTo>
                  <a:lnTo>
                    <a:pt x="957" y="2146"/>
                  </a:lnTo>
                  <a:cubicBezTo>
                    <a:pt x="957" y="1397"/>
                    <a:pt x="1060" y="647"/>
                    <a:pt x="957"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 name="Google Shape;1265;p47"/>
            <p:cNvSpPr/>
            <p:nvPr/>
          </p:nvSpPr>
          <p:spPr>
            <a:xfrm>
              <a:off x="4837119" y="4647568"/>
              <a:ext cx="125391" cy="288579"/>
            </a:xfrm>
            <a:custGeom>
              <a:avLst/>
              <a:gdLst/>
              <a:ahLst/>
              <a:cxnLst/>
              <a:rect l="l" t="t" r="r" b="b"/>
              <a:pathLst>
                <a:path w="1191" h="2741" extrusionOk="0">
                  <a:moveTo>
                    <a:pt x="234" y="1"/>
                  </a:moveTo>
                  <a:cubicBezTo>
                    <a:pt x="1" y="518"/>
                    <a:pt x="1" y="1293"/>
                    <a:pt x="104" y="1940"/>
                  </a:cubicBezTo>
                  <a:cubicBezTo>
                    <a:pt x="104" y="2146"/>
                    <a:pt x="234" y="2353"/>
                    <a:pt x="440" y="2586"/>
                  </a:cubicBezTo>
                  <a:cubicBezTo>
                    <a:pt x="492" y="2689"/>
                    <a:pt x="602" y="2741"/>
                    <a:pt x="725" y="2741"/>
                  </a:cubicBezTo>
                  <a:cubicBezTo>
                    <a:pt x="848" y="2741"/>
                    <a:pt x="983" y="2689"/>
                    <a:pt x="1087" y="2586"/>
                  </a:cubicBezTo>
                  <a:cubicBezTo>
                    <a:pt x="1087" y="2586"/>
                    <a:pt x="1190" y="2353"/>
                    <a:pt x="1190" y="2250"/>
                  </a:cubicBezTo>
                  <a:cubicBezTo>
                    <a:pt x="1087" y="2146"/>
                    <a:pt x="1087" y="2043"/>
                    <a:pt x="1087" y="1940"/>
                  </a:cubicBezTo>
                  <a:cubicBezTo>
                    <a:pt x="751" y="1293"/>
                    <a:pt x="544" y="518"/>
                    <a:pt x="234"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 name="Google Shape;1266;p47"/>
            <p:cNvSpPr/>
            <p:nvPr/>
          </p:nvSpPr>
          <p:spPr>
            <a:xfrm>
              <a:off x="4861651" y="4623141"/>
              <a:ext cx="226042" cy="261311"/>
            </a:xfrm>
            <a:custGeom>
              <a:avLst/>
              <a:gdLst/>
              <a:ahLst/>
              <a:cxnLst/>
              <a:rect l="l" t="t" r="r" b="b"/>
              <a:pathLst>
                <a:path w="2147" h="2482" extrusionOk="0">
                  <a:moveTo>
                    <a:pt x="1" y="0"/>
                  </a:moveTo>
                  <a:cubicBezTo>
                    <a:pt x="311" y="750"/>
                    <a:pt x="750" y="1396"/>
                    <a:pt x="1060" y="2042"/>
                  </a:cubicBezTo>
                  <a:cubicBezTo>
                    <a:pt x="1164" y="2172"/>
                    <a:pt x="1293" y="2275"/>
                    <a:pt x="1397" y="2378"/>
                  </a:cubicBezTo>
                  <a:cubicBezTo>
                    <a:pt x="1500" y="2482"/>
                    <a:pt x="1603" y="2482"/>
                    <a:pt x="1707" y="2482"/>
                  </a:cubicBezTo>
                  <a:cubicBezTo>
                    <a:pt x="2043" y="2482"/>
                    <a:pt x="2146" y="2275"/>
                    <a:pt x="2146" y="1939"/>
                  </a:cubicBezTo>
                  <a:cubicBezTo>
                    <a:pt x="2146" y="1732"/>
                    <a:pt x="1939" y="1525"/>
                    <a:pt x="1810" y="1293"/>
                  </a:cubicBezTo>
                  <a:cubicBezTo>
                    <a:pt x="1293" y="750"/>
                    <a:pt x="647" y="233"/>
                    <a:pt x="1"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267;p47"/>
            <p:cNvSpPr/>
            <p:nvPr/>
          </p:nvSpPr>
          <p:spPr>
            <a:xfrm>
              <a:off x="4883445" y="4620193"/>
              <a:ext cx="304898" cy="171716"/>
            </a:xfrm>
            <a:custGeom>
              <a:avLst/>
              <a:gdLst/>
              <a:ahLst/>
              <a:cxnLst/>
              <a:rect l="l" t="t" r="r" b="b"/>
              <a:pathLst>
                <a:path w="2896" h="1631" extrusionOk="0">
                  <a:moveTo>
                    <a:pt x="409" y="1"/>
                  </a:moveTo>
                  <a:cubicBezTo>
                    <a:pt x="273" y="1"/>
                    <a:pt x="137" y="9"/>
                    <a:pt x="0" y="28"/>
                  </a:cubicBezTo>
                  <a:cubicBezTo>
                    <a:pt x="543" y="468"/>
                    <a:pt x="1293" y="907"/>
                    <a:pt x="1836" y="1321"/>
                  </a:cubicBezTo>
                  <a:cubicBezTo>
                    <a:pt x="1939" y="1424"/>
                    <a:pt x="2043" y="1553"/>
                    <a:pt x="2146" y="1553"/>
                  </a:cubicBezTo>
                  <a:cubicBezTo>
                    <a:pt x="2262" y="1605"/>
                    <a:pt x="2346" y="1631"/>
                    <a:pt x="2414" y="1631"/>
                  </a:cubicBezTo>
                  <a:cubicBezTo>
                    <a:pt x="2482" y="1631"/>
                    <a:pt x="2534" y="1605"/>
                    <a:pt x="2585" y="1553"/>
                  </a:cubicBezTo>
                  <a:cubicBezTo>
                    <a:pt x="2792" y="1424"/>
                    <a:pt x="2896" y="1114"/>
                    <a:pt x="2689" y="907"/>
                  </a:cubicBezTo>
                  <a:cubicBezTo>
                    <a:pt x="2585" y="674"/>
                    <a:pt x="2379" y="468"/>
                    <a:pt x="2146" y="364"/>
                  </a:cubicBezTo>
                  <a:cubicBezTo>
                    <a:pt x="1617" y="174"/>
                    <a:pt x="1019" y="1"/>
                    <a:pt x="409"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268;p47"/>
            <p:cNvSpPr/>
            <p:nvPr/>
          </p:nvSpPr>
          <p:spPr>
            <a:xfrm>
              <a:off x="4758260" y="4561549"/>
              <a:ext cx="215092" cy="139920"/>
            </a:xfrm>
            <a:custGeom>
              <a:avLst/>
              <a:gdLst/>
              <a:ahLst/>
              <a:cxnLst/>
              <a:rect l="l" t="t" r="r" b="b"/>
              <a:pathLst>
                <a:path w="2043" h="1329" extrusionOk="0">
                  <a:moveTo>
                    <a:pt x="1685" y="0"/>
                  </a:moveTo>
                  <a:cubicBezTo>
                    <a:pt x="1386" y="0"/>
                    <a:pt x="1093" y="79"/>
                    <a:pt x="853" y="172"/>
                  </a:cubicBezTo>
                  <a:cubicBezTo>
                    <a:pt x="440" y="378"/>
                    <a:pt x="0" y="689"/>
                    <a:pt x="0" y="1231"/>
                  </a:cubicBezTo>
                  <a:cubicBezTo>
                    <a:pt x="131" y="1300"/>
                    <a:pt x="259" y="1328"/>
                    <a:pt x="386" y="1328"/>
                  </a:cubicBezTo>
                  <a:cubicBezTo>
                    <a:pt x="687" y="1328"/>
                    <a:pt x="984" y="1170"/>
                    <a:pt x="1293" y="1025"/>
                  </a:cubicBezTo>
                  <a:cubicBezTo>
                    <a:pt x="1629" y="921"/>
                    <a:pt x="1939" y="482"/>
                    <a:pt x="2042" y="42"/>
                  </a:cubicBezTo>
                  <a:cubicBezTo>
                    <a:pt x="1924" y="13"/>
                    <a:pt x="1804" y="0"/>
                    <a:pt x="1685" y="0"/>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269;p47"/>
            <p:cNvSpPr/>
            <p:nvPr/>
          </p:nvSpPr>
          <p:spPr>
            <a:xfrm>
              <a:off x="5019474" y="4884356"/>
              <a:ext cx="136236" cy="125286"/>
            </a:xfrm>
            <a:custGeom>
              <a:avLst/>
              <a:gdLst/>
              <a:ahLst/>
              <a:cxnLst/>
              <a:rect l="l" t="t" r="r" b="b"/>
              <a:pathLst>
                <a:path w="1294" h="1190" extrusionOk="0">
                  <a:moveTo>
                    <a:pt x="1293" y="1"/>
                  </a:moveTo>
                  <a:cubicBezTo>
                    <a:pt x="957" y="1"/>
                    <a:pt x="751" y="104"/>
                    <a:pt x="440" y="337"/>
                  </a:cubicBezTo>
                  <a:cubicBezTo>
                    <a:pt x="208" y="544"/>
                    <a:pt x="104" y="854"/>
                    <a:pt x="1" y="1190"/>
                  </a:cubicBezTo>
                  <a:cubicBezTo>
                    <a:pt x="440" y="1190"/>
                    <a:pt x="751" y="983"/>
                    <a:pt x="1087" y="647"/>
                  </a:cubicBezTo>
                  <a:cubicBezTo>
                    <a:pt x="1190" y="440"/>
                    <a:pt x="1293" y="208"/>
                    <a:pt x="1293"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 name="Google Shape;1270;p47"/>
            <p:cNvSpPr/>
            <p:nvPr/>
          </p:nvSpPr>
          <p:spPr>
            <a:xfrm>
              <a:off x="7202229" y="4699341"/>
              <a:ext cx="68223" cy="443660"/>
            </a:xfrm>
            <a:custGeom>
              <a:avLst/>
              <a:gdLst/>
              <a:ahLst/>
              <a:cxnLst/>
              <a:rect l="l" t="t" r="r" b="b"/>
              <a:pathLst>
                <a:path w="648" h="4214" extrusionOk="0">
                  <a:moveTo>
                    <a:pt x="647" y="0"/>
                  </a:moveTo>
                  <a:lnTo>
                    <a:pt x="544" y="104"/>
                  </a:lnTo>
                  <a:cubicBezTo>
                    <a:pt x="544" y="233"/>
                    <a:pt x="544" y="336"/>
                    <a:pt x="440" y="336"/>
                  </a:cubicBezTo>
                  <a:lnTo>
                    <a:pt x="440" y="440"/>
                  </a:lnTo>
                  <a:cubicBezTo>
                    <a:pt x="130" y="1525"/>
                    <a:pt x="1" y="2585"/>
                    <a:pt x="1" y="3774"/>
                  </a:cubicBezTo>
                  <a:lnTo>
                    <a:pt x="1" y="4214"/>
                  </a:lnTo>
                  <a:cubicBezTo>
                    <a:pt x="1" y="3025"/>
                    <a:pt x="130" y="1939"/>
                    <a:pt x="440" y="879"/>
                  </a:cubicBezTo>
                  <a:cubicBezTo>
                    <a:pt x="440" y="646"/>
                    <a:pt x="440" y="543"/>
                    <a:pt x="544" y="440"/>
                  </a:cubicBezTo>
                  <a:cubicBezTo>
                    <a:pt x="544" y="336"/>
                    <a:pt x="647" y="233"/>
                    <a:pt x="647" y="104"/>
                  </a:cubicBezTo>
                  <a:lnTo>
                    <a:pt x="647" y="0"/>
                  </a:ln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 name="Google Shape;1271;p47"/>
            <p:cNvSpPr/>
            <p:nvPr/>
          </p:nvSpPr>
          <p:spPr>
            <a:xfrm>
              <a:off x="6919221" y="4646593"/>
              <a:ext cx="329429" cy="103598"/>
            </a:xfrm>
            <a:custGeom>
              <a:avLst/>
              <a:gdLst/>
              <a:ahLst/>
              <a:cxnLst/>
              <a:rect l="l" t="t" r="r" b="b"/>
              <a:pathLst>
                <a:path w="3129" h="984" extrusionOk="0">
                  <a:moveTo>
                    <a:pt x="1917" y="1"/>
                  </a:moveTo>
                  <a:cubicBezTo>
                    <a:pt x="1672" y="1"/>
                    <a:pt x="1421" y="32"/>
                    <a:pt x="1190" y="88"/>
                  </a:cubicBezTo>
                  <a:cubicBezTo>
                    <a:pt x="879" y="88"/>
                    <a:pt x="440" y="191"/>
                    <a:pt x="233" y="501"/>
                  </a:cubicBezTo>
                  <a:cubicBezTo>
                    <a:pt x="104" y="501"/>
                    <a:pt x="0" y="734"/>
                    <a:pt x="0" y="837"/>
                  </a:cubicBezTo>
                  <a:cubicBezTo>
                    <a:pt x="104" y="941"/>
                    <a:pt x="233" y="941"/>
                    <a:pt x="233" y="941"/>
                  </a:cubicBezTo>
                  <a:cubicBezTo>
                    <a:pt x="385" y="971"/>
                    <a:pt x="538" y="983"/>
                    <a:pt x="691" y="983"/>
                  </a:cubicBezTo>
                  <a:cubicBezTo>
                    <a:pt x="1059" y="983"/>
                    <a:pt x="1422" y="910"/>
                    <a:pt x="1732" y="837"/>
                  </a:cubicBezTo>
                  <a:cubicBezTo>
                    <a:pt x="2043" y="734"/>
                    <a:pt x="2275" y="605"/>
                    <a:pt x="2482" y="501"/>
                  </a:cubicBezTo>
                  <a:cubicBezTo>
                    <a:pt x="2689" y="398"/>
                    <a:pt x="3128" y="398"/>
                    <a:pt x="2818" y="191"/>
                  </a:cubicBezTo>
                  <a:cubicBezTo>
                    <a:pt x="2566" y="58"/>
                    <a:pt x="2247" y="1"/>
                    <a:pt x="1917"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 name="Google Shape;1272;p47"/>
            <p:cNvSpPr/>
            <p:nvPr/>
          </p:nvSpPr>
          <p:spPr>
            <a:xfrm>
              <a:off x="7305725" y="4688392"/>
              <a:ext cx="236886" cy="239623"/>
            </a:xfrm>
            <a:custGeom>
              <a:avLst/>
              <a:gdLst/>
              <a:ahLst/>
              <a:cxnLst/>
              <a:rect l="l" t="t" r="r" b="b"/>
              <a:pathLst>
                <a:path w="2250" h="2276" extrusionOk="0">
                  <a:moveTo>
                    <a:pt x="0" y="1"/>
                  </a:moveTo>
                  <a:cubicBezTo>
                    <a:pt x="310" y="647"/>
                    <a:pt x="853" y="1190"/>
                    <a:pt x="1293" y="1836"/>
                  </a:cubicBezTo>
                  <a:cubicBezTo>
                    <a:pt x="1293" y="1940"/>
                    <a:pt x="1396" y="2043"/>
                    <a:pt x="1500" y="2146"/>
                  </a:cubicBezTo>
                  <a:cubicBezTo>
                    <a:pt x="1603" y="2146"/>
                    <a:pt x="1732" y="2276"/>
                    <a:pt x="1939" y="2276"/>
                  </a:cubicBezTo>
                  <a:cubicBezTo>
                    <a:pt x="2146" y="2146"/>
                    <a:pt x="2249" y="1836"/>
                    <a:pt x="2249" y="1629"/>
                  </a:cubicBezTo>
                  <a:cubicBezTo>
                    <a:pt x="2146" y="1397"/>
                    <a:pt x="2042" y="1190"/>
                    <a:pt x="1836" y="1086"/>
                  </a:cubicBezTo>
                  <a:cubicBezTo>
                    <a:pt x="1293" y="647"/>
                    <a:pt x="646" y="208"/>
                    <a:pt x="0"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2" name="Google Shape;1273;p47"/>
            <p:cNvSpPr/>
            <p:nvPr/>
          </p:nvSpPr>
          <p:spPr>
            <a:xfrm>
              <a:off x="7283931" y="4699341"/>
              <a:ext cx="157924" cy="275103"/>
            </a:xfrm>
            <a:custGeom>
              <a:avLst/>
              <a:gdLst/>
              <a:ahLst/>
              <a:cxnLst/>
              <a:rect l="l" t="t" r="r" b="b"/>
              <a:pathLst>
                <a:path w="1500" h="2613" extrusionOk="0">
                  <a:moveTo>
                    <a:pt x="0" y="0"/>
                  </a:moveTo>
                  <a:lnTo>
                    <a:pt x="0" y="0"/>
                  </a:lnTo>
                  <a:cubicBezTo>
                    <a:pt x="104" y="646"/>
                    <a:pt x="311" y="1396"/>
                    <a:pt x="517" y="2042"/>
                  </a:cubicBezTo>
                  <a:cubicBezTo>
                    <a:pt x="517" y="2172"/>
                    <a:pt x="647" y="2275"/>
                    <a:pt x="647" y="2378"/>
                  </a:cubicBezTo>
                  <a:cubicBezTo>
                    <a:pt x="750" y="2482"/>
                    <a:pt x="853" y="2585"/>
                    <a:pt x="957" y="2585"/>
                  </a:cubicBezTo>
                  <a:cubicBezTo>
                    <a:pt x="995" y="2604"/>
                    <a:pt x="1034" y="2613"/>
                    <a:pt x="1072" y="2613"/>
                  </a:cubicBezTo>
                  <a:cubicBezTo>
                    <a:pt x="1245" y="2613"/>
                    <a:pt x="1415" y="2444"/>
                    <a:pt x="1500" y="2275"/>
                  </a:cubicBezTo>
                  <a:cubicBezTo>
                    <a:pt x="1500" y="2042"/>
                    <a:pt x="1396" y="1732"/>
                    <a:pt x="1293" y="1525"/>
                  </a:cubicBezTo>
                  <a:cubicBezTo>
                    <a:pt x="1060" y="982"/>
                    <a:pt x="517" y="336"/>
                    <a:pt x="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3" name="Google Shape;1274;p47"/>
            <p:cNvSpPr/>
            <p:nvPr/>
          </p:nvSpPr>
          <p:spPr>
            <a:xfrm>
              <a:off x="7226760" y="4699341"/>
              <a:ext cx="100755" cy="300897"/>
            </a:xfrm>
            <a:custGeom>
              <a:avLst/>
              <a:gdLst/>
              <a:ahLst/>
              <a:cxnLst/>
              <a:rect l="l" t="t" r="r" b="b"/>
              <a:pathLst>
                <a:path w="957" h="2858" extrusionOk="0">
                  <a:moveTo>
                    <a:pt x="311" y="0"/>
                  </a:moveTo>
                  <a:cubicBezTo>
                    <a:pt x="104" y="646"/>
                    <a:pt x="104" y="1396"/>
                    <a:pt x="104" y="2042"/>
                  </a:cubicBezTo>
                  <a:cubicBezTo>
                    <a:pt x="1" y="2275"/>
                    <a:pt x="1" y="2378"/>
                    <a:pt x="1" y="2482"/>
                  </a:cubicBezTo>
                  <a:cubicBezTo>
                    <a:pt x="104" y="2585"/>
                    <a:pt x="104" y="2689"/>
                    <a:pt x="207" y="2818"/>
                  </a:cubicBezTo>
                  <a:cubicBezTo>
                    <a:pt x="262" y="2845"/>
                    <a:pt x="325" y="2858"/>
                    <a:pt x="391" y="2858"/>
                  </a:cubicBezTo>
                  <a:cubicBezTo>
                    <a:pt x="575" y="2858"/>
                    <a:pt x="777" y="2757"/>
                    <a:pt x="854" y="2585"/>
                  </a:cubicBezTo>
                  <a:cubicBezTo>
                    <a:pt x="957" y="2378"/>
                    <a:pt x="957" y="2172"/>
                    <a:pt x="957" y="1939"/>
                  </a:cubicBezTo>
                  <a:cubicBezTo>
                    <a:pt x="854" y="1293"/>
                    <a:pt x="750" y="543"/>
                    <a:pt x="311"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4" name="Google Shape;1275;p47"/>
            <p:cNvSpPr/>
            <p:nvPr/>
          </p:nvSpPr>
          <p:spPr>
            <a:xfrm>
              <a:off x="7090731" y="4688392"/>
              <a:ext cx="168768" cy="297107"/>
            </a:xfrm>
            <a:custGeom>
              <a:avLst/>
              <a:gdLst/>
              <a:ahLst/>
              <a:cxnLst/>
              <a:rect l="l" t="t" r="r" b="b"/>
              <a:pathLst>
                <a:path w="1603" h="2822" extrusionOk="0">
                  <a:moveTo>
                    <a:pt x="1603" y="1"/>
                  </a:moveTo>
                  <a:lnTo>
                    <a:pt x="1603" y="1"/>
                  </a:lnTo>
                  <a:cubicBezTo>
                    <a:pt x="956" y="337"/>
                    <a:pt x="543" y="983"/>
                    <a:pt x="207" y="1629"/>
                  </a:cubicBezTo>
                  <a:cubicBezTo>
                    <a:pt x="103" y="1836"/>
                    <a:pt x="0" y="2146"/>
                    <a:pt x="0" y="2379"/>
                  </a:cubicBezTo>
                  <a:cubicBezTo>
                    <a:pt x="87" y="2554"/>
                    <a:pt x="249" y="2821"/>
                    <a:pt x="437" y="2821"/>
                  </a:cubicBezTo>
                  <a:cubicBezTo>
                    <a:pt x="472" y="2821"/>
                    <a:pt x="507" y="2812"/>
                    <a:pt x="543" y="2793"/>
                  </a:cubicBezTo>
                  <a:cubicBezTo>
                    <a:pt x="750" y="2793"/>
                    <a:pt x="853" y="2689"/>
                    <a:pt x="853" y="2586"/>
                  </a:cubicBezTo>
                  <a:cubicBezTo>
                    <a:pt x="956" y="2482"/>
                    <a:pt x="956" y="2276"/>
                    <a:pt x="1060" y="2146"/>
                  </a:cubicBezTo>
                  <a:cubicBezTo>
                    <a:pt x="1189" y="1500"/>
                    <a:pt x="1499" y="750"/>
                    <a:pt x="1603"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5" name="Google Shape;1276;p47"/>
            <p:cNvSpPr/>
            <p:nvPr/>
          </p:nvSpPr>
          <p:spPr>
            <a:xfrm>
              <a:off x="6976391" y="4688392"/>
              <a:ext cx="261311" cy="226042"/>
            </a:xfrm>
            <a:custGeom>
              <a:avLst/>
              <a:gdLst/>
              <a:ahLst/>
              <a:cxnLst/>
              <a:rect l="l" t="t" r="r" b="b"/>
              <a:pathLst>
                <a:path w="2482" h="2147" extrusionOk="0">
                  <a:moveTo>
                    <a:pt x="2482" y="1"/>
                  </a:moveTo>
                  <a:lnTo>
                    <a:pt x="2482" y="1"/>
                  </a:lnTo>
                  <a:cubicBezTo>
                    <a:pt x="1732" y="104"/>
                    <a:pt x="1086" y="440"/>
                    <a:pt x="543" y="854"/>
                  </a:cubicBezTo>
                  <a:cubicBezTo>
                    <a:pt x="336" y="1086"/>
                    <a:pt x="104" y="1190"/>
                    <a:pt x="0" y="1500"/>
                  </a:cubicBezTo>
                  <a:cubicBezTo>
                    <a:pt x="0" y="1733"/>
                    <a:pt x="104" y="2043"/>
                    <a:pt x="336" y="2146"/>
                  </a:cubicBezTo>
                  <a:cubicBezTo>
                    <a:pt x="440" y="2146"/>
                    <a:pt x="647" y="2043"/>
                    <a:pt x="750" y="2043"/>
                  </a:cubicBezTo>
                  <a:cubicBezTo>
                    <a:pt x="853" y="1940"/>
                    <a:pt x="983" y="1836"/>
                    <a:pt x="1086" y="1733"/>
                  </a:cubicBezTo>
                  <a:cubicBezTo>
                    <a:pt x="1500" y="1190"/>
                    <a:pt x="2042" y="647"/>
                    <a:pt x="248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6" name="Google Shape;1277;p47"/>
            <p:cNvSpPr/>
            <p:nvPr/>
          </p:nvSpPr>
          <p:spPr>
            <a:xfrm>
              <a:off x="7134214" y="4635222"/>
              <a:ext cx="239623" cy="110441"/>
            </a:xfrm>
            <a:custGeom>
              <a:avLst/>
              <a:gdLst/>
              <a:ahLst/>
              <a:cxnLst/>
              <a:rect l="l" t="t" r="r" b="b"/>
              <a:pathLst>
                <a:path w="2276" h="1049" extrusionOk="0">
                  <a:moveTo>
                    <a:pt x="734" y="0"/>
                  </a:moveTo>
                  <a:cubicBezTo>
                    <a:pt x="478" y="0"/>
                    <a:pt x="202" y="56"/>
                    <a:pt x="1" y="196"/>
                  </a:cubicBezTo>
                  <a:cubicBezTo>
                    <a:pt x="233" y="506"/>
                    <a:pt x="543" y="945"/>
                    <a:pt x="983" y="945"/>
                  </a:cubicBezTo>
                  <a:cubicBezTo>
                    <a:pt x="1203" y="997"/>
                    <a:pt x="1442" y="1049"/>
                    <a:pt x="1668" y="1049"/>
                  </a:cubicBezTo>
                  <a:cubicBezTo>
                    <a:pt x="1894" y="1049"/>
                    <a:pt x="2107" y="997"/>
                    <a:pt x="2275" y="842"/>
                  </a:cubicBezTo>
                  <a:cubicBezTo>
                    <a:pt x="2172" y="402"/>
                    <a:pt x="1629" y="66"/>
                    <a:pt x="1190" y="66"/>
                  </a:cubicBezTo>
                  <a:cubicBezTo>
                    <a:pt x="1066" y="25"/>
                    <a:pt x="904" y="0"/>
                    <a:pt x="734" y="0"/>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7" name="Google Shape;1278;p47"/>
            <p:cNvSpPr/>
            <p:nvPr/>
          </p:nvSpPr>
          <p:spPr>
            <a:xfrm>
              <a:off x="7033561" y="5006882"/>
              <a:ext cx="168768" cy="94017"/>
            </a:xfrm>
            <a:custGeom>
              <a:avLst/>
              <a:gdLst/>
              <a:ahLst/>
              <a:cxnLst/>
              <a:rect l="l" t="t" r="r" b="b"/>
              <a:pathLst>
                <a:path w="1603" h="893" extrusionOk="0">
                  <a:moveTo>
                    <a:pt x="0" y="0"/>
                  </a:moveTo>
                  <a:cubicBezTo>
                    <a:pt x="104" y="207"/>
                    <a:pt x="310" y="414"/>
                    <a:pt x="440" y="543"/>
                  </a:cubicBezTo>
                  <a:cubicBezTo>
                    <a:pt x="672" y="776"/>
                    <a:pt x="978" y="892"/>
                    <a:pt x="1290" y="892"/>
                  </a:cubicBezTo>
                  <a:cubicBezTo>
                    <a:pt x="1394" y="892"/>
                    <a:pt x="1499" y="879"/>
                    <a:pt x="1603" y="853"/>
                  </a:cubicBezTo>
                  <a:cubicBezTo>
                    <a:pt x="1499" y="543"/>
                    <a:pt x="1189" y="310"/>
                    <a:pt x="957" y="104"/>
                  </a:cubicBezTo>
                  <a:cubicBezTo>
                    <a:pt x="646" y="0"/>
                    <a:pt x="310" y="0"/>
                    <a:pt x="0" y="0"/>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pic>
        <p:nvPicPr>
          <p:cNvPr id="14" name="Picture 14" descr="Tree branch with dry leaves Royalty Free Vector Image"/>
          <p:cNvPicPr>
            <a:picLocks noChangeAspect="1" noChangeArrowheads="1"/>
          </p:cNvPicPr>
          <p:nvPr/>
        </p:nvPicPr>
        <p:blipFill>
          <a:blip r:embed="rId39" cstate="print">
            <a:extLst>
              <a:ext uri="{BEBA8EAE-BF5A-486C-A8C5-ECC9F3942E4B}">
                <a14:imgProps xmlns:a14="http://schemas.microsoft.com/office/drawing/2010/main">
                  <a14:imgLayer r:embed="rId40">
                    <a14:imgEffect>
                      <a14:backgroundRemoval t="0" b="89735" l="0" r="100000">
                        <a14:foregroundMark x1="60400" y1="23068" x2="65400" y2="22145"/>
                        <a14:foregroundMark x1="73200" y1="20531" x2="74600" y2="23299"/>
                        <a14:foregroundMark x1="84800" y1="14764" x2="92800" y2="15456"/>
                        <a14:foregroundMark x1="86400" y1="32065" x2="86400" y2="32065"/>
                        <a14:foregroundMark x1="90400" y1="34371" x2="90400" y2="34371"/>
                        <a14:foregroundMark x1="6000" y1="17070" x2="10000" y2="20761"/>
                        <a14:foregroundMark x1="48000" y1="37370" x2="48000" y2="37370"/>
                        <a14:backgroundMark x1="58000" y1="39446" x2="58000" y2="39446"/>
                        <a14:backgroundMark x1="62800" y1="28143" x2="62800" y2="28143"/>
                      </a14:backgroundRemoval>
                    </a14:imgEffect>
                  </a14:imgLayer>
                </a14:imgProps>
              </a:ext>
              <a:ext uri="{28A0092B-C50C-407E-A947-70E740481C1C}">
                <a14:useLocalDpi xmlns:a14="http://schemas.microsoft.com/office/drawing/2010/main" val="0"/>
              </a:ext>
            </a:extLst>
          </a:blip>
          <a:srcRect/>
          <a:stretch>
            <a:fillRect/>
          </a:stretch>
        </p:blipFill>
        <p:spPr bwMode="auto">
          <a:xfrm rot="20096705" flipH="1">
            <a:off x="10229378" y="513508"/>
            <a:ext cx="3003813" cy="2604307"/>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7">
            <a:extLst>
              <a:ext uri="{FF2B5EF4-FFF2-40B4-BE49-F238E27FC236}">
                <a16:creationId xmlns:a16="http://schemas.microsoft.com/office/drawing/2014/main" id="{226515EE-1FEC-4474-98D7-30A4E2B3CA23}"/>
              </a:ext>
            </a:extLst>
          </p:cNvPr>
          <p:cNvPicPr>
            <a:picLocks noChangeAspect="1"/>
          </p:cNvPicPr>
          <p:nvPr/>
        </p:nvPicPr>
        <p:blipFill>
          <a:blip r:embed="rId41" cstate="print">
            <a:alphaModFix/>
            <a:extLst>
              <a:ext uri="{28A0092B-C50C-407E-A947-70E740481C1C}">
                <a14:useLocalDpi xmlns:a14="http://schemas.microsoft.com/office/drawing/2010/main"/>
              </a:ext>
            </a:extLst>
          </a:blip>
          <a:stretch>
            <a:fillRect/>
          </a:stretch>
        </p:blipFill>
        <p:spPr>
          <a:xfrm rot="20815360">
            <a:off x="9900640" y="4927740"/>
            <a:ext cx="1159052" cy="1616166"/>
          </a:xfrm>
          <a:prstGeom prst="rect">
            <a:avLst/>
          </a:prstGeom>
          <a:ln>
            <a:solidFill>
              <a:schemeClr val="tx2"/>
            </a:solidFill>
          </a:ln>
        </p:spPr>
      </p:pic>
      <p:pic>
        <p:nvPicPr>
          <p:cNvPr id="4" name="Picture 3"/>
          <p:cNvPicPr>
            <a:picLocks noChangeAspect="1"/>
          </p:cNvPicPr>
          <p:nvPr/>
        </p:nvPicPr>
        <p:blipFill rotWithShape="1">
          <a:blip r:embed="rId42">
            <a:extLst>
              <a:ext uri="{28A0092B-C50C-407E-A947-70E740481C1C}">
                <a14:useLocalDpi xmlns:a14="http://schemas.microsoft.com/office/drawing/2010/main" val="0"/>
              </a:ext>
            </a:extLst>
          </a:blip>
          <a:srcRect l="11207" t="28323" r="29018" b="25384"/>
          <a:stretch/>
        </p:blipFill>
        <p:spPr>
          <a:xfrm>
            <a:off x="2094744" y="537552"/>
            <a:ext cx="7619750" cy="3317766"/>
          </a:xfrm>
          <a:prstGeom prst="rect">
            <a:avLst/>
          </a:prstGeom>
        </p:spPr>
      </p:pic>
    </p:spTree>
    <p:custDataLst>
      <p:tags r:id="rId1"/>
    </p:custDataLst>
    <p:extLst>
      <p:ext uri="{BB962C8B-B14F-4D97-AF65-F5344CB8AC3E}">
        <p14:creationId xmlns:p14="http://schemas.microsoft.com/office/powerpoint/2010/main" val="138011157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033" fill="hold"/>
                                        <p:tgtEl>
                                          <p:spTgt spid="199"/>
                                        </p:tgtEl>
                                      </p:cBhvr>
                                    </p:cmd>
                                  </p:childTnLst>
                                </p:cTn>
                              </p:par>
                              <p:par>
                                <p:cTn id="7" presetID="42" presetClass="path" presetSubtype="0" repeatCount="indefinite" accel="50000" decel="50000" fill="hold" nodeType="withEffect">
                                  <p:stCondLst>
                                    <p:cond delay="0"/>
                                  </p:stCondLst>
                                  <p:childTnLst>
                                    <p:animMotion origin="layout" path="M -1.66667E-6 -4.44444E-6 L 0.02057 0.00787 " pathEditMode="relative" rAng="0" ptsTypes="AA">
                                      <p:cBhvr>
                                        <p:cTn id="8" dur="1250" fill="hold"/>
                                        <p:tgtEl>
                                          <p:spTgt spid="114"/>
                                        </p:tgtEl>
                                        <p:attrNameLst>
                                          <p:attrName>ppt_x</p:attrName>
                                          <p:attrName>ppt_y</p:attrName>
                                        </p:attrNameLst>
                                      </p:cBhvr>
                                      <p:rCtr x="1029" y="394"/>
                                    </p:animMotion>
                                  </p:childTnLst>
                                </p:cTn>
                              </p:par>
                              <p:par>
                                <p:cTn id="9" presetID="42" presetClass="path" presetSubtype="0" repeatCount="indefinite" accel="50000" decel="50000" fill="hold" nodeType="withEffect">
                                  <p:stCondLst>
                                    <p:cond delay="0"/>
                                  </p:stCondLst>
                                  <p:childTnLst>
                                    <p:animMotion origin="layout" path="M 3.33333E-6 -1.85185E-6 L 0.02526 -1.85185E-6 " pathEditMode="relative" rAng="0" ptsTypes="AA">
                                      <p:cBhvr>
                                        <p:cTn id="10" dur="1500" fill="hold"/>
                                        <p:tgtEl>
                                          <p:spTgt spid="119"/>
                                        </p:tgtEl>
                                        <p:attrNameLst>
                                          <p:attrName>ppt_x</p:attrName>
                                          <p:attrName>ppt_y</p:attrName>
                                        </p:attrNameLst>
                                      </p:cBhvr>
                                      <p:rCtr x="1263" y="0"/>
                                    </p:animMotion>
                                  </p:childTnLst>
                                </p:cTn>
                              </p:par>
                              <p:par>
                                <p:cTn id="11" presetID="42" presetClass="path" presetSubtype="0" repeatCount="indefinite" accel="50000" decel="50000" fill="hold" nodeType="withEffect">
                                  <p:stCondLst>
                                    <p:cond delay="0"/>
                                  </p:stCondLst>
                                  <p:childTnLst>
                                    <p:animMotion origin="layout" path="M -0.01106 -0.00579 L -0.0625 0.00023 " pathEditMode="relative" rAng="0" ptsTypes="AA">
                                      <p:cBhvr>
                                        <p:cTn id="12" dur="2000" fill="hold"/>
                                        <p:tgtEl>
                                          <p:spTgt spid="120"/>
                                        </p:tgtEl>
                                        <p:attrNameLst>
                                          <p:attrName>ppt_x</p:attrName>
                                          <p:attrName>ppt_y</p:attrName>
                                        </p:attrNameLst>
                                      </p:cBhvr>
                                      <p:rCtr x="-2578" y="301"/>
                                    </p:animMotion>
                                  </p:childTnLst>
                                </p:cTn>
                              </p:par>
                              <p:par>
                                <p:cTn id="13" presetID="0" presetClass="path" presetSubtype="0" repeatCount="indefinite" accel="50000" decel="50000" fill="hold" nodeType="withEffect">
                                  <p:stCondLst>
                                    <p:cond delay="0"/>
                                  </p:stCondLst>
                                  <p:childTnLst>
                                    <p:animMotion origin="layout" path="M -4.16667E-6 2.96296E-6 L -0.00017 0.00031 C -0.00173 0.0074 -0.00416 0.01419 -0.00503 0.02222 C -0.0059 0.03024 -0.00538 0.03889 -0.0059 0.04753 C -0.00625 0.05771 -0.00659 0.06759 -0.00694 0.07808 C -0.00902 0.09382 -0.01059 0.10956 -0.01284 0.12531 C -0.01319 0.12839 -0.01371 0.1321 -0.0151 0.13487 C -0.01632 0.13765 -0.0184 0.13858 -0.01996 0.14105 C -0.03177 0.16111 -0.02222 0.14815 -0.03402 0.17037 C -0.0368 0.175 -0.03975 0.1787 -0.0427 0.18364 C -0.04427 0.18642 -0.04583 0.1895 -0.04757 0.19228 C -0.05538 0.21913 -0.04375 0.17315 -0.04288 0.20432 C -0.04184 0.23889 -0.04375 0.24012 -0.05191 0.25555 C -0.05312 0.26481 -0.05416 0.27376 -0.05572 0.28271 C -0.05625 0.28611 -0.05711 0.28889 -0.05798 0.29259 C -0.05902 0.29784 -0.06007 0.3037 -0.06093 0.30895 C -0.06857 0.36234 -0.06232 0.32747 -0.06822 0.35895 C -0.06996 0.37222 -0.07135 0.38549 -0.07326 0.39876 C -0.07326 0.39907 -0.07691 0.41389 -0.0776 0.41543 C -0.08038 0.41882 -0.0842 0.41913 -0.08697 0.42315 L -0.0901 0.42747 L -0.09027 0.42777 " pathEditMode="relative" rAng="540000" ptsTypes="AAAAAAAAAAAAAAAAAAAAAA">
                                      <p:cBhvr>
                                        <p:cTn id="14" dur="3250" fill="hold"/>
                                        <p:tgtEl>
                                          <p:spTgt spid="17"/>
                                        </p:tgtEl>
                                        <p:attrNameLst>
                                          <p:attrName>ppt_x</p:attrName>
                                          <p:attrName>ppt_y</p:attrName>
                                        </p:attrNameLst>
                                      </p:cBhvr>
                                      <p:rCtr x="-4514" y="21389"/>
                                    </p:animMotion>
                                  </p:childTnLst>
                                </p:cTn>
                              </p:par>
                              <p:par>
                                <p:cTn id="15" presetID="0" presetClass="path" presetSubtype="0" repeatCount="indefinite" accel="50000" decel="50000" fill="hold" nodeType="withEffect">
                                  <p:stCondLst>
                                    <p:cond delay="0"/>
                                  </p:stCondLst>
                                  <p:childTnLst>
                                    <p:animMotion origin="layout" path="M -3.33333E-6 6.41975E-6 L -3.33333E-6 6.41975E-6 C -0.00052 0.00927 -0.00035 0.01852 -0.00156 0.02778 C -0.00191 0.03087 -0.00364 0.03272 -0.00434 0.0355 C -0.00555 0.03951 -0.00608 0.04414 -0.00729 0.04815 C -0.00799 0.05093 -0.0092 0.05309 -0.01007 0.05587 C -0.01736 0.0784 -0.00885 0.05494 -0.0158 0.07346 C -0.01441 0.07686 -0.01302 0.08056 -0.01146 0.08365 C -0.00972 0.08735 -0.00625 0.0892 -0.00573 0.09383 C -0.00382 0.11513 -0.00677 0.12686 -0.01007 0.14476 C -0.01215 0.15587 -0.01076 0.15001 -0.01441 0.16235 C -0.01892 0.20309 -0.01667 0.17809 -0.01441 0.26389 C -0.01406 0.27778 -0.01337 0.27902 -0.01146 0.28951 C -0.01198 0.2997 -0.01215 0.30988 -0.01302 0.31976 C -0.01319 0.32254 -0.01406 0.32501 -0.01441 0.32748 C -0.0151 0.33427 -0.01545 0.34106 -0.0158 0.34785 C -0.01788 0.3818 -0.0151 0.36636 -0.02014 0.38859 C -0.02257 0.41914 -0.02031 0.39476 -0.02292 0.41636 C -0.02378 0.42346 -0.02361 0.43149 -0.02726 0.43673 C -0.02847 0.43828 -0.03003 0.43828 -0.03142 0.4392 C -0.03333 0.44445 -0.03576 0.44908 -0.03715 0.45464 C -0.03854 0.45927 -0.03906 0.46482 -0.0401 0.46976 C -0.04062 0.47223 -0.0408 0.47501 -0.04149 0.47748 C -0.04531 0.49075 -0.04601 0.49198 -0.04861 0.50525 C -0.04965 0.51019 -0.05035 0.51575 -0.05156 0.52068 C -0.05278 0.52593 -0.05451 0.53056 -0.05573 0.53581 C -0.05677 0.53982 -0.05781 0.54414 -0.05868 0.54846 C -0.0592 0.55093 -0.0592 0.55402 -0.06007 0.55618 C -0.06111 0.55834 -0.06285 0.55957 -0.06441 0.56112 C -0.0658 0.56019 -0.06719 0.55865 -0.06858 0.55865 C -0.07205 0.55865 -0.07535 0.55957 -0.07864 0.56112 C -0.08212 0.56297 -0.0875 0.57007 -0.0901 0.57377 C -0.09305 0.57871 -0.09531 0.58519 -0.09861 0.5892 L -0.10295 0.59414 C -0.10364 0.59877 -0.10399 0.6068 -0.10868 0.60433 C -0.11094 0.60309 -0.11424 0.59661 -0.11424 0.59661 L -0.11424 0.59661 " pathEditMode="relative" ptsTypes="AAAAAAAAAAAAAAAAAAAAAAAAAAAAAAAAAAAAA">
                                      <p:cBhvr>
                                        <p:cTn id="16" dur="3250" fill="hold"/>
                                        <p:tgtEl>
                                          <p:spTgt spid="1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9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5714" y="1252838"/>
            <a:ext cx="5794319" cy="3720215"/>
          </a:xfrm>
          <a:prstGeom prst="rect">
            <a:avLst/>
          </a:prstGeom>
        </p:spPr>
      </p:pic>
      <p:sp>
        <p:nvSpPr>
          <p:cNvPr id="4" name="TextBox 3"/>
          <p:cNvSpPr txBox="1"/>
          <p:nvPr/>
        </p:nvSpPr>
        <p:spPr>
          <a:xfrm>
            <a:off x="1573166" y="4973053"/>
            <a:ext cx="4691734" cy="923330"/>
          </a:xfrm>
          <a:prstGeom prst="rect">
            <a:avLst/>
          </a:prstGeom>
          <a:noFill/>
        </p:spPr>
        <p:txBody>
          <a:bodyPr wrap="none" rtlCol="0">
            <a:spAutoFit/>
          </a:bodyPr>
          <a:lstStyle/>
          <a:p>
            <a:r>
              <a:rPr lang="en-US" sz="5400" b="1" dirty="0">
                <a:solidFill>
                  <a:schemeClr val="accent5"/>
                </a:solidFill>
                <a:latin typeface="Myriad Pro" panose="020B0503030403020204" pitchFamily="34" charset="0"/>
              </a:rPr>
              <a:t>1</a:t>
            </a:r>
            <a:r>
              <a:rPr lang="en-US" sz="5400" dirty="0">
                <a:solidFill>
                  <a:schemeClr val="accent5"/>
                </a:solidFill>
                <a:latin typeface="Myriad Pro" panose="020B0503030403020204" pitchFamily="34" charset="0"/>
              </a:rPr>
              <a:t> A giraffe/ sing</a:t>
            </a:r>
          </a:p>
        </p:txBody>
      </p:sp>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b="35348"/>
          <a:stretch/>
        </p:blipFill>
        <p:spPr>
          <a:xfrm>
            <a:off x="9486282" y="2687350"/>
            <a:ext cx="1834078" cy="4170650"/>
          </a:xfrm>
          <a:prstGeom prst="rect">
            <a:avLst/>
          </a:prstGeom>
        </p:spPr>
      </p:pic>
      <p:sp>
        <p:nvSpPr>
          <p:cNvPr id="6" name="Rounded Rectangular Callout 5"/>
          <p:cNvSpPr/>
          <p:nvPr/>
        </p:nvSpPr>
        <p:spPr>
          <a:xfrm>
            <a:off x="6835338" y="1885245"/>
            <a:ext cx="5046555" cy="698129"/>
          </a:xfrm>
          <a:prstGeom prst="wedgeRoundRectCallout">
            <a:avLst>
              <a:gd name="adj1" fmla="val -1097"/>
              <a:gd name="adj2" fmla="val 94207"/>
              <a:gd name="adj3" fmla="val 16667"/>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0070C0"/>
                </a:solidFill>
                <a:latin typeface="Comic Sans MS" panose="030F0702030302020204" pitchFamily="66" charset="0"/>
              </a:rPr>
              <a:t>A giraffe can’t sing.</a:t>
            </a:r>
            <a:endParaRPr lang="en-US" sz="4000" dirty="0">
              <a:solidFill>
                <a:schemeClr val="accent1">
                  <a:lumMod val="40000"/>
                  <a:lumOff val="60000"/>
                </a:schemeClr>
              </a:solidFill>
              <a:latin typeface="Comic Sans MS" panose="030F0702030302020204" pitchFamily="66" charset="0"/>
            </a:endParaRPr>
          </a:p>
        </p:txBody>
      </p:sp>
      <p:pic>
        <p:nvPicPr>
          <p:cNvPr id="7" name="Picture 6">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1818059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55349" y="5516286"/>
            <a:ext cx="3604641" cy="923330"/>
          </a:xfrm>
          <a:prstGeom prst="rect">
            <a:avLst/>
          </a:prstGeom>
          <a:noFill/>
        </p:spPr>
        <p:txBody>
          <a:bodyPr wrap="none" rtlCol="0">
            <a:spAutoFit/>
          </a:bodyPr>
          <a:lstStyle/>
          <a:p>
            <a:r>
              <a:rPr lang="en-US" sz="5400" b="1" dirty="0">
                <a:solidFill>
                  <a:srgbClr val="000000"/>
                </a:solidFill>
                <a:latin typeface="Myriad Pro" panose="020B0503030403020204" pitchFamily="34" charset="0"/>
              </a:rPr>
              <a:t>2 </a:t>
            </a:r>
            <a:r>
              <a:rPr lang="en-US" sz="5400" dirty="0">
                <a:solidFill>
                  <a:srgbClr val="000000"/>
                </a:solidFill>
                <a:latin typeface="Myriad Pro" panose="020B0503030403020204" pitchFamily="34" charset="0"/>
              </a:rPr>
              <a:t> We/ paint</a:t>
            </a:r>
          </a:p>
        </p:txBody>
      </p:sp>
      <p:grpSp>
        <p:nvGrpSpPr>
          <p:cNvPr id="2" name="Group 1"/>
          <p:cNvGrpSpPr/>
          <p:nvPr/>
        </p:nvGrpSpPr>
        <p:grpSpPr>
          <a:xfrm>
            <a:off x="4895039" y="986746"/>
            <a:ext cx="6433362" cy="4288908"/>
            <a:chOff x="564276" y="684145"/>
            <a:chExt cx="6433362" cy="4288908"/>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276" y="684145"/>
              <a:ext cx="6433362" cy="4288908"/>
            </a:xfrm>
            <a:prstGeom prst="rect">
              <a:avLst/>
            </a:prstGeom>
          </p:spPr>
        </p:pic>
        <p:sp>
          <p:nvSpPr>
            <p:cNvPr id="7" name="Rectangle 6"/>
            <p:cNvSpPr/>
            <p:nvPr/>
          </p:nvSpPr>
          <p:spPr>
            <a:xfrm>
              <a:off x="6412102" y="4388112"/>
              <a:ext cx="548640" cy="54864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5"/>
                  </a:solidFill>
                  <a:latin typeface="Times New Roman" panose="02020603050405020304" pitchFamily="18" charset="0"/>
                  <a:cs typeface="Times New Roman" panose="02020603050405020304" pitchFamily="18" charset="0"/>
                  <a:sym typeface="Wingdings" panose="05000000000000000000" pitchFamily="2" charset="2"/>
                </a:rPr>
                <a:t></a:t>
              </a:r>
              <a:endParaRPr lang="en-US" sz="4000" b="1" dirty="0">
                <a:solidFill>
                  <a:schemeClr val="accent5"/>
                </a:solidFill>
                <a:latin typeface="Times New Roman" panose="02020603050405020304" pitchFamily="18" charset="0"/>
                <a:cs typeface="Times New Roman" panose="02020603050405020304" pitchFamily="18" charset="0"/>
              </a:endParaRPr>
            </a:p>
          </p:txBody>
        </p:sp>
      </p:grpSp>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t="1" b="27221"/>
          <a:stretch/>
        </p:blipFill>
        <p:spPr>
          <a:xfrm>
            <a:off x="1203908" y="2434496"/>
            <a:ext cx="1539292" cy="4366761"/>
          </a:xfrm>
          <a:prstGeom prst="rect">
            <a:avLst/>
          </a:prstGeom>
        </p:spPr>
      </p:pic>
      <p:sp>
        <p:nvSpPr>
          <p:cNvPr id="6" name="Rounded Rectangular Callout 5"/>
          <p:cNvSpPr/>
          <p:nvPr/>
        </p:nvSpPr>
        <p:spPr>
          <a:xfrm>
            <a:off x="1042736" y="1511166"/>
            <a:ext cx="4267200" cy="698129"/>
          </a:xfrm>
          <a:prstGeom prst="wedgeRoundRectCallout">
            <a:avLst>
              <a:gd name="adj1" fmla="val 1446"/>
              <a:gd name="adj2" fmla="val 112590"/>
              <a:gd name="adj3" fmla="val 16667"/>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0070C0"/>
                </a:solidFill>
                <a:latin typeface="Comic Sans MS" panose="030F0702030302020204" pitchFamily="66" charset="0"/>
              </a:rPr>
              <a:t>We can paint.</a:t>
            </a:r>
            <a:endParaRPr lang="en-US" sz="4800" dirty="0">
              <a:solidFill>
                <a:srgbClr val="042D99">
                  <a:lumMod val="40000"/>
                  <a:lumOff val="60000"/>
                </a:srgbClr>
              </a:solidFill>
              <a:latin typeface="Comic Sans MS" panose="030F0702030302020204" pitchFamily="66" charset="0"/>
            </a:endParaRPr>
          </a:p>
        </p:txBody>
      </p:sp>
      <p:pic>
        <p:nvPicPr>
          <p:cNvPr id="10" name="Picture 9">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228161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67084" y="5190610"/>
            <a:ext cx="4739439" cy="923330"/>
          </a:xfrm>
          <a:prstGeom prst="rect">
            <a:avLst/>
          </a:prstGeom>
          <a:noFill/>
        </p:spPr>
        <p:txBody>
          <a:bodyPr wrap="none" rtlCol="0">
            <a:spAutoFit/>
          </a:bodyPr>
          <a:lstStyle/>
          <a:p>
            <a:r>
              <a:rPr lang="en-US" sz="5400" b="1" dirty="0">
                <a:solidFill>
                  <a:srgbClr val="000000"/>
                </a:solidFill>
                <a:latin typeface="Myriad Pro" panose="020B0503030403020204" pitchFamily="34" charset="0"/>
              </a:rPr>
              <a:t>3 </a:t>
            </a:r>
            <a:r>
              <a:rPr lang="en-US" sz="5400" dirty="0">
                <a:solidFill>
                  <a:srgbClr val="000000"/>
                </a:solidFill>
                <a:latin typeface="Myriad Pro" panose="020B0503030403020204" pitchFamily="34" charset="0"/>
              </a:rPr>
              <a:t> A lion/ </a:t>
            </a:r>
            <a:r>
              <a:rPr lang="en-US" sz="5400" dirty="0" err="1">
                <a:solidFill>
                  <a:srgbClr val="000000"/>
                </a:solidFill>
                <a:latin typeface="Myriad Pro" panose="020B0503030403020204" pitchFamily="34" charset="0"/>
              </a:rPr>
              <a:t>colour</a:t>
            </a:r>
            <a:endParaRPr lang="en-US" sz="5400" dirty="0">
              <a:solidFill>
                <a:srgbClr val="000000"/>
              </a:solidFill>
              <a:latin typeface="Myriad Pro" panose="020B0503030403020204" pitchFamily="34"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3875" y="1415792"/>
            <a:ext cx="5785859" cy="3774818"/>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b="30540"/>
          <a:stretch/>
        </p:blipFill>
        <p:spPr>
          <a:xfrm>
            <a:off x="1791155" y="2937108"/>
            <a:ext cx="1895740" cy="4102520"/>
          </a:xfrm>
          <a:prstGeom prst="rect">
            <a:avLst/>
          </a:prstGeom>
        </p:spPr>
      </p:pic>
      <p:sp>
        <p:nvSpPr>
          <p:cNvPr id="4" name="Rounded Rectangular Callout 3"/>
          <p:cNvSpPr/>
          <p:nvPr/>
        </p:nvSpPr>
        <p:spPr>
          <a:xfrm>
            <a:off x="1042735" y="1511166"/>
            <a:ext cx="5082491" cy="698129"/>
          </a:xfrm>
          <a:prstGeom prst="wedgeRoundRectCallout">
            <a:avLst>
              <a:gd name="adj1" fmla="val 1446"/>
              <a:gd name="adj2" fmla="val 112590"/>
              <a:gd name="adj3" fmla="val 16667"/>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0070C0"/>
                </a:solidFill>
                <a:latin typeface="Comic Sans MS" panose="030F0702030302020204" pitchFamily="66" charset="0"/>
              </a:rPr>
              <a:t>A lion can’t </a:t>
            </a:r>
            <a:r>
              <a:rPr lang="en-US" sz="4400" dirty="0" err="1">
                <a:solidFill>
                  <a:srgbClr val="0070C0"/>
                </a:solidFill>
                <a:latin typeface="Comic Sans MS" panose="030F0702030302020204" pitchFamily="66" charset="0"/>
              </a:rPr>
              <a:t>colour</a:t>
            </a:r>
            <a:r>
              <a:rPr lang="en-US" sz="4400" dirty="0">
                <a:solidFill>
                  <a:srgbClr val="0070C0"/>
                </a:solidFill>
                <a:latin typeface="Comic Sans MS" panose="030F0702030302020204" pitchFamily="66" charset="0"/>
              </a:rPr>
              <a:t>.</a:t>
            </a:r>
            <a:endParaRPr lang="en-US" sz="4400" dirty="0">
              <a:solidFill>
                <a:srgbClr val="042D99">
                  <a:lumMod val="40000"/>
                  <a:lumOff val="60000"/>
                </a:srgbClr>
              </a:solidFill>
              <a:latin typeface="Comic Sans MS" panose="030F0702030302020204" pitchFamily="66" charset="0"/>
            </a:endParaRPr>
          </a:p>
        </p:txBody>
      </p:sp>
      <p:pic>
        <p:nvPicPr>
          <p:cNvPr id="8" name="Picture 7">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977143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35090" y="4973053"/>
            <a:ext cx="3896259" cy="923330"/>
          </a:xfrm>
          <a:prstGeom prst="rect">
            <a:avLst/>
          </a:prstGeom>
          <a:noFill/>
        </p:spPr>
        <p:txBody>
          <a:bodyPr wrap="none" rtlCol="0">
            <a:spAutoFit/>
          </a:bodyPr>
          <a:lstStyle/>
          <a:p>
            <a:r>
              <a:rPr lang="en-US" sz="5400" b="1" dirty="0">
                <a:solidFill>
                  <a:srgbClr val="000000"/>
                </a:solidFill>
                <a:latin typeface="Myriad Pro" panose="020B0503030403020204" pitchFamily="34" charset="0"/>
              </a:rPr>
              <a:t>4</a:t>
            </a:r>
            <a:r>
              <a:rPr lang="en-US" sz="5400" dirty="0">
                <a:solidFill>
                  <a:srgbClr val="000000"/>
                </a:solidFill>
                <a:latin typeface="Myriad Pro" panose="020B0503030403020204" pitchFamily="34" charset="0"/>
              </a:rPr>
              <a:t> Dogs/ read</a:t>
            </a:r>
          </a:p>
        </p:txBody>
      </p:sp>
      <p:sp>
        <p:nvSpPr>
          <p:cNvPr id="6" name="Rounded Rectangular Callout 5"/>
          <p:cNvSpPr/>
          <p:nvPr/>
        </p:nvSpPr>
        <p:spPr>
          <a:xfrm>
            <a:off x="6929546" y="2173343"/>
            <a:ext cx="4353751" cy="698129"/>
          </a:xfrm>
          <a:prstGeom prst="wedgeRoundRectCallout">
            <a:avLst>
              <a:gd name="adj1" fmla="val -1097"/>
              <a:gd name="adj2" fmla="val 94207"/>
              <a:gd name="adj3" fmla="val 16667"/>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0070C0"/>
                </a:solidFill>
                <a:latin typeface="Comic Sans MS" panose="030F0702030302020204" pitchFamily="66" charset="0"/>
              </a:rPr>
              <a:t>Dogs can’t read.</a:t>
            </a:r>
            <a:endParaRPr lang="en-US" sz="4000" dirty="0">
              <a:solidFill>
                <a:srgbClr val="042D99">
                  <a:lumMod val="40000"/>
                  <a:lumOff val="60000"/>
                </a:srgbClr>
              </a:solidFill>
              <a:latin typeface="Comic Sans MS" panose="030F0702030302020204" pitchFamily="66"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b="38916"/>
          <a:stretch/>
        </p:blipFill>
        <p:spPr>
          <a:xfrm>
            <a:off x="9106422" y="3099774"/>
            <a:ext cx="2003643" cy="3758226"/>
          </a:xfrm>
          <a:prstGeom prst="rect">
            <a:avLst/>
          </a:prstGeom>
        </p:spPr>
      </p:pic>
      <p:grpSp>
        <p:nvGrpSpPr>
          <p:cNvPr id="8" name="Group 7"/>
          <p:cNvGrpSpPr/>
          <p:nvPr/>
        </p:nvGrpSpPr>
        <p:grpSpPr>
          <a:xfrm>
            <a:off x="1227772" y="1394585"/>
            <a:ext cx="5436075" cy="3410377"/>
            <a:chOff x="136123" y="3529262"/>
            <a:chExt cx="4042611" cy="2547515"/>
          </a:xfrm>
        </p:grpSpPr>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l="389" t="6478" r="-53"/>
            <a:stretch/>
          </p:blipFill>
          <p:spPr>
            <a:xfrm>
              <a:off x="136123" y="3529262"/>
              <a:ext cx="4042611" cy="2547515"/>
            </a:xfrm>
            <a:prstGeom prst="rect">
              <a:avLst/>
            </a:prstGeom>
          </p:spPr>
        </p:pic>
        <p:sp>
          <p:nvSpPr>
            <p:cNvPr id="10" name="Rectangle 9"/>
            <p:cNvSpPr/>
            <p:nvPr/>
          </p:nvSpPr>
          <p:spPr>
            <a:xfrm>
              <a:off x="3705492" y="5606714"/>
              <a:ext cx="457200" cy="457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5"/>
                  </a:solidFill>
                  <a:sym typeface="Wingdings" panose="05000000000000000000" pitchFamily="2" charset="2"/>
                </a:rPr>
                <a:t></a:t>
              </a:r>
              <a:endParaRPr lang="en-US" sz="4000" dirty="0">
                <a:solidFill>
                  <a:schemeClr val="accent5"/>
                </a:solidFill>
              </a:endParaRPr>
            </a:p>
          </p:txBody>
        </p:sp>
      </p:grpSp>
      <p:pic>
        <p:nvPicPr>
          <p:cNvPr id="12" name="Picture 11">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100640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09434" y="5516287"/>
            <a:ext cx="2789546" cy="923330"/>
          </a:xfrm>
          <a:prstGeom prst="rect">
            <a:avLst/>
          </a:prstGeom>
          <a:noFill/>
        </p:spPr>
        <p:txBody>
          <a:bodyPr wrap="none" rtlCol="0">
            <a:spAutoFit/>
          </a:bodyPr>
          <a:lstStyle/>
          <a:p>
            <a:r>
              <a:rPr lang="en-US" sz="5400" b="1" dirty="0">
                <a:solidFill>
                  <a:srgbClr val="000000"/>
                </a:solidFill>
                <a:latin typeface="Myriad Pro" panose="020B0503030403020204" pitchFamily="34" charset="0"/>
              </a:rPr>
              <a:t>5</a:t>
            </a:r>
            <a:r>
              <a:rPr lang="en-US" sz="5400" dirty="0">
                <a:solidFill>
                  <a:srgbClr val="000000"/>
                </a:solidFill>
                <a:latin typeface="Myriad Pro" panose="020B0503030403020204" pitchFamily="34" charset="0"/>
              </a:rPr>
              <a:t> I/ swim</a:t>
            </a:r>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t="1" b="27221"/>
          <a:stretch/>
        </p:blipFill>
        <p:spPr>
          <a:xfrm>
            <a:off x="1203908" y="2434496"/>
            <a:ext cx="1539292" cy="4366761"/>
          </a:xfrm>
          <a:prstGeom prst="rect">
            <a:avLst/>
          </a:prstGeom>
        </p:spPr>
      </p:pic>
      <p:grpSp>
        <p:nvGrpSpPr>
          <p:cNvPr id="9" name="Group 8"/>
          <p:cNvGrpSpPr/>
          <p:nvPr/>
        </p:nvGrpSpPr>
        <p:grpSpPr>
          <a:xfrm>
            <a:off x="5109519" y="1268967"/>
            <a:ext cx="5988541" cy="3996799"/>
            <a:chOff x="4315326" y="3529262"/>
            <a:chExt cx="3753853" cy="2531473"/>
          </a:xfrm>
        </p:grpSpPr>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6499" t="7067" r="1629"/>
            <a:stretch/>
          </p:blipFill>
          <p:spPr>
            <a:xfrm>
              <a:off x="4315326" y="3529262"/>
              <a:ext cx="3753853" cy="2531473"/>
            </a:xfrm>
            <a:prstGeom prst="rect">
              <a:avLst/>
            </a:prstGeom>
          </p:spPr>
        </p:pic>
        <p:sp>
          <p:nvSpPr>
            <p:cNvPr id="11" name="Rectangle 10"/>
            <p:cNvSpPr/>
            <p:nvPr/>
          </p:nvSpPr>
          <p:spPr>
            <a:xfrm>
              <a:off x="7611979" y="5590672"/>
              <a:ext cx="457200" cy="457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5"/>
                  </a:solidFill>
                  <a:latin typeface="Times New Roman" panose="02020603050405020304" pitchFamily="18" charset="0"/>
                  <a:cs typeface="Times New Roman" panose="02020603050405020304" pitchFamily="18" charset="0"/>
                  <a:sym typeface="Wingdings" panose="05000000000000000000" pitchFamily="2" charset="2"/>
                </a:rPr>
                <a:t></a:t>
              </a:r>
              <a:endParaRPr lang="en-US" sz="4000" b="1" dirty="0">
                <a:solidFill>
                  <a:schemeClr val="accent5"/>
                </a:solidFill>
                <a:latin typeface="Times New Roman" panose="02020603050405020304" pitchFamily="18" charset="0"/>
                <a:cs typeface="Times New Roman" panose="02020603050405020304" pitchFamily="18" charset="0"/>
              </a:endParaRPr>
            </a:p>
          </p:txBody>
        </p:sp>
      </p:grpSp>
      <p:sp>
        <p:nvSpPr>
          <p:cNvPr id="6" name="Rounded Rectangular Callout 5"/>
          <p:cNvSpPr/>
          <p:nvPr/>
        </p:nvSpPr>
        <p:spPr>
          <a:xfrm>
            <a:off x="1042736" y="1511166"/>
            <a:ext cx="4267200" cy="698129"/>
          </a:xfrm>
          <a:prstGeom prst="wedgeRoundRectCallout">
            <a:avLst>
              <a:gd name="adj1" fmla="val 1446"/>
              <a:gd name="adj2" fmla="val 112590"/>
              <a:gd name="adj3" fmla="val 16667"/>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0070C0"/>
                </a:solidFill>
                <a:latin typeface="Comic Sans MS" panose="030F0702030302020204" pitchFamily="66" charset="0"/>
              </a:rPr>
              <a:t>I can swim.</a:t>
            </a:r>
            <a:endParaRPr lang="en-US" sz="4800" dirty="0">
              <a:solidFill>
                <a:srgbClr val="042D99">
                  <a:lumMod val="40000"/>
                  <a:lumOff val="60000"/>
                </a:srgbClr>
              </a:solidFill>
              <a:latin typeface="Comic Sans MS" panose="030F0702030302020204" pitchFamily="66" charset="0"/>
            </a:endParaRPr>
          </a:p>
        </p:txBody>
      </p:sp>
      <p:pic>
        <p:nvPicPr>
          <p:cNvPr id="13" name="Picture 12">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66589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08831" y="4772675"/>
            <a:ext cx="3894977" cy="923330"/>
          </a:xfrm>
          <a:prstGeom prst="rect">
            <a:avLst/>
          </a:prstGeom>
          <a:noFill/>
        </p:spPr>
        <p:txBody>
          <a:bodyPr wrap="none" rtlCol="0">
            <a:spAutoFit/>
          </a:bodyPr>
          <a:lstStyle/>
          <a:p>
            <a:r>
              <a:rPr lang="en-US" sz="5400" b="1" dirty="0">
                <a:solidFill>
                  <a:schemeClr val="accent5"/>
                </a:solidFill>
                <a:latin typeface="Myriad Pro" panose="020B0503030403020204" pitchFamily="34" charset="0"/>
              </a:rPr>
              <a:t>6</a:t>
            </a:r>
            <a:r>
              <a:rPr lang="en-US" sz="5400" dirty="0">
                <a:solidFill>
                  <a:schemeClr val="accent5"/>
                </a:solidFill>
                <a:latin typeface="Myriad Pro" panose="020B0503030403020204" pitchFamily="34" charset="0"/>
              </a:rPr>
              <a:t> We / dance</a:t>
            </a:r>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b="35348"/>
          <a:stretch/>
        </p:blipFill>
        <p:spPr>
          <a:xfrm>
            <a:off x="9486282" y="2687350"/>
            <a:ext cx="1834078" cy="41706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6808" y="850041"/>
            <a:ext cx="5939024" cy="3922634"/>
          </a:xfrm>
          <a:prstGeom prst="rect">
            <a:avLst/>
          </a:prstGeom>
        </p:spPr>
      </p:pic>
      <p:sp>
        <p:nvSpPr>
          <p:cNvPr id="6" name="Rounded Rectangular Callout 5"/>
          <p:cNvSpPr/>
          <p:nvPr/>
        </p:nvSpPr>
        <p:spPr>
          <a:xfrm>
            <a:off x="7578716" y="1989221"/>
            <a:ext cx="3815131" cy="698129"/>
          </a:xfrm>
          <a:prstGeom prst="wedgeRoundRectCallout">
            <a:avLst>
              <a:gd name="adj1" fmla="val -1097"/>
              <a:gd name="adj2" fmla="val 94207"/>
              <a:gd name="adj3" fmla="val 16667"/>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0070C0"/>
                </a:solidFill>
                <a:latin typeface="Comic Sans MS" panose="030F0702030302020204" pitchFamily="66" charset="0"/>
              </a:rPr>
              <a:t>We can dance.</a:t>
            </a:r>
            <a:endParaRPr lang="en-US" sz="4000" dirty="0">
              <a:solidFill>
                <a:schemeClr val="accent1">
                  <a:lumMod val="40000"/>
                  <a:lumOff val="60000"/>
                </a:schemeClr>
              </a:solidFill>
              <a:latin typeface="Comic Sans MS" panose="030F0702030302020204" pitchFamily="66" charset="0"/>
            </a:endParaRPr>
          </a:p>
        </p:txBody>
      </p:sp>
      <p:pic>
        <p:nvPicPr>
          <p:cNvPr id="9" name="Picture 8">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395531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123" y="106630"/>
            <a:ext cx="4081531" cy="262052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88908" y="122671"/>
            <a:ext cx="3813276" cy="2487863"/>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88908" y="3529262"/>
            <a:ext cx="3813276" cy="2518610"/>
          </a:xfrm>
          <a:prstGeom prst="rect">
            <a:avLst/>
          </a:prstGeom>
        </p:spPr>
      </p:pic>
      <p:grpSp>
        <p:nvGrpSpPr>
          <p:cNvPr id="13" name="Group 12"/>
          <p:cNvGrpSpPr/>
          <p:nvPr/>
        </p:nvGrpSpPr>
        <p:grpSpPr>
          <a:xfrm>
            <a:off x="4315326" y="3529262"/>
            <a:ext cx="3753853" cy="2531473"/>
            <a:chOff x="4315326" y="3529262"/>
            <a:chExt cx="3753853" cy="2531473"/>
          </a:xfrm>
        </p:grpSpPr>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l="6499" t="7067" r="1629"/>
            <a:stretch/>
          </p:blipFill>
          <p:spPr>
            <a:xfrm>
              <a:off x="4315326" y="3529262"/>
              <a:ext cx="3753853" cy="2531473"/>
            </a:xfrm>
            <a:prstGeom prst="rect">
              <a:avLst/>
            </a:prstGeom>
          </p:spPr>
        </p:pic>
        <p:sp>
          <p:nvSpPr>
            <p:cNvPr id="9" name="Rectangle 8"/>
            <p:cNvSpPr/>
            <p:nvPr/>
          </p:nvSpPr>
          <p:spPr>
            <a:xfrm>
              <a:off x="7611979" y="5590672"/>
              <a:ext cx="457200" cy="457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5"/>
                  </a:solidFill>
                  <a:latin typeface="Times New Roman" panose="02020603050405020304" pitchFamily="18" charset="0"/>
                  <a:cs typeface="Times New Roman" panose="02020603050405020304" pitchFamily="18" charset="0"/>
                  <a:sym typeface="Wingdings" panose="05000000000000000000" pitchFamily="2" charset="2"/>
                </a:rPr>
                <a:t></a:t>
              </a:r>
              <a:endParaRPr lang="en-US" sz="4000" b="1" dirty="0">
                <a:solidFill>
                  <a:schemeClr val="accent5"/>
                </a:solidFill>
                <a:latin typeface="Times New Roman" panose="02020603050405020304" pitchFamily="18" charset="0"/>
                <a:cs typeface="Times New Roman" panose="02020603050405020304" pitchFamily="18" charset="0"/>
              </a:endParaRPr>
            </a:p>
          </p:txBody>
        </p:sp>
      </p:grpSp>
      <p:grpSp>
        <p:nvGrpSpPr>
          <p:cNvPr id="14" name="Group 13"/>
          <p:cNvGrpSpPr/>
          <p:nvPr/>
        </p:nvGrpSpPr>
        <p:grpSpPr>
          <a:xfrm>
            <a:off x="136123" y="3529262"/>
            <a:ext cx="4042611" cy="2547515"/>
            <a:chOff x="136123" y="3529262"/>
            <a:chExt cx="4042611" cy="2547515"/>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l="389" t="6478" r="-53"/>
            <a:stretch/>
          </p:blipFill>
          <p:spPr>
            <a:xfrm>
              <a:off x="136123" y="3529262"/>
              <a:ext cx="4042611" cy="2547515"/>
            </a:xfrm>
            <a:prstGeom prst="rect">
              <a:avLst/>
            </a:prstGeom>
          </p:spPr>
        </p:pic>
        <p:sp>
          <p:nvSpPr>
            <p:cNvPr id="10" name="Rectangle 9"/>
            <p:cNvSpPr/>
            <p:nvPr/>
          </p:nvSpPr>
          <p:spPr>
            <a:xfrm>
              <a:off x="3705492" y="5606714"/>
              <a:ext cx="457200" cy="457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5"/>
                  </a:solidFill>
                  <a:sym typeface="Wingdings" panose="05000000000000000000" pitchFamily="2" charset="2"/>
                </a:rPr>
                <a:t></a:t>
              </a:r>
              <a:endParaRPr lang="en-US" sz="4000" dirty="0">
                <a:solidFill>
                  <a:schemeClr val="accent5"/>
                </a:solidFill>
              </a:endParaRPr>
            </a:p>
          </p:txBody>
        </p:sp>
      </p:grpSp>
      <p:grpSp>
        <p:nvGrpSpPr>
          <p:cNvPr id="12" name="Group 11"/>
          <p:cNvGrpSpPr/>
          <p:nvPr/>
        </p:nvGrpSpPr>
        <p:grpSpPr>
          <a:xfrm>
            <a:off x="4337384" y="122672"/>
            <a:ext cx="3731795" cy="2487863"/>
            <a:chOff x="4337384" y="122672"/>
            <a:chExt cx="3731795" cy="2487863"/>
          </a:xfrm>
        </p:grpSpPr>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337384" y="122672"/>
              <a:ext cx="3731795" cy="2487863"/>
            </a:xfrm>
            <a:prstGeom prst="rect">
              <a:avLst/>
            </a:prstGeom>
          </p:spPr>
        </p:pic>
        <p:sp>
          <p:nvSpPr>
            <p:cNvPr id="11" name="Rectangle 10"/>
            <p:cNvSpPr/>
            <p:nvPr/>
          </p:nvSpPr>
          <p:spPr>
            <a:xfrm>
              <a:off x="7611979" y="2153334"/>
              <a:ext cx="457200" cy="457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5"/>
                  </a:solidFill>
                  <a:latin typeface="Times New Roman" panose="02020603050405020304" pitchFamily="18" charset="0"/>
                  <a:cs typeface="Times New Roman" panose="02020603050405020304" pitchFamily="18" charset="0"/>
                  <a:sym typeface="Wingdings" panose="05000000000000000000" pitchFamily="2" charset="2"/>
                </a:rPr>
                <a:t></a:t>
              </a:r>
              <a:endParaRPr lang="en-US" sz="4000" b="1" dirty="0">
                <a:solidFill>
                  <a:schemeClr val="accent5"/>
                </a:solidFill>
                <a:latin typeface="Times New Roman" panose="02020603050405020304" pitchFamily="18" charset="0"/>
                <a:cs typeface="Times New Roman" panose="02020603050405020304" pitchFamily="18" charset="0"/>
              </a:endParaRPr>
            </a:p>
          </p:txBody>
        </p:sp>
      </p:grpSp>
      <p:sp>
        <p:nvSpPr>
          <p:cNvPr id="15" name="Rounded Rectangle 14"/>
          <p:cNvSpPr/>
          <p:nvPr/>
        </p:nvSpPr>
        <p:spPr>
          <a:xfrm>
            <a:off x="61927" y="2775283"/>
            <a:ext cx="4275457" cy="65772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5"/>
                </a:solidFill>
                <a:latin typeface="Myriad Pro" panose="020B0503030403020204" pitchFamily="34" charset="0"/>
              </a:rPr>
              <a:t>1</a:t>
            </a:r>
            <a:r>
              <a:rPr lang="en-US" sz="3600" dirty="0">
                <a:solidFill>
                  <a:schemeClr val="accent5"/>
                </a:solidFill>
                <a:latin typeface="Myriad Pro" panose="020B0503030403020204" pitchFamily="34" charset="0"/>
              </a:rPr>
              <a:t> A giraffe can’t sing.</a:t>
            </a:r>
          </a:p>
        </p:txBody>
      </p:sp>
      <p:sp>
        <p:nvSpPr>
          <p:cNvPr id="16" name="Rounded Rectangle 15"/>
          <p:cNvSpPr/>
          <p:nvPr/>
        </p:nvSpPr>
        <p:spPr>
          <a:xfrm>
            <a:off x="4558208" y="2775283"/>
            <a:ext cx="3258059" cy="65772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5"/>
                </a:solidFill>
                <a:latin typeface="Myriad Pro" panose="020B0503030403020204" pitchFamily="34" charset="0"/>
              </a:rPr>
              <a:t>2</a:t>
            </a:r>
            <a:r>
              <a:rPr lang="en-US" sz="3600" dirty="0">
                <a:solidFill>
                  <a:schemeClr val="accent5"/>
                </a:solidFill>
                <a:latin typeface="Myriad Pro" panose="020B0503030403020204" pitchFamily="34" charset="0"/>
              </a:rPr>
              <a:t> We can paint.</a:t>
            </a:r>
          </a:p>
        </p:txBody>
      </p:sp>
      <p:sp>
        <p:nvSpPr>
          <p:cNvPr id="17" name="Rounded Rectangle 16"/>
          <p:cNvSpPr/>
          <p:nvPr/>
        </p:nvSpPr>
        <p:spPr>
          <a:xfrm>
            <a:off x="8058404" y="2775282"/>
            <a:ext cx="4133595" cy="65772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5"/>
                </a:solidFill>
                <a:latin typeface="Myriad Pro" panose="020B0503030403020204" pitchFamily="34" charset="0"/>
              </a:rPr>
              <a:t>3</a:t>
            </a:r>
            <a:r>
              <a:rPr lang="en-US" sz="3600" dirty="0">
                <a:solidFill>
                  <a:schemeClr val="accent5"/>
                </a:solidFill>
                <a:latin typeface="Myriad Pro" panose="020B0503030403020204" pitchFamily="34" charset="0"/>
              </a:rPr>
              <a:t> A lion can’t </a:t>
            </a:r>
            <a:r>
              <a:rPr lang="en-US" sz="3600" dirty="0" err="1">
                <a:solidFill>
                  <a:schemeClr val="accent5"/>
                </a:solidFill>
                <a:latin typeface="Myriad Pro" panose="020B0503030403020204" pitchFamily="34" charset="0"/>
              </a:rPr>
              <a:t>colour</a:t>
            </a:r>
            <a:r>
              <a:rPr lang="en-US" sz="3600" dirty="0">
                <a:solidFill>
                  <a:schemeClr val="accent5"/>
                </a:solidFill>
                <a:latin typeface="Myriad Pro" panose="020B0503030403020204" pitchFamily="34" charset="0"/>
              </a:rPr>
              <a:t>.</a:t>
            </a:r>
          </a:p>
        </p:txBody>
      </p:sp>
      <p:sp>
        <p:nvSpPr>
          <p:cNvPr id="19" name="Rounded Rectangle 18"/>
          <p:cNvSpPr/>
          <p:nvPr/>
        </p:nvSpPr>
        <p:spPr>
          <a:xfrm>
            <a:off x="168207" y="6140945"/>
            <a:ext cx="3891715" cy="65772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5"/>
                </a:solidFill>
                <a:latin typeface="Myriad Pro" panose="020B0503030403020204" pitchFamily="34" charset="0"/>
              </a:rPr>
              <a:t>4</a:t>
            </a:r>
            <a:r>
              <a:rPr lang="en-US" sz="3600" dirty="0">
                <a:solidFill>
                  <a:schemeClr val="accent5"/>
                </a:solidFill>
                <a:latin typeface="Myriad Pro" panose="020B0503030403020204" pitchFamily="34" charset="0"/>
              </a:rPr>
              <a:t> Dogs can’t read.</a:t>
            </a:r>
          </a:p>
        </p:txBody>
      </p:sp>
      <p:sp>
        <p:nvSpPr>
          <p:cNvPr id="20" name="Rounded Rectangle 19"/>
          <p:cNvSpPr/>
          <p:nvPr/>
        </p:nvSpPr>
        <p:spPr>
          <a:xfrm>
            <a:off x="4678525" y="6124903"/>
            <a:ext cx="3017427" cy="65772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5"/>
                </a:solidFill>
                <a:latin typeface="Myriad Pro" panose="020B0503030403020204" pitchFamily="34" charset="0"/>
              </a:rPr>
              <a:t>5</a:t>
            </a:r>
            <a:r>
              <a:rPr lang="en-US" sz="3600" dirty="0">
                <a:solidFill>
                  <a:schemeClr val="accent5"/>
                </a:solidFill>
                <a:latin typeface="Myriad Pro" panose="020B0503030403020204" pitchFamily="34" charset="0"/>
              </a:rPr>
              <a:t> I can swim.</a:t>
            </a:r>
          </a:p>
        </p:txBody>
      </p:sp>
      <p:sp>
        <p:nvSpPr>
          <p:cNvPr id="21" name="Rounded Rectangle 20"/>
          <p:cNvSpPr/>
          <p:nvPr/>
        </p:nvSpPr>
        <p:spPr>
          <a:xfrm>
            <a:off x="8466516" y="6084797"/>
            <a:ext cx="3395632" cy="65772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5"/>
                </a:solidFill>
                <a:latin typeface="Myriad Pro" panose="020B0503030403020204" pitchFamily="34" charset="0"/>
              </a:rPr>
              <a:t>6</a:t>
            </a:r>
            <a:r>
              <a:rPr lang="en-US" sz="3600" dirty="0">
                <a:solidFill>
                  <a:schemeClr val="accent5"/>
                </a:solidFill>
                <a:latin typeface="Myriad Pro" panose="020B0503030403020204" pitchFamily="34" charset="0"/>
              </a:rPr>
              <a:t> We can dance.</a:t>
            </a:r>
          </a:p>
        </p:txBody>
      </p:sp>
    </p:spTree>
    <p:custDataLst>
      <p:tags r:id="rId1"/>
    </p:custDataLst>
    <p:extLst>
      <p:ext uri="{BB962C8B-B14F-4D97-AF65-F5344CB8AC3E}">
        <p14:creationId xmlns:p14="http://schemas.microsoft.com/office/powerpoint/2010/main" val="4074598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3105;p58"/>
          <p:cNvSpPr/>
          <p:nvPr/>
        </p:nvSpPr>
        <p:spPr>
          <a:xfrm>
            <a:off x="1732995" y="1977783"/>
            <a:ext cx="8540628" cy="1326116"/>
          </a:xfrm>
          <a:custGeom>
            <a:avLst/>
            <a:gdLst/>
            <a:ahLst/>
            <a:cxnLst/>
            <a:rect l="l" t="t" r="r" b="b"/>
            <a:pathLst>
              <a:path w="47101" h="10308" extrusionOk="0">
                <a:moveTo>
                  <a:pt x="0" y="0"/>
                </a:moveTo>
                <a:lnTo>
                  <a:pt x="2802" y="5170"/>
                </a:lnTo>
                <a:lnTo>
                  <a:pt x="0" y="10307"/>
                </a:lnTo>
                <a:lnTo>
                  <a:pt x="47101" y="10307"/>
                </a:lnTo>
                <a:lnTo>
                  <a:pt x="44265" y="5170"/>
                </a:lnTo>
                <a:lnTo>
                  <a:pt x="47101" y="0"/>
                </a:lnTo>
                <a:close/>
              </a:path>
            </a:pathLst>
          </a:custGeom>
          <a:solidFill>
            <a:schemeClr val="dk1"/>
          </a:solidFill>
          <a:ln>
            <a:noFill/>
          </a:ln>
        </p:spPr>
        <p:txBody>
          <a:bodyPr spcFirstLastPara="1" wrap="square" lIns="91425" tIns="91425" rIns="91425" bIns="91425" anchor="ctr" anchorCtr="0">
            <a:noAutofit/>
          </a:bodyPr>
          <a:lstStyle/>
          <a:p>
            <a:r>
              <a:rPr lang="en-US" sz="3600" dirty="0">
                <a:solidFill>
                  <a:srgbClr val="FFCC00"/>
                </a:solidFill>
                <a:latin typeface="Myriad Pro" panose="020B0503030403020204" pitchFamily="34" charset="0"/>
              </a:rPr>
              <a:t>     </a:t>
            </a:r>
            <a:endParaRPr sz="5400" b="1" dirty="0">
              <a:solidFill>
                <a:srgbClr val="FFCC00"/>
              </a:solidFill>
              <a:latin typeface="Myriad Pro" panose="020B0503030403020204" pitchFamily="34" charset="0"/>
            </a:endParaRPr>
          </a:p>
        </p:txBody>
      </p:sp>
      <p:grpSp>
        <p:nvGrpSpPr>
          <p:cNvPr id="10" name="Google Shape;309;p27"/>
          <p:cNvGrpSpPr/>
          <p:nvPr/>
        </p:nvGrpSpPr>
        <p:grpSpPr>
          <a:xfrm rot="2482278">
            <a:off x="9019941" y="3390464"/>
            <a:ext cx="2608036" cy="3426470"/>
            <a:chOff x="4155395" y="3306194"/>
            <a:chExt cx="1956027" cy="2569853"/>
          </a:xfrm>
        </p:grpSpPr>
        <p:sp>
          <p:nvSpPr>
            <p:cNvPr id="11" name="Google Shape;310;p27"/>
            <p:cNvSpPr/>
            <p:nvPr/>
          </p:nvSpPr>
          <p:spPr>
            <a:xfrm>
              <a:off x="5589934" y="3306194"/>
              <a:ext cx="215559" cy="203858"/>
            </a:xfrm>
            <a:custGeom>
              <a:avLst/>
              <a:gdLst/>
              <a:ahLst/>
              <a:cxnLst/>
              <a:rect l="l" t="t" r="r" b="b"/>
              <a:pathLst>
                <a:path w="1952" h="1846" extrusionOk="0">
                  <a:moveTo>
                    <a:pt x="352" y="0"/>
                  </a:moveTo>
                  <a:cubicBezTo>
                    <a:pt x="303" y="0"/>
                    <a:pt x="255" y="32"/>
                    <a:pt x="232" y="90"/>
                  </a:cubicBezTo>
                  <a:cubicBezTo>
                    <a:pt x="127" y="383"/>
                    <a:pt x="399" y="718"/>
                    <a:pt x="566" y="948"/>
                  </a:cubicBezTo>
                  <a:lnTo>
                    <a:pt x="671" y="1094"/>
                  </a:lnTo>
                  <a:cubicBezTo>
                    <a:pt x="483" y="1262"/>
                    <a:pt x="294" y="1408"/>
                    <a:pt x="106" y="1575"/>
                  </a:cubicBezTo>
                  <a:cubicBezTo>
                    <a:pt x="1" y="1681"/>
                    <a:pt x="102" y="1846"/>
                    <a:pt x="224" y="1846"/>
                  </a:cubicBezTo>
                  <a:cubicBezTo>
                    <a:pt x="247" y="1846"/>
                    <a:pt x="271" y="1840"/>
                    <a:pt x="294" y="1827"/>
                  </a:cubicBezTo>
                  <a:cubicBezTo>
                    <a:pt x="504" y="1680"/>
                    <a:pt x="713" y="1555"/>
                    <a:pt x="901" y="1408"/>
                  </a:cubicBezTo>
                  <a:cubicBezTo>
                    <a:pt x="1085" y="1610"/>
                    <a:pt x="1285" y="1796"/>
                    <a:pt x="1472" y="1796"/>
                  </a:cubicBezTo>
                  <a:cubicBezTo>
                    <a:pt x="1498" y="1796"/>
                    <a:pt x="1524" y="1792"/>
                    <a:pt x="1550" y="1785"/>
                  </a:cubicBezTo>
                  <a:cubicBezTo>
                    <a:pt x="1717" y="1743"/>
                    <a:pt x="1801" y="1596"/>
                    <a:pt x="1738" y="1429"/>
                  </a:cubicBezTo>
                  <a:cubicBezTo>
                    <a:pt x="1696" y="1283"/>
                    <a:pt x="1508" y="1157"/>
                    <a:pt x="1362" y="1052"/>
                  </a:cubicBezTo>
                  <a:cubicBezTo>
                    <a:pt x="1571" y="885"/>
                    <a:pt x="1738" y="697"/>
                    <a:pt x="1843" y="487"/>
                  </a:cubicBezTo>
                  <a:cubicBezTo>
                    <a:pt x="1951" y="317"/>
                    <a:pt x="1818" y="146"/>
                    <a:pt x="1666" y="146"/>
                  </a:cubicBezTo>
                  <a:cubicBezTo>
                    <a:pt x="1612" y="146"/>
                    <a:pt x="1557" y="167"/>
                    <a:pt x="1508" y="215"/>
                  </a:cubicBezTo>
                  <a:cubicBezTo>
                    <a:pt x="1341" y="383"/>
                    <a:pt x="1173" y="550"/>
                    <a:pt x="1027" y="739"/>
                  </a:cubicBezTo>
                  <a:cubicBezTo>
                    <a:pt x="922" y="634"/>
                    <a:pt x="838" y="529"/>
                    <a:pt x="734" y="425"/>
                  </a:cubicBezTo>
                  <a:cubicBezTo>
                    <a:pt x="629" y="320"/>
                    <a:pt x="546" y="194"/>
                    <a:pt x="462" y="69"/>
                  </a:cubicBezTo>
                  <a:cubicBezTo>
                    <a:pt x="434" y="22"/>
                    <a:pt x="393" y="0"/>
                    <a:pt x="352" y="0"/>
                  </a:cubicBezTo>
                  <a:close/>
                </a:path>
              </a:pathLst>
            </a:custGeom>
            <a:solidFill>
              <a:srgbClr val="FFBAD4">
                <a:alpha val="4732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311;p27"/>
            <p:cNvSpPr/>
            <p:nvPr/>
          </p:nvSpPr>
          <p:spPr>
            <a:xfrm rot="-836598">
              <a:off x="4383339" y="3449374"/>
              <a:ext cx="1728083" cy="2426673"/>
            </a:xfrm>
            <a:custGeom>
              <a:avLst/>
              <a:gdLst/>
              <a:ahLst/>
              <a:cxnLst/>
              <a:rect l="l" t="t" r="r" b="b"/>
              <a:pathLst>
                <a:path w="52662" h="73951" extrusionOk="0">
                  <a:moveTo>
                    <a:pt x="727" y="1"/>
                  </a:moveTo>
                  <a:cubicBezTo>
                    <a:pt x="334" y="1"/>
                    <a:pt x="0" y="322"/>
                    <a:pt x="0" y="727"/>
                  </a:cubicBezTo>
                  <a:lnTo>
                    <a:pt x="0" y="73224"/>
                  </a:lnTo>
                  <a:cubicBezTo>
                    <a:pt x="0" y="73617"/>
                    <a:pt x="334" y="73950"/>
                    <a:pt x="727" y="73950"/>
                  </a:cubicBezTo>
                  <a:lnTo>
                    <a:pt x="51923" y="73950"/>
                  </a:lnTo>
                  <a:cubicBezTo>
                    <a:pt x="52328" y="73950"/>
                    <a:pt x="52662" y="73617"/>
                    <a:pt x="52662" y="73236"/>
                  </a:cubicBezTo>
                  <a:lnTo>
                    <a:pt x="52662" y="727"/>
                  </a:lnTo>
                  <a:cubicBezTo>
                    <a:pt x="52662" y="322"/>
                    <a:pt x="52328" y="1"/>
                    <a:pt x="51923"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312;p27"/>
            <p:cNvSpPr/>
            <p:nvPr/>
          </p:nvSpPr>
          <p:spPr>
            <a:xfrm rot="-836598">
              <a:off x="4155395" y="3477344"/>
              <a:ext cx="1726901" cy="531400"/>
            </a:xfrm>
            <a:custGeom>
              <a:avLst/>
              <a:gdLst/>
              <a:ahLst/>
              <a:cxnLst/>
              <a:rect l="l" t="t" r="r" b="b"/>
              <a:pathLst>
                <a:path w="52626" h="16194" extrusionOk="0">
                  <a:moveTo>
                    <a:pt x="655" y="1"/>
                  </a:moveTo>
                  <a:cubicBezTo>
                    <a:pt x="298" y="1"/>
                    <a:pt x="0" y="298"/>
                    <a:pt x="0" y="655"/>
                  </a:cubicBezTo>
                  <a:lnTo>
                    <a:pt x="0" y="16193"/>
                  </a:lnTo>
                  <a:lnTo>
                    <a:pt x="52626" y="16193"/>
                  </a:lnTo>
                  <a:lnTo>
                    <a:pt x="52626" y="655"/>
                  </a:lnTo>
                  <a:cubicBezTo>
                    <a:pt x="52626" y="298"/>
                    <a:pt x="52328" y="1"/>
                    <a:pt x="51971" y="1"/>
                  </a:cubicBezTo>
                  <a:close/>
                </a:path>
              </a:pathLst>
            </a:cu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313;p27"/>
            <p:cNvSpPr/>
            <p:nvPr/>
          </p:nvSpPr>
          <p:spPr>
            <a:xfrm rot="-836598">
              <a:off x="4283493" y="3719445"/>
              <a:ext cx="37146" cy="37179"/>
            </a:xfrm>
            <a:custGeom>
              <a:avLst/>
              <a:gdLst/>
              <a:ahLst/>
              <a:cxnLst/>
              <a:rect l="l" t="t" r="r" b="b"/>
              <a:pathLst>
                <a:path w="1132" h="1133" extrusionOk="0">
                  <a:moveTo>
                    <a:pt x="572" y="1"/>
                  </a:moveTo>
                  <a:cubicBezTo>
                    <a:pt x="250" y="1"/>
                    <a:pt x="0" y="263"/>
                    <a:pt x="0" y="572"/>
                  </a:cubicBezTo>
                  <a:cubicBezTo>
                    <a:pt x="0" y="882"/>
                    <a:pt x="250" y="1132"/>
                    <a:pt x="572" y="1132"/>
                  </a:cubicBezTo>
                  <a:cubicBezTo>
                    <a:pt x="881" y="1132"/>
                    <a:pt x="1131" y="882"/>
                    <a:pt x="1131" y="572"/>
                  </a:cubicBezTo>
                  <a:cubicBezTo>
                    <a:pt x="1131" y="263"/>
                    <a:pt x="881" y="1"/>
                    <a:pt x="57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 name="Google Shape;314;p27"/>
            <p:cNvSpPr/>
            <p:nvPr/>
          </p:nvSpPr>
          <p:spPr>
            <a:xfrm rot="-836598">
              <a:off x="4430374" y="4050083"/>
              <a:ext cx="37540" cy="37146"/>
            </a:xfrm>
            <a:custGeom>
              <a:avLst/>
              <a:gdLst/>
              <a:ahLst/>
              <a:cxnLst/>
              <a:rect l="l" t="t" r="r" b="b"/>
              <a:pathLst>
                <a:path w="1144" h="1132" extrusionOk="0">
                  <a:moveTo>
                    <a:pt x="572" y="0"/>
                  </a:moveTo>
                  <a:cubicBezTo>
                    <a:pt x="263" y="0"/>
                    <a:pt x="1" y="250"/>
                    <a:pt x="1" y="560"/>
                  </a:cubicBezTo>
                  <a:cubicBezTo>
                    <a:pt x="1" y="870"/>
                    <a:pt x="263" y="1131"/>
                    <a:pt x="572" y="1131"/>
                  </a:cubicBezTo>
                  <a:cubicBezTo>
                    <a:pt x="882" y="1131"/>
                    <a:pt x="1144" y="870"/>
                    <a:pt x="1144" y="560"/>
                  </a:cubicBezTo>
                  <a:cubicBezTo>
                    <a:pt x="1144" y="250"/>
                    <a:pt x="882" y="0"/>
                    <a:pt x="572"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 name="Google Shape;315;p27"/>
            <p:cNvSpPr/>
            <p:nvPr/>
          </p:nvSpPr>
          <p:spPr>
            <a:xfrm rot="-836598">
              <a:off x="5340421" y="3837052"/>
              <a:ext cx="37146" cy="37146"/>
            </a:xfrm>
            <a:custGeom>
              <a:avLst/>
              <a:gdLst/>
              <a:ahLst/>
              <a:cxnLst/>
              <a:rect l="l" t="t" r="r" b="b"/>
              <a:pathLst>
                <a:path w="1132" h="1132" extrusionOk="0">
                  <a:moveTo>
                    <a:pt x="560" y="0"/>
                  </a:moveTo>
                  <a:cubicBezTo>
                    <a:pt x="251" y="0"/>
                    <a:pt x="1" y="250"/>
                    <a:pt x="1" y="572"/>
                  </a:cubicBezTo>
                  <a:cubicBezTo>
                    <a:pt x="1" y="881"/>
                    <a:pt x="251" y="1131"/>
                    <a:pt x="560" y="1131"/>
                  </a:cubicBezTo>
                  <a:cubicBezTo>
                    <a:pt x="882" y="1131"/>
                    <a:pt x="1132" y="881"/>
                    <a:pt x="1132" y="572"/>
                  </a:cubicBezTo>
                  <a:cubicBezTo>
                    <a:pt x="1132" y="250"/>
                    <a:pt x="882"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 name="Google Shape;316;p27"/>
            <p:cNvSpPr/>
            <p:nvPr/>
          </p:nvSpPr>
          <p:spPr>
            <a:xfrm rot="-836598">
              <a:off x="4720087" y="3991079"/>
              <a:ext cx="37146" cy="37146"/>
            </a:xfrm>
            <a:custGeom>
              <a:avLst/>
              <a:gdLst/>
              <a:ahLst/>
              <a:cxnLst/>
              <a:rect l="l" t="t" r="r" b="b"/>
              <a:pathLst>
                <a:path w="1132" h="1132" extrusionOk="0">
                  <a:moveTo>
                    <a:pt x="560" y="0"/>
                  </a:moveTo>
                  <a:cubicBezTo>
                    <a:pt x="250" y="0"/>
                    <a:pt x="0" y="250"/>
                    <a:pt x="0" y="560"/>
                  </a:cubicBezTo>
                  <a:cubicBezTo>
                    <a:pt x="0" y="881"/>
                    <a:pt x="250" y="1131"/>
                    <a:pt x="560" y="1131"/>
                  </a:cubicBezTo>
                  <a:cubicBezTo>
                    <a:pt x="869" y="1131"/>
                    <a:pt x="1131" y="881"/>
                    <a:pt x="1131" y="560"/>
                  </a:cubicBezTo>
                  <a:cubicBezTo>
                    <a:pt x="1131" y="250"/>
                    <a:pt x="869"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 name="Google Shape;317;p27"/>
            <p:cNvSpPr/>
            <p:nvPr/>
          </p:nvSpPr>
          <p:spPr>
            <a:xfrm rot="-825616">
              <a:off x="4633186" y="4121370"/>
              <a:ext cx="1390181" cy="1558047"/>
            </a:xfrm>
            <a:prstGeom prst="roundRect">
              <a:avLst>
                <a:gd name="adj" fmla="val 6659"/>
              </a:avLst>
            </a:pr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318;p27"/>
            <p:cNvSpPr/>
            <p:nvPr/>
          </p:nvSpPr>
          <p:spPr>
            <a:xfrm rot="-836598">
              <a:off x="4632866" y="3604125"/>
              <a:ext cx="37146" cy="37146"/>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319;p27"/>
            <p:cNvSpPr/>
            <p:nvPr/>
          </p:nvSpPr>
          <p:spPr>
            <a:xfrm rot="-836598">
              <a:off x="5583497" y="3763815"/>
              <a:ext cx="37146" cy="37146"/>
            </a:xfrm>
            <a:custGeom>
              <a:avLst/>
              <a:gdLst/>
              <a:ahLst/>
              <a:cxnLst/>
              <a:rect l="l" t="t" r="r" b="b"/>
              <a:pathLst>
                <a:path w="1132" h="1132" extrusionOk="0">
                  <a:moveTo>
                    <a:pt x="560" y="0"/>
                  </a:moveTo>
                  <a:cubicBezTo>
                    <a:pt x="251" y="0"/>
                    <a:pt x="1" y="250"/>
                    <a:pt x="1" y="560"/>
                  </a:cubicBezTo>
                  <a:cubicBezTo>
                    <a:pt x="1" y="870"/>
                    <a:pt x="251" y="1131"/>
                    <a:pt x="560" y="1131"/>
                  </a:cubicBezTo>
                  <a:cubicBezTo>
                    <a:pt x="870" y="1131"/>
                    <a:pt x="1132" y="870"/>
                    <a:pt x="1132" y="560"/>
                  </a:cubicBezTo>
                  <a:cubicBezTo>
                    <a:pt x="1132" y="250"/>
                    <a:pt x="870"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 name="Google Shape;320;p27"/>
            <p:cNvSpPr/>
            <p:nvPr/>
          </p:nvSpPr>
          <p:spPr>
            <a:xfrm rot="-836598">
              <a:off x="4254564" y="3969393"/>
              <a:ext cx="37146" cy="37146"/>
            </a:xfrm>
            <a:custGeom>
              <a:avLst/>
              <a:gdLst/>
              <a:ahLst/>
              <a:cxnLst/>
              <a:rect l="l" t="t" r="r" b="b"/>
              <a:pathLst>
                <a:path w="1132" h="1132" extrusionOk="0">
                  <a:moveTo>
                    <a:pt x="560" y="0"/>
                  </a:moveTo>
                  <a:cubicBezTo>
                    <a:pt x="250" y="0"/>
                    <a:pt x="0" y="250"/>
                    <a:pt x="0" y="560"/>
                  </a:cubicBezTo>
                  <a:cubicBezTo>
                    <a:pt x="0" y="881"/>
                    <a:pt x="250" y="1131"/>
                    <a:pt x="560" y="1131"/>
                  </a:cubicBezTo>
                  <a:cubicBezTo>
                    <a:pt x="881" y="1131"/>
                    <a:pt x="1131" y="881"/>
                    <a:pt x="1131" y="560"/>
                  </a:cubicBezTo>
                  <a:cubicBezTo>
                    <a:pt x="1131" y="250"/>
                    <a:pt x="881"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 name="Google Shape;321;p27"/>
            <p:cNvSpPr/>
            <p:nvPr/>
          </p:nvSpPr>
          <p:spPr>
            <a:xfrm rot="-836598">
              <a:off x="4402083" y="3858278"/>
              <a:ext cx="37146" cy="37146"/>
            </a:xfrm>
            <a:custGeom>
              <a:avLst/>
              <a:gdLst/>
              <a:ahLst/>
              <a:cxnLst/>
              <a:rect l="l" t="t" r="r" b="b"/>
              <a:pathLst>
                <a:path w="1132" h="1132" extrusionOk="0">
                  <a:moveTo>
                    <a:pt x="572" y="1"/>
                  </a:moveTo>
                  <a:cubicBezTo>
                    <a:pt x="250" y="1"/>
                    <a:pt x="0" y="251"/>
                    <a:pt x="0" y="560"/>
                  </a:cubicBezTo>
                  <a:cubicBezTo>
                    <a:pt x="0" y="882"/>
                    <a:pt x="250" y="1132"/>
                    <a:pt x="572" y="1132"/>
                  </a:cubicBezTo>
                  <a:cubicBezTo>
                    <a:pt x="882" y="1132"/>
                    <a:pt x="1132" y="882"/>
                    <a:pt x="1132" y="560"/>
                  </a:cubicBezTo>
                  <a:cubicBezTo>
                    <a:pt x="1132" y="251"/>
                    <a:pt x="882" y="1"/>
                    <a:pt x="572"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 name="Google Shape;322;p27"/>
            <p:cNvSpPr/>
            <p:nvPr/>
          </p:nvSpPr>
          <p:spPr>
            <a:xfrm rot="-836598">
              <a:off x="5520947" y="3596189"/>
              <a:ext cx="37146" cy="37146"/>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rgbClr val="B378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 name="Google Shape;323;p27"/>
            <p:cNvSpPr/>
            <p:nvPr/>
          </p:nvSpPr>
          <p:spPr>
            <a:xfrm rot="-836598">
              <a:off x="5019579" y="3890546"/>
              <a:ext cx="37146" cy="37146"/>
            </a:xfrm>
            <a:custGeom>
              <a:avLst/>
              <a:gdLst/>
              <a:ahLst/>
              <a:cxnLst/>
              <a:rect l="l" t="t" r="r" b="b"/>
              <a:pathLst>
                <a:path w="1132" h="1132" extrusionOk="0">
                  <a:moveTo>
                    <a:pt x="560" y="0"/>
                  </a:moveTo>
                  <a:cubicBezTo>
                    <a:pt x="251" y="0"/>
                    <a:pt x="1" y="251"/>
                    <a:pt x="1" y="572"/>
                  </a:cubicBezTo>
                  <a:cubicBezTo>
                    <a:pt x="1" y="882"/>
                    <a:pt x="251" y="1132"/>
                    <a:pt x="560" y="1132"/>
                  </a:cubicBezTo>
                  <a:cubicBezTo>
                    <a:pt x="882" y="1132"/>
                    <a:pt x="1132" y="882"/>
                    <a:pt x="1132" y="572"/>
                  </a:cubicBezTo>
                  <a:cubicBezTo>
                    <a:pt x="1132" y="251"/>
                    <a:pt x="882" y="0"/>
                    <a:pt x="560"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 name="Google Shape;324;p27"/>
            <p:cNvSpPr/>
            <p:nvPr/>
          </p:nvSpPr>
          <p:spPr>
            <a:xfrm rot="-836598">
              <a:off x="4951826" y="3543051"/>
              <a:ext cx="37146" cy="37146"/>
            </a:xfrm>
            <a:custGeom>
              <a:avLst/>
              <a:gdLst/>
              <a:ahLst/>
              <a:cxnLst/>
              <a:rect l="l" t="t" r="r" b="b"/>
              <a:pathLst>
                <a:path w="1132" h="1132" extrusionOk="0">
                  <a:moveTo>
                    <a:pt x="572" y="0"/>
                  </a:moveTo>
                  <a:cubicBezTo>
                    <a:pt x="250" y="0"/>
                    <a:pt x="0" y="250"/>
                    <a:pt x="0" y="572"/>
                  </a:cubicBezTo>
                  <a:cubicBezTo>
                    <a:pt x="0" y="881"/>
                    <a:pt x="250" y="1131"/>
                    <a:pt x="572" y="1131"/>
                  </a:cubicBezTo>
                  <a:cubicBezTo>
                    <a:pt x="881" y="1131"/>
                    <a:pt x="1131" y="881"/>
                    <a:pt x="1131" y="572"/>
                  </a:cubicBezTo>
                  <a:cubicBezTo>
                    <a:pt x="1131" y="250"/>
                    <a:pt x="881" y="0"/>
                    <a:pt x="572"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 name="Google Shape;325;p27"/>
            <p:cNvSpPr/>
            <p:nvPr/>
          </p:nvSpPr>
          <p:spPr>
            <a:xfrm rot="-836598">
              <a:off x="5767462" y="3685914"/>
              <a:ext cx="37146" cy="37146"/>
            </a:xfrm>
            <a:custGeom>
              <a:avLst/>
              <a:gdLst/>
              <a:ahLst/>
              <a:cxnLst/>
              <a:rect l="l" t="t" r="r" b="b"/>
              <a:pathLst>
                <a:path w="1132" h="1132" extrusionOk="0">
                  <a:moveTo>
                    <a:pt x="560" y="1"/>
                  </a:moveTo>
                  <a:cubicBezTo>
                    <a:pt x="251" y="1"/>
                    <a:pt x="1" y="251"/>
                    <a:pt x="1" y="560"/>
                  </a:cubicBezTo>
                  <a:cubicBezTo>
                    <a:pt x="1" y="870"/>
                    <a:pt x="251" y="1132"/>
                    <a:pt x="560" y="1132"/>
                  </a:cubicBezTo>
                  <a:cubicBezTo>
                    <a:pt x="870" y="1132"/>
                    <a:pt x="1132" y="870"/>
                    <a:pt x="1132" y="560"/>
                  </a:cubicBezTo>
                  <a:cubicBezTo>
                    <a:pt x="1132" y="251"/>
                    <a:pt x="870" y="1"/>
                    <a:pt x="560"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 name="Google Shape;326;p27"/>
            <p:cNvSpPr/>
            <p:nvPr/>
          </p:nvSpPr>
          <p:spPr>
            <a:xfrm rot="-825339">
              <a:off x="4775355" y="4255026"/>
              <a:ext cx="1129187" cy="1265616"/>
            </a:xfrm>
            <a:prstGeom prst="roundRect">
              <a:avLst>
                <a:gd name="adj" fmla="val 6659"/>
              </a:avLst>
            </a:prstGeom>
            <a:solidFill>
              <a:srgbClr val="FFEEBA">
                <a:alpha val="406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327;p27"/>
            <p:cNvSpPr/>
            <p:nvPr/>
          </p:nvSpPr>
          <p:spPr>
            <a:xfrm rot="-1289995">
              <a:off x="5022432" y="4547935"/>
              <a:ext cx="635198" cy="646287"/>
            </a:xfrm>
            <a:prstGeom prst="ellipse">
              <a:avLst/>
            </a:prstGeom>
            <a:solidFill>
              <a:srgbClr val="FFCC00">
                <a:alpha val="41070"/>
              </a:srgbClr>
            </a:solidFill>
            <a:ln>
              <a:noFill/>
            </a:ln>
          </p:spPr>
          <p:txBody>
            <a:bodyPr spcFirstLastPara="1" wrap="square" lIns="121900" tIns="121900" rIns="121900" bIns="121900" anchor="ctr" anchorCtr="0">
              <a:noAutofit/>
            </a:bodyPr>
            <a:lstStyle/>
            <a:p>
              <a:pPr>
                <a:buClr>
                  <a:srgbClr val="000000"/>
                </a:buClr>
                <a:buFont typeface="Arial"/>
                <a:buNone/>
              </a:pPr>
              <a:endParaRPr sz="2267" kern="0">
                <a:solidFill>
                  <a:srgbClr val="000000"/>
                </a:solidFill>
                <a:cs typeface="Arial"/>
                <a:sym typeface="Arial"/>
              </a:endParaRPr>
            </a:p>
          </p:txBody>
        </p:sp>
        <p:sp>
          <p:nvSpPr>
            <p:cNvPr id="29" name="Google Shape;328;p27"/>
            <p:cNvSpPr/>
            <p:nvPr/>
          </p:nvSpPr>
          <p:spPr>
            <a:xfrm rot="-845175">
              <a:off x="4352069" y="3608284"/>
              <a:ext cx="1333704" cy="260411"/>
            </a:xfrm>
            <a:prstGeom prst="roundRect">
              <a:avLst>
                <a:gd name="adj" fmla="val 16667"/>
              </a:avLst>
            </a:pr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 name="Google Shape;329;p27"/>
            <p:cNvSpPr/>
            <p:nvPr/>
          </p:nvSpPr>
          <p:spPr>
            <a:xfrm rot="-836598">
              <a:off x="5233660" y="3460596"/>
              <a:ext cx="37146" cy="37146"/>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81"/>
                    <a:pt x="1132" y="560"/>
                  </a:cubicBezTo>
                  <a:cubicBezTo>
                    <a:pt x="1132" y="262"/>
                    <a:pt x="882" y="12"/>
                    <a:pt x="572"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 name="Google Shape;330;p27"/>
            <p:cNvSpPr/>
            <p:nvPr/>
          </p:nvSpPr>
          <p:spPr>
            <a:xfrm rot="-836598">
              <a:off x="5538789" y="3413404"/>
              <a:ext cx="37146" cy="37146"/>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74"/>
                    <a:pt x="869" y="13"/>
                    <a:pt x="560"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 name="Google Shape;331;p27"/>
            <p:cNvSpPr/>
            <p:nvPr/>
          </p:nvSpPr>
          <p:spPr>
            <a:xfrm rot="-836598">
              <a:off x="5716917" y="3467754"/>
              <a:ext cx="37540" cy="37146"/>
            </a:xfrm>
            <a:custGeom>
              <a:avLst/>
              <a:gdLst/>
              <a:ahLst/>
              <a:cxnLst/>
              <a:rect l="l" t="t" r="r" b="b"/>
              <a:pathLst>
                <a:path w="1144" h="1132" extrusionOk="0">
                  <a:moveTo>
                    <a:pt x="572" y="1"/>
                  </a:moveTo>
                  <a:cubicBezTo>
                    <a:pt x="263" y="1"/>
                    <a:pt x="1" y="251"/>
                    <a:pt x="1" y="572"/>
                  </a:cubicBezTo>
                  <a:cubicBezTo>
                    <a:pt x="1" y="882"/>
                    <a:pt x="263" y="1132"/>
                    <a:pt x="572" y="1132"/>
                  </a:cubicBezTo>
                  <a:cubicBezTo>
                    <a:pt x="882" y="1132"/>
                    <a:pt x="1144" y="882"/>
                    <a:pt x="1144" y="572"/>
                  </a:cubicBezTo>
                  <a:cubicBezTo>
                    <a:pt x="1144" y="251"/>
                    <a:pt x="882" y="1"/>
                    <a:pt x="57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 name="TextBox 1"/>
          <p:cNvSpPr txBox="1"/>
          <p:nvPr/>
        </p:nvSpPr>
        <p:spPr>
          <a:xfrm>
            <a:off x="2616414" y="2230949"/>
            <a:ext cx="7378295" cy="769441"/>
          </a:xfrm>
          <a:prstGeom prst="rect">
            <a:avLst/>
          </a:prstGeom>
          <a:noFill/>
        </p:spPr>
        <p:txBody>
          <a:bodyPr wrap="square" rtlCol="0">
            <a:spAutoFit/>
          </a:bodyPr>
          <a:lstStyle/>
          <a:p>
            <a:r>
              <a:rPr lang="en-US" sz="4400" b="1" dirty="0">
                <a:solidFill>
                  <a:srgbClr val="000000"/>
                </a:solidFill>
                <a:latin typeface="Myriad Pro" panose="020B0503030403020204" pitchFamily="34" charset="0"/>
              </a:rPr>
              <a:t>Task 6 Draw and write. Say</a:t>
            </a:r>
          </a:p>
        </p:txBody>
      </p:sp>
      <p:grpSp>
        <p:nvGrpSpPr>
          <p:cNvPr id="3" name="Group 2"/>
          <p:cNvGrpSpPr/>
          <p:nvPr/>
        </p:nvGrpSpPr>
        <p:grpSpPr>
          <a:xfrm>
            <a:off x="4913984" y="3762542"/>
            <a:ext cx="2887254" cy="1082842"/>
            <a:chOff x="4913984" y="3762542"/>
            <a:chExt cx="2887254" cy="1082842"/>
          </a:xfrm>
        </p:grpSpPr>
        <p:grpSp>
          <p:nvGrpSpPr>
            <p:cNvPr id="33" name="Group 32"/>
            <p:cNvGrpSpPr/>
            <p:nvPr/>
          </p:nvGrpSpPr>
          <p:grpSpPr>
            <a:xfrm>
              <a:off x="4913984" y="3762542"/>
              <a:ext cx="2887254" cy="1082842"/>
              <a:chOff x="5643135" y="3137703"/>
              <a:chExt cx="2887254" cy="1082842"/>
            </a:xfrm>
          </p:grpSpPr>
          <p:grpSp>
            <p:nvGrpSpPr>
              <p:cNvPr id="34" name="Group 33"/>
              <p:cNvGrpSpPr/>
              <p:nvPr/>
            </p:nvGrpSpPr>
            <p:grpSpPr>
              <a:xfrm>
                <a:off x="5643135" y="3137703"/>
                <a:ext cx="2887254" cy="1082842"/>
                <a:chOff x="5643135" y="3137703"/>
                <a:chExt cx="2887254" cy="1082842"/>
              </a:xfrm>
            </p:grpSpPr>
            <p:sp>
              <p:nvSpPr>
                <p:cNvPr id="36" name="Rounded Rectangle 35"/>
                <p:cNvSpPr/>
                <p:nvPr/>
              </p:nvSpPr>
              <p:spPr>
                <a:xfrm>
                  <a:off x="5643135" y="3137703"/>
                  <a:ext cx="2887254" cy="1082842"/>
                </a:xfrm>
                <a:prstGeom prst="roundRect">
                  <a:avLst/>
                </a:prstGeom>
                <a:solidFill>
                  <a:sysClr val="window" lastClr="FFFFFF"/>
                </a:solidFill>
                <a:ln w="12700" cap="flat" cmpd="sng" algn="ctr">
                  <a:solidFill>
                    <a:srgbClr val="5B9BD5">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37" name="Group 36"/>
                <p:cNvGrpSpPr/>
                <p:nvPr/>
              </p:nvGrpSpPr>
              <p:grpSpPr>
                <a:xfrm>
                  <a:off x="6750103" y="3258943"/>
                  <a:ext cx="753790" cy="779695"/>
                  <a:chOff x="5630843" y="4885745"/>
                  <a:chExt cx="753790" cy="779695"/>
                </a:xfrm>
              </p:grpSpPr>
              <p:grpSp>
                <p:nvGrpSpPr>
                  <p:cNvPr id="54" name="Google Shape;1794;p49"/>
                  <p:cNvGrpSpPr/>
                  <p:nvPr/>
                </p:nvGrpSpPr>
                <p:grpSpPr>
                  <a:xfrm flipV="1">
                    <a:off x="5630843" y="4885745"/>
                    <a:ext cx="612155" cy="779695"/>
                    <a:chOff x="2103825" y="2821000"/>
                    <a:chExt cx="380725" cy="484925"/>
                  </a:xfrm>
                </p:grpSpPr>
                <p:sp>
                  <p:nvSpPr>
                    <p:cNvPr id="63" name="Google Shape;1795;p49"/>
                    <p:cNvSpPr/>
                    <p:nvPr/>
                  </p:nvSpPr>
                  <p:spPr>
                    <a:xfrm>
                      <a:off x="2115725" y="2832025"/>
                      <a:ext cx="357800" cy="464375"/>
                    </a:xfrm>
                    <a:custGeom>
                      <a:avLst/>
                      <a:gdLst/>
                      <a:ahLst/>
                      <a:cxnLst/>
                      <a:rect l="l" t="t" r="r" b="b"/>
                      <a:pathLst>
                        <a:path w="14312" h="18575" extrusionOk="0">
                          <a:moveTo>
                            <a:pt x="11562" y="120"/>
                          </a:moveTo>
                          <a:cubicBezTo>
                            <a:pt x="11562" y="310"/>
                            <a:pt x="11574" y="465"/>
                            <a:pt x="11574" y="608"/>
                          </a:cubicBezTo>
                          <a:cubicBezTo>
                            <a:pt x="11526" y="1334"/>
                            <a:pt x="11478" y="2084"/>
                            <a:pt x="11454" y="2810"/>
                          </a:cubicBezTo>
                          <a:cubicBezTo>
                            <a:pt x="11443" y="3049"/>
                            <a:pt x="11502" y="3120"/>
                            <a:pt x="11764" y="3144"/>
                          </a:cubicBezTo>
                          <a:cubicBezTo>
                            <a:pt x="12228" y="3168"/>
                            <a:pt x="12681" y="3179"/>
                            <a:pt x="13133" y="3215"/>
                          </a:cubicBezTo>
                          <a:cubicBezTo>
                            <a:pt x="13490" y="3227"/>
                            <a:pt x="13848" y="3251"/>
                            <a:pt x="14252" y="3251"/>
                          </a:cubicBezTo>
                          <a:cubicBezTo>
                            <a:pt x="14264" y="3489"/>
                            <a:pt x="14312" y="3691"/>
                            <a:pt x="14300" y="3882"/>
                          </a:cubicBezTo>
                          <a:cubicBezTo>
                            <a:pt x="14252" y="4787"/>
                            <a:pt x="14169" y="5716"/>
                            <a:pt x="14133" y="6620"/>
                          </a:cubicBezTo>
                          <a:cubicBezTo>
                            <a:pt x="14086" y="7621"/>
                            <a:pt x="14121" y="8621"/>
                            <a:pt x="14074" y="9609"/>
                          </a:cubicBezTo>
                          <a:cubicBezTo>
                            <a:pt x="14026" y="10728"/>
                            <a:pt x="13907" y="11859"/>
                            <a:pt x="13871" y="12978"/>
                          </a:cubicBezTo>
                          <a:cubicBezTo>
                            <a:pt x="13812" y="14633"/>
                            <a:pt x="13467" y="16253"/>
                            <a:pt x="13586" y="17919"/>
                          </a:cubicBezTo>
                          <a:lnTo>
                            <a:pt x="13586" y="17967"/>
                          </a:lnTo>
                          <a:cubicBezTo>
                            <a:pt x="13550" y="18515"/>
                            <a:pt x="13514" y="18574"/>
                            <a:pt x="12943" y="18574"/>
                          </a:cubicBezTo>
                          <a:lnTo>
                            <a:pt x="7502" y="18491"/>
                          </a:lnTo>
                          <a:cubicBezTo>
                            <a:pt x="6811" y="18491"/>
                            <a:pt x="6144" y="18527"/>
                            <a:pt x="5454" y="18527"/>
                          </a:cubicBezTo>
                          <a:cubicBezTo>
                            <a:pt x="4370" y="18527"/>
                            <a:pt x="3299" y="18503"/>
                            <a:pt x="2215" y="18491"/>
                          </a:cubicBezTo>
                          <a:cubicBezTo>
                            <a:pt x="1679" y="18491"/>
                            <a:pt x="1132" y="18491"/>
                            <a:pt x="596" y="18467"/>
                          </a:cubicBezTo>
                          <a:cubicBezTo>
                            <a:pt x="489" y="18467"/>
                            <a:pt x="394" y="18467"/>
                            <a:pt x="298" y="18455"/>
                          </a:cubicBezTo>
                          <a:cubicBezTo>
                            <a:pt x="96" y="18443"/>
                            <a:pt x="1" y="18348"/>
                            <a:pt x="1" y="18146"/>
                          </a:cubicBezTo>
                          <a:cubicBezTo>
                            <a:pt x="13" y="17824"/>
                            <a:pt x="1" y="17503"/>
                            <a:pt x="1" y="17193"/>
                          </a:cubicBezTo>
                          <a:cubicBezTo>
                            <a:pt x="13" y="15621"/>
                            <a:pt x="36" y="14050"/>
                            <a:pt x="60" y="12490"/>
                          </a:cubicBezTo>
                          <a:cubicBezTo>
                            <a:pt x="72" y="11788"/>
                            <a:pt x="120" y="11097"/>
                            <a:pt x="132" y="10407"/>
                          </a:cubicBezTo>
                          <a:cubicBezTo>
                            <a:pt x="155" y="9097"/>
                            <a:pt x="144" y="7799"/>
                            <a:pt x="179" y="6489"/>
                          </a:cubicBezTo>
                          <a:cubicBezTo>
                            <a:pt x="191" y="5406"/>
                            <a:pt x="251" y="4334"/>
                            <a:pt x="274" y="3251"/>
                          </a:cubicBezTo>
                          <a:cubicBezTo>
                            <a:pt x="298" y="2632"/>
                            <a:pt x="298" y="2025"/>
                            <a:pt x="310" y="1417"/>
                          </a:cubicBezTo>
                          <a:cubicBezTo>
                            <a:pt x="310" y="1191"/>
                            <a:pt x="334" y="965"/>
                            <a:pt x="382" y="763"/>
                          </a:cubicBezTo>
                          <a:cubicBezTo>
                            <a:pt x="394" y="667"/>
                            <a:pt x="489" y="548"/>
                            <a:pt x="572" y="536"/>
                          </a:cubicBezTo>
                          <a:cubicBezTo>
                            <a:pt x="858" y="465"/>
                            <a:pt x="1144" y="405"/>
                            <a:pt x="1429" y="405"/>
                          </a:cubicBezTo>
                          <a:cubicBezTo>
                            <a:pt x="2572" y="370"/>
                            <a:pt x="3727" y="370"/>
                            <a:pt x="4882" y="334"/>
                          </a:cubicBezTo>
                          <a:cubicBezTo>
                            <a:pt x="5751" y="298"/>
                            <a:pt x="6621" y="215"/>
                            <a:pt x="7502" y="155"/>
                          </a:cubicBezTo>
                          <a:cubicBezTo>
                            <a:pt x="8252" y="108"/>
                            <a:pt x="9014" y="36"/>
                            <a:pt x="9776" y="12"/>
                          </a:cubicBezTo>
                          <a:cubicBezTo>
                            <a:pt x="10359" y="1"/>
                            <a:pt x="10919" y="72"/>
                            <a:pt x="11562" y="120"/>
                          </a:cubicBezTo>
                          <a:close/>
                          <a:moveTo>
                            <a:pt x="12181" y="17038"/>
                          </a:moveTo>
                          <a:cubicBezTo>
                            <a:pt x="12181" y="16800"/>
                            <a:pt x="12062" y="16788"/>
                            <a:pt x="11931" y="16800"/>
                          </a:cubicBezTo>
                          <a:cubicBezTo>
                            <a:pt x="11633" y="16800"/>
                            <a:pt x="11323" y="16836"/>
                            <a:pt x="11026" y="16836"/>
                          </a:cubicBezTo>
                          <a:cubicBezTo>
                            <a:pt x="9728" y="16800"/>
                            <a:pt x="8418" y="16764"/>
                            <a:pt x="7121" y="16741"/>
                          </a:cubicBezTo>
                          <a:cubicBezTo>
                            <a:pt x="5573" y="16717"/>
                            <a:pt x="4025" y="16681"/>
                            <a:pt x="2465" y="16669"/>
                          </a:cubicBezTo>
                          <a:cubicBezTo>
                            <a:pt x="2406" y="16669"/>
                            <a:pt x="2346" y="16657"/>
                            <a:pt x="2299" y="16669"/>
                          </a:cubicBezTo>
                          <a:cubicBezTo>
                            <a:pt x="2239" y="16681"/>
                            <a:pt x="2179" y="16729"/>
                            <a:pt x="2060" y="16800"/>
                          </a:cubicBezTo>
                          <a:cubicBezTo>
                            <a:pt x="2191" y="16860"/>
                            <a:pt x="2275" y="16907"/>
                            <a:pt x="2346" y="16907"/>
                          </a:cubicBezTo>
                          <a:cubicBezTo>
                            <a:pt x="2668" y="16943"/>
                            <a:pt x="3013" y="16967"/>
                            <a:pt x="3346" y="16955"/>
                          </a:cubicBezTo>
                          <a:cubicBezTo>
                            <a:pt x="4025" y="16955"/>
                            <a:pt x="4727" y="16895"/>
                            <a:pt x="5406" y="16907"/>
                          </a:cubicBezTo>
                          <a:cubicBezTo>
                            <a:pt x="6716" y="16943"/>
                            <a:pt x="8049" y="17003"/>
                            <a:pt x="9359" y="17038"/>
                          </a:cubicBezTo>
                          <a:cubicBezTo>
                            <a:pt x="10204" y="17074"/>
                            <a:pt x="11038" y="17074"/>
                            <a:pt x="11883" y="17086"/>
                          </a:cubicBezTo>
                          <a:cubicBezTo>
                            <a:pt x="11978" y="17086"/>
                            <a:pt x="12074" y="17062"/>
                            <a:pt x="12181" y="17038"/>
                          </a:cubicBezTo>
                          <a:close/>
                          <a:moveTo>
                            <a:pt x="12669" y="9037"/>
                          </a:moveTo>
                          <a:lnTo>
                            <a:pt x="12669" y="8883"/>
                          </a:lnTo>
                          <a:cubicBezTo>
                            <a:pt x="12538" y="8871"/>
                            <a:pt x="12419" y="8823"/>
                            <a:pt x="12288" y="8823"/>
                          </a:cubicBezTo>
                          <a:cubicBezTo>
                            <a:pt x="12181" y="8823"/>
                            <a:pt x="12062" y="8859"/>
                            <a:pt x="11955" y="8859"/>
                          </a:cubicBezTo>
                          <a:cubicBezTo>
                            <a:pt x="10942" y="8847"/>
                            <a:pt x="9930" y="8847"/>
                            <a:pt x="8918" y="8823"/>
                          </a:cubicBezTo>
                          <a:cubicBezTo>
                            <a:pt x="7668" y="8811"/>
                            <a:pt x="6418" y="8799"/>
                            <a:pt x="5192" y="8799"/>
                          </a:cubicBezTo>
                          <a:cubicBezTo>
                            <a:pt x="4204" y="8811"/>
                            <a:pt x="3227" y="8883"/>
                            <a:pt x="2239" y="8716"/>
                          </a:cubicBezTo>
                          <a:cubicBezTo>
                            <a:pt x="2108" y="8704"/>
                            <a:pt x="2013" y="8740"/>
                            <a:pt x="2013" y="8906"/>
                          </a:cubicBezTo>
                          <a:cubicBezTo>
                            <a:pt x="2227" y="9049"/>
                            <a:pt x="2501" y="9014"/>
                            <a:pt x="2727" y="9014"/>
                          </a:cubicBezTo>
                          <a:cubicBezTo>
                            <a:pt x="3644" y="9002"/>
                            <a:pt x="4561" y="8942"/>
                            <a:pt x="5466" y="8942"/>
                          </a:cubicBezTo>
                          <a:cubicBezTo>
                            <a:pt x="7752" y="8954"/>
                            <a:pt x="10014" y="9014"/>
                            <a:pt x="12288" y="9049"/>
                          </a:cubicBezTo>
                          <a:cubicBezTo>
                            <a:pt x="12419" y="9085"/>
                            <a:pt x="12562" y="9049"/>
                            <a:pt x="12669" y="9037"/>
                          </a:cubicBezTo>
                          <a:close/>
                          <a:moveTo>
                            <a:pt x="1989" y="12276"/>
                          </a:moveTo>
                          <a:cubicBezTo>
                            <a:pt x="2001" y="12312"/>
                            <a:pt x="2025" y="12323"/>
                            <a:pt x="2049" y="12335"/>
                          </a:cubicBezTo>
                          <a:cubicBezTo>
                            <a:pt x="2084" y="12359"/>
                            <a:pt x="2120" y="12383"/>
                            <a:pt x="2168" y="12383"/>
                          </a:cubicBezTo>
                          <a:cubicBezTo>
                            <a:pt x="5585" y="12419"/>
                            <a:pt x="9002" y="12788"/>
                            <a:pt x="12419" y="12621"/>
                          </a:cubicBezTo>
                          <a:cubicBezTo>
                            <a:pt x="12478" y="12621"/>
                            <a:pt x="12526" y="12609"/>
                            <a:pt x="12586" y="12585"/>
                          </a:cubicBezTo>
                          <a:cubicBezTo>
                            <a:pt x="12597" y="12585"/>
                            <a:pt x="12621" y="12573"/>
                            <a:pt x="12621" y="12562"/>
                          </a:cubicBezTo>
                          <a:cubicBezTo>
                            <a:pt x="12621" y="12550"/>
                            <a:pt x="12621" y="12526"/>
                            <a:pt x="12633" y="12466"/>
                          </a:cubicBezTo>
                          <a:cubicBezTo>
                            <a:pt x="12562" y="12443"/>
                            <a:pt x="12478" y="12371"/>
                            <a:pt x="12407" y="12371"/>
                          </a:cubicBezTo>
                          <a:cubicBezTo>
                            <a:pt x="12181" y="12347"/>
                            <a:pt x="11966" y="12347"/>
                            <a:pt x="11740" y="12371"/>
                          </a:cubicBezTo>
                          <a:cubicBezTo>
                            <a:pt x="11181" y="12395"/>
                            <a:pt x="10633" y="12454"/>
                            <a:pt x="10085" y="12443"/>
                          </a:cubicBezTo>
                          <a:cubicBezTo>
                            <a:pt x="8883" y="12431"/>
                            <a:pt x="7668" y="12371"/>
                            <a:pt x="6466" y="12323"/>
                          </a:cubicBezTo>
                          <a:cubicBezTo>
                            <a:pt x="5418" y="12276"/>
                            <a:pt x="4370" y="12204"/>
                            <a:pt x="3311" y="12157"/>
                          </a:cubicBezTo>
                          <a:cubicBezTo>
                            <a:pt x="2977" y="12145"/>
                            <a:pt x="2632" y="12109"/>
                            <a:pt x="2275" y="12109"/>
                          </a:cubicBezTo>
                          <a:cubicBezTo>
                            <a:pt x="2156" y="12121"/>
                            <a:pt x="2025" y="12097"/>
                            <a:pt x="1989" y="12276"/>
                          </a:cubicBezTo>
                          <a:close/>
                          <a:moveTo>
                            <a:pt x="12597" y="10609"/>
                          </a:moveTo>
                          <a:cubicBezTo>
                            <a:pt x="12526" y="10407"/>
                            <a:pt x="12407" y="10407"/>
                            <a:pt x="12276" y="10418"/>
                          </a:cubicBezTo>
                          <a:cubicBezTo>
                            <a:pt x="11895" y="10454"/>
                            <a:pt x="11526" y="10490"/>
                            <a:pt x="11157" y="10490"/>
                          </a:cubicBezTo>
                          <a:cubicBezTo>
                            <a:pt x="9323" y="10490"/>
                            <a:pt x="7490" y="10490"/>
                            <a:pt x="5668" y="10478"/>
                          </a:cubicBezTo>
                          <a:lnTo>
                            <a:pt x="2537" y="10430"/>
                          </a:lnTo>
                          <a:cubicBezTo>
                            <a:pt x="2406" y="10430"/>
                            <a:pt x="2251" y="10418"/>
                            <a:pt x="2179" y="10657"/>
                          </a:cubicBezTo>
                          <a:cubicBezTo>
                            <a:pt x="2370" y="10668"/>
                            <a:pt x="2549" y="10704"/>
                            <a:pt x="2715" y="10704"/>
                          </a:cubicBezTo>
                          <a:cubicBezTo>
                            <a:pt x="4251" y="10645"/>
                            <a:pt x="5775" y="10657"/>
                            <a:pt x="7299" y="10692"/>
                          </a:cubicBezTo>
                          <a:cubicBezTo>
                            <a:pt x="8978" y="10716"/>
                            <a:pt x="10669" y="10692"/>
                            <a:pt x="12336" y="10692"/>
                          </a:cubicBezTo>
                          <a:cubicBezTo>
                            <a:pt x="12407" y="10668"/>
                            <a:pt x="12478" y="10645"/>
                            <a:pt x="12597" y="10609"/>
                          </a:cubicBezTo>
                          <a:close/>
                          <a:moveTo>
                            <a:pt x="12300" y="15098"/>
                          </a:moveTo>
                          <a:cubicBezTo>
                            <a:pt x="12324" y="15050"/>
                            <a:pt x="12324" y="15002"/>
                            <a:pt x="12336" y="14979"/>
                          </a:cubicBezTo>
                          <a:cubicBezTo>
                            <a:pt x="12169" y="14812"/>
                            <a:pt x="11943" y="14836"/>
                            <a:pt x="11740" y="14836"/>
                          </a:cubicBezTo>
                          <a:cubicBezTo>
                            <a:pt x="10514" y="14895"/>
                            <a:pt x="9299" y="14979"/>
                            <a:pt x="8097" y="15014"/>
                          </a:cubicBezTo>
                          <a:cubicBezTo>
                            <a:pt x="7037" y="15050"/>
                            <a:pt x="5989" y="15038"/>
                            <a:pt x="4930" y="15014"/>
                          </a:cubicBezTo>
                          <a:cubicBezTo>
                            <a:pt x="4144" y="15014"/>
                            <a:pt x="3358" y="14990"/>
                            <a:pt x="2572" y="14979"/>
                          </a:cubicBezTo>
                          <a:cubicBezTo>
                            <a:pt x="2441" y="14979"/>
                            <a:pt x="2251" y="14919"/>
                            <a:pt x="2179" y="15133"/>
                          </a:cubicBezTo>
                          <a:cubicBezTo>
                            <a:pt x="2239" y="15169"/>
                            <a:pt x="2287" y="15240"/>
                            <a:pt x="2346" y="15229"/>
                          </a:cubicBezTo>
                          <a:cubicBezTo>
                            <a:pt x="5656" y="15193"/>
                            <a:pt x="8966" y="15133"/>
                            <a:pt x="12300" y="15098"/>
                          </a:cubicBezTo>
                          <a:close/>
                        </a:path>
                      </a:pathLst>
                    </a:custGeom>
                    <a:solidFill>
                      <a:sysClr val="window" lastClr="FFFFFF"/>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64" name="Google Shape;1796;p49"/>
                    <p:cNvSpPr/>
                    <p:nvPr/>
                  </p:nvSpPr>
                  <p:spPr>
                    <a:xfrm>
                      <a:off x="2408925" y="2843325"/>
                      <a:ext cx="56575" cy="61050"/>
                    </a:xfrm>
                    <a:custGeom>
                      <a:avLst/>
                      <a:gdLst/>
                      <a:ahLst/>
                      <a:cxnLst/>
                      <a:rect l="l" t="t" r="r" b="b"/>
                      <a:pathLst>
                        <a:path w="2263" h="2442" extrusionOk="0">
                          <a:moveTo>
                            <a:pt x="2262" y="2358"/>
                          </a:moveTo>
                          <a:cubicBezTo>
                            <a:pt x="1465" y="2442"/>
                            <a:pt x="786" y="2418"/>
                            <a:pt x="60" y="2323"/>
                          </a:cubicBezTo>
                          <a:cubicBezTo>
                            <a:pt x="0" y="1525"/>
                            <a:pt x="36" y="775"/>
                            <a:pt x="191" y="1"/>
                          </a:cubicBezTo>
                          <a:cubicBezTo>
                            <a:pt x="1012" y="668"/>
                            <a:pt x="1620" y="1489"/>
                            <a:pt x="2262" y="2358"/>
                          </a:cubicBezTo>
                          <a:close/>
                        </a:path>
                      </a:pathLst>
                    </a:custGeom>
                    <a:solidFill>
                      <a:srgbClr val="66CEFE"/>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65" name="Google Shape;1797;p49"/>
                    <p:cNvSpPr/>
                    <p:nvPr/>
                  </p:nvSpPr>
                  <p:spPr>
                    <a:xfrm>
                      <a:off x="2166025" y="2966275"/>
                      <a:ext cx="266425" cy="9550"/>
                    </a:xfrm>
                    <a:custGeom>
                      <a:avLst/>
                      <a:gdLst/>
                      <a:ahLst/>
                      <a:cxnLst/>
                      <a:rect l="l" t="t" r="r" b="b"/>
                      <a:pathLst>
                        <a:path w="10657" h="382" extrusionOk="0">
                          <a:moveTo>
                            <a:pt x="10657" y="334"/>
                          </a:moveTo>
                          <a:lnTo>
                            <a:pt x="10657" y="179"/>
                          </a:lnTo>
                          <a:cubicBezTo>
                            <a:pt x="10526" y="167"/>
                            <a:pt x="10407" y="119"/>
                            <a:pt x="10276" y="119"/>
                          </a:cubicBezTo>
                          <a:cubicBezTo>
                            <a:pt x="10169" y="119"/>
                            <a:pt x="10050" y="155"/>
                            <a:pt x="9943" y="155"/>
                          </a:cubicBezTo>
                          <a:cubicBezTo>
                            <a:pt x="8930" y="143"/>
                            <a:pt x="7918" y="143"/>
                            <a:pt x="6906" y="119"/>
                          </a:cubicBezTo>
                          <a:cubicBezTo>
                            <a:pt x="5656" y="107"/>
                            <a:pt x="4406" y="95"/>
                            <a:pt x="3180" y="95"/>
                          </a:cubicBezTo>
                          <a:cubicBezTo>
                            <a:pt x="2192" y="107"/>
                            <a:pt x="1215" y="179"/>
                            <a:pt x="227" y="12"/>
                          </a:cubicBezTo>
                          <a:cubicBezTo>
                            <a:pt x="96" y="0"/>
                            <a:pt x="1" y="36"/>
                            <a:pt x="1" y="203"/>
                          </a:cubicBezTo>
                          <a:cubicBezTo>
                            <a:pt x="215" y="346"/>
                            <a:pt x="489" y="310"/>
                            <a:pt x="715" y="310"/>
                          </a:cubicBezTo>
                          <a:cubicBezTo>
                            <a:pt x="1632" y="298"/>
                            <a:pt x="2549" y="238"/>
                            <a:pt x="3454" y="238"/>
                          </a:cubicBezTo>
                          <a:cubicBezTo>
                            <a:pt x="5740" y="262"/>
                            <a:pt x="8002" y="310"/>
                            <a:pt x="10276" y="346"/>
                          </a:cubicBezTo>
                          <a:cubicBezTo>
                            <a:pt x="10407" y="381"/>
                            <a:pt x="10550" y="346"/>
                            <a:pt x="10657" y="334"/>
                          </a:cubicBezTo>
                          <a:close/>
                        </a:path>
                      </a:pathLst>
                    </a:custGeom>
                    <a:solidFill>
                      <a:sysClr val="window" lastClr="FFFFFF"/>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66" name="Google Shape;1798;p49"/>
                    <p:cNvSpPr/>
                    <p:nvPr/>
                  </p:nvSpPr>
                  <p:spPr>
                    <a:xfrm>
                      <a:off x="2170200" y="3008825"/>
                      <a:ext cx="260475" cy="7775"/>
                    </a:xfrm>
                    <a:custGeom>
                      <a:avLst/>
                      <a:gdLst/>
                      <a:ahLst/>
                      <a:cxnLst/>
                      <a:rect l="l" t="t" r="r" b="b"/>
                      <a:pathLst>
                        <a:path w="10419" h="311" extrusionOk="0">
                          <a:moveTo>
                            <a:pt x="10418" y="203"/>
                          </a:moveTo>
                          <a:cubicBezTo>
                            <a:pt x="10347" y="1"/>
                            <a:pt x="10228" y="1"/>
                            <a:pt x="10097" y="13"/>
                          </a:cubicBezTo>
                          <a:cubicBezTo>
                            <a:pt x="9716" y="48"/>
                            <a:pt x="9347" y="84"/>
                            <a:pt x="8978" y="84"/>
                          </a:cubicBezTo>
                          <a:cubicBezTo>
                            <a:pt x="7144" y="84"/>
                            <a:pt x="5311" y="84"/>
                            <a:pt x="3489" y="72"/>
                          </a:cubicBezTo>
                          <a:lnTo>
                            <a:pt x="358" y="25"/>
                          </a:lnTo>
                          <a:cubicBezTo>
                            <a:pt x="227" y="25"/>
                            <a:pt x="72" y="13"/>
                            <a:pt x="0" y="251"/>
                          </a:cubicBezTo>
                          <a:cubicBezTo>
                            <a:pt x="191" y="263"/>
                            <a:pt x="370" y="298"/>
                            <a:pt x="536" y="298"/>
                          </a:cubicBezTo>
                          <a:cubicBezTo>
                            <a:pt x="2072" y="239"/>
                            <a:pt x="3596" y="251"/>
                            <a:pt x="5120" y="287"/>
                          </a:cubicBezTo>
                          <a:cubicBezTo>
                            <a:pt x="6799" y="310"/>
                            <a:pt x="8490" y="287"/>
                            <a:pt x="10157" y="287"/>
                          </a:cubicBezTo>
                          <a:cubicBezTo>
                            <a:pt x="10228" y="263"/>
                            <a:pt x="10299" y="239"/>
                            <a:pt x="10418" y="203"/>
                          </a:cubicBezTo>
                          <a:close/>
                        </a:path>
                      </a:pathLst>
                    </a:custGeom>
                    <a:solidFill>
                      <a:sysClr val="window" lastClr="FFFFFF"/>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67" name="Google Shape;1799;p49"/>
                    <p:cNvSpPr/>
                    <p:nvPr/>
                  </p:nvSpPr>
                  <p:spPr>
                    <a:xfrm>
                      <a:off x="2166925" y="2922525"/>
                      <a:ext cx="156000" cy="9550"/>
                    </a:xfrm>
                    <a:custGeom>
                      <a:avLst/>
                      <a:gdLst/>
                      <a:ahLst/>
                      <a:cxnLst/>
                      <a:rect l="l" t="t" r="r" b="b"/>
                      <a:pathLst>
                        <a:path w="6240" h="382" extrusionOk="0">
                          <a:moveTo>
                            <a:pt x="6239" y="202"/>
                          </a:moveTo>
                          <a:lnTo>
                            <a:pt x="6239" y="60"/>
                          </a:lnTo>
                          <a:cubicBezTo>
                            <a:pt x="6156" y="36"/>
                            <a:pt x="6085" y="12"/>
                            <a:pt x="6013" y="0"/>
                          </a:cubicBezTo>
                          <a:cubicBezTo>
                            <a:pt x="5954" y="0"/>
                            <a:pt x="5882" y="24"/>
                            <a:pt x="5823" y="24"/>
                          </a:cubicBezTo>
                          <a:cubicBezTo>
                            <a:pt x="5227" y="24"/>
                            <a:pt x="4632" y="24"/>
                            <a:pt x="4049" y="48"/>
                          </a:cubicBezTo>
                          <a:cubicBezTo>
                            <a:pt x="3322" y="48"/>
                            <a:pt x="2596" y="48"/>
                            <a:pt x="1858" y="71"/>
                          </a:cubicBezTo>
                          <a:cubicBezTo>
                            <a:pt x="1286" y="83"/>
                            <a:pt x="703" y="191"/>
                            <a:pt x="131" y="48"/>
                          </a:cubicBezTo>
                          <a:cubicBezTo>
                            <a:pt x="60" y="24"/>
                            <a:pt x="1" y="60"/>
                            <a:pt x="1" y="238"/>
                          </a:cubicBezTo>
                          <a:cubicBezTo>
                            <a:pt x="120" y="381"/>
                            <a:pt x="262" y="357"/>
                            <a:pt x="417" y="345"/>
                          </a:cubicBezTo>
                          <a:cubicBezTo>
                            <a:pt x="953" y="310"/>
                            <a:pt x="1489" y="238"/>
                            <a:pt x="2025" y="238"/>
                          </a:cubicBezTo>
                          <a:cubicBezTo>
                            <a:pt x="3358" y="226"/>
                            <a:pt x="4692" y="250"/>
                            <a:pt x="6025" y="250"/>
                          </a:cubicBezTo>
                          <a:cubicBezTo>
                            <a:pt x="6085" y="250"/>
                            <a:pt x="6156" y="226"/>
                            <a:pt x="6239" y="202"/>
                          </a:cubicBezTo>
                          <a:close/>
                        </a:path>
                      </a:pathLst>
                    </a:custGeom>
                    <a:solidFill>
                      <a:sysClr val="window" lastClr="FFFFFF"/>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68" name="Google Shape;1800;p49"/>
                    <p:cNvSpPr/>
                    <p:nvPr/>
                  </p:nvSpPr>
                  <p:spPr>
                    <a:xfrm>
                      <a:off x="2103825" y="2821000"/>
                      <a:ext cx="380725" cy="484925"/>
                    </a:xfrm>
                    <a:custGeom>
                      <a:avLst/>
                      <a:gdLst/>
                      <a:ahLst/>
                      <a:cxnLst/>
                      <a:rect l="l" t="t" r="r" b="b"/>
                      <a:pathLst>
                        <a:path w="15229" h="19397" extrusionOk="0">
                          <a:moveTo>
                            <a:pt x="14955" y="3097"/>
                          </a:moveTo>
                          <a:cubicBezTo>
                            <a:pt x="14121" y="2156"/>
                            <a:pt x="13288" y="1204"/>
                            <a:pt x="12526" y="299"/>
                          </a:cubicBezTo>
                          <a:cubicBezTo>
                            <a:pt x="12395" y="144"/>
                            <a:pt x="12264" y="37"/>
                            <a:pt x="12026" y="25"/>
                          </a:cubicBezTo>
                          <a:cubicBezTo>
                            <a:pt x="11692" y="13"/>
                            <a:pt x="11371" y="1"/>
                            <a:pt x="11026" y="1"/>
                          </a:cubicBezTo>
                          <a:cubicBezTo>
                            <a:pt x="9942" y="1"/>
                            <a:pt x="8835" y="84"/>
                            <a:pt x="7775" y="180"/>
                          </a:cubicBezTo>
                          <a:cubicBezTo>
                            <a:pt x="7513" y="203"/>
                            <a:pt x="7239" y="215"/>
                            <a:pt x="6989" y="239"/>
                          </a:cubicBezTo>
                          <a:lnTo>
                            <a:pt x="6846" y="251"/>
                          </a:lnTo>
                          <a:cubicBezTo>
                            <a:pt x="6454" y="275"/>
                            <a:pt x="6049" y="311"/>
                            <a:pt x="5668" y="322"/>
                          </a:cubicBezTo>
                          <a:cubicBezTo>
                            <a:pt x="5144" y="334"/>
                            <a:pt x="4608" y="334"/>
                            <a:pt x="4084" y="334"/>
                          </a:cubicBezTo>
                          <a:cubicBezTo>
                            <a:pt x="3048" y="334"/>
                            <a:pt x="1977" y="358"/>
                            <a:pt x="917" y="453"/>
                          </a:cubicBezTo>
                          <a:cubicBezTo>
                            <a:pt x="715" y="477"/>
                            <a:pt x="477" y="549"/>
                            <a:pt x="429" y="894"/>
                          </a:cubicBezTo>
                          <a:lnTo>
                            <a:pt x="429" y="930"/>
                          </a:lnTo>
                          <a:cubicBezTo>
                            <a:pt x="417" y="1096"/>
                            <a:pt x="393" y="1275"/>
                            <a:pt x="381" y="1442"/>
                          </a:cubicBezTo>
                          <a:cubicBezTo>
                            <a:pt x="381" y="1763"/>
                            <a:pt x="369" y="2108"/>
                            <a:pt x="369" y="2442"/>
                          </a:cubicBezTo>
                          <a:cubicBezTo>
                            <a:pt x="369" y="2751"/>
                            <a:pt x="369" y="3073"/>
                            <a:pt x="358" y="3394"/>
                          </a:cubicBezTo>
                          <a:cubicBezTo>
                            <a:pt x="322" y="5395"/>
                            <a:pt x="274" y="7407"/>
                            <a:pt x="239" y="9419"/>
                          </a:cubicBezTo>
                          <a:cubicBezTo>
                            <a:pt x="191" y="11669"/>
                            <a:pt x="143" y="13907"/>
                            <a:pt x="84" y="16158"/>
                          </a:cubicBezTo>
                          <a:cubicBezTo>
                            <a:pt x="72" y="16789"/>
                            <a:pt x="60" y="17420"/>
                            <a:pt x="24" y="18027"/>
                          </a:cubicBezTo>
                          <a:cubicBezTo>
                            <a:pt x="12" y="18301"/>
                            <a:pt x="0" y="18896"/>
                            <a:pt x="0" y="18896"/>
                          </a:cubicBezTo>
                          <a:lnTo>
                            <a:pt x="24" y="18944"/>
                          </a:lnTo>
                          <a:cubicBezTo>
                            <a:pt x="250" y="19206"/>
                            <a:pt x="500" y="19325"/>
                            <a:pt x="858" y="19325"/>
                          </a:cubicBezTo>
                          <a:lnTo>
                            <a:pt x="929" y="19325"/>
                          </a:lnTo>
                          <a:cubicBezTo>
                            <a:pt x="1334" y="19313"/>
                            <a:pt x="1763" y="19301"/>
                            <a:pt x="2179" y="19301"/>
                          </a:cubicBezTo>
                          <a:lnTo>
                            <a:pt x="2536" y="19301"/>
                          </a:lnTo>
                          <a:cubicBezTo>
                            <a:pt x="3013" y="19301"/>
                            <a:pt x="3489" y="19313"/>
                            <a:pt x="3965" y="19325"/>
                          </a:cubicBezTo>
                          <a:cubicBezTo>
                            <a:pt x="4549" y="19337"/>
                            <a:pt x="5156" y="19361"/>
                            <a:pt x="5739" y="19361"/>
                          </a:cubicBezTo>
                          <a:lnTo>
                            <a:pt x="5846" y="19361"/>
                          </a:lnTo>
                          <a:cubicBezTo>
                            <a:pt x="6192" y="19361"/>
                            <a:pt x="6549" y="19337"/>
                            <a:pt x="6870" y="19337"/>
                          </a:cubicBezTo>
                          <a:cubicBezTo>
                            <a:pt x="7216" y="19325"/>
                            <a:pt x="7561" y="19325"/>
                            <a:pt x="7894" y="19325"/>
                          </a:cubicBezTo>
                          <a:lnTo>
                            <a:pt x="8073" y="19325"/>
                          </a:lnTo>
                          <a:cubicBezTo>
                            <a:pt x="8990" y="19337"/>
                            <a:pt x="9906" y="19361"/>
                            <a:pt x="10811" y="19372"/>
                          </a:cubicBezTo>
                          <a:cubicBezTo>
                            <a:pt x="11454" y="19384"/>
                            <a:pt x="12097" y="19396"/>
                            <a:pt x="12752" y="19396"/>
                          </a:cubicBezTo>
                          <a:lnTo>
                            <a:pt x="12990" y="19396"/>
                          </a:lnTo>
                          <a:cubicBezTo>
                            <a:pt x="13300" y="19396"/>
                            <a:pt x="13633" y="19384"/>
                            <a:pt x="13931" y="19372"/>
                          </a:cubicBezTo>
                          <a:cubicBezTo>
                            <a:pt x="14288" y="19337"/>
                            <a:pt x="14419" y="19206"/>
                            <a:pt x="14466" y="18849"/>
                          </a:cubicBezTo>
                          <a:cubicBezTo>
                            <a:pt x="14490" y="18658"/>
                            <a:pt x="14490" y="18444"/>
                            <a:pt x="14490" y="18253"/>
                          </a:cubicBezTo>
                          <a:lnTo>
                            <a:pt x="14490" y="18087"/>
                          </a:lnTo>
                          <a:lnTo>
                            <a:pt x="14490" y="17491"/>
                          </a:lnTo>
                          <a:cubicBezTo>
                            <a:pt x="14490" y="17110"/>
                            <a:pt x="14490" y="16705"/>
                            <a:pt x="14502" y="16324"/>
                          </a:cubicBezTo>
                          <a:cubicBezTo>
                            <a:pt x="14538" y="15884"/>
                            <a:pt x="14562" y="15443"/>
                            <a:pt x="14597" y="15015"/>
                          </a:cubicBezTo>
                          <a:cubicBezTo>
                            <a:pt x="14621" y="14681"/>
                            <a:pt x="14657" y="14372"/>
                            <a:pt x="14669" y="14038"/>
                          </a:cubicBezTo>
                          <a:cubicBezTo>
                            <a:pt x="14705" y="13598"/>
                            <a:pt x="14728" y="13169"/>
                            <a:pt x="14740" y="12717"/>
                          </a:cubicBezTo>
                          <a:cubicBezTo>
                            <a:pt x="14764" y="12312"/>
                            <a:pt x="14788" y="11919"/>
                            <a:pt x="14824" y="11514"/>
                          </a:cubicBezTo>
                          <a:cubicBezTo>
                            <a:pt x="14836" y="11229"/>
                            <a:pt x="14859" y="10943"/>
                            <a:pt x="14883" y="10669"/>
                          </a:cubicBezTo>
                          <a:cubicBezTo>
                            <a:pt x="14907" y="10217"/>
                            <a:pt x="14955" y="9776"/>
                            <a:pt x="14967" y="9312"/>
                          </a:cubicBezTo>
                          <a:cubicBezTo>
                            <a:pt x="14978" y="8907"/>
                            <a:pt x="14978" y="8490"/>
                            <a:pt x="14978" y="8109"/>
                          </a:cubicBezTo>
                          <a:cubicBezTo>
                            <a:pt x="14978" y="7704"/>
                            <a:pt x="14978" y="7300"/>
                            <a:pt x="15002" y="6895"/>
                          </a:cubicBezTo>
                          <a:cubicBezTo>
                            <a:pt x="15038" y="5942"/>
                            <a:pt x="15098" y="4978"/>
                            <a:pt x="15157" y="4037"/>
                          </a:cubicBezTo>
                          <a:lnTo>
                            <a:pt x="15181" y="3787"/>
                          </a:lnTo>
                          <a:cubicBezTo>
                            <a:pt x="15228" y="3537"/>
                            <a:pt x="15157" y="3335"/>
                            <a:pt x="14955" y="3097"/>
                          </a:cubicBezTo>
                          <a:close/>
                          <a:moveTo>
                            <a:pt x="13907" y="18372"/>
                          </a:moveTo>
                          <a:lnTo>
                            <a:pt x="13907" y="18408"/>
                          </a:lnTo>
                          <a:cubicBezTo>
                            <a:pt x="13895" y="18872"/>
                            <a:pt x="13895" y="18872"/>
                            <a:pt x="13490" y="18872"/>
                          </a:cubicBezTo>
                          <a:lnTo>
                            <a:pt x="13419" y="18872"/>
                          </a:lnTo>
                          <a:cubicBezTo>
                            <a:pt x="12585" y="18849"/>
                            <a:pt x="11740" y="18837"/>
                            <a:pt x="10907" y="18825"/>
                          </a:cubicBezTo>
                          <a:cubicBezTo>
                            <a:pt x="9942" y="18813"/>
                            <a:pt x="8954" y="18789"/>
                            <a:pt x="7978" y="18777"/>
                          </a:cubicBezTo>
                          <a:lnTo>
                            <a:pt x="7859" y="18777"/>
                          </a:lnTo>
                          <a:cubicBezTo>
                            <a:pt x="7537" y="18777"/>
                            <a:pt x="7227" y="18789"/>
                            <a:pt x="6918" y="18789"/>
                          </a:cubicBezTo>
                          <a:cubicBezTo>
                            <a:pt x="6620" y="18813"/>
                            <a:pt x="6311" y="18813"/>
                            <a:pt x="5989" y="18813"/>
                          </a:cubicBezTo>
                          <a:lnTo>
                            <a:pt x="5930" y="18813"/>
                          </a:lnTo>
                          <a:cubicBezTo>
                            <a:pt x="5263" y="18813"/>
                            <a:pt x="4584" y="18789"/>
                            <a:pt x="3929" y="18777"/>
                          </a:cubicBezTo>
                          <a:cubicBezTo>
                            <a:pt x="3513" y="18765"/>
                            <a:pt x="3108" y="18765"/>
                            <a:pt x="2691" y="18765"/>
                          </a:cubicBezTo>
                          <a:lnTo>
                            <a:pt x="1632" y="18765"/>
                          </a:lnTo>
                          <a:lnTo>
                            <a:pt x="1072" y="18765"/>
                          </a:lnTo>
                          <a:cubicBezTo>
                            <a:pt x="977" y="18765"/>
                            <a:pt x="870" y="18765"/>
                            <a:pt x="786" y="18753"/>
                          </a:cubicBezTo>
                          <a:cubicBezTo>
                            <a:pt x="655" y="18729"/>
                            <a:pt x="620" y="18706"/>
                            <a:pt x="620" y="18587"/>
                          </a:cubicBezTo>
                          <a:lnTo>
                            <a:pt x="620" y="18015"/>
                          </a:lnTo>
                          <a:lnTo>
                            <a:pt x="620" y="17622"/>
                          </a:lnTo>
                          <a:lnTo>
                            <a:pt x="631" y="16491"/>
                          </a:lnTo>
                          <a:cubicBezTo>
                            <a:pt x="655" y="15312"/>
                            <a:pt x="667" y="14110"/>
                            <a:pt x="679" y="12919"/>
                          </a:cubicBezTo>
                          <a:cubicBezTo>
                            <a:pt x="679" y="12574"/>
                            <a:pt x="691" y="12229"/>
                            <a:pt x="715" y="11883"/>
                          </a:cubicBezTo>
                          <a:cubicBezTo>
                            <a:pt x="727" y="11550"/>
                            <a:pt x="739" y="11193"/>
                            <a:pt x="750" y="10836"/>
                          </a:cubicBezTo>
                          <a:cubicBezTo>
                            <a:pt x="774" y="10217"/>
                            <a:pt x="774" y="9597"/>
                            <a:pt x="774" y="8990"/>
                          </a:cubicBezTo>
                          <a:cubicBezTo>
                            <a:pt x="774" y="8312"/>
                            <a:pt x="786" y="7621"/>
                            <a:pt x="798" y="6930"/>
                          </a:cubicBezTo>
                          <a:cubicBezTo>
                            <a:pt x="810" y="6311"/>
                            <a:pt x="834" y="5668"/>
                            <a:pt x="858" y="5061"/>
                          </a:cubicBezTo>
                          <a:cubicBezTo>
                            <a:pt x="870" y="4597"/>
                            <a:pt x="893" y="4144"/>
                            <a:pt x="905" y="3692"/>
                          </a:cubicBezTo>
                          <a:cubicBezTo>
                            <a:pt x="917" y="3370"/>
                            <a:pt x="917" y="3061"/>
                            <a:pt x="917" y="2763"/>
                          </a:cubicBezTo>
                          <a:cubicBezTo>
                            <a:pt x="917" y="2466"/>
                            <a:pt x="917" y="2168"/>
                            <a:pt x="929" y="1858"/>
                          </a:cubicBezTo>
                          <a:cubicBezTo>
                            <a:pt x="929" y="1632"/>
                            <a:pt x="965" y="1430"/>
                            <a:pt x="1012" y="1227"/>
                          </a:cubicBezTo>
                          <a:cubicBezTo>
                            <a:pt x="1024" y="1192"/>
                            <a:pt x="1072" y="1120"/>
                            <a:pt x="1084" y="1108"/>
                          </a:cubicBezTo>
                          <a:cubicBezTo>
                            <a:pt x="1346" y="1049"/>
                            <a:pt x="1632" y="989"/>
                            <a:pt x="1905" y="977"/>
                          </a:cubicBezTo>
                          <a:cubicBezTo>
                            <a:pt x="2405" y="965"/>
                            <a:pt x="2941" y="953"/>
                            <a:pt x="3453" y="953"/>
                          </a:cubicBezTo>
                          <a:cubicBezTo>
                            <a:pt x="4072" y="930"/>
                            <a:pt x="4727" y="930"/>
                            <a:pt x="5370" y="906"/>
                          </a:cubicBezTo>
                          <a:cubicBezTo>
                            <a:pt x="5954" y="894"/>
                            <a:pt x="6549" y="846"/>
                            <a:pt x="7120" y="799"/>
                          </a:cubicBezTo>
                          <a:cubicBezTo>
                            <a:pt x="7406" y="787"/>
                            <a:pt x="7704" y="751"/>
                            <a:pt x="7989" y="739"/>
                          </a:cubicBezTo>
                          <a:lnTo>
                            <a:pt x="8609" y="692"/>
                          </a:lnTo>
                          <a:cubicBezTo>
                            <a:pt x="9144" y="656"/>
                            <a:pt x="9716" y="620"/>
                            <a:pt x="10264" y="608"/>
                          </a:cubicBezTo>
                          <a:lnTo>
                            <a:pt x="10371" y="608"/>
                          </a:lnTo>
                          <a:cubicBezTo>
                            <a:pt x="10716" y="608"/>
                            <a:pt x="11073" y="632"/>
                            <a:pt x="11442" y="668"/>
                          </a:cubicBezTo>
                          <a:cubicBezTo>
                            <a:pt x="11585" y="680"/>
                            <a:pt x="11740" y="692"/>
                            <a:pt x="11883" y="692"/>
                          </a:cubicBezTo>
                          <a:lnTo>
                            <a:pt x="11883" y="739"/>
                          </a:lnTo>
                          <a:cubicBezTo>
                            <a:pt x="11883" y="858"/>
                            <a:pt x="11907" y="953"/>
                            <a:pt x="11883" y="1037"/>
                          </a:cubicBezTo>
                          <a:cubicBezTo>
                            <a:pt x="11871" y="1465"/>
                            <a:pt x="11847" y="1906"/>
                            <a:pt x="11811" y="2335"/>
                          </a:cubicBezTo>
                          <a:cubicBezTo>
                            <a:pt x="11799" y="2632"/>
                            <a:pt x="11788" y="2930"/>
                            <a:pt x="11764" y="3239"/>
                          </a:cubicBezTo>
                          <a:cubicBezTo>
                            <a:pt x="11752" y="3573"/>
                            <a:pt x="11871" y="3704"/>
                            <a:pt x="12216" y="3728"/>
                          </a:cubicBezTo>
                          <a:cubicBezTo>
                            <a:pt x="12597" y="3763"/>
                            <a:pt x="12990" y="3775"/>
                            <a:pt x="13359" y="3787"/>
                          </a:cubicBezTo>
                          <a:lnTo>
                            <a:pt x="13597" y="3811"/>
                          </a:lnTo>
                          <a:cubicBezTo>
                            <a:pt x="13847" y="3823"/>
                            <a:pt x="14109" y="3823"/>
                            <a:pt x="14371" y="3835"/>
                          </a:cubicBezTo>
                          <a:lnTo>
                            <a:pt x="14597" y="3835"/>
                          </a:lnTo>
                          <a:cubicBezTo>
                            <a:pt x="14597" y="3871"/>
                            <a:pt x="14597" y="3894"/>
                            <a:pt x="14609" y="3930"/>
                          </a:cubicBezTo>
                          <a:cubicBezTo>
                            <a:pt x="14621" y="4073"/>
                            <a:pt x="14645" y="4192"/>
                            <a:pt x="14645" y="4323"/>
                          </a:cubicBezTo>
                          <a:cubicBezTo>
                            <a:pt x="14621" y="4704"/>
                            <a:pt x="14597" y="5073"/>
                            <a:pt x="14562" y="5442"/>
                          </a:cubicBezTo>
                          <a:cubicBezTo>
                            <a:pt x="14538" y="5978"/>
                            <a:pt x="14490" y="6526"/>
                            <a:pt x="14478" y="7061"/>
                          </a:cubicBezTo>
                          <a:cubicBezTo>
                            <a:pt x="14466" y="7538"/>
                            <a:pt x="14443" y="8038"/>
                            <a:pt x="14443" y="8514"/>
                          </a:cubicBezTo>
                          <a:cubicBezTo>
                            <a:pt x="14443" y="9014"/>
                            <a:pt x="14431" y="9550"/>
                            <a:pt x="14419" y="10062"/>
                          </a:cubicBezTo>
                          <a:cubicBezTo>
                            <a:pt x="14383" y="10598"/>
                            <a:pt x="14359" y="11133"/>
                            <a:pt x="14312" y="11669"/>
                          </a:cubicBezTo>
                          <a:cubicBezTo>
                            <a:pt x="14264" y="12241"/>
                            <a:pt x="14228" y="12836"/>
                            <a:pt x="14205" y="13419"/>
                          </a:cubicBezTo>
                          <a:cubicBezTo>
                            <a:pt x="14181" y="14050"/>
                            <a:pt x="14121" y="14681"/>
                            <a:pt x="14062" y="15300"/>
                          </a:cubicBezTo>
                          <a:cubicBezTo>
                            <a:pt x="13943" y="16313"/>
                            <a:pt x="13835" y="17336"/>
                            <a:pt x="13907" y="18372"/>
                          </a:cubicBezTo>
                          <a:close/>
                          <a:moveTo>
                            <a:pt x="12502" y="1168"/>
                          </a:moveTo>
                          <a:cubicBezTo>
                            <a:pt x="13121" y="1727"/>
                            <a:pt x="13633" y="2382"/>
                            <a:pt x="14193" y="3132"/>
                          </a:cubicBezTo>
                          <a:cubicBezTo>
                            <a:pt x="13966" y="3156"/>
                            <a:pt x="13764" y="3168"/>
                            <a:pt x="13550" y="3168"/>
                          </a:cubicBezTo>
                          <a:lnTo>
                            <a:pt x="13550" y="3168"/>
                          </a:lnTo>
                          <a:cubicBezTo>
                            <a:pt x="13181" y="3168"/>
                            <a:pt x="12800" y="3132"/>
                            <a:pt x="12407" y="3097"/>
                          </a:cubicBezTo>
                          <a:cubicBezTo>
                            <a:pt x="12347" y="2442"/>
                            <a:pt x="12395" y="1811"/>
                            <a:pt x="12502" y="1168"/>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69" name="Google Shape;1801;p49"/>
                    <p:cNvSpPr/>
                    <p:nvPr/>
                  </p:nvSpPr>
                  <p:spPr>
                    <a:xfrm>
                      <a:off x="2158600" y="3244575"/>
                      <a:ext cx="266125" cy="18775"/>
                    </a:xfrm>
                    <a:custGeom>
                      <a:avLst/>
                      <a:gdLst/>
                      <a:ahLst/>
                      <a:cxnLst/>
                      <a:rect l="l" t="t" r="r" b="b"/>
                      <a:pathLst>
                        <a:path w="10645" h="751" extrusionOk="0">
                          <a:moveTo>
                            <a:pt x="10251" y="155"/>
                          </a:moveTo>
                          <a:lnTo>
                            <a:pt x="10216" y="155"/>
                          </a:lnTo>
                          <a:cubicBezTo>
                            <a:pt x="10109" y="155"/>
                            <a:pt x="9989" y="155"/>
                            <a:pt x="9882" y="167"/>
                          </a:cubicBezTo>
                          <a:cubicBezTo>
                            <a:pt x="9728" y="167"/>
                            <a:pt x="9573" y="179"/>
                            <a:pt x="9406" y="179"/>
                          </a:cubicBezTo>
                          <a:lnTo>
                            <a:pt x="9311" y="179"/>
                          </a:lnTo>
                          <a:cubicBezTo>
                            <a:pt x="8680" y="167"/>
                            <a:pt x="8037" y="155"/>
                            <a:pt x="7418" y="143"/>
                          </a:cubicBezTo>
                          <a:lnTo>
                            <a:pt x="5406" y="96"/>
                          </a:lnTo>
                          <a:cubicBezTo>
                            <a:pt x="4346" y="84"/>
                            <a:pt x="3310" y="48"/>
                            <a:pt x="2250" y="36"/>
                          </a:cubicBezTo>
                          <a:cubicBezTo>
                            <a:pt x="1750" y="24"/>
                            <a:pt x="1250" y="24"/>
                            <a:pt x="750" y="1"/>
                          </a:cubicBezTo>
                          <a:lnTo>
                            <a:pt x="703" y="1"/>
                          </a:lnTo>
                          <a:lnTo>
                            <a:pt x="631" y="1"/>
                          </a:lnTo>
                          <a:cubicBezTo>
                            <a:pt x="584" y="1"/>
                            <a:pt x="560" y="1"/>
                            <a:pt x="524" y="24"/>
                          </a:cubicBezTo>
                          <a:cubicBezTo>
                            <a:pt x="464" y="36"/>
                            <a:pt x="417" y="60"/>
                            <a:pt x="357" y="108"/>
                          </a:cubicBezTo>
                          <a:cubicBezTo>
                            <a:pt x="334" y="120"/>
                            <a:pt x="298" y="143"/>
                            <a:pt x="274" y="167"/>
                          </a:cubicBezTo>
                          <a:lnTo>
                            <a:pt x="0" y="322"/>
                          </a:lnTo>
                          <a:lnTo>
                            <a:pt x="286" y="441"/>
                          </a:lnTo>
                          <a:cubicBezTo>
                            <a:pt x="334" y="453"/>
                            <a:pt x="381" y="465"/>
                            <a:pt x="405" y="477"/>
                          </a:cubicBezTo>
                          <a:cubicBezTo>
                            <a:pt x="476" y="513"/>
                            <a:pt x="536" y="536"/>
                            <a:pt x="619" y="560"/>
                          </a:cubicBezTo>
                          <a:lnTo>
                            <a:pt x="738" y="572"/>
                          </a:lnTo>
                          <a:cubicBezTo>
                            <a:pt x="1000" y="584"/>
                            <a:pt x="1286" y="620"/>
                            <a:pt x="1572" y="620"/>
                          </a:cubicBezTo>
                          <a:lnTo>
                            <a:pt x="1631" y="620"/>
                          </a:lnTo>
                          <a:cubicBezTo>
                            <a:pt x="1905" y="620"/>
                            <a:pt x="2203" y="596"/>
                            <a:pt x="2489" y="584"/>
                          </a:cubicBezTo>
                          <a:cubicBezTo>
                            <a:pt x="2822" y="572"/>
                            <a:pt x="3143" y="548"/>
                            <a:pt x="3477" y="548"/>
                          </a:cubicBezTo>
                          <a:lnTo>
                            <a:pt x="3715" y="548"/>
                          </a:lnTo>
                          <a:cubicBezTo>
                            <a:pt x="4501" y="572"/>
                            <a:pt x="5298" y="596"/>
                            <a:pt x="6096" y="632"/>
                          </a:cubicBezTo>
                          <a:cubicBezTo>
                            <a:pt x="6608" y="643"/>
                            <a:pt x="7132" y="667"/>
                            <a:pt x="7656" y="691"/>
                          </a:cubicBezTo>
                          <a:cubicBezTo>
                            <a:pt x="8335" y="703"/>
                            <a:pt x="9025" y="715"/>
                            <a:pt x="9692" y="727"/>
                          </a:cubicBezTo>
                          <a:lnTo>
                            <a:pt x="10204" y="751"/>
                          </a:lnTo>
                          <a:cubicBezTo>
                            <a:pt x="10275" y="751"/>
                            <a:pt x="10335" y="727"/>
                            <a:pt x="10406" y="715"/>
                          </a:cubicBezTo>
                          <a:cubicBezTo>
                            <a:pt x="10442" y="715"/>
                            <a:pt x="10466" y="703"/>
                            <a:pt x="10513" y="703"/>
                          </a:cubicBezTo>
                          <a:lnTo>
                            <a:pt x="10644" y="691"/>
                          </a:lnTo>
                          <a:lnTo>
                            <a:pt x="10644" y="548"/>
                          </a:lnTo>
                          <a:cubicBezTo>
                            <a:pt x="10644" y="417"/>
                            <a:pt x="10621" y="310"/>
                            <a:pt x="10537" y="251"/>
                          </a:cubicBezTo>
                          <a:cubicBezTo>
                            <a:pt x="10442" y="155"/>
                            <a:pt x="10335" y="155"/>
                            <a:pt x="10251" y="155"/>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70" name="Google Shape;1802;p49"/>
                    <p:cNvSpPr/>
                    <p:nvPr/>
                  </p:nvSpPr>
                  <p:spPr>
                    <a:xfrm>
                      <a:off x="2162450" y="3046625"/>
                      <a:ext cx="273575" cy="16400"/>
                    </a:xfrm>
                    <a:custGeom>
                      <a:avLst/>
                      <a:gdLst/>
                      <a:ahLst/>
                      <a:cxnLst/>
                      <a:rect l="l" t="t" r="r" b="b"/>
                      <a:pathLst>
                        <a:path w="10943" h="656" extrusionOk="0">
                          <a:moveTo>
                            <a:pt x="10728" y="144"/>
                          </a:moveTo>
                          <a:cubicBezTo>
                            <a:pt x="10645" y="120"/>
                            <a:pt x="10538" y="108"/>
                            <a:pt x="10455" y="96"/>
                          </a:cubicBezTo>
                          <a:lnTo>
                            <a:pt x="10419" y="96"/>
                          </a:lnTo>
                          <a:cubicBezTo>
                            <a:pt x="10359" y="96"/>
                            <a:pt x="10300" y="108"/>
                            <a:pt x="10240" y="108"/>
                          </a:cubicBezTo>
                          <a:cubicBezTo>
                            <a:pt x="10193" y="108"/>
                            <a:pt x="10145" y="120"/>
                            <a:pt x="10109" y="120"/>
                          </a:cubicBezTo>
                          <a:lnTo>
                            <a:pt x="10109" y="120"/>
                          </a:lnTo>
                          <a:cubicBezTo>
                            <a:pt x="9550" y="120"/>
                            <a:pt x="8990" y="108"/>
                            <a:pt x="8442" y="108"/>
                          </a:cubicBezTo>
                          <a:cubicBezTo>
                            <a:pt x="7978" y="108"/>
                            <a:pt x="7526" y="96"/>
                            <a:pt x="7073" y="96"/>
                          </a:cubicBezTo>
                          <a:cubicBezTo>
                            <a:pt x="6728" y="96"/>
                            <a:pt x="6395" y="96"/>
                            <a:pt x="6061" y="84"/>
                          </a:cubicBezTo>
                          <a:cubicBezTo>
                            <a:pt x="5371" y="60"/>
                            <a:pt x="4656" y="60"/>
                            <a:pt x="3954" y="60"/>
                          </a:cubicBezTo>
                          <a:lnTo>
                            <a:pt x="3323" y="60"/>
                          </a:lnTo>
                          <a:cubicBezTo>
                            <a:pt x="3097" y="60"/>
                            <a:pt x="2858" y="60"/>
                            <a:pt x="2632" y="84"/>
                          </a:cubicBezTo>
                          <a:cubicBezTo>
                            <a:pt x="2370" y="84"/>
                            <a:pt x="2085" y="96"/>
                            <a:pt x="1811" y="96"/>
                          </a:cubicBezTo>
                          <a:cubicBezTo>
                            <a:pt x="1251" y="96"/>
                            <a:pt x="822" y="60"/>
                            <a:pt x="406" y="1"/>
                          </a:cubicBezTo>
                          <a:lnTo>
                            <a:pt x="310" y="1"/>
                          </a:lnTo>
                          <a:cubicBezTo>
                            <a:pt x="227" y="1"/>
                            <a:pt x="144" y="37"/>
                            <a:pt x="84" y="96"/>
                          </a:cubicBezTo>
                          <a:cubicBezTo>
                            <a:pt x="25" y="156"/>
                            <a:pt x="1" y="239"/>
                            <a:pt x="1" y="346"/>
                          </a:cubicBezTo>
                          <a:lnTo>
                            <a:pt x="1" y="418"/>
                          </a:lnTo>
                          <a:lnTo>
                            <a:pt x="60" y="465"/>
                          </a:lnTo>
                          <a:cubicBezTo>
                            <a:pt x="251" y="596"/>
                            <a:pt x="465" y="620"/>
                            <a:pt x="644" y="620"/>
                          </a:cubicBezTo>
                          <a:lnTo>
                            <a:pt x="775" y="620"/>
                          </a:lnTo>
                          <a:lnTo>
                            <a:pt x="846" y="620"/>
                          </a:lnTo>
                          <a:cubicBezTo>
                            <a:pt x="1203" y="620"/>
                            <a:pt x="1561" y="596"/>
                            <a:pt x="1906" y="584"/>
                          </a:cubicBezTo>
                          <a:cubicBezTo>
                            <a:pt x="2394" y="572"/>
                            <a:pt x="2906" y="537"/>
                            <a:pt x="3394" y="537"/>
                          </a:cubicBezTo>
                          <a:lnTo>
                            <a:pt x="3573" y="537"/>
                          </a:lnTo>
                          <a:cubicBezTo>
                            <a:pt x="5085" y="561"/>
                            <a:pt x="6621" y="584"/>
                            <a:pt x="8109" y="620"/>
                          </a:cubicBezTo>
                          <a:lnTo>
                            <a:pt x="10383" y="656"/>
                          </a:lnTo>
                          <a:lnTo>
                            <a:pt x="10407" y="656"/>
                          </a:lnTo>
                          <a:cubicBezTo>
                            <a:pt x="10490" y="656"/>
                            <a:pt x="10586" y="644"/>
                            <a:pt x="10669" y="632"/>
                          </a:cubicBezTo>
                          <a:cubicBezTo>
                            <a:pt x="10717" y="632"/>
                            <a:pt x="10740" y="620"/>
                            <a:pt x="10788" y="620"/>
                          </a:cubicBezTo>
                          <a:lnTo>
                            <a:pt x="10919" y="584"/>
                          </a:lnTo>
                          <a:lnTo>
                            <a:pt x="10943" y="180"/>
                          </a:lnTo>
                          <a:lnTo>
                            <a:pt x="10800" y="168"/>
                          </a:lnTo>
                          <a:cubicBezTo>
                            <a:pt x="10800" y="156"/>
                            <a:pt x="10764" y="156"/>
                            <a:pt x="10728" y="144"/>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71" name="Google Shape;1803;p49"/>
                    <p:cNvSpPr/>
                    <p:nvPr/>
                  </p:nvSpPr>
                  <p:spPr>
                    <a:xfrm>
                      <a:off x="2161275" y="3131175"/>
                      <a:ext cx="275350" cy="20550"/>
                    </a:xfrm>
                    <a:custGeom>
                      <a:avLst/>
                      <a:gdLst/>
                      <a:ahLst/>
                      <a:cxnLst/>
                      <a:rect l="l" t="t" r="r" b="b"/>
                      <a:pathLst>
                        <a:path w="11014" h="822" extrusionOk="0">
                          <a:moveTo>
                            <a:pt x="10823" y="357"/>
                          </a:moveTo>
                          <a:cubicBezTo>
                            <a:pt x="10764" y="322"/>
                            <a:pt x="10692" y="286"/>
                            <a:pt x="10597" y="262"/>
                          </a:cubicBezTo>
                          <a:cubicBezTo>
                            <a:pt x="10514" y="262"/>
                            <a:pt x="10406" y="250"/>
                            <a:pt x="10323" y="250"/>
                          </a:cubicBezTo>
                          <a:cubicBezTo>
                            <a:pt x="10180" y="250"/>
                            <a:pt x="10061" y="250"/>
                            <a:pt x="9930" y="262"/>
                          </a:cubicBezTo>
                          <a:cubicBezTo>
                            <a:pt x="9740" y="286"/>
                            <a:pt x="9549" y="286"/>
                            <a:pt x="9347" y="298"/>
                          </a:cubicBezTo>
                          <a:cubicBezTo>
                            <a:pt x="9037" y="310"/>
                            <a:pt x="8716" y="346"/>
                            <a:pt x="8382" y="346"/>
                          </a:cubicBezTo>
                          <a:lnTo>
                            <a:pt x="8275" y="346"/>
                          </a:lnTo>
                          <a:cubicBezTo>
                            <a:pt x="7025" y="322"/>
                            <a:pt x="5763" y="262"/>
                            <a:pt x="4668" y="226"/>
                          </a:cubicBezTo>
                          <a:cubicBezTo>
                            <a:pt x="3953" y="191"/>
                            <a:pt x="3239" y="155"/>
                            <a:pt x="2536" y="107"/>
                          </a:cubicBezTo>
                          <a:cubicBezTo>
                            <a:pt x="2191" y="96"/>
                            <a:pt x="1846" y="60"/>
                            <a:pt x="1512" y="48"/>
                          </a:cubicBezTo>
                          <a:cubicBezTo>
                            <a:pt x="1167" y="36"/>
                            <a:pt x="810" y="0"/>
                            <a:pt x="465" y="0"/>
                          </a:cubicBezTo>
                          <a:lnTo>
                            <a:pt x="441" y="0"/>
                          </a:lnTo>
                          <a:lnTo>
                            <a:pt x="357" y="0"/>
                          </a:lnTo>
                          <a:cubicBezTo>
                            <a:pt x="96" y="0"/>
                            <a:pt x="36" y="179"/>
                            <a:pt x="24" y="286"/>
                          </a:cubicBezTo>
                          <a:lnTo>
                            <a:pt x="0" y="346"/>
                          </a:lnTo>
                          <a:lnTo>
                            <a:pt x="48" y="393"/>
                          </a:lnTo>
                          <a:lnTo>
                            <a:pt x="60" y="405"/>
                          </a:lnTo>
                          <a:cubicBezTo>
                            <a:pt x="84" y="429"/>
                            <a:pt x="107" y="465"/>
                            <a:pt x="155" y="488"/>
                          </a:cubicBezTo>
                          <a:cubicBezTo>
                            <a:pt x="215" y="524"/>
                            <a:pt x="274" y="548"/>
                            <a:pt x="346" y="548"/>
                          </a:cubicBezTo>
                          <a:cubicBezTo>
                            <a:pt x="1703" y="572"/>
                            <a:pt x="3084" y="631"/>
                            <a:pt x="4406" y="691"/>
                          </a:cubicBezTo>
                          <a:cubicBezTo>
                            <a:pt x="5858" y="762"/>
                            <a:pt x="7358" y="822"/>
                            <a:pt x="8835" y="822"/>
                          </a:cubicBezTo>
                          <a:cubicBezTo>
                            <a:pt x="9466" y="822"/>
                            <a:pt x="10049" y="810"/>
                            <a:pt x="10621" y="774"/>
                          </a:cubicBezTo>
                          <a:cubicBezTo>
                            <a:pt x="10680" y="774"/>
                            <a:pt x="10740" y="762"/>
                            <a:pt x="10775" y="750"/>
                          </a:cubicBezTo>
                          <a:lnTo>
                            <a:pt x="10811" y="750"/>
                          </a:lnTo>
                          <a:cubicBezTo>
                            <a:pt x="10883" y="727"/>
                            <a:pt x="10918" y="691"/>
                            <a:pt x="10942" y="655"/>
                          </a:cubicBezTo>
                          <a:cubicBezTo>
                            <a:pt x="10954" y="619"/>
                            <a:pt x="10954" y="596"/>
                            <a:pt x="10978" y="584"/>
                          </a:cubicBezTo>
                          <a:lnTo>
                            <a:pt x="10990" y="536"/>
                          </a:lnTo>
                          <a:lnTo>
                            <a:pt x="11014" y="417"/>
                          </a:lnTo>
                          <a:lnTo>
                            <a:pt x="10918" y="357"/>
                          </a:lnTo>
                          <a:cubicBezTo>
                            <a:pt x="10871" y="369"/>
                            <a:pt x="10835" y="369"/>
                            <a:pt x="10823" y="357"/>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72" name="Google Shape;1804;p49"/>
                    <p:cNvSpPr/>
                    <p:nvPr/>
                  </p:nvSpPr>
                  <p:spPr>
                    <a:xfrm>
                      <a:off x="2165425" y="3088300"/>
                      <a:ext cx="270300" cy="14625"/>
                    </a:xfrm>
                    <a:custGeom>
                      <a:avLst/>
                      <a:gdLst/>
                      <a:ahLst/>
                      <a:cxnLst/>
                      <a:rect l="l" t="t" r="r" b="b"/>
                      <a:pathLst>
                        <a:path w="10812" h="585" extrusionOk="0">
                          <a:moveTo>
                            <a:pt x="692" y="584"/>
                          </a:moveTo>
                          <a:lnTo>
                            <a:pt x="727" y="584"/>
                          </a:lnTo>
                          <a:cubicBezTo>
                            <a:pt x="1442" y="548"/>
                            <a:pt x="2204" y="537"/>
                            <a:pt x="3073" y="537"/>
                          </a:cubicBezTo>
                          <a:cubicBezTo>
                            <a:pt x="3859" y="537"/>
                            <a:pt x="4633" y="560"/>
                            <a:pt x="5299" y="572"/>
                          </a:cubicBezTo>
                          <a:cubicBezTo>
                            <a:pt x="5823" y="584"/>
                            <a:pt x="6383" y="584"/>
                            <a:pt x="7014" y="584"/>
                          </a:cubicBezTo>
                          <a:cubicBezTo>
                            <a:pt x="7669" y="584"/>
                            <a:pt x="8312" y="584"/>
                            <a:pt x="8966" y="572"/>
                          </a:cubicBezTo>
                          <a:cubicBezTo>
                            <a:pt x="9419" y="572"/>
                            <a:pt x="9871" y="572"/>
                            <a:pt x="10336" y="560"/>
                          </a:cubicBezTo>
                          <a:cubicBezTo>
                            <a:pt x="10407" y="560"/>
                            <a:pt x="10467" y="537"/>
                            <a:pt x="10526" y="525"/>
                          </a:cubicBezTo>
                          <a:cubicBezTo>
                            <a:pt x="10550" y="525"/>
                            <a:pt x="10586" y="513"/>
                            <a:pt x="10633" y="489"/>
                          </a:cubicBezTo>
                          <a:lnTo>
                            <a:pt x="10812" y="465"/>
                          </a:lnTo>
                          <a:lnTo>
                            <a:pt x="10752" y="298"/>
                          </a:lnTo>
                          <a:cubicBezTo>
                            <a:pt x="10669" y="108"/>
                            <a:pt x="10550" y="1"/>
                            <a:pt x="10359" y="1"/>
                          </a:cubicBezTo>
                          <a:lnTo>
                            <a:pt x="10276" y="1"/>
                          </a:lnTo>
                          <a:cubicBezTo>
                            <a:pt x="10169" y="13"/>
                            <a:pt x="10062" y="13"/>
                            <a:pt x="9943" y="36"/>
                          </a:cubicBezTo>
                          <a:cubicBezTo>
                            <a:pt x="9693" y="60"/>
                            <a:pt x="9419" y="72"/>
                            <a:pt x="9157" y="72"/>
                          </a:cubicBezTo>
                          <a:lnTo>
                            <a:pt x="9050" y="72"/>
                          </a:lnTo>
                          <a:cubicBezTo>
                            <a:pt x="7371" y="72"/>
                            <a:pt x="5609" y="72"/>
                            <a:pt x="3668" y="60"/>
                          </a:cubicBezTo>
                          <a:cubicBezTo>
                            <a:pt x="2989" y="60"/>
                            <a:pt x="2323" y="48"/>
                            <a:pt x="1656" y="36"/>
                          </a:cubicBezTo>
                          <a:cubicBezTo>
                            <a:pt x="1287" y="36"/>
                            <a:pt x="906" y="13"/>
                            <a:pt x="549" y="13"/>
                          </a:cubicBezTo>
                          <a:lnTo>
                            <a:pt x="489" y="13"/>
                          </a:lnTo>
                          <a:cubicBezTo>
                            <a:pt x="406" y="13"/>
                            <a:pt x="168" y="13"/>
                            <a:pt x="61" y="334"/>
                          </a:cubicBezTo>
                          <a:lnTo>
                            <a:pt x="1" y="513"/>
                          </a:lnTo>
                          <a:lnTo>
                            <a:pt x="191" y="525"/>
                          </a:lnTo>
                          <a:cubicBezTo>
                            <a:pt x="251" y="525"/>
                            <a:pt x="311" y="537"/>
                            <a:pt x="370" y="537"/>
                          </a:cubicBezTo>
                          <a:cubicBezTo>
                            <a:pt x="477" y="584"/>
                            <a:pt x="584" y="584"/>
                            <a:pt x="692" y="584"/>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73" name="Google Shape;1805;p49"/>
                    <p:cNvSpPr/>
                    <p:nvPr/>
                  </p:nvSpPr>
                  <p:spPr>
                    <a:xfrm>
                      <a:off x="2162750" y="2963300"/>
                      <a:ext cx="273575" cy="16400"/>
                    </a:xfrm>
                    <a:custGeom>
                      <a:avLst/>
                      <a:gdLst/>
                      <a:ahLst/>
                      <a:cxnLst/>
                      <a:rect l="l" t="t" r="r" b="b"/>
                      <a:pathLst>
                        <a:path w="10943" h="656" extrusionOk="0">
                          <a:moveTo>
                            <a:pt x="10716" y="131"/>
                          </a:moveTo>
                          <a:cubicBezTo>
                            <a:pt x="10633" y="119"/>
                            <a:pt x="10526" y="107"/>
                            <a:pt x="10443" y="95"/>
                          </a:cubicBezTo>
                          <a:lnTo>
                            <a:pt x="10407" y="95"/>
                          </a:lnTo>
                          <a:cubicBezTo>
                            <a:pt x="10347" y="95"/>
                            <a:pt x="10288" y="107"/>
                            <a:pt x="10228" y="107"/>
                          </a:cubicBezTo>
                          <a:cubicBezTo>
                            <a:pt x="10181" y="107"/>
                            <a:pt x="10133" y="119"/>
                            <a:pt x="10097" y="119"/>
                          </a:cubicBezTo>
                          <a:lnTo>
                            <a:pt x="10097" y="119"/>
                          </a:lnTo>
                          <a:cubicBezTo>
                            <a:pt x="9538" y="119"/>
                            <a:pt x="8990" y="107"/>
                            <a:pt x="8430" y="107"/>
                          </a:cubicBezTo>
                          <a:cubicBezTo>
                            <a:pt x="7966" y="107"/>
                            <a:pt x="7514" y="95"/>
                            <a:pt x="7061" y="95"/>
                          </a:cubicBezTo>
                          <a:cubicBezTo>
                            <a:pt x="6728" y="95"/>
                            <a:pt x="6383" y="95"/>
                            <a:pt x="6061" y="84"/>
                          </a:cubicBezTo>
                          <a:cubicBezTo>
                            <a:pt x="5371" y="60"/>
                            <a:pt x="4644" y="60"/>
                            <a:pt x="3942" y="60"/>
                          </a:cubicBezTo>
                          <a:lnTo>
                            <a:pt x="3323" y="60"/>
                          </a:lnTo>
                          <a:cubicBezTo>
                            <a:pt x="3096" y="60"/>
                            <a:pt x="2858" y="84"/>
                            <a:pt x="2632" y="84"/>
                          </a:cubicBezTo>
                          <a:cubicBezTo>
                            <a:pt x="2370" y="84"/>
                            <a:pt x="2084" y="95"/>
                            <a:pt x="1822" y="95"/>
                          </a:cubicBezTo>
                          <a:cubicBezTo>
                            <a:pt x="1251" y="95"/>
                            <a:pt x="822" y="60"/>
                            <a:pt x="406" y="0"/>
                          </a:cubicBezTo>
                          <a:lnTo>
                            <a:pt x="310" y="0"/>
                          </a:lnTo>
                          <a:cubicBezTo>
                            <a:pt x="227" y="0"/>
                            <a:pt x="156" y="36"/>
                            <a:pt x="96" y="95"/>
                          </a:cubicBezTo>
                          <a:cubicBezTo>
                            <a:pt x="37" y="155"/>
                            <a:pt x="1" y="238"/>
                            <a:pt x="1" y="345"/>
                          </a:cubicBezTo>
                          <a:lnTo>
                            <a:pt x="1" y="417"/>
                          </a:lnTo>
                          <a:lnTo>
                            <a:pt x="60" y="465"/>
                          </a:lnTo>
                          <a:cubicBezTo>
                            <a:pt x="251" y="595"/>
                            <a:pt x="465" y="619"/>
                            <a:pt x="644" y="619"/>
                          </a:cubicBezTo>
                          <a:lnTo>
                            <a:pt x="775" y="619"/>
                          </a:lnTo>
                          <a:lnTo>
                            <a:pt x="846" y="619"/>
                          </a:lnTo>
                          <a:cubicBezTo>
                            <a:pt x="1203" y="619"/>
                            <a:pt x="1561" y="595"/>
                            <a:pt x="1906" y="584"/>
                          </a:cubicBezTo>
                          <a:cubicBezTo>
                            <a:pt x="2394" y="572"/>
                            <a:pt x="2906" y="536"/>
                            <a:pt x="3394" y="536"/>
                          </a:cubicBezTo>
                          <a:lnTo>
                            <a:pt x="3573" y="536"/>
                          </a:lnTo>
                          <a:cubicBezTo>
                            <a:pt x="5073" y="560"/>
                            <a:pt x="6621" y="584"/>
                            <a:pt x="8097" y="619"/>
                          </a:cubicBezTo>
                          <a:cubicBezTo>
                            <a:pt x="8859" y="631"/>
                            <a:pt x="9621" y="643"/>
                            <a:pt x="10395" y="655"/>
                          </a:cubicBezTo>
                          <a:lnTo>
                            <a:pt x="10407" y="655"/>
                          </a:lnTo>
                          <a:cubicBezTo>
                            <a:pt x="10490" y="655"/>
                            <a:pt x="10585" y="643"/>
                            <a:pt x="10669" y="631"/>
                          </a:cubicBezTo>
                          <a:cubicBezTo>
                            <a:pt x="10716" y="631"/>
                            <a:pt x="10752" y="607"/>
                            <a:pt x="10788" y="607"/>
                          </a:cubicBezTo>
                          <a:lnTo>
                            <a:pt x="10931" y="595"/>
                          </a:lnTo>
                          <a:lnTo>
                            <a:pt x="10943" y="191"/>
                          </a:lnTo>
                          <a:lnTo>
                            <a:pt x="10812" y="179"/>
                          </a:lnTo>
                          <a:cubicBezTo>
                            <a:pt x="10788" y="155"/>
                            <a:pt x="10752" y="131"/>
                            <a:pt x="10716" y="13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74" name="Google Shape;1806;p49"/>
                    <p:cNvSpPr/>
                    <p:nvPr/>
                  </p:nvSpPr>
                  <p:spPr>
                    <a:xfrm>
                      <a:off x="2162750" y="2919250"/>
                      <a:ext cx="163750" cy="15500"/>
                    </a:xfrm>
                    <a:custGeom>
                      <a:avLst/>
                      <a:gdLst/>
                      <a:ahLst/>
                      <a:cxnLst/>
                      <a:rect l="l" t="t" r="r" b="b"/>
                      <a:pathLst>
                        <a:path w="6550" h="620" extrusionOk="0">
                          <a:moveTo>
                            <a:pt x="441" y="619"/>
                          </a:moveTo>
                          <a:lnTo>
                            <a:pt x="537" y="619"/>
                          </a:lnTo>
                          <a:lnTo>
                            <a:pt x="584" y="619"/>
                          </a:lnTo>
                          <a:lnTo>
                            <a:pt x="1215" y="572"/>
                          </a:lnTo>
                          <a:cubicBezTo>
                            <a:pt x="1537" y="548"/>
                            <a:pt x="1870" y="512"/>
                            <a:pt x="2180" y="512"/>
                          </a:cubicBezTo>
                          <a:lnTo>
                            <a:pt x="2918" y="512"/>
                          </a:lnTo>
                          <a:cubicBezTo>
                            <a:pt x="3561" y="512"/>
                            <a:pt x="4204" y="512"/>
                            <a:pt x="4823" y="536"/>
                          </a:cubicBezTo>
                          <a:cubicBezTo>
                            <a:pt x="5275" y="536"/>
                            <a:pt x="5716" y="536"/>
                            <a:pt x="6168" y="548"/>
                          </a:cubicBezTo>
                          <a:cubicBezTo>
                            <a:pt x="6240" y="548"/>
                            <a:pt x="6299" y="536"/>
                            <a:pt x="6359" y="512"/>
                          </a:cubicBezTo>
                          <a:cubicBezTo>
                            <a:pt x="6371" y="512"/>
                            <a:pt x="6406" y="500"/>
                            <a:pt x="6418" y="500"/>
                          </a:cubicBezTo>
                          <a:lnTo>
                            <a:pt x="6537" y="476"/>
                          </a:lnTo>
                          <a:lnTo>
                            <a:pt x="6549" y="83"/>
                          </a:lnTo>
                          <a:lnTo>
                            <a:pt x="6430" y="60"/>
                          </a:lnTo>
                          <a:cubicBezTo>
                            <a:pt x="6418" y="60"/>
                            <a:pt x="6394" y="36"/>
                            <a:pt x="6371" y="36"/>
                          </a:cubicBezTo>
                          <a:cubicBezTo>
                            <a:pt x="6311" y="24"/>
                            <a:pt x="6252" y="12"/>
                            <a:pt x="6180" y="0"/>
                          </a:cubicBezTo>
                          <a:lnTo>
                            <a:pt x="6168" y="0"/>
                          </a:lnTo>
                          <a:cubicBezTo>
                            <a:pt x="6121" y="0"/>
                            <a:pt x="6073" y="12"/>
                            <a:pt x="6037" y="24"/>
                          </a:cubicBezTo>
                          <a:cubicBezTo>
                            <a:pt x="6013" y="24"/>
                            <a:pt x="5990" y="36"/>
                            <a:pt x="5978" y="36"/>
                          </a:cubicBezTo>
                          <a:lnTo>
                            <a:pt x="5001" y="36"/>
                          </a:lnTo>
                          <a:lnTo>
                            <a:pt x="4204" y="36"/>
                          </a:lnTo>
                          <a:lnTo>
                            <a:pt x="3608" y="36"/>
                          </a:lnTo>
                          <a:cubicBezTo>
                            <a:pt x="3085" y="36"/>
                            <a:pt x="2537" y="36"/>
                            <a:pt x="2001" y="71"/>
                          </a:cubicBezTo>
                          <a:cubicBezTo>
                            <a:pt x="1870" y="71"/>
                            <a:pt x="1727" y="83"/>
                            <a:pt x="1596" y="95"/>
                          </a:cubicBezTo>
                          <a:cubicBezTo>
                            <a:pt x="1406" y="119"/>
                            <a:pt x="1191" y="131"/>
                            <a:pt x="1001" y="131"/>
                          </a:cubicBezTo>
                          <a:cubicBezTo>
                            <a:pt x="739" y="131"/>
                            <a:pt x="513" y="95"/>
                            <a:pt x="322" y="60"/>
                          </a:cubicBezTo>
                          <a:cubicBezTo>
                            <a:pt x="287" y="60"/>
                            <a:pt x="275" y="36"/>
                            <a:pt x="239" y="36"/>
                          </a:cubicBezTo>
                          <a:cubicBezTo>
                            <a:pt x="168" y="36"/>
                            <a:pt x="1" y="71"/>
                            <a:pt x="1" y="381"/>
                          </a:cubicBezTo>
                          <a:lnTo>
                            <a:pt x="1" y="441"/>
                          </a:lnTo>
                          <a:lnTo>
                            <a:pt x="37" y="488"/>
                          </a:lnTo>
                          <a:cubicBezTo>
                            <a:pt x="168" y="607"/>
                            <a:pt x="334" y="619"/>
                            <a:pt x="441" y="619"/>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75" name="Google Shape;1807;p49"/>
                    <p:cNvSpPr/>
                    <p:nvPr/>
                  </p:nvSpPr>
                  <p:spPr>
                    <a:xfrm>
                      <a:off x="2165425" y="3005250"/>
                      <a:ext cx="270300" cy="14625"/>
                    </a:xfrm>
                    <a:custGeom>
                      <a:avLst/>
                      <a:gdLst/>
                      <a:ahLst/>
                      <a:cxnLst/>
                      <a:rect l="l" t="t" r="r" b="b"/>
                      <a:pathLst>
                        <a:path w="10812" h="585" extrusionOk="0">
                          <a:moveTo>
                            <a:pt x="358" y="561"/>
                          </a:moveTo>
                          <a:cubicBezTo>
                            <a:pt x="465" y="572"/>
                            <a:pt x="561" y="584"/>
                            <a:pt x="692" y="584"/>
                          </a:cubicBezTo>
                          <a:lnTo>
                            <a:pt x="727" y="584"/>
                          </a:lnTo>
                          <a:cubicBezTo>
                            <a:pt x="1442" y="561"/>
                            <a:pt x="2204" y="549"/>
                            <a:pt x="3073" y="549"/>
                          </a:cubicBezTo>
                          <a:cubicBezTo>
                            <a:pt x="3859" y="549"/>
                            <a:pt x="4633" y="561"/>
                            <a:pt x="5299" y="572"/>
                          </a:cubicBezTo>
                          <a:cubicBezTo>
                            <a:pt x="5823" y="584"/>
                            <a:pt x="6383" y="584"/>
                            <a:pt x="7014" y="584"/>
                          </a:cubicBezTo>
                          <a:cubicBezTo>
                            <a:pt x="7669" y="584"/>
                            <a:pt x="8312" y="584"/>
                            <a:pt x="8966" y="572"/>
                          </a:cubicBezTo>
                          <a:cubicBezTo>
                            <a:pt x="9419" y="572"/>
                            <a:pt x="9871" y="572"/>
                            <a:pt x="10336" y="561"/>
                          </a:cubicBezTo>
                          <a:cubicBezTo>
                            <a:pt x="10407" y="561"/>
                            <a:pt x="10467" y="549"/>
                            <a:pt x="10526" y="525"/>
                          </a:cubicBezTo>
                          <a:cubicBezTo>
                            <a:pt x="10550" y="525"/>
                            <a:pt x="10586" y="513"/>
                            <a:pt x="10633" y="501"/>
                          </a:cubicBezTo>
                          <a:lnTo>
                            <a:pt x="10812" y="465"/>
                          </a:lnTo>
                          <a:lnTo>
                            <a:pt x="10752" y="299"/>
                          </a:lnTo>
                          <a:cubicBezTo>
                            <a:pt x="10669" y="108"/>
                            <a:pt x="10550" y="1"/>
                            <a:pt x="10359" y="1"/>
                          </a:cubicBezTo>
                          <a:lnTo>
                            <a:pt x="10276" y="1"/>
                          </a:lnTo>
                          <a:cubicBezTo>
                            <a:pt x="10169" y="25"/>
                            <a:pt x="10062" y="25"/>
                            <a:pt x="9943" y="37"/>
                          </a:cubicBezTo>
                          <a:cubicBezTo>
                            <a:pt x="9693" y="72"/>
                            <a:pt x="9419" y="84"/>
                            <a:pt x="9157" y="84"/>
                          </a:cubicBezTo>
                          <a:lnTo>
                            <a:pt x="9050" y="84"/>
                          </a:lnTo>
                          <a:cubicBezTo>
                            <a:pt x="7371" y="84"/>
                            <a:pt x="5609" y="84"/>
                            <a:pt x="3668" y="60"/>
                          </a:cubicBezTo>
                          <a:cubicBezTo>
                            <a:pt x="2989" y="60"/>
                            <a:pt x="2323" y="49"/>
                            <a:pt x="1656" y="37"/>
                          </a:cubicBezTo>
                          <a:cubicBezTo>
                            <a:pt x="1287" y="37"/>
                            <a:pt x="906" y="25"/>
                            <a:pt x="549" y="25"/>
                          </a:cubicBezTo>
                          <a:lnTo>
                            <a:pt x="489" y="25"/>
                          </a:lnTo>
                          <a:cubicBezTo>
                            <a:pt x="406" y="25"/>
                            <a:pt x="168" y="25"/>
                            <a:pt x="61" y="334"/>
                          </a:cubicBezTo>
                          <a:lnTo>
                            <a:pt x="1" y="513"/>
                          </a:lnTo>
                          <a:lnTo>
                            <a:pt x="191" y="525"/>
                          </a:lnTo>
                          <a:cubicBezTo>
                            <a:pt x="239" y="537"/>
                            <a:pt x="299" y="537"/>
                            <a:pt x="358" y="56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76" name="Google Shape;1808;p49"/>
                    <p:cNvSpPr/>
                    <p:nvPr/>
                  </p:nvSpPr>
                  <p:spPr>
                    <a:xfrm>
                      <a:off x="2165150" y="3199025"/>
                      <a:ext cx="262550" cy="17900"/>
                    </a:xfrm>
                    <a:custGeom>
                      <a:avLst/>
                      <a:gdLst/>
                      <a:ahLst/>
                      <a:cxnLst/>
                      <a:rect l="l" t="t" r="r" b="b"/>
                      <a:pathLst>
                        <a:path w="10502" h="716" extrusionOk="0">
                          <a:moveTo>
                            <a:pt x="9942" y="1"/>
                          </a:moveTo>
                          <a:lnTo>
                            <a:pt x="9775" y="1"/>
                          </a:lnTo>
                          <a:lnTo>
                            <a:pt x="9727" y="1"/>
                          </a:lnTo>
                          <a:cubicBezTo>
                            <a:pt x="9346" y="13"/>
                            <a:pt x="8954" y="37"/>
                            <a:pt x="8573" y="60"/>
                          </a:cubicBezTo>
                          <a:cubicBezTo>
                            <a:pt x="7751" y="96"/>
                            <a:pt x="6918" y="144"/>
                            <a:pt x="6084" y="179"/>
                          </a:cubicBezTo>
                          <a:cubicBezTo>
                            <a:pt x="5679" y="191"/>
                            <a:pt x="5263" y="191"/>
                            <a:pt x="4774" y="191"/>
                          </a:cubicBezTo>
                          <a:lnTo>
                            <a:pt x="3536" y="191"/>
                          </a:lnTo>
                          <a:lnTo>
                            <a:pt x="2941" y="191"/>
                          </a:lnTo>
                          <a:cubicBezTo>
                            <a:pt x="2488" y="191"/>
                            <a:pt x="2024" y="179"/>
                            <a:pt x="1548" y="156"/>
                          </a:cubicBezTo>
                          <a:cubicBezTo>
                            <a:pt x="1215" y="156"/>
                            <a:pt x="893" y="144"/>
                            <a:pt x="560" y="144"/>
                          </a:cubicBezTo>
                          <a:lnTo>
                            <a:pt x="500" y="144"/>
                          </a:lnTo>
                          <a:lnTo>
                            <a:pt x="405" y="144"/>
                          </a:lnTo>
                          <a:cubicBezTo>
                            <a:pt x="202" y="144"/>
                            <a:pt x="83" y="227"/>
                            <a:pt x="24" y="430"/>
                          </a:cubicBezTo>
                          <a:lnTo>
                            <a:pt x="0" y="525"/>
                          </a:lnTo>
                          <a:lnTo>
                            <a:pt x="107" y="584"/>
                          </a:lnTo>
                          <a:cubicBezTo>
                            <a:pt x="119" y="608"/>
                            <a:pt x="131" y="608"/>
                            <a:pt x="131" y="620"/>
                          </a:cubicBezTo>
                          <a:cubicBezTo>
                            <a:pt x="179" y="668"/>
                            <a:pt x="250" y="715"/>
                            <a:pt x="345" y="715"/>
                          </a:cubicBezTo>
                          <a:lnTo>
                            <a:pt x="345" y="715"/>
                          </a:lnTo>
                          <a:cubicBezTo>
                            <a:pt x="3679" y="668"/>
                            <a:pt x="6989" y="608"/>
                            <a:pt x="10323" y="560"/>
                          </a:cubicBezTo>
                          <a:lnTo>
                            <a:pt x="10442" y="549"/>
                          </a:lnTo>
                          <a:lnTo>
                            <a:pt x="10501" y="227"/>
                          </a:lnTo>
                          <a:lnTo>
                            <a:pt x="10442" y="179"/>
                          </a:lnTo>
                          <a:cubicBezTo>
                            <a:pt x="10299" y="25"/>
                            <a:pt x="10085" y="1"/>
                            <a:pt x="9942"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grpSp>
              <p:grpSp>
                <p:nvGrpSpPr>
                  <p:cNvPr id="55" name="Google Shape;1494;p49"/>
                  <p:cNvGrpSpPr/>
                  <p:nvPr/>
                </p:nvGrpSpPr>
                <p:grpSpPr>
                  <a:xfrm>
                    <a:off x="6017034" y="4928313"/>
                    <a:ext cx="367599" cy="503544"/>
                    <a:chOff x="1731150" y="1748550"/>
                    <a:chExt cx="228625" cy="313175"/>
                  </a:xfrm>
                </p:grpSpPr>
                <p:sp>
                  <p:nvSpPr>
                    <p:cNvPr id="56" name="Google Shape;1495;p49"/>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57" name="Google Shape;1496;p49"/>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58" name="Google Shape;1497;p49"/>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59" name="Google Shape;1498;p49"/>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ysClr val="window" lastClr="FFFFFF"/>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60" name="Google Shape;1499;p49"/>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rgbClr val="A5A5A5"/>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61" name="Google Shape;1500;p49"/>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ysClr val="window" lastClr="FFFFFF"/>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62" name="Google Shape;1501;p49"/>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grpSp>
            </p:grpSp>
          </p:grpSp>
          <p:pic>
            <p:nvPicPr>
              <p:cNvPr id="35" name="Picture 6" descr="Say Icon #1566 - Free Icons Library">
                <a:extLst>
                  <a:ext uri="{FF2B5EF4-FFF2-40B4-BE49-F238E27FC236}">
                    <a16:creationId xmlns:a16="http://schemas.microsoft.com/office/drawing/2014/main" id="{EDD622AB-EE07-4F4E-A65F-66B24E0774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79393" y="3337842"/>
                <a:ext cx="696734" cy="69673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7" name="Google Shape;4900;p49"/>
            <p:cNvGrpSpPr/>
            <p:nvPr/>
          </p:nvGrpSpPr>
          <p:grpSpPr>
            <a:xfrm>
              <a:off x="5074034" y="3926350"/>
              <a:ext cx="750171" cy="668022"/>
              <a:chOff x="8521245" y="2323779"/>
              <a:chExt cx="453209" cy="418958"/>
            </a:xfrm>
          </p:grpSpPr>
          <p:sp>
            <p:nvSpPr>
              <p:cNvPr id="78" name="Google Shape;4901;p49"/>
              <p:cNvSpPr/>
              <p:nvPr/>
            </p:nvSpPr>
            <p:spPr>
              <a:xfrm>
                <a:off x="8544384" y="2330428"/>
                <a:ext cx="426997" cy="406015"/>
              </a:xfrm>
              <a:custGeom>
                <a:avLst/>
                <a:gdLst/>
                <a:ahLst/>
                <a:cxnLst/>
                <a:rect l="l" t="t" r="r" b="b"/>
                <a:pathLst>
                  <a:path w="14449" h="13739" extrusionOk="0">
                    <a:moveTo>
                      <a:pt x="7359" y="1"/>
                    </a:moveTo>
                    <a:cubicBezTo>
                      <a:pt x="5655" y="1"/>
                      <a:pt x="3979" y="623"/>
                      <a:pt x="2677" y="1798"/>
                    </a:cubicBezTo>
                    <a:cubicBezTo>
                      <a:pt x="818" y="3480"/>
                      <a:pt x="1" y="6026"/>
                      <a:pt x="534" y="8471"/>
                    </a:cubicBezTo>
                    <a:cubicBezTo>
                      <a:pt x="1063" y="10921"/>
                      <a:pt x="2869" y="12895"/>
                      <a:pt x="5257" y="13650"/>
                    </a:cubicBezTo>
                    <a:cubicBezTo>
                      <a:pt x="5450" y="13710"/>
                      <a:pt x="5643" y="13738"/>
                      <a:pt x="5831" y="13738"/>
                    </a:cubicBezTo>
                    <a:cubicBezTo>
                      <a:pt x="6945" y="13738"/>
                      <a:pt x="7882" y="12747"/>
                      <a:pt x="7726" y="11555"/>
                    </a:cubicBezTo>
                    <a:cubicBezTo>
                      <a:pt x="7582" y="10508"/>
                      <a:pt x="7937" y="9456"/>
                      <a:pt x="8682" y="8711"/>
                    </a:cubicBezTo>
                    <a:cubicBezTo>
                      <a:pt x="9322" y="8071"/>
                      <a:pt x="10183" y="7722"/>
                      <a:pt x="11067" y="7722"/>
                    </a:cubicBezTo>
                    <a:cubicBezTo>
                      <a:pt x="11332" y="7722"/>
                      <a:pt x="11599" y="7753"/>
                      <a:pt x="11862" y="7818"/>
                    </a:cubicBezTo>
                    <a:cubicBezTo>
                      <a:pt x="12016" y="7854"/>
                      <a:pt x="12169" y="7871"/>
                      <a:pt x="12318" y="7871"/>
                    </a:cubicBezTo>
                    <a:cubicBezTo>
                      <a:pt x="13493" y="7871"/>
                      <a:pt x="14448" y="6802"/>
                      <a:pt x="14197" y="5579"/>
                    </a:cubicBezTo>
                    <a:cubicBezTo>
                      <a:pt x="13693" y="3124"/>
                      <a:pt x="11915" y="1130"/>
                      <a:pt x="9532" y="347"/>
                    </a:cubicBezTo>
                    <a:cubicBezTo>
                      <a:pt x="8820" y="114"/>
                      <a:pt x="8087" y="1"/>
                      <a:pt x="7359" y="1"/>
                    </a:cubicBezTo>
                    <a:close/>
                  </a:path>
                </a:pathLst>
              </a:custGeom>
              <a:solidFill>
                <a:srgbClr val="FAECD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9" name="Google Shape;4902;p49"/>
              <p:cNvSpPr/>
              <p:nvPr/>
            </p:nvSpPr>
            <p:spPr>
              <a:xfrm>
                <a:off x="8761620" y="2393137"/>
                <a:ext cx="139574" cy="129585"/>
              </a:xfrm>
              <a:custGeom>
                <a:avLst/>
                <a:gdLst/>
                <a:ahLst/>
                <a:cxnLst/>
                <a:rect l="l" t="t" r="r" b="b"/>
                <a:pathLst>
                  <a:path w="4723" h="4385" extrusionOk="0">
                    <a:moveTo>
                      <a:pt x="2361" y="0"/>
                    </a:moveTo>
                    <a:cubicBezTo>
                      <a:pt x="1800" y="0"/>
                      <a:pt x="1240" y="214"/>
                      <a:pt x="812" y="642"/>
                    </a:cubicBezTo>
                    <a:cubicBezTo>
                      <a:pt x="188" y="1271"/>
                      <a:pt x="0" y="2213"/>
                      <a:pt x="336" y="3029"/>
                    </a:cubicBezTo>
                    <a:cubicBezTo>
                      <a:pt x="678" y="3851"/>
                      <a:pt x="1475" y="4384"/>
                      <a:pt x="2364" y="4384"/>
                    </a:cubicBezTo>
                    <a:cubicBezTo>
                      <a:pt x="3248" y="4384"/>
                      <a:pt x="4045" y="3851"/>
                      <a:pt x="4386" y="3029"/>
                    </a:cubicBezTo>
                    <a:cubicBezTo>
                      <a:pt x="4723" y="2213"/>
                      <a:pt x="4535" y="1271"/>
                      <a:pt x="3911" y="642"/>
                    </a:cubicBezTo>
                    <a:cubicBezTo>
                      <a:pt x="3483" y="214"/>
                      <a:pt x="2922" y="0"/>
                      <a:pt x="2361" y="0"/>
                    </a:cubicBezTo>
                    <a:close/>
                  </a:path>
                </a:pathLst>
              </a:custGeom>
              <a:solidFill>
                <a:srgbClr val="FFC76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0" name="Google Shape;4903;p49"/>
              <p:cNvSpPr/>
              <p:nvPr/>
            </p:nvSpPr>
            <p:spPr>
              <a:xfrm>
                <a:off x="8614540" y="2601213"/>
                <a:ext cx="98556" cy="73673"/>
              </a:xfrm>
              <a:custGeom>
                <a:avLst/>
                <a:gdLst/>
                <a:ahLst/>
                <a:cxnLst/>
                <a:rect l="l" t="t" r="r" b="b"/>
                <a:pathLst>
                  <a:path w="3335" h="2493" extrusionOk="0">
                    <a:moveTo>
                      <a:pt x="1668" y="1"/>
                    </a:moveTo>
                    <a:cubicBezTo>
                      <a:pt x="1349" y="1"/>
                      <a:pt x="1031" y="122"/>
                      <a:pt x="788" y="365"/>
                    </a:cubicBezTo>
                    <a:cubicBezTo>
                      <a:pt x="0" y="1153"/>
                      <a:pt x="557" y="2493"/>
                      <a:pt x="1667" y="2493"/>
                    </a:cubicBezTo>
                    <a:cubicBezTo>
                      <a:pt x="2777" y="2493"/>
                      <a:pt x="3334" y="1153"/>
                      <a:pt x="2551" y="365"/>
                    </a:cubicBezTo>
                    <a:cubicBezTo>
                      <a:pt x="2306" y="122"/>
                      <a:pt x="1987" y="1"/>
                      <a:pt x="1668" y="1"/>
                    </a:cubicBezTo>
                    <a:close/>
                  </a:path>
                </a:pathLst>
              </a:custGeom>
              <a:solidFill>
                <a:srgbClr val="FF5D7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1" name="Google Shape;4904;p49"/>
              <p:cNvSpPr/>
              <p:nvPr/>
            </p:nvSpPr>
            <p:spPr>
              <a:xfrm>
                <a:off x="8575916" y="2500559"/>
                <a:ext cx="98556" cy="73673"/>
              </a:xfrm>
              <a:custGeom>
                <a:avLst/>
                <a:gdLst/>
                <a:ahLst/>
                <a:cxnLst/>
                <a:rect l="l" t="t" r="r" b="b"/>
                <a:pathLst>
                  <a:path w="3335" h="2493" extrusionOk="0">
                    <a:moveTo>
                      <a:pt x="1667" y="1"/>
                    </a:moveTo>
                    <a:cubicBezTo>
                      <a:pt x="1348" y="1"/>
                      <a:pt x="1029" y="122"/>
                      <a:pt x="784" y="365"/>
                    </a:cubicBezTo>
                    <a:cubicBezTo>
                      <a:pt x="0" y="1153"/>
                      <a:pt x="558" y="2493"/>
                      <a:pt x="1667" y="2493"/>
                    </a:cubicBezTo>
                    <a:cubicBezTo>
                      <a:pt x="2777" y="2493"/>
                      <a:pt x="3334" y="1153"/>
                      <a:pt x="2547" y="365"/>
                    </a:cubicBezTo>
                    <a:cubicBezTo>
                      <a:pt x="2304" y="122"/>
                      <a:pt x="1986" y="1"/>
                      <a:pt x="1667" y="1"/>
                    </a:cubicBezTo>
                    <a:close/>
                  </a:path>
                </a:pathLst>
              </a:custGeom>
              <a:solidFill>
                <a:srgbClr val="9CDDC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2" name="Google Shape;4905;p49"/>
              <p:cNvSpPr/>
              <p:nvPr/>
            </p:nvSpPr>
            <p:spPr>
              <a:xfrm>
                <a:off x="8620923" y="2395826"/>
                <a:ext cx="98556" cy="73791"/>
              </a:xfrm>
              <a:custGeom>
                <a:avLst/>
                <a:gdLst/>
                <a:ahLst/>
                <a:cxnLst/>
                <a:rect l="l" t="t" r="r" b="b"/>
                <a:pathLst>
                  <a:path w="3335" h="2497" extrusionOk="0">
                    <a:moveTo>
                      <a:pt x="1667" y="1"/>
                    </a:moveTo>
                    <a:cubicBezTo>
                      <a:pt x="1348" y="1"/>
                      <a:pt x="1028" y="123"/>
                      <a:pt x="783" y="368"/>
                    </a:cubicBezTo>
                    <a:cubicBezTo>
                      <a:pt x="0" y="1151"/>
                      <a:pt x="558" y="2496"/>
                      <a:pt x="1667" y="2496"/>
                    </a:cubicBezTo>
                    <a:cubicBezTo>
                      <a:pt x="2777" y="2496"/>
                      <a:pt x="3334" y="1151"/>
                      <a:pt x="2551" y="368"/>
                    </a:cubicBezTo>
                    <a:cubicBezTo>
                      <a:pt x="2306" y="123"/>
                      <a:pt x="1987" y="1"/>
                      <a:pt x="1667" y="1"/>
                    </a:cubicBezTo>
                    <a:close/>
                  </a:path>
                </a:pathLst>
              </a:custGeom>
              <a:solidFill>
                <a:srgbClr val="5453C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3" name="Google Shape;4906;p49"/>
              <p:cNvSpPr/>
              <p:nvPr/>
            </p:nvSpPr>
            <p:spPr>
              <a:xfrm>
                <a:off x="8616520" y="2594800"/>
                <a:ext cx="90459" cy="86617"/>
              </a:xfrm>
              <a:custGeom>
                <a:avLst/>
                <a:gdLst/>
                <a:ahLst/>
                <a:cxnLst/>
                <a:rect l="l" t="t" r="r" b="b"/>
                <a:pathLst>
                  <a:path w="3061" h="2931" extrusionOk="0">
                    <a:moveTo>
                      <a:pt x="1600" y="433"/>
                    </a:moveTo>
                    <a:cubicBezTo>
                      <a:pt x="1864" y="433"/>
                      <a:pt x="2129" y="534"/>
                      <a:pt x="2330" y="735"/>
                    </a:cubicBezTo>
                    <a:cubicBezTo>
                      <a:pt x="2984" y="1384"/>
                      <a:pt x="2523" y="2499"/>
                      <a:pt x="1600" y="2499"/>
                    </a:cubicBezTo>
                    <a:cubicBezTo>
                      <a:pt x="683" y="2499"/>
                      <a:pt x="221" y="1384"/>
                      <a:pt x="870" y="735"/>
                    </a:cubicBezTo>
                    <a:cubicBezTo>
                      <a:pt x="1072" y="534"/>
                      <a:pt x="1336" y="433"/>
                      <a:pt x="1600" y="433"/>
                    </a:cubicBezTo>
                    <a:close/>
                    <a:moveTo>
                      <a:pt x="1591" y="1"/>
                    </a:moveTo>
                    <a:cubicBezTo>
                      <a:pt x="1232" y="1"/>
                      <a:pt x="866" y="134"/>
                      <a:pt x="567" y="433"/>
                    </a:cubicBezTo>
                    <a:cubicBezTo>
                      <a:pt x="0" y="1005"/>
                      <a:pt x="0" y="1927"/>
                      <a:pt x="567" y="2499"/>
                    </a:cubicBezTo>
                    <a:cubicBezTo>
                      <a:pt x="866" y="2797"/>
                      <a:pt x="1232" y="2930"/>
                      <a:pt x="1591" y="2930"/>
                    </a:cubicBezTo>
                    <a:cubicBezTo>
                      <a:pt x="2342" y="2930"/>
                      <a:pt x="3061" y="2346"/>
                      <a:pt x="3061" y="1466"/>
                    </a:cubicBezTo>
                    <a:cubicBezTo>
                      <a:pt x="3061" y="585"/>
                      <a:pt x="2342" y="1"/>
                      <a:pt x="1591" y="1"/>
                    </a:cubicBezTo>
                    <a:close/>
                  </a:path>
                </a:pathLst>
              </a:custGeom>
              <a:solidFill>
                <a:srgbClr val="250E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4" name="Google Shape;4907;p49"/>
              <p:cNvSpPr/>
              <p:nvPr/>
            </p:nvSpPr>
            <p:spPr>
              <a:xfrm>
                <a:off x="8582033" y="2494146"/>
                <a:ext cx="90459" cy="86558"/>
              </a:xfrm>
              <a:custGeom>
                <a:avLst/>
                <a:gdLst/>
                <a:ahLst/>
                <a:cxnLst/>
                <a:rect l="l" t="t" r="r" b="b"/>
                <a:pathLst>
                  <a:path w="3061" h="2929" extrusionOk="0">
                    <a:moveTo>
                      <a:pt x="1460" y="433"/>
                    </a:moveTo>
                    <a:cubicBezTo>
                      <a:pt x="2378" y="433"/>
                      <a:pt x="2839" y="1543"/>
                      <a:pt x="2191" y="2196"/>
                    </a:cubicBezTo>
                    <a:cubicBezTo>
                      <a:pt x="1989" y="2398"/>
                      <a:pt x="1725" y="2499"/>
                      <a:pt x="1460" y="2499"/>
                    </a:cubicBezTo>
                    <a:cubicBezTo>
                      <a:pt x="1196" y="2499"/>
                      <a:pt x="932" y="2398"/>
                      <a:pt x="730" y="2196"/>
                    </a:cubicBezTo>
                    <a:cubicBezTo>
                      <a:pt x="77" y="1543"/>
                      <a:pt x="538" y="433"/>
                      <a:pt x="1460" y="433"/>
                    </a:cubicBezTo>
                    <a:close/>
                    <a:moveTo>
                      <a:pt x="1470" y="1"/>
                    </a:moveTo>
                    <a:cubicBezTo>
                      <a:pt x="719" y="1"/>
                      <a:pt x="0" y="585"/>
                      <a:pt x="0" y="1466"/>
                    </a:cubicBezTo>
                    <a:cubicBezTo>
                      <a:pt x="0" y="2346"/>
                      <a:pt x="719" y="2928"/>
                      <a:pt x="1470" y="2928"/>
                    </a:cubicBezTo>
                    <a:cubicBezTo>
                      <a:pt x="1829" y="2928"/>
                      <a:pt x="2195" y="2795"/>
                      <a:pt x="2493" y="2499"/>
                    </a:cubicBezTo>
                    <a:cubicBezTo>
                      <a:pt x="3060" y="1927"/>
                      <a:pt x="3060" y="1000"/>
                      <a:pt x="2493" y="433"/>
                    </a:cubicBezTo>
                    <a:cubicBezTo>
                      <a:pt x="2195" y="134"/>
                      <a:pt x="1829" y="1"/>
                      <a:pt x="1470" y="1"/>
                    </a:cubicBezTo>
                    <a:close/>
                  </a:path>
                </a:pathLst>
              </a:custGeom>
              <a:solidFill>
                <a:srgbClr val="250E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5" name="Google Shape;4908;p49"/>
              <p:cNvSpPr/>
              <p:nvPr/>
            </p:nvSpPr>
            <p:spPr>
              <a:xfrm>
                <a:off x="8612412" y="2389591"/>
                <a:ext cx="115578" cy="86262"/>
              </a:xfrm>
              <a:custGeom>
                <a:avLst/>
                <a:gdLst/>
                <a:ahLst/>
                <a:cxnLst/>
                <a:rect l="l" t="t" r="r" b="b"/>
                <a:pathLst>
                  <a:path w="3911" h="2919" extrusionOk="0">
                    <a:moveTo>
                      <a:pt x="1965" y="425"/>
                    </a:moveTo>
                    <a:cubicBezTo>
                      <a:pt x="2218" y="425"/>
                      <a:pt x="2476" y="519"/>
                      <a:pt x="2686" y="728"/>
                    </a:cubicBezTo>
                    <a:cubicBezTo>
                      <a:pt x="3089" y="1132"/>
                      <a:pt x="3089" y="1785"/>
                      <a:pt x="2686" y="2188"/>
                    </a:cubicBezTo>
                    <a:cubicBezTo>
                      <a:pt x="2476" y="2400"/>
                      <a:pt x="2217" y="2495"/>
                      <a:pt x="1963" y="2495"/>
                    </a:cubicBezTo>
                    <a:cubicBezTo>
                      <a:pt x="1432" y="2495"/>
                      <a:pt x="922" y="2082"/>
                      <a:pt x="922" y="1458"/>
                    </a:cubicBezTo>
                    <a:cubicBezTo>
                      <a:pt x="922" y="837"/>
                      <a:pt x="1433" y="425"/>
                      <a:pt x="1965" y="425"/>
                    </a:cubicBezTo>
                    <a:close/>
                    <a:moveTo>
                      <a:pt x="1955" y="0"/>
                    </a:moveTo>
                    <a:cubicBezTo>
                      <a:pt x="1582" y="0"/>
                      <a:pt x="1208" y="142"/>
                      <a:pt x="922" y="425"/>
                    </a:cubicBezTo>
                    <a:cubicBezTo>
                      <a:pt x="0" y="1348"/>
                      <a:pt x="653" y="2919"/>
                      <a:pt x="1955" y="2919"/>
                    </a:cubicBezTo>
                    <a:cubicBezTo>
                      <a:pt x="3257" y="2919"/>
                      <a:pt x="3911" y="1348"/>
                      <a:pt x="2988" y="425"/>
                    </a:cubicBezTo>
                    <a:cubicBezTo>
                      <a:pt x="2702" y="142"/>
                      <a:pt x="2329" y="0"/>
                      <a:pt x="1955" y="0"/>
                    </a:cubicBezTo>
                    <a:close/>
                  </a:path>
                </a:pathLst>
              </a:custGeom>
              <a:solidFill>
                <a:srgbClr val="250E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6" name="Google Shape;4909;p49"/>
              <p:cNvSpPr/>
              <p:nvPr/>
            </p:nvSpPr>
            <p:spPr>
              <a:xfrm>
                <a:off x="8751395" y="2386724"/>
                <a:ext cx="158605" cy="142263"/>
              </a:xfrm>
              <a:custGeom>
                <a:avLst/>
                <a:gdLst/>
                <a:ahLst/>
                <a:cxnLst/>
                <a:rect l="l" t="t" r="r" b="b"/>
                <a:pathLst>
                  <a:path w="5367" h="4814" extrusionOk="0">
                    <a:moveTo>
                      <a:pt x="2707" y="0"/>
                    </a:moveTo>
                    <a:cubicBezTo>
                      <a:pt x="1836" y="0"/>
                      <a:pt x="1002" y="478"/>
                      <a:pt x="577" y="1296"/>
                    </a:cubicBezTo>
                    <a:cubicBezTo>
                      <a:pt x="0" y="2391"/>
                      <a:pt x="356" y="3746"/>
                      <a:pt x="1393" y="4423"/>
                    </a:cubicBezTo>
                    <a:cubicBezTo>
                      <a:pt x="1797" y="4687"/>
                      <a:pt x="2252" y="4813"/>
                      <a:pt x="2704" y="4813"/>
                    </a:cubicBezTo>
                    <a:cubicBezTo>
                      <a:pt x="3414" y="4813"/>
                      <a:pt x="4115" y="4500"/>
                      <a:pt x="4588" y="3909"/>
                    </a:cubicBezTo>
                    <a:cubicBezTo>
                      <a:pt x="4706" y="3746"/>
                      <a:pt x="4565" y="3566"/>
                      <a:pt x="4409" y="3566"/>
                    </a:cubicBezTo>
                    <a:cubicBezTo>
                      <a:pt x="4355" y="3566"/>
                      <a:pt x="4299" y="3588"/>
                      <a:pt x="4252" y="3640"/>
                    </a:cubicBezTo>
                    <a:cubicBezTo>
                      <a:pt x="3864" y="4125"/>
                      <a:pt x="3289" y="4383"/>
                      <a:pt x="2707" y="4383"/>
                    </a:cubicBezTo>
                    <a:cubicBezTo>
                      <a:pt x="2337" y="4383"/>
                      <a:pt x="1964" y="4279"/>
                      <a:pt x="1634" y="4063"/>
                    </a:cubicBezTo>
                    <a:cubicBezTo>
                      <a:pt x="783" y="3511"/>
                      <a:pt x="490" y="2396"/>
                      <a:pt x="961" y="1498"/>
                    </a:cubicBezTo>
                    <a:cubicBezTo>
                      <a:pt x="1311" y="827"/>
                      <a:pt x="1995" y="434"/>
                      <a:pt x="2709" y="434"/>
                    </a:cubicBezTo>
                    <a:cubicBezTo>
                      <a:pt x="2956" y="434"/>
                      <a:pt x="3207" y="481"/>
                      <a:pt x="3450" y="580"/>
                    </a:cubicBezTo>
                    <a:cubicBezTo>
                      <a:pt x="4391" y="960"/>
                      <a:pt x="4891" y="1997"/>
                      <a:pt x="4603" y="2968"/>
                    </a:cubicBezTo>
                    <a:lnTo>
                      <a:pt x="4603" y="2972"/>
                    </a:lnTo>
                    <a:cubicBezTo>
                      <a:pt x="4567" y="3130"/>
                      <a:pt x="4694" y="3233"/>
                      <a:pt x="4819" y="3233"/>
                    </a:cubicBezTo>
                    <a:cubicBezTo>
                      <a:pt x="4900" y="3233"/>
                      <a:pt x="4980" y="3190"/>
                      <a:pt x="5016" y="3093"/>
                    </a:cubicBezTo>
                    <a:cubicBezTo>
                      <a:pt x="5366" y="1901"/>
                      <a:pt x="4761" y="643"/>
                      <a:pt x="3608" y="177"/>
                    </a:cubicBezTo>
                    <a:cubicBezTo>
                      <a:pt x="3314" y="57"/>
                      <a:pt x="3008" y="0"/>
                      <a:pt x="2707" y="0"/>
                    </a:cubicBezTo>
                    <a:close/>
                  </a:path>
                </a:pathLst>
              </a:custGeom>
              <a:solidFill>
                <a:srgbClr val="250E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7" name="Google Shape;4910;p49"/>
              <p:cNvSpPr/>
              <p:nvPr/>
            </p:nvSpPr>
            <p:spPr>
              <a:xfrm>
                <a:off x="8521245" y="2323779"/>
                <a:ext cx="453209" cy="418958"/>
              </a:xfrm>
              <a:custGeom>
                <a:avLst/>
                <a:gdLst/>
                <a:ahLst/>
                <a:cxnLst/>
                <a:rect l="l" t="t" r="r" b="b"/>
                <a:pathLst>
                  <a:path w="15336" h="14177" extrusionOk="0">
                    <a:moveTo>
                      <a:pt x="8146" y="0"/>
                    </a:moveTo>
                    <a:cubicBezTo>
                      <a:pt x="8132" y="0"/>
                      <a:pt x="8119" y="1"/>
                      <a:pt x="8105" y="1"/>
                    </a:cubicBezTo>
                    <a:cubicBezTo>
                      <a:pt x="5362" y="15"/>
                      <a:pt x="2864" y="1586"/>
                      <a:pt x="1663" y="4055"/>
                    </a:cubicBezTo>
                    <a:cubicBezTo>
                      <a:pt x="1568" y="4227"/>
                      <a:pt x="1714" y="4373"/>
                      <a:pt x="1859" y="4373"/>
                    </a:cubicBezTo>
                    <a:cubicBezTo>
                      <a:pt x="1933" y="4373"/>
                      <a:pt x="2007" y="4335"/>
                      <a:pt x="2047" y="4243"/>
                    </a:cubicBezTo>
                    <a:cubicBezTo>
                      <a:pt x="2379" y="3565"/>
                      <a:pt x="2816" y="2950"/>
                      <a:pt x="3349" y="2422"/>
                    </a:cubicBezTo>
                    <a:cubicBezTo>
                      <a:pt x="4668" y="1103"/>
                      <a:pt x="6405" y="443"/>
                      <a:pt x="8141" y="443"/>
                    </a:cubicBezTo>
                    <a:cubicBezTo>
                      <a:pt x="9859" y="443"/>
                      <a:pt x="11576" y="1089"/>
                      <a:pt x="12890" y="2383"/>
                    </a:cubicBezTo>
                    <a:cubicBezTo>
                      <a:pt x="13846" y="3325"/>
                      <a:pt x="14504" y="4531"/>
                      <a:pt x="14769" y="5847"/>
                    </a:cubicBezTo>
                    <a:cubicBezTo>
                      <a:pt x="14994" y="6954"/>
                      <a:pt x="14130" y="7884"/>
                      <a:pt x="13097" y="7884"/>
                    </a:cubicBezTo>
                    <a:cubicBezTo>
                      <a:pt x="12965" y="7884"/>
                      <a:pt x="12829" y="7868"/>
                      <a:pt x="12693" y="7836"/>
                    </a:cubicBezTo>
                    <a:cubicBezTo>
                      <a:pt x="12406" y="7768"/>
                      <a:pt x="12122" y="7736"/>
                      <a:pt x="11845" y="7736"/>
                    </a:cubicBezTo>
                    <a:cubicBezTo>
                      <a:pt x="9733" y="7736"/>
                      <a:pt x="8000" y="9605"/>
                      <a:pt x="8293" y="11809"/>
                    </a:cubicBezTo>
                    <a:cubicBezTo>
                      <a:pt x="8436" y="12868"/>
                      <a:pt x="7605" y="13748"/>
                      <a:pt x="6617" y="13748"/>
                    </a:cubicBezTo>
                    <a:cubicBezTo>
                      <a:pt x="6448" y="13748"/>
                      <a:pt x="6275" y="13723"/>
                      <a:pt x="6102" y="13668"/>
                    </a:cubicBezTo>
                    <a:cubicBezTo>
                      <a:pt x="2610" y="12573"/>
                      <a:pt x="452" y="8763"/>
                      <a:pt x="1726" y="5016"/>
                    </a:cubicBezTo>
                    <a:cubicBezTo>
                      <a:pt x="1794" y="4844"/>
                      <a:pt x="1655" y="4722"/>
                      <a:pt x="1520" y="4722"/>
                    </a:cubicBezTo>
                    <a:cubicBezTo>
                      <a:pt x="1436" y="4722"/>
                      <a:pt x="1353" y="4769"/>
                      <a:pt x="1322" y="4881"/>
                    </a:cubicBezTo>
                    <a:cubicBezTo>
                      <a:pt x="1" y="8754"/>
                      <a:pt x="2168" y="12885"/>
                      <a:pt x="5972" y="14076"/>
                    </a:cubicBezTo>
                    <a:cubicBezTo>
                      <a:pt x="6183" y="14144"/>
                      <a:pt x="6400" y="14177"/>
                      <a:pt x="6616" y="14177"/>
                    </a:cubicBezTo>
                    <a:cubicBezTo>
                      <a:pt x="7108" y="14177"/>
                      <a:pt x="7592" y="14005"/>
                      <a:pt x="7976" y="13678"/>
                    </a:cubicBezTo>
                    <a:cubicBezTo>
                      <a:pt x="8538" y="13207"/>
                      <a:pt x="8816" y="12477"/>
                      <a:pt x="8715" y="11751"/>
                    </a:cubicBezTo>
                    <a:cubicBezTo>
                      <a:pt x="8457" y="9804"/>
                      <a:pt x="9992" y="8164"/>
                      <a:pt x="11843" y="8164"/>
                    </a:cubicBezTo>
                    <a:cubicBezTo>
                      <a:pt x="12088" y="8164"/>
                      <a:pt x="12339" y="8193"/>
                      <a:pt x="12592" y="8254"/>
                    </a:cubicBezTo>
                    <a:cubicBezTo>
                      <a:pt x="12759" y="8294"/>
                      <a:pt x="12929" y="8314"/>
                      <a:pt x="13096" y="8314"/>
                    </a:cubicBezTo>
                    <a:cubicBezTo>
                      <a:pt x="13648" y="8314"/>
                      <a:pt x="14186" y="8101"/>
                      <a:pt x="14591" y="7711"/>
                    </a:cubicBezTo>
                    <a:cubicBezTo>
                      <a:pt x="15110" y="7207"/>
                      <a:pt x="15335" y="6472"/>
                      <a:pt x="15191" y="5765"/>
                    </a:cubicBezTo>
                    <a:cubicBezTo>
                      <a:pt x="14521" y="2478"/>
                      <a:pt x="11616" y="0"/>
                      <a:pt x="8146" y="0"/>
                    </a:cubicBezTo>
                    <a:close/>
                  </a:path>
                </a:pathLst>
              </a:custGeom>
              <a:solidFill>
                <a:srgbClr val="250E0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grpSp>
      <p:sp>
        <p:nvSpPr>
          <p:cNvPr id="4" name="Rectangle 3"/>
          <p:cNvSpPr/>
          <p:nvPr/>
        </p:nvSpPr>
        <p:spPr>
          <a:xfrm>
            <a:off x="638090" y="236623"/>
            <a:ext cx="4536563" cy="830997"/>
          </a:xfrm>
          <a:prstGeom prst="rect">
            <a:avLst/>
          </a:prstGeom>
        </p:spPr>
        <p:txBody>
          <a:bodyPr wrap="none">
            <a:spAutoFit/>
          </a:bodyPr>
          <a:lstStyle/>
          <a:p>
            <a:r>
              <a:rPr lang="en-US" sz="4800" b="1" dirty="0">
                <a:solidFill>
                  <a:sysClr val="windowText" lastClr="000000"/>
                </a:solidFill>
                <a:latin typeface="Myriad Pro" panose="020B0503030403020204" pitchFamily="34" charset="0"/>
              </a:rPr>
              <a:t>4  PRODUCTION</a:t>
            </a:r>
            <a:endParaRPr lang="en-US" sz="4800" b="1" dirty="0">
              <a:solidFill>
                <a:srgbClr val="FFCC00"/>
              </a:solidFill>
              <a:latin typeface="Myriad Pro" panose="020B0503030403020204" pitchFamily="34" charset="0"/>
            </a:endParaRPr>
          </a:p>
        </p:txBody>
      </p:sp>
      <p:pic>
        <p:nvPicPr>
          <p:cNvPr id="88" name="Picture 87">
            <a:extLst>
              <a:ext uri="{FF2B5EF4-FFF2-40B4-BE49-F238E27FC236}">
                <a16:creationId xmlns:a16="http://schemas.microsoft.com/office/drawing/2014/main" id="{77288C4A-6247-4C91-B74B-A38CDBD71B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2175200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1062" y="315926"/>
            <a:ext cx="5689762" cy="6542074"/>
          </a:xfrm>
          <a:prstGeom prst="rect">
            <a:avLst/>
          </a:prstGeom>
        </p:spPr>
      </p:pic>
      <p:sp>
        <p:nvSpPr>
          <p:cNvPr id="4" name="Flowchart: Process 3"/>
          <p:cNvSpPr/>
          <p:nvPr/>
        </p:nvSpPr>
        <p:spPr>
          <a:xfrm>
            <a:off x="5236087" y="2598820"/>
            <a:ext cx="2374232" cy="1989221"/>
          </a:xfrm>
          <a:prstGeom prst="flowChartProcess">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Process 4"/>
          <p:cNvSpPr/>
          <p:nvPr/>
        </p:nvSpPr>
        <p:spPr>
          <a:xfrm>
            <a:off x="7253876" y="786063"/>
            <a:ext cx="2582779" cy="1347537"/>
          </a:xfrm>
          <a:prstGeom prst="flowChartProcess">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Process 5"/>
          <p:cNvSpPr/>
          <p:nvPr/>
        </p:nvSpPr>
        <p:spPr>
          <a:xfrm>
            <a:off x="5248612" y="4796589"/>
            <a:ext cx="2374233" cy="914400"/>
          </a:xfrm>
          <a:prstGeom prst="flowChartProcess">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oogle Shape;4642;p40"/>
          <p:cNvGrpSpPr/>
          <p:nvPr/>
        </p:nvGrpSpPr>
        <p:grpSpPr>
          <a:xfrm rot="10800000">
            <a:off x="7176566" y="4694058"/>
            <a:ext cx="1368699" cy="1332428"/>
            <a:chOff x="435062" y="187598"/>
            <a:chExt cx="730347" cy="694803"/>
          </a:xfrm>
        </p:grpSpPr>
        <p:sp>
          <p:nvSpPr>
            <p:cNvPr id="37" name="Google Shape;4643;p40"/>
            <p:cNvSpPr/>
            <p:nvPr/>
          </p:nvSpPr>
          <p:spPr>
            <a:xfrm rot="9076706">
              <a:off x="676192" y="272498"/>
              <a:ext cx="354711" cy="548269"/>
            </a:xfrm>
            <a:custGeom>
              <a:avLst/>
              <a:gdLst/>
              <a:ahLst/>
              <a:cxnLst/>
              <a:rect l="l" t="t" r="r" b="b"/>
              <a:pathLst>
                <a:path w="17153" h="26513" extrusionOk="0">
                  <a:moveTo>
                    <a:pt x="1136" y="1"/>
                  </a:moveTo>
                  <a:lnTo>
                    <a:pt x="0" y="611"/>
                  </a:lnTo>
                  <a:cubicBezTo>
                    <a:pt x="77" y="2177"/>
                    <a:pt x="706" y="9129"/>
                    <a:pt x="706" y="9129"/>
                  </a:cubicBezTo>
                  <a:cubicBezTo>
                    <a:pt x="905" y="9668"/>
                    <a:pt x="1162" y="10342"/>
                    <a:pt x="1470" y="11113"/>
                  </a:cubicBezTo>
                  <a:cubicBezTo>
                    <a:pt x="2837" y="14534"/>
                    <a:pt x="5078" y="19843"/>
                    <a:pt x="6528" y="23245"/>
                  </a:cubicBezTo>
                  <a:lnTo>
                    <a:pt x="7928" y="26512"/>
                  </a:lnTo>
                  <a:cubicBezTo>
                    <a:pt x="8839" y="26435"/>
                    <a:pt x="9745" y="26281"/>
                    <a:pt x="10624" y="26050"/>
                  </a:cubicBezTo>
                  <a:cubicBezTo>
                    <a:pt x="11959" y="25691"/>
                    <a:pt x="13230" y="25132"/>
                    <a:pt x="14398" y="24394"/>
                  </a:cubicBezTo>
                  <a:cubicBezTo>
                    <a:pt x="15150" y="23919"/>
                    <a:pt x="15849" y="23367"/>
                    <a:pt x="16478" y="22744"/>
                  </a:cubicBezTo>
                  <a:cubicBezTo>
                    <a:pt x="16722" y="22513"/>
                    <a:pt x="16947" y="22256"/>
                    <a:pt x="17152" y="21993"/>
                  </a:cubicBezTo>
                  <a:cubicBezTo>
                    <a:pt x="16754" y="20915"/>
                    <a:pt x="16196" y="19657"/>
                    <a:pt x="15535" y="18321"/>
                  </a:cubicBezTo>
                  <a:cubicBezTo>
                    <a:pt x="12575" y="12281"/>
                    <a:pt x="7716" y="4539"/>
                    <a:pt x="7222" y="4308"/>
                  </a:cubicBezTo>
                  <a:cubicBezTo>
                    <a:pt x="6618" y="4019"/>
                    <a:pt x="1136" y="1"/>
                    <a:pt x="1136" y="1"/>
                  </a:cubicBezTo>
                  <a:close/>
                </a:path>
              </a:pathLst>
            </a:custGeom>
            <a:solidFill>
              <a:srgbClr val="9CDDCC"/>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38" name="Google Shape;4644;p40"/>
            <p:cNvSpPr/>
            <p:nvPr/>
          </p:nvSpPr>
          <p:spPr>
            <a:xfrm rot="9076706">
              <a:off x="668378" y="265331"/>
              <a:ext cx="369849" cy="562828"/>
            </a:xfrm>
            <a:custGeom>
              <a:avLst/>
              <a:gdLst/>
              <a:ahLst/>
              <a:cxnLst/>
              <a:rect l="l" t="t" r="r" b="b"/>
              <a:pathLst>
                <a:path w="17885" h="27217" extrusionOk="0">
                  <a:moveTo>
                    <a:pt x="1464" y="756"/>
                  </a:moveTo>
                  <a:cubicBezTo>
                    <a:pt x="2504" y="1520"/>
                    <a:pt x="6740" y="4614"/>
                    <a:pt x="7401" y="4954"/>
                  </a:cubicBezTo>
                  <a:cubicBezTo>
                    <a:pt x="8024" y="5487"/>
                    <a:pt x="12684" y="12921"/>
                    <a:pt x="15573" y="18820"/>
                  </a:cubicBezTo>
                  <a:cubicBezTo>
                    <a:pt x="16196" y="20072"/>
                    <a:pt x="16722" y="21259"/>
                    <a:pt x="17114" y="22274"/>
                  </a:cubicBezTo>
                  <a:cubicBezTo>
                    <a:pt x="16947" y="22473"/>
                    <a:pt x="16774" y="22665"/>
                    <a:pt x="16587" y="22838"/>
                  </a:cubicBezTo>
                  <a:cubicBezTo>
                    <a:pt x="15971" y="23448"/>
                    <a:pt x="15297" y="23987"/>
                    <a:pt x="14565" y="24443"/>
                  </a:cubicBezTo>
                  <a:cubicBezTo>
                    <a:pt x="13429" y="25169"/>
                    <a:pt x="12190" y="25714"/>
                    <a:pt x="10893" y="26061"/>
                  </a:cubicBezTo>
                  <a:cubicBezTo>
                    <a:pt x="10110" y="26266"/>
                    <a:pt x="9314" y="26408"/>
                    <a:pt x="8512" y="26491"/>
                  </a:cubicBezTo>
                  <a:lnTo>
                    <a:pt x="7209" y="23455"/>
                  </a:lnTo>
                  <a:cubicBezTo>
                    <a:pt x="6182" y="21067"/>
                    <a:pt x="3653" y="15110"/>
                    <a:pt x="2150" y="11335"/>
                  </a:cubicBezTo>
                  <a:cubicBezTo>
                    <a:pt x="1881" y="10674"/>
                    <a:pt x="1624" y="10006"/>
                    <a:pt x="1399" y="9403"/>
                  </a:cubicBezTo>
                  <a:cubicBezTo>
                    <a:pt x="1348" y="8819"/>
                    <a:pt x="822" y="2964"/>
                    <a:pt x="719" y="1161"/>
                  </a:cubicBezTo>
                  <a:lnTo>
                    <a:pt x="1464" y="756"/>
                  </a:lnTo>
                  <a:close/>
                  <a:moveTo>
                    <a:pt x="1495" y="0"/>
                  </a:moveTo>
                  <a:cubicBezTo>
                    <a:pt x="1436" y="0"/>
                    <a:pt x="1377" y="15"/>
                    <a:pt x="1322" y="44"/>
                  </a:cubicBezTo>
                  <a:lnTo>
                    <a:pt x="193" y="660"/>
                  </a:lnTo>
                  <a:cubicBezTo>
                    <a:pt x="71" y="724"/>
                    <a:pt x="0" y="852"/>
                    <a:pt x="6" y="981"/>
                  </a:cubicBezTo>
                  <a:cubicBezTo>
                    <a:pt x="83" y="2534"/>
                    <a:pt x="687" y="9230"/>
                    <a:pt x="713" y="9512"/>
                  </a:cubicBezTo>
                  <a:cubicBezTo>
                    <a:pt x="713" y="9544"/>
                    <a:pt x="719" y="9576"/>
                    <a:pt x="732" y="9602"/>
                  </a:cubicBezTo>
                  <a:cubicBezTo>
                    <a:pt x="963" y="10225"/>
                    <a:pt x="1233" y="10918"/>
                    <a:pt x="1502" y="11598"/>
                  </a:cubicBezTo>
                  <a:cubicBezTo>
                    <a:pt x="3004" y="15379"/>
                    <a:pt x="5540" y="21343"/>
                    <a:pt x="6561" y="23737"/>
                  </a:cubicBezTo>
                  <a:lnTo>
                    <a:pt x="7960" y="27005"/>
                  </a:lnTo>
                  <a:cubicBezTo>
                    <a:pt x="8018" y="27133"/>
                    <a:pt x="8146" y="27216"/>
                    <a:pt x="8281" y="27216"/>
                  </a:cubicBezTo>
                  <a:lnTo>
                    <a:pt x="8313" y="27216"/>
                  </a:lnTo>
                  <a:cubicBezTo>
                    <a:pt x="9250" y="27139"/>
                    <a:pt x="10168" y="26985"/>
                    <a:pt x="11073" y="26741"/>
                  </a:cubicBezTo>
                  <a:cubicBezTo>
                    <a:pt x="12441" y="26382"/>
                    <a:pt x="13744" y="25804"/>
                    <a:pt x="14938" y="25047"/>
                  </a:cubicBezTo>
                  <a:cubicBezTo>
                    <a:pt x="15714" y="24559"/>
                    <a:pt x="16427" y="23994"/>
                    <a:pt x="17075" y="23352"/>
                  </a:cubicBezTo>
                  <a:cubicBezTo>
                    <a:pt x="17332" y="23108"/>
                    <a:pt x="17570" y="22838"/>
                    <a:pt x="17788" y="22562"/>
                  </a:cubicBezTo>
                  <a:cubicBezTo>
                    <a:pt x="17865" y="22460"/>
                    <a:pt x="17884" y="22338"/>
                    <a:pt x="17839" y="22222"/>
                  </a:cubicBezTo>
                  <a:cubicBezTo>
                    <a:pt x="17435" y="21150"/>
                    <a:pt x="16870" y="19866"/>
                    <a:pt x="16209" y="18525"/>
                  </a:cubicBezTo>
                  <a:cubicBezTo>
                    <a:pt x="13532" y="13075"/>
                    <a:pt x="8429" y="4678"/>
                    <a:pt x="7729" y="4345"/>
                  </a:cubicBezTo>
                  <a:cubicBezTo>
                    <a:pt x="7305" y="4146"/>
                    <a:pt x="3890" y="1674"/>
                    <a:pt x="1701" y="69"/>
                  </a:cubicBezTo>
                  <a:cubicBezTo>
                    <a:pt x="1641" y="23"/>
                    <a:pt x="1568" y="0"/>
                    <a:pt x="1495" y="0"/>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39" name="Google Shape;4645;p40"/>
            <p:cNvSpPr/>
            <p:nvPr/>
          </p:nvSpPr>
          <p:spPr>
            <a:xfrm rot="9076706">
              <a:off x="1122277" y="690921"/>
              <a:ext cx="34803" cy="43571"/>
            </a:xfrm>
            <a:custGeom>
              <a:avLst/>
              <a:gdLst/>
              <a:ahLst/>
              <a:cxnLst/>
              <a:rect l="l" t="t" r="r" b="b"/>
              <a:pathLst>
                <a:path w="1683" h="2107" extrusionOk="0">
                  <a:moveTo>
                    <a:pt x="399" y="1"/>
                  </a:moveTo>
                  <a:lnTo>
                    <a:pt x="1" y="257"/>
                  </a:lnTo>
                  <a:lnTo>
                    <a:pt x="547" y="2106"/>
                  </a:lnTo>
                  <a:lnTo>
                    <a:pt x="1683" y="1490"/>
                  </a:lnTo>
                  <a:lnTo>
                    <a:pt x="399" y="1"/>
                  </a:ln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40" name="Google Shape;4646;p40"/>
            <p:cNvSpPr/>
            <p:nvPr/>
          </p:nvSpPr>
          <p:spPr>
            <a:xfrm rot="9076706">
              <a:off x="711767" y="280197"/>
              <a:ext cx="269410" cy="447520"/>
            </a:xfrm>
            <a:custGeom>
              <a:avLst/>
              <a:gdLst/>
              <a:ahLst/>
              <a:cxnLst/>
              <a:rect l="l" t="t" r="r" b="b"/>
              <a:pathLst>
                <a:path w="13028" h="21641" extrusionOk="0">
                  <a:moveTo>
                    <a:pt x="1643" y="1"/>
                  </a:moveTo>
                  <a:cubicBezTo>
                    <a:pt x="390" y="1"/>
                    <a:pt x="0" y="1905"/>
                    <a:pt x="1332" y="4315"/>
                  </a:cubicBezTo>
                  <a:cubicBezTo>
                    <a:pt x="3559" y="8365"/>
                    <a:pt x="9253" y="21640"/>
                    <a:pt x="9253" y="21640"/>
                  </a:cubicBezTo>
                  <a:cubicBezTo>
                    <a:pt x="10588" y="21281"/>
                    <a:pt x="11859" y="20722"/>
                    <a:pt x="13027" y="19984"/>
                  </a:cubicBezTo>
                  <a:cubicBezTo>
                    <a:pt x="11121" y="14168"/>
                    <a:pt x="5113" y="3063"/>
                    <a:pt x="5113" y="3063"/>
                  </a:cubicBezTo>
                  <a:cubicBezTo>
                    <a:pt x="3738" y="876"/>
                    <a:pt x="2492" y="1"/>
                    <a:pt x="1643" y="1"/>
                  </a:cubicBezTo>
                  <a:close/>
                </a:path>
              </a:pathLst>
            </a:custGeom>
            <a:solidFill>
              <a:srgbClr val="9CDDCC"/>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41" name="Google Shape;4647;p40"/>
            <p:cNvSpPr/>
            <p:nvPr/>
          </p:nvSpPr>
          <p:spPr>
            <a:xfrm rot="9076706">
              <a:off x="703999" y="273650"/>
              <a:ext cx="282768" cy="461975"/>
            </a:xfrm>
            <a:custGeom>
              <a:avLst/>
              <a:gdLst/>
              <a:ahLst/>
              <a:cxnLst/>
              <a:rect l="l" t="t" r="r" b="b"/>
              <a:pathLst>
                <a:path w="13674" h="22340" extrusionOk="0">
                  <a:moveTo>
                    <a:pt x="1876" y="706"/>
                  </a:moveTo>
                  <a:cubicBezTo>
                    <a:pt x="1887" y="706"/>
                    <a:pt x="1897" y="706"/>
                    <a:pt x="1907" y="707"/>
                  </a:cubicBezTo>
                  <a:cubicBezTo>
                    <a:pt x="2613" y="707"/>
                    <a:pt x="3782" y="1541"/>
                    <a:pt x="5065" y="3583"/>
                  </a:cubicBezTo>
                  <a:cubicBezTo>
                    <a:pt x="5123" y="3692"/>
                    <a:pt x="10900" y="14399"/>
                    <a:pt x="12865" y="20183"/>
                  </a:cubicBezTo>
                  <a:cubicBezTo>
                    <a:pt x="11883" y="20786"/>
                    <a:pt x="10823" y="21248"/>
                    <a:pt x="9719" y="21569"/>
                  </a:cubicBezTo>
                  <a:cubicBezTo>
                    <a:pt x="8878" y="19624"/>
                    <a:pt x="3929" y="8185"/>
                    <a:pt x="1894" y="4501"/>
                  </a:cubicBezTo>
                  <a:cubicBezTo>
                    <a:pt x="893" y="2684"/>
                    <a:pt x="938" y="1156"/>
                    <a:pt x="1560" y="790"/>
                  </a:cubicBezTo>
                  <a:cubicBezTo>
                    <a:pt x="1655" y="737"/>
                    <a:pt x="1765" y="706"/>
                    <a:pt x="1876" y="706"/>
                  </a:cubicBezTo>
                  <a:close/>
                  <a:moveTo>
                    <a:pt x="1893" y="1"/>
                  </a:moveTo>
                  <a:cubicBezTo>
                    <a:pt x="1631" y="1"/>
                    <a:pt x="1398" y="66"/>
                    <a:pt x="1201" y="180"/>
                  </a:cubicBezTo>
                  <a:cubicBezTo>
                    <a:pt x="270" y="733"/>
                    <a:pt x="1" y="2511"/>
                    <a:pt x="1284" y="4834"/>
                  </a:cubicBezTo>
                  <a:cubicBezTo>
                    <a:pt x="3480" y="8821"/>
                    <a:pt x="9135" y="21993"/>
                    <a:pt x="9193" y="22128"/>
                  </a:cubicBezTo>
                  <a:cubicBezTo>
                    <a:pt x="9251" y="22256"/>
                    <a:pt x="9373" y="22340"/>
                    <a:pt x="9514" y="22340"/>
                  </a:cubicBezTo>
                  <a:cubicBezTo>
                    <a:pt x="9546" y="22340"/>
                    <a:pt x="9578" y="22333"/>
                    <a:pt x="9610" y="22327"/>
                  </a:cubicBezTo>
                  <a:cubicBezTo>
                    <a:pt x="10978" y="21961"/>
                    <a:pt x="12281" y="21390"/>
                    <a:pt x="13475" y="20626"/>
                  </a:cubicBezTo>
                  <a:cubicBezTo>
                    <a:pt x="13609" y="20542"/>
                    <a:pt x="13674" y="20375"/>
                    <a:pt x="13622" y="20221"/>
                  </a:cubicBezTo>
                  <a:cubicBezTo>
                    <a:pt x="11722" y="14444"/>
                    <a:pt x="5739" y="3352"/>
                    <a:pt x="5669" y="3223"/>
                  </a:cubicBezTo>
                  <a:cubicBezTo>
                    <a:pt x="4168" y="838"/>
                    <a:pt x="2835" y="1"/>
                    <a:pt x="1893" y="1"/>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42" name="Google Shape;4648;p40"/>
            <p:cNvSpPr/>
            <p:nvPr/>
          </p:nvSpPr>
          <p:spPr>
            <a:xfrm rot="9076706">
              <a:off x="694999" y="345565"/>
              <a:ext cx="354856" cy="470743"/>
            </a:xfrm>
            <a:custGeom>
              <a:avLst/>
              <a:gdLst/>
              <a:ahLst/>
              <a:cxnLst/>
              <a:rect l="l" t="t" r="r" b="b"/>
              <a:pathLst>
                <a:path w="17160" h="22764" extrusionOk="0">
                  <a:moveTo>
                    <a:pt x="1130" y="1"/>
                  </a:moveTo>
                  <a:lnTo>
                    <a:pt x="1" y="623"/>
                  </a:lnTo>
                  <a:cubicBezTo>
                    <a:pt x="71" y="2183"/>
                    <a:pt x="700" y="9135"/>
                    <a:pt x="700" y="9135"/>
                  </a:cubicBezTo>
                  <a:cubicBezTo>
                    <a:pt x="899" y="9674"/>
                    <a:pt x="1163" y="10348"/>
                    <a:pt x="1471" y="11119"/>
                  </a:cubicBezTo>
                  <a:cubicBezTo>
                    <a:pt x="3114" y="11003"/>
                    <a:pt x="4494" y="10329"/>
                    <a:pt x="4443" y="8577"/>
                  </a:cubicBezTo>
                  <a:lnTo>
                    <a:pt x="4443" y="8577"/>
                  </a:lnTo>
                  <a:cubicBezTo>
                    <a:pt x="5354" y="8737"/>
                    <a:pt x="6266" y="9032"/>
                    <a:pt x="7158" y="9276"/>
                  </a:cubicBezTo>
                  <a:cubicBezTo>
                    <a:pt x="7401" y="8954"/>
                    <a:pt x="7663" y="8816"/>
                    <a:pt x="7934" y="8816"/>
                  </a:cubicBezTo>
                  <a:cubicBezTo>
                    <a:pt x="9253" y="8816"/>
                    <a:pt x="10774" y="12077"/>
                    <a:pt x="11222" y="13089"/>
                  </a:cubicBezTo>
                  <a:cubicBezTo>
                    <a:pt x="12704" y="16453"/>
                    <a:pt x="14470" y="19688"/>
                    <a:pt x="16485" y="22763"/>
                  </a:cubicBezTo>
                  <a:cubicBezTo>
                    <a:pt x="16729" y="22532"/>
                    <a:pt x="16954" y="22275"/>
                    <a:pt x="17159" y="22012"/>
                  </a:cubicBezTo>
                  <a:cubicBezTo>
                    <a:pt x="16761" y="20934"/>
                    <a:pt x="16203" y="19676"/>
                    <a:pt x="15535" y="18327"/>
                  </a:cubicBezTo>
                  <a:cubicBezTo>
                    <a:pt x="12570" y="12287"/>
                    <a:pt x="7710" y="4545"/>
                    <a:pt x="7216" y="4314"/>
                  </a:cubicBezTo>
                  <a:cubicBezTo>
                    <a:pt x="6612" y="4025"/>
                    <a:pt x="1130" y="1"/>
                    <a:pt x="1130" y="1"/>
                  </a:cubicBezTo>
                  <a:close/>
                </a:path>
              </a:pathLst>
            </a:custGeom>
            <a:solidFill>
              <a:srgbClr val="000000">
                <a:alpha val="18990"/>
              </a:srgbClr>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43" name="Google Shape;4649;p40"/>
            <p:cNvSpPr/>
            <p:nvPr/>
          </p:nvSpPr>
          <p:spPr>
            <a:xfrm rot="9076706">
              <a:off x="955267" y="560692"/>
              <a:ext cx="149366" cy="188926"/>
            </a:xfrm>
            <a:custGeom>
              <a:avLst/>
              <a:gdLst/>
              <a:ahLst/>
              <a:cxnLst/>
              <a:rect l="l" t="t" r="r" b="b"/>
              <a:pathLst>
                <a:path w="7223" h="9136" extrusionOk="0">
                  <a:moveTo>
                    <a:pt x="1137" y="1"/>
                  </a:moveTo>
                  <a:lnTo>
                    <a:pt x="219" y="502"/>
                  </a:lnTo>
                  <a:lnTo>
                    <a:pt x="1" y="624"/>
                  </a:lnTo>
                  <a:cubicBezTo>
                    <a:pt x="71" y="2183"/>
                    <a:pt x="700" y="9136"/>
                    <a:pt x="700" y="9136"/>
                  </a:cubicBezTo>
                  <a:cubicBezTo>
                    <a:pt x="700" y="9136"/>
                    <a:pt x="1875" y="9039"/>
                    <a:pt x="2690" y="8911"/>
                  </a:cubicBezTo>
                  <a:cubicBezTo>
                    <a:pt x="2953" y="8892"/>
                    <a:pt x="3210" y="8827"/>
                    <a:pt x="3448" y="8718"/>
                  </a:cubicBezTo>
                  <a:cubicBezTo>
                    <a:pt x="3692" y="8500"/>
                    <a:pt x="3653" y="6375"/>
                    <a:pt x="3955" y="6369"/>
                  </a:cubicBezTo>
                  <a:cubicBezTo>
                    <a:pt x="3956" y="6369"/>
                    <a:pt x="3956" y="6369"/>
                    <a:pt x="3957" y="6369"/>
                  </a:cubicBezTo>
                  <a:cubicBezTo>
                    <a:pt x="4261" y="6369"/>
                    <a:pt x="6154" y="7481"/>
                    <a:pt x="6461" y="7481"/>
                  </a:cubicBezTo>
                  <a:cubicBezTo>
                    <a:pt x="6467" y="7481"/>
                    <a:pt x="6473" y="7480"/>
                    <a:pt x="6478" y="7479"/>
                  </a:cubicBezTo>
                  <a:cubicBezTo>
                    <a:pt x="6728" y="7434"/>
                    <a:pt x="7222" y="4321"/>
                    <a:pt x="7222" y="4321"/>
                  </a:cubicBezTo>
                  <a:cubicBezTo>
                    <a:pt x="6619" y="4032"/>
                    <a:pt x="1137" y="1"/>
                    <a:pt x="1137" y="1"/>
                  </a:cubicBezTo>
                  <a:close/>
                </a:path>
              </a:pathLst>
            </a:custGeom>
            <a:solidFill>
              <a:srgbClr val="FAECD2"/>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44" name="Google Shape;4650;p40"/>
            <p:cNvSpPr/>
            <p:nvPr/>
          </p:nvSpPr>
          <p:spPr>
            <a:xfrm rot="9076706">
              <a:off x="947493" y="552945"/>
              <a:ext cx="164752" cy="205242"/>
            </a:xfrm>
            <a:custGeom>
              <a:avLst/>
              <a:gdLst/>
              <a:ahLst/>
              <a:cxnLst/>
              <a:rect l="l" t="t" r="r" b="b"/>
              <a:pathLst>
                <a:path w="7967" h="9925" extrusionOk="0">
                  <a:moveTo>
                    <a:pt x="1464" y="828"/>
                  </a:moveTo>
                  <a:cubicBezTo>
                    <a:pt x="2433" y="1534"/>
                    <a:pt x="6118" y="4230"/>
                    <a:pt x="7196" y="4904"/>
                  </a:cubicBezTo>
                  <a:cubicBezTo>
                    <a:pt x="7029" y="5925"/>
                    <a:pt x="6804" y="7029"/>
                    <a:pt x="6663" y="7472"/>
                  </a:cubicBezTo>
                  <a:cubicBezTo>
                    <a:pt x="6419" y="7369"/>
                    <a:pt x="6008" y="7164"/>
                    <a:pt x="5713" y="7016"/>
                  </a:cubicBezTo>
                  <a:cubicBezTo>
                    <a:pt x="4895" y="6607"/>
                    <a:pt x="4550" y="6432"/>
                    <a:pt x="4324" y="6432"/>
                  </a:cubicBezTo>
                  <a:cubicBezTo>
                    <a:pt x="4316" y="6432"/>
                    <a:pt x="4309" y="6432"/>
                    <a:pt x="4301" y="6432"/>
                  </a:cubicBezTo>
                  <a:cubicBezTo>
                    <a:pt x="3832" y="6439"/>
                    <a:pt x="3775" y="7016"/>
                    <a:pt x="3678" y="7966"/>
                  </a:cubicBezTo>
                  <a:cubicBezTo>
                    <a:pt x="3653" y="8262"/>
                    <a:pt x="3614" y="8557"/>
                    <a:pt x="3556" y="8852"/>
                  </a:cubicBezTo>
                  <a:cubicBezTo>
                    <a:pt x="3377" y="8923"/>
                    <a:pt x="3184" y="8961"/>
                    <a:pt x="2991" y="8974"/>
                  </a:cubicBezTo>
                  <a:cubicBezTo>
                    <a:pt x="2471" y="9058"/>
                    <a:pt x="1785" y="9128"/>
                    <a:pt x="1380" y="9167"/>
                  </a:cubicBezTo>
                  <a:cubicBezTo>
                    <a:pt x="1258" y="7806"/>
                    <a:pt x="815" y="2857"/>
                    <a:pt x="719" y="1233"/>
                  </a:cubicBezTo>
                  <a:lnTo>
                    <a:pt x="1464" y="828"/>
                  </a:lnTo>
                  <a:close/>
                  <a:moveTo>
                    <a:pt x="1521" y="0"/>
                  </a:moveTo>
                  <a:lnTo>
                    <a:pt x="0" y="835"/>
                  </a:lnTo>
                  <a:lnTo>
                    <a:pt x="6" y="1053"/>
                  </a:lnTo>
                  <a:cubicBezTo>
                    <a:pt x="77" y="2600"/>
                    <a:pt x="680" y="9295"/>
                    <a:pt x="713" y="9578"/>
                  </a:cubicBezTo>
                  <a:lnTo>
                    <a:pt x="738" y="9924"/>
                  </a:lnTo>
                  <a:lnTo>
                    <a:pt x="1085" y="9899"/>
                  </a:lnTo>
                  <a:cubicBezTo>
                    <a:pt x="1136" y="9892"/>
                    <a:pt x="2285" y="9802"/>
                    <a:pt x="3075" y="9674"/>
                  </a:cubicBezTo>
                  <a:cubicBezTo>
                    <a:pt x="3377" y="9648"/>
                    <a:pt x="3672" y="9578"/>
                    <a:pt x="3948" y="9449"/>
                  </a:cubicBezTo>
                  <a:lnTo>
                    <a:pt x="4038" y="9391"/>
                  </a:lnTo>
                  <a:cubicBezTo>
                    <a:pt x="4237" y="9212"/>
                    <a:pt x="4288" y="8878"/>
                    <a:pt x="4372" y="8037"/>
                  </a:cubicBezTo>
                  <a:cubicBezTo>
                    <a:pt x="4404" y="7793"/>
                    <a:pt x="4436" y="7427"/>
                    <a:pt x="4481" y="7203"/>
                  </a:cubicBezTo>
                  <a:cubicBezTo>
                    <a:pt x="4725" y="7305"/>
                    <a:pt x="5116" y="7504"/>
                    <a:pt x="5399" y="7645"/>
                  </a:cubicBezTo>
                  <a:cubicBezTo>
                    <a:pt x="6289" y="8096"/>
                    <a:pt x="6606" y="8243"/>
                    <a:pt x="6818" y="8243"/>
                  </a:cubicBezTo>
                  <a:cubicBezTo>
                    <a:pt x="6845" y="8243"/>
                    <a:pt x="6870" y="8240"/>
                    <a:pt x="6894" y="8236"/>
                  </a:cubicBezTo>
                  <a:cubicBezTo>
                    <a:pt x="7138" y="8191"/>
                    <a:pt x="7395" y="8140"/>
                    <a:pt x="7921" y="4782"/>
                  </a:cubicBezTo>
                  <a:lnTo>
                    <a:pt x="7966" y="4526"/>
                  </a:lnTo>
                  <a:lnTo>
                    <a:pt x="7729" y="4410"/>
                  </a:lnTo>
                  <a:cubicBezTo>
                    <a:pt x="7305" y="4211"/>
                    <a:pt x="3897" y="1740"/>
                    <a:pt x="1701" y="129"/>
                  </a:cubicBezTo>
                  <a:lnTo>
                    <a:pt x="1521" y="0"/>
                  </a:ln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45" name="Google Shape;4651;p40"/>
            <p:cNvSpPr/>
            <p:nvPr/>
          </p:nvSpPr>
          <p:spPr>
            <a:xfrm rot="9076706">
              <a:off x="956662" y="566141"/>
              <a:ext cx="144858" cy="184273"/>
            </a:xfrm>
            <a:custGeom>
              <a:avLst/>
              <a:gdLst/>
              <a:ahLst/>
              <a:cxnLst/>
              <a:rect l="l" t="t" r="r" b="b"/>
              <a:pathLst>
                <a:path w="7005" h="8911" extrusionOk="0">
                  <a:moveTo>
                    <a:pt x="919" y="1"/>
                  </a:moveTo>
                  <a:lnTo>
                    <a:pt x="1" y="502"/>
                  </a:lnTo>
                  <a:cubicBezTo>
                    <a:pt x="1400" y="2331"/>
                    <a:pt x="2934" y="4045"/>
                    <a:pt x="4597" y="5637"/>
                  </a:cubicBezTo>
                  <a:cubicBezTo>
                    <a:pt x="4340" y="5717"/>
                    <a:pt x="4077" y="5757"/>
                    <a:pt x="3814" y="5757"/>
                  </a:cubicBezTo>
                  <a:cubicBezTo>
                    <a:pt x="3426" y="5757"/>
                    <a:pt x="3040" y="5671"/>
                    <a:pt x="2684" y="5502"/>
                  </a:cubicBezTo>
                  <a:cubicBezTo>
                    <a:pt x="2549" y="6638"/>
                    <a:pt x="2479" y="7775"/>
                    <a:pt x="2472" y="8911"/>
                  </a:cubicBezTo>
                  <a:cubicBezTo>
                    <a:pt x="2735" y="8892"/>
                    <a:pt x="2992" y="8827"/>
                    <a:pt x="3230" y="8718"/>
                  </a:cubicBezTo>
                  <a:cubicBezTo>
                    <a:pt x="3474" y="8500"/>
                    <a:pt x="3435" y="6375"/>
                    <a:pt x="3737" y="6369"/>
                  </a:cubicBezTo>
                  <a:cubicBezTo>
                    <a:pt x="3738" y="6369"/>
                    <a:pt x="3738" y="6369"/>
                    <a:pt x="3739" y="6369"/>
                  </a:cubicBezTo>
                  <a:cubicBezTo>
                    <a:pt x="4043" y="6369"/>
                    <a:pt x="5936" y="7481"/>
                    <a:pt x="6243" y="7481"/>
                  </a:cubicBezTo>
                  <a:cubicBezTo>
                    <a:pt x="6249" y="7481"/>
                    <a:pt x="6255" y="7480"/>
                    <a:pt x="6260" y="7479"/>
                  </a:cubicBezTo>
                  <a:cubicBezTo>
                    <a:pt x="6510" y="7434"/>
                    <a:pt x="7004" y="4321"/>
                    <a:pt x="7004" y="4321"/>
                  </a:cubicBezTo>
                  <a:cubicBezTo>
                    <a:pt x="6401" y="4032"/>
                    <a:pt x="919" y="1"/>
                    <a:pt x="919" y="1"/>
                  </a:cubicBezTo>
                  <a:close/>
                </a:path>
              </a:pathLst>
            </a:custGeom>
            <a:solidFill>
              <a:srgbClr val="000000">
                <a:alpha val="18990"/>
              </a:srgbClr>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46" name="Google Shape;4652;p40"/>
            <p:cNvSpPr/>
            <p:nvPr/>
          </p:nvSpPr>
          <p:spPr>
            <a:xfrm rot="9076706">
              <a:off x="468389" y="251653"/>
              <a:ext cx="276378" cy="209440"/>
            </a:xfrm>
            <a:custGeom>
              <a:avLst/>
              <a:gdLst/>
              <a:ahLst/>
              <a:cxnLst/>
              <a:rect l="l" t="t" r="r" b="b"/>
              <a:pathLst>
                <a:path w="13365" h="10128" extrusionOk="0">
                  <a:moveTo>
                    <a:pt x="9218" y="1"/>
                  </a:moveTo>
                  <a:cubicBezTo>
                    <a:pt x="9218" y="1"/>
                    <a:pt x="8377" y="623"/>
                    <a:pt x="7235" y="1361"/>
                  </a:cubicBezTo>
                  <a:cubicBezTo>
                    <a:pt x="6439" y="1875"/>
                    <a:pt x="5617" y="2344"/>
                    <a:pt x="4776" y="2767"/>
                  </a:cubicBezTo>
                  <a:cubicBezTo>
                    <a:pt x="1554" y="4334"/>
                    <a:pt x="39" y="4520"/>
                    <a:pt x="0" y="4520"/>
                  </a:cubicBezTo>
                  <a:cubicBezTo>
                    <a:pt x="1239" y="7601"/>
                    <a:pt x="2638" y="9905"/>
                    <a:pt x="5065" y="10111"/>
                  </a:cubicBezTo>
                  <a:cubicBezTo>
                    <a:pt x="5186" y="10122"/>
                    <a:pt x="5311" y="10128"/>
                    <a:pt x="5439" y="10128"/>
                  </a:cubicBezTo>
                  <a:cubicBezTo>
                    <a:pt x="6329" y="10128"/>
                    <a:pt x="7369" y="9850"/>
                    <a:pt x="8576" y="9238"/>
                  </a:cubicBezTo>
                  <a:cubicBezTo>
                    <a:pt x="13365" y="6818"/>
                    <a:pt x="9218" y="1"/>
                    <a:pt x="9218" y="1"/>
                  </a:cubicBezTo>
                  <a:close/>
                </a:path>
              </a:pathLst>
            </a:custGeom>
            <a:solidFill>
              <a:srgbClr val="FF5D72"/>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47" name="Google Shape;4653;p40"/>
            <p:cNvSpPr/>
            <p:nvPr/>
          </p:nvSpPr>
          <p:spPr>
            <a:xfrm rot="9076706">
              <a:off x="496152" y="235089"/>
              <a:ext cx="254996" cy="223977"/>
            </a:xfrm>
            <a:custGeom>
              <a:avLst/>
              <a:gdLst/>
              <a:ahLst/>
              <a:cxnLst/>
              <a:rect l="l" t="t" r="r" b="b"/>
              <a:pathLst>
                <a:path w="12331" h="10831" extrusionOk="0">
                  <a:moveTo>
                    <a:pt x="9526" y="868"/>
                  </a:moveTo>
                  <a:cubicBezTo>
                    <a:pt x="10046" y="1837"/>
                    <a:pt x="11432" y="4745"/>
                    <a:pt x="10784" y="7011"/>
                  </a:cubicBezTo>
                  <a:cubicBezTo>
                    <a:pt x="10501" y="8006"/>
                    <a:pt x="9847" y="8770"/>
                    <a:pt x="8839" y="9277"/>
                  </a:cubicBezTo>
                  <a:cubicBezTo>
                    <a:pt x="7727" y="9842"/>
                    <a:pt x="6734" y="10128"/>
                    <a:pt x="5865" y="10128"/>
                  </a:cubicBezTo>
                  <a:cubicBezTo>
                    <a:pt x="5746" y="10128"/>
                    <a:pt x="5628" y="10123"/>
                    <a:pt x="5514" y="10112"/>
                  </a:cubicBezTo>
                  <a:cubicBezTo>
                    <a:pt x="3254" y="9926"/>
                    <a:pt x="1951" y="7660"/>
                    <a:pt x="905" y="5137"/>
                  </a:cubicBezTo>
                  <a:cubicBezTo>
                    <a:pt x="1598" y="4983"/>
                    <a:pt x="3036" y="4559"/>
                    <a:pt x="5353" y="3436"/>
                  </a:cubicBezTo>
                  <a:cubicBezTo>
                    <a:pt x="6207" y="3006"/>
                    <a:pt x="7035" y="2531"/>
                    <a:pt x="7837" y="2011"/>
                  </a:cubicBezTo>
                  <a:cubicBezTo>
                    <a:pt x="8563" y="1549"/>
                    <a:pt x="9173" y="1118"/>
                    <a:pt x="9526" y="868"/>
                  </a:cubicBezTo>
                  <a:close/>
                  <a:moveTo>
                    <a:pt x="9637" y="0"/>
                  </a:moveTo>
                  <a:cubicBezTo>
                    <a:pt x="9566" y="0"/>
                    <a:pt x="9493" y="23"/>
                    <a:pt x="9429" y="72"/>
                  </a:cubicBezTo>
                  <a:cubicBezTo>
                    <a:pt x="9423" y="79"/>
                    <a:pt x="8588" y="701"/>
                    <a:pt x="7465" y="1420"/>
                  </a:cubicBezTo>
                  <a:cubicBezTo>
                    <a:pt x="6682" y="1927"/>
                    <a:pt x="5873" y="2389"/>
                    <a:pt x="5045" y="2807"/>
                  </a:cubicBezTo>
                  <a:cubicBezTo>
                    <a:pt x="1891" y="4332"/>
                    <a:pt x="414" y="4527"/>
                    <a:pt x="423" y="4527"/>
                  </a:cubicBezTo>
                  <a:lnTo>
                    <a:pt x="423" y="4527"/>
                  </a:lnTo>
                  <a:cubicBezTo>
                    <a:pt x="420" y="4527"/>
                    <a:pt x="417" y="4527"/>
                    <a:pt x="414" y="4527"/>
                  </a:cubicBezTo>
                  <a:cubicBezTo>
                    <a:pt x="169" y="4527"/>
                    <a:pt x="1" y="4780"/>
                    <a:pt x="96" y="5009"/>
                  </a:cubicBezTo>
                  <a:cubicBezTo>
                    <a:pt x="1251" y="7884"/>
                    <a:pt x="2702" y="10580"/>
                    <a:pt x="5456" y="10812"/>
                  </a:cubicBezTo>
                  <a:cubicBezTo>
                    <a:pt x="5584" y="10824"/>
                    <a:pt x="5719" y="10831"/>
                    <a:pt x="5854" y="10831"/>
                  </a:cubicBezTo>
                  <a:cubicBezTo>
                    <a:pt x="6836" y="10831"/>
                    <a:pt x="7940" y="10523"/>
                    <a:pt x="9153" y="9906"/>
                  </a:cubicBezTo>
                  <a:cubicBezTo>
                    <a:pt x="10347" y="9303"/>
                    <a:pt x="11124" y="8391"/>
                    <a:pt x="11464" y="7204"/>
                  </a:cubicBezTo>
                  <a:cubicBezTo>
                    <a:pt x="12331" y="4155"/>
                    <a:pt x="10039" y="329"/>
                    <a:pt x="9936" y="168"/>
                  </a:cubicBezTo>
                  <a:cubicBezTo>
                    <a:pt x="9869" y="61"/>
                    <a:pt x="9754" y="0"/>
                    <a:pt x="9637" y="0"/>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48" name="Google Shape;4654;p40"/>
            <p:cNvSpPr/>
            <p:nvPr/>
          </p:nvSpPr>
          <p:spPr>
            <a:xfrm rot="9076706">
              <a:off x="474920" y="276788"/>
              <a:ext cx="171659" cy="209833"/>
            </a:xfrm>
            <a:custGeom>
              <a:avLst/>
              <a:gdLst/>
              <a:ahLst/>
              <a:cxnLst/>
              <a:rect l="l" t="t" r="r" b="b"/>
              <a:pathLst>
                <a:path w="8301" h="10147" extrusionOk="0">
                  <a:moveTo>
                    <a:pt x="4161" y="0"/>
                  </a:moveTo>
                  <a:cubicBezTo>
                    <a:pt x="4160" y="0"/>
                    <a:pt x="3326" y="623"/>
                    <a:pt x="2177" y="1361"/>
                  </a:cubicBezTo>
                  <a:cubicBezTo>
                    <a:pt x="2813" y="2594"/>
                    <a:pt x="3230" y="3922"/>
                    <a:pt x="3422" y="5296"/>
                  </a:cubicBezTo>
                  <a:cubicBezTo>
                    <a:pt x="3570" y="6490"/>
                    <a:pt x="3525" y="7819"/>
                    <a:pt x="2742" y="8724"/>
                  </a:cubicBezTo>
                  <a:cubicBezTo>
                    <a:pt x="2061" y="9520"/>
                    <a:pt x="1009" y="9802"/>
                    <a:pt x="1" y="10130"/>
                  </a:cubicBezTo>
                  <a:cubicBezTo>
                    <a:pt x="122" y="10141"/>
                    <a:pt x="247" y="10147"/>
                    <a:pt x="375" y="10147"/>
                  </a:cubicBezTo>
                  <a:cubicBezTo>
                    <a:pt x="1265" y="10147"/>
                    <a:pt x="2305" y="9869"/>
                    <a:pt x="3512" y="9257"/>
                  </a:cubicBezTo>
                  <a:cubicBezTo>
                    <a:pt x="8301" y="6837"/>
                    <a:pt x="4161" y="1"/>
                    <a:pt x="4161" y="0"/>
                  </a:cubicBezTo>
                  <a:close/>
                </a:path>
              </a:pathLst>
            </a:custGeom>
            <a:solidFill>
              <a:srgbClr val="000000">
                <a:alpha val="18990"/>
              </a:srgbClr>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49" name="Google Shape;4655;p40"/>
            <p:cNvSpPr/>
            <p:nvPr/>
          </p:nvSpPr>
          <p:spPr>
            <a:xfrm rot="9076706">
              <a:off x="593475" y="328245"/>
              <a:ext cx="219593" cy="169405"/>
            </a:xfrm>
            <a:custGeom>
              <a:avLst/>
              <a:gdLst/>
              <a:ahLst/>
              <a:cxnLst/>
              <a:rect l="l" t="t" r="r" b="b"/>
              <a:pathLst>
                <a:path w="10619" h="8192" extrusionOk="0">
                  <a:moveTo>
                    <a:pt x="9007" y="0"/>
                  </a:moveTo>
                  <a:cubicBezTo>
                    <a:pt x="8378" y="610"/>
                    <a:pt x="7685" y="1156"/>
                    <a:pt x="6940" y="1612"/>
                  </a:cubicBezTo>
                  <a:cubicBezTo>
                    <a:pt x="3962" y="3518"/>
                    <a:pt x="1" y="4924"/>
                    <a:pt x="1" y="4924"/>
                  </a:cubicBezTo>
                  <a:cubicBezTo>
                    <a:pt x="219" y="5412"/>
                    <a:pt x="418" y="5906"/>
                    <a:pt x="566" y="6259"/>
                  </a:cubicBezTo>
                  <a:cubicBezTo>
                    <a:pt x="720" y="6606"/>
                    <a:pt x="848" y="6914"/>
                    <a:pt x="957" y="7177"/>
                  </a:cubicBezTo>
                  <a:lnTo>
                    <a:pt x="1400" y="8191"/>
                  </a:lnTo>
                  <a:cubicBezTo>
                    <a:pt x="3846" y="7601"/>
                    <a:pt x="6189" y="6625"/>
                    <a:pt x="8339" y="5303"/>
                  </a:cubicBezTo>
                  <a:cubicBezTo>
                    <a:pt x="9142" y="4815"/>
                    <a:pt x="9899" y="4269"/>
                    <a:pt x="10618" y="3672"/>
                  </a:cubicBezTo>
                  <a:cubicBezTo>
                    <a:pt x="10458" y="3229"/>
                    <a:pt x="10265" y="2754"/>
                    <a:pt x="10047" y="2260"/>
                  </a:cubicBezTo>
                  <a:cubicBezTo>
                    <a:pt x="9919" y="1945"/>
                    <a:pt x="9771" y="1631"/>
                    <a:pt x="9623" y="1297"/>
                  </a:cubicBezTo>
                  <a:cubicBezTo>
                    <a:pt x="9424" y="880"/>
                    <a:pt x="9219" y="443"/>
                    <a:pt x="9007" y="0"/>
                  </a:cubicBezTo>
                  <a:close/>
                </a:path>
              </a:pathLst>
            </a:custGeom>
            <a:solidFill>
              <a:srgbClr val="FFC763"/>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0" name="Google Shape;4656;p40"/>
            <p:cNvSpPr/>
            <p:nvPr/>
          </p:nvSpPr>
          <p:spPr>
            <a:xfrm rot="9076706">
              <a:off x="585484" y="320853"/>
              <a:ext cx="235909" cy="183983"/>
            </a:xfrm>
            <a:custGeom>
              <a:avLst/>
              <a:gdLst/>
              <a:ahLst/>
              <a:cxnLst/>
              <a:rect l="l" t="t" r="r" b="b"/>
              <a:pathLst>
                <a:path w="11408" h="8897" extrusionOk="0">
                  <a:moveTo>
                    <a:pt x="9302" y="936"/>
                  </a:moveTo>
                  <a:cubicBezTo>
                    <a:pt x="9437" y="1232"/>
                    <a:pt x="9572" y="1514"/>
                    <a:pt x="9700" y="1797"/>
                  </a:cubicBezTo>
                  <a:lnTo>
                    <a:pt x="9726" y="1848"/>
                  </a:lnTo>
                  <a:cubicBezTo>
                    <a:pt x="9867" y="2156"/>
                    <a:pt x="10008" y="2451"/>
                    <a:pt x="10130" y="2753"/>
                  </a:cubicBezTo>
                  <a:cubicBezTo>
                    <a:pt x="10303" y="3145"/>
                    <a:pt x="10464" y="3536"/>
                    <a:pt x="10611" y="3909"/>
                  </a:cubicBezTo>
                  <a:cubicBezTo>
                    <a:pt x="9963" y="4435"/>
                    <a:pt x="9276" y="4923"/>
                    <a:pt x="8557" y="5353"/>
                  </a:cubicBezTo>
                  <a:cubicBezTo>
                    <a:pt x="6529" y="6611"/>
                    <a:pt x="4321" y="7548"/>
                    <a:pt x="2010" y="8132"/>
                  </a:cubicBezTo>
                  <a:lnTo>
                    <a:pt x="1689" y="7394"/>
                  </a:lnTo>
                  <a:cubicBezTo>
                    <a:pt x="1580" y="7131"/>
                    <a:pt x="1445" y="6817"/>
                    <a:pt x="1297" y="6470"/>
                  </a:cubicBezTo>
                  <a:cubicBezTo>
                    <a:pt x="1233" y="6335"/>
                    <a:pt x="1162" y="6162"/>
                    <a:pt x="1098" y="6001"/>
                  </a:cubicBezTo>
                  <a:cubicBezTo>
                    <a:pt x="1028" y="5834"/>
                    <a:pt x="957" y="5655"/>
                    <a:pt x="873" y="5475"/>
                  </a:cubicBezTo>
                  <a:cubicBezTo>
                    <a:pt x="1920" y="5083"/>
                    <a:pt x="5072" y="3838"/>
                    <a:pt x="7530" y="2265"/>
                  </a:cubicBezTo>
                  <a:cubicBezTo>
                    <a:pt x="8159" y="1880"/>
                    <a:pt x="8750" y="1437"/>
                    <a:pt x="9302" y="936"/>
                  </a:cubicBezTo>
                  <a:close/>
                  <a:moveTo>
                    <a:pt x="9416" y="1"/>
                  </a:moveTo>
                  <a:cubicBezTo>
                    <a:pt x="9323" y="1"/>
                    <a:pt x="9236" y="38"/>
                    <a:pt x="9167" y="102"/>
                  </a:cubicBezTo>
                  <a:cubicBezTo>
                    <a:pt x="8557" y="699"/>
                    <a:pt x="7883" y="1225"/>
                    <a:pt x="7158" y="1668"/>
                  </a:cubicBezTo>
                  <a:cubicBezTo>
                    <a:pt x="4250" y="3530"/>
                    <a:pt x="328" y="4929"/>
                    <a:pt x="289" y="4942"/>
                  </a:cubicBezTo>
                  <a:cubicBezTo>
                    <a:pt x="97" y="5013"/>
                    <a:pt x="0" y="5231"/>
                    <a:pt x="84" y="5417"/>
                  </a:cubicBezTo>
                  <a:cubicBezTo>
                    <a:pt x="212" y="5706"/>
                    <a:pt x="341" y="6008"/>
                    <a:pt x="450" y="6271"/>
                  </a:cubicBezTo>
                  <a:cubicBezTo>
                    <a:pt x="520" y="6451"/>
                    <a:pt x="591" y="6611"/>
                    <a:pt x="655" y="6752"/>
                  </a:cubicBezTo>
                  <a:cubicBezTo>
                    <a:pt x="803" y="7093"/>
                    <a:pt x="931" y="7401"/>
                    <a:pt x="1040" y="7670"/>
                  </a:cubicBezTo>
                  <a:lnTo>
                    <a:pt x="1483" y="8685"/>
                  </a:lnTo>
                  <a:cubicBezTo>
                    <a:pt x="1535" y="8813"/>
                    <a:pt x="1663" y="8896"/>
                    <a:pt x="1804" y="8896"/>
                  </a:cubicBezTo>
                  <a:cubicBezTo>
                    <a:pt x="1830" y="8896"/>
                    <a:pt x="1856" y="8890"/>
                    <a:pt x="1888" y="8884"/>
                  </a:cubicBezTo>
                  <a:cubicBezTo>
                    <a:pt x="4372" y="8287"/>
                    <a:pt x="6747" y="7298"/>
                    <a:pt x="8923" y="5950"/>
                  </a:cubicBezTo>
                  <a:cubicBezTo>
                    <a:pt x="9745" y="5456"/>
                    <a:pt x="10522" y="4904"/>
                    <a:pt x="11253" y="4287"/>
                  </a:cubicBezTo>
                  <a:cubicBezTo>
                    <a:pt x="11369" y="4191"/>
                    <a:pt x="11407" y="4037"/>
                    <a:pt x="11356" y="3896"/>
                  </a:cubicBezTo>
                  <a:cubicBezTo>
                    <a:pt x="11176" y="3440"/>
                    <a:pt x="10984" y="2959"/>
                    <a:pt x="10778" y="2484"/>
                  </a:cubicBezTo>
                  <a:cubicBezTo>
                    <a:pt x="10656" y="2182"/>
                    <a:pt x="10515" y="1874"/>
                    <a:pt x="10368" y="1559"/>
                  </a:cubicBezTo>
                  <a:lnTo>
                    <a:pt x="10342" y="1501"/>
                  </a:lnTo>
                  <a:cubicBezTo>
                    <a:pt x="10149" y="1084"/>
                    <a:pt x="9944" y="648"/>
                    <a:pt x="9726" y="198"/>
                  </a:cubicBezTo>
                  <a:cubicBezTo>
                    <a:pt x="9681" y="96"/>
                    <a:pt x="9584" y="25"/>
                    <a:pt x="9475" y="6"/>
                  </a:cubicBezTo>
                  <a:cubicBezTo>
                    <a:pt x="9455" y="2"/>
                    <a:pt x="9436" y="1"/>
                    <a:pt x="9416" y="1"/>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1" name="Google Shape;4657;p40"/>
            <p:cNvSpPr/>
            <p:nvPr/>
          </p:nvSpPr>
          <p:spPr>
            <a:xfrm rot="9076706">
              <a:off x="603967" y="349699"/>
              <a:ext cx="195936" cy="121615"/>
            </a:xfrm>
            <a:custGeom>
              <a:avLst/>
              <a:gdLst/>
              <a:ahLst/>
              <a:cxnLst/>
              <a:rect l="l" t="t" r="r" b="b"/>
              <a:pathLst>
                <a:path w="9475" h="5881" extrusionOk="0">
                  <a:moveTo>
                    <a:pt x="9051" y="1"/>
                  </a:moveTo>
                  <a:cubicBezTo>
                    <a:pt x="6419" y="2632"/>
                    <a:pt x="2497" y="4186"/>
                    <a:pt x="0" y="4963"/>
                  </a:cubicBezTo>
                  <a:cubicBezTo>
                    <a:pt x="148" y="5309"/>
                    <a:pt x="276" y="5617"/>
                    <a:pt x="385" y="5881"/>
                  </a:cubicBezTo>
                  <a:cubicBezTo>
                    <a:pt x="2908" y="5104"/>
                    <a:pt x="6728" y="3583"/>
                    <a:pt x="9475" y="970"/>
                  </a:cubicBezTo>
                  <a:cubicBezTo>
                    <a:pt x="9347" y="662"/>
                    <a:pt x="9199" y="341"/>
                    <a:pt x="9051" y="1"/>
                  </a:cubicBezTo>
                  <a:close/>
                </a:path>
              </a:pathLst>
            </a:custGeom>
            <a:solidFill>
              <a:srgbClr val="5453CC"/>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2" name="Google Shape;4658;p40"/>
            <p:cNvSpPr/>
            <p:nvPr/>
          </p:nvSpPr>
          <p:spPr>
            <a:xfrm rot="9076706">
              <a:off x="600114" y="345042"/>
              <a:ext cx="205118" cy="132244"/>
            </a:xfrm>
            <a:custGeom>
              <a:avLst/>
              <a:gdLst/>
              <a:ahLst/>
              <a:cxnLst/>
              <a:rect l="l" t="t" r="r" b="b"/>
              <a:pathLst>
                <a:path w="9919" h="6395" extrusionOk="0">
                  <a:moveTo>
                    <a:pt x="9232" y="611"/>
                  </a:moveTo>
                  <a:cubicBezTo>
                    <a:pt x="9328" y="823"/>
                    <a:pt x="9418" y="1028"/>
                    <a:pt x="9508" y="1233"/>
                  </a:cubicBezTo>
                  <a:cubicBezTo>
                    <a:pt x="6876" y="3686"/>
                    <a:pt x="3319" y="5156"/>
                    <a:pt x="726" y="5971"/>
                  </a:cubicBezTo>
                  <a:cubicBezTo>
                    <a:pt x="668" y="5836"/>
                    <a:pt x="604" y="5688"/>
                    <a:pt x="540" y="5534"/>
                  </a:cubicBezTo>
                  <a:lnTo>
                    <a:pt x="469" y="5374"/>
                  </a:lnTo>
                  <a:cubicBezTo>
                    <a:pt x="3127" y="4533"/>
                    <a:pt x="6702" y="3044"/>
                    <a:pt x="9232" y="611"/>
                  </a:cubicBezTo>
                  <a:close/>
                  <a:moveTo>
                    <a:pt x="9341" y="1"/>
                  </a:moveTo>
                  <a:lnTo>
                    <a:pt x="9161" y="181"/>
                  </a:lnTo>
                  <a:cubicBezTo>
                    <a:pt x="6619" y="2729"/>
                    <a:pt x="2877" y="4263"/>
                    <a:pt x="180" y="5098"/>
                  </a:cubicBezTo>
                  <a:lnTo>
                    <a:pt x="1" y="5156"/>
                  </a:lnTo>
                  <a:lnTo>
                    <a:pt x="219" y="5669"/>
                  </a:lnTo>
                  <a:cubicBezTo>
                    <a:pt x="309" y="5881"/>
                    <a:pt x="392" y="6074"/>
                    <a:pt x="463" y="6247"/>
                  </a:cubicBezTo>
                  <a:lnTo>
                    <a:pt x="521" y="6394"/>
                  </a:lnTo>
                  <a:lnTo>
                    <a:pt x="675" y="6350"/>
                  </a:lnTo>
                  <a:cubicBezTo>
                    <a:pt x="3339" y="5528"/>
                    <a:pt x="7094" y="4000"/>
                    <a:pt x="9835" y="1394"/>
                  </a:cubicBezTo>
                  <a:lnTo>
                    <a:pt x="9918" y="1310"/>
                  </a:lnTo>
                  <a:lnTo>
                    <a:pt x="9873" y="1201"/>
                  </a:lnTo>
                  <a:cubicBezTo>
                    <a:pt x="9752" y="906"/>
                    <a:pt x="9617" y="604"/>
                    <a:pt x="9469" y="283"/>
                  </a:cubicBezTo>
                  <a:lnTo>
                    <a:pt x="9341" y="1"/>
                  </a:ln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3" name="Google Shape;4659;p40"/>
            <p:cNvSpPr/>
            <p:nvPr/>
          </p:nvSpPr>
          <p:spPr>
            <a:xfrm rot="9076706">
              <a:off x="616641" y="418757"/>
              <a:ext cx="76224" cy="109662"/>
            </a:xfrm>
            <a:custGeom>
              <a:avLst/>
              <a:gdLst/>
              <a:ahLst/>
              <a:cxnLst/>
              <a:rect l="l" t="t" r="r" b="b"/>
              <a:pathLst>
                <a:path w="3686" h="5303" extrusionOk="0">
                  <a:moveTo>
                    <a:pt x="2068" y="0"/>
                  </a:moveTo>
                  <a:cubicBezTo>
                    <a:pt x="1439" y="617"/>
                    <a:pt x="745" y="1156"/>
                    <a:pt x="1" y="1618"/>
                  </a:cubicBezTo>
                  <a:cubicBezTo>
                    <a:pt x="604" y="2793"/>
                    <a:pt x="1073" y="4025"/>
                    <a:pt x="1406" y="5303"/>
                  </a:cubicBezTo>
                  <a:cubicBezTo>
                    <a:pt x="2209" y="4815"/>
                    <a:pt x="2966" y="4269"/>
                    <a:pt x="3685" y="3672"/>
                  </a:cubicBezTo>
                  <a:cubicBezTo>
                    <a:pt x="3525" y="3229"/>
                    <a:pt x="3332" y="2754"/>
                    <a:pt x="3108" y="2266"/>
                  </a:cubicBezTo>
                  <a:cubicBezTo>
                    <a:pt x="2979" y="1952"/>
                    <a:pt x="2832" y="1631"/>
                    <a:pt x="2684" y="1303"/>
                  </a:cubicBezTo>
                  <a:cubicBezTo>
                    <a:pt x="2485" y="880"/>
                    <a:pt x="2279" y="450"/>
                    <a:pt x="2068" y="0"/>
                  </a:cubicBezTo>
                  <a:close/>
                </a:path>
              </a:pathLst>
            </a:custGeom>
            <a:solidFill>
              <a:srgbClr val="000000">
                <a:alpha val="18990"/>
              </a:srgbClr>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4" name="Google Shape;4660;p40"/>
            <p:cNvSpPr/>
            <p:nvPr/>
          </p:nvSpPr>
          <p:spPr>
            <a:xfrm rot="9076706">
              <a:off x="980133" y="633967"/>
              <a:ext cx="93077" cy="80153"/>
            </a:xfrm>
            <a:custGeom>
              <a:avLst/>
              <a:gdLst/>
              <a:ahLst/>
              <a:cxnLst/>
              <a:rect l="l" t="t" r="r" b="b"/>
              <a:pathLst>
                <a:path w="4501" h="3876" extrusionOk="0">
                  <a:moveTo>
                    <a:pt x="57" y="0"/>
                  </a:moveTo>
                  <a:cubicBezTo>
                    <a:pt x="41" y="0"/>
                    <a:pt x="27" y="4"/>
                    <a:pt x="19" y="9"/>
                  </a:cubicBezTo>
                  <a:cubicBezTo>
                    <a:pt x="0" y="28"/>
                    <a:pt x="19" y="80"/>
                    <a:pt x="58" y="112"/>
                  </a:cubicBezTo>
                  <a:cubicBezTo>
                    <a:pt x="449" y="407"/>
                    <a:pt x="783" y="721"/>
                    <a:pt x="1149" y="1023"/>
                  </a:cubicBezTo>
                  <a:cubicBezTo>
                    <a:pt x="1521" y="1325"/>
                    <a:pt x="1868" y="1639"/>
                    <a:pt x="2221" y="1948"/>
                  </a:cubicBezTo>
                  <a:cubicBezTo>
                    <a:pt x="2574" y="2249"/>
                    <a:pt x="2921" y="2564"/>
                    <a:pt x="3274" y="2885"/>
                  </a:cubicBezTo>
                  <a:lnTo>
                    <a:pt x="4327" y="3841"/>
                  </a:lnTo>
                  <a:cubicBezTo>
                    <a:pt x="4349" y="3863"/>
                    <a:pt x="4379" y="3876"/>
                    <a:pt x="4411" y="3876"/>
                  </a:cubicBezTo>
                  <a:cubicBezTo>
                    <a:pt x="4426" y="3876"/>
                    <a:pt x="4441" y="3873"/>
                    <a:pt x="4455" y="3867"/>
                  </a:cubicBezTo>
                  <a:cubicBezTo>
                    <a:pt x="4500" y="3848"/>
                    <a:pt x="4494" y="3783"/>
                    <a:pt x="4455" y="3738"/>
                  </a:cubicBezTo>
                  <a:cubicBezTo>
                    <a:pt x="4160" y="3360"/>
                    <a:pt x="3845" y="3000"/>
                    <a:pt x="3511" y="2666"/>
                  </a:cubicBezTo>
                  <a:cubicBezTo>
                    <a:pt x="3158" y="2320"/>
                    <a:pt x="2825" y="1986"/>
                    <a:pt x="2459" y="1678"/>
                  </a:cubicBezTo>
                  <a:cubicBezTo>
                    <a:pt x="2093" y="1376"/>
                    <a:pt x="1714" y="1087"/>
                    <a:pt x="1329" y="805"/>
                  </a:cubicBezTo>
                  <a:cubicBezTo>
                    <a:pt x="944" y="522"/>
                    <a:pt x="539" y="266"/>
                    <a:pt x="129" y="22"/>
                  </a:cubicBezTo>
                  <a:cubicBezTo>
                    <a:pt x="106" y="7"/>
                    <a:pt x="79" y="0"/>
                    <a:pt x="57" y="0"/>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5" name="Google Shape;4661;p40"/>
            <p:cNvSpPr/>
            <p:nvPr/>
          </p:nvSpPr>
          <p:spPr>
            <a:xfrm rot="9076706">
              <a:off x="993512" y="633291"/>
              <a:ext cx="40635" cy="38153"/>
            </a:xfrm>
            <a:custGeom>
              <a:avLst/>
              <a:gdLst/>
              <a:ahLst/>
              <a:cxnLst/>
              <a:rect l="l" t="t" r="r" b="b"/>
              <a:pathLst>
                <a:path w="1965" h="1845" extrusionOk="0">
                  <a:moveTo>
                    <a:pt x="53" y="0"/>
                  </a:moveTo>
                  <a:cubicBezTo>
                    <a:pt x="41" y="0"/>
                    <a:pt x="30" y="3"/>
                    <a:pt x="20" y="10"/>
                  </a:cubicBezTo>
                  <a:cubicBezTo>
                    <a:pt x="1" y="29"/>
                    <a:pt x="1" y="61"/>
                    <a:pt x="20" y="74"/>
                  </a:cubicBezTo>
                  <a:cubicBezTo>
                    <a:pt x="135" y="260"/>
                    <a:pt x="257" y="433"/>
                    <a:pt x="392" y="600"/>
                  </a:cubicBezTo>
                  <a:cubicBezTo>
                    <a:pt x="527" y="767"/>
                    <a:pt x="662" y="934"/>
                    <a:pt x="822" y="1075"/>
                  </a:cubicBezTo>
                  <a:cubicBezTo>
                    <a:pt x="983" y="1217"/>
                    <a:pt x="1150" y="1358"/>
                    <a:pt x="1317" y="1486"/>
                  </a:cubicBezTo>
                  <a:cubicBezTo>
                    <a:pt x="1490" y="1615"/>
                    <a:pt x="1676" y="1730"/>
                    <a:pt x="1862" y="1839"/>
                  </a:cubicBezTo>
                  <a:cubicBezTo>
                    <a:pt x="1871" y="1843"/>
                    <a:pt x="1879" y="1844"/>
                    <a:pt x="1888" y="1844"/>
                  </a:cubicBezTo>
                  <a:cubicBezTo>
                    <a:pt x="1911" y="1844"/>
                    <a:pt x="1932" y="1832"/>
                    <a:pt x="1946" y="1814"/>
                  </a:cubicBezTo>
                  <a:cubicBezTo>
                    <a:pt x="1946" y="1782"/>
                    <a:pt x="1965" y="1743"/>
                    <a:pt x="1946" y="1717"/>
                  </a:cubicBezTo>
                  <a:cubicBezTo>
                    <a:pt x="1798" y="1563"/>
                    <a:pt x="1657" y="1409"/>
                    <a:pt x="1509" y="1262"/>
                  </a:cubicBezTo>
                  <a:lnTo>
                    <a:pt x="1053" y="825"/>
                  </a:lnTo>
                  <a:lnTo>
                    <a:pt x="578" y="414"/>
                  </a:lnTo>
                  <a:lnTo>
                    <a:pt x="91" y="10"/>
                  </a:lnTo>
                  <a:cubicBezTo>
                    <a:pt x="78" y="3"/>
                    <a:pt x="65" y="0"/>
                    <a:pt x="53" y="0"/>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6" name="Google Shape;4662;p40"/>
            <p:cNvSpPr/>
            <p:nvPr/>
          </p:nvSpPr>
          <p:spPr>
            <a:xfrm rot="9076706">
              <a:off x="782456" y="505934"/>
              <a:ext cx="99984" cy="170397"/>
            </a:xfrm>
            <a:custGeom>
              <a:avLst/>
              <a:gdLst/>
              <a:ahLst/>
              <a:cxnLst/>
              <a:rect l="l" t="t" r="r" b="b"/>
              <a:pathLst>
                <a:path w="4835" h="8240" extrusionOk="0">
                  <a:moveTo>
                    <a:pt x="37" y="1"/>
                  </a:moveTo>
                  <a:cubicBezTo>
                    <a:pt x="33" y="1"/>
                    <a:pt x="29" y="2"/>
                    <a:pt x="26" y="3"/>
                  </a:cubicBezTo>
                  <a:cubicBezTo>
                    <a:pt x="0" y="16"/>
                    <a:pt x="20" y="80"/>
                    <a:pt x="65" y="157"/>
                  </a:cubicBezTo>
                  <a:cubicBezTo>
                    <a:pt x="488" y="799"/>
                    <a:pt x="886" y="1448"/>
                    <a:pt x="1291" y="2103"/>
                  </a:cubicBezTo>
                  <a:cubicBezTo>
                    <a:pt x="1689" y="2757"/>
                    <a:pt x="2074" y="3418"/>
                    <a:pt x="2452" y="4080"/>
                  </a:cubicBezTo>
                  <a:cubicBezTo>
                    <a:pt x="2838" y="4741"/>
                    <a:pt x="3197" y="5408"/>
                    <a:pt x="3576" y="6082"/>
                  </a:cubicBezTo>
                  <a:cubicBezTo>
                    <a:pt x="3961" y="6750"/>
                    <a:pt x="4308" y="7424"/>
                    <a:pt x="4661" y="8105"/>
                  </a:cubicBezTo>
                  <a:cubicBezTo>
                    <a:pt x="4703" y="8189"/>
                    <a:pt x="4751" y="8240"/>
                    <a:pt x="4789" y="8240"/>
                  </a:cubicBezTo>
                  <a:cubicBezTo>
                    <a:pt x="4791" y="8240"/>
                    <a:pt x="4793" y="8240"/>
                    <a:pt x="4796" y="8239"/>
                  </a:cubicBezTo>
                  <a:cubicBezTo>
                    <a:pt x="4834" y="8226"/>
                    <a:pt x="4834" y="8143"/>
                    <a:pt x="4796" y="8047"/>
                  </a:cubicBezTo>
                  <a:cubicBezTo>
                    <a:pt x="4507" y="7347"/>
                    <a:pt x="4192" y="6628"/>
                    <a:pt x="3845" y="5941"/>
                  </a:cubicBezTo>
                  <a:cubicBezTo>
                    <a:pt x="3505" y="5254"/>
                    <a:pt x="3152" y="4567"/>
                    <a:pt x="2754" y="3906"/>
                  </a:cubicBezTo>
                  <a:cubicBezTo>
                    <a:pt x="2356" y="3239"/>
                    <a:pt x="1945" y="2584"/>
                    <a:pt x="1515" y="1955"/>
                  </a:cubicBezTo>
                  <a:cubicBezTo>
                    <a:pt x="1079" y="1319"/>
                    <a:pt x="623" y="703"/>
                    <a:pt x="148" y="93"/>
                  </a:cubicBezTo>
                  <a:cubicBezTo>
                    <a:pt x="109" y="37"/>
                    <a:pt x="65" y="1"/>
                    <a:pt x="37" y="1"/>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7" name="Google Shape;4663;p40"/>
            <p:cNvSpPr/>
            <p:nvPr/>
          </p:nvSpPr>
          <p:spPr>
            <a:xfrm rot="9076706">
              <a:off x="754451" y="439031"/>
              <a:ext cx="30150" cy="58460"/>
            </a:xfrm>
            <a:custGeom>
              <a:avLst/>
              <a:gdLst/>
              <a:ahLst/>
              <a:cxnLst/>
              <a:rect l="l" t="t" r="r" b="b"/>
              <a:pathLst>
                <a:path w="1458" h="2827" extrusionOk="0">
                  <a:moveTo>
                    <a:pt x="73" y="1"/>
                  </a:moveTo>
                  <a:cubicBezTo>
                    <a:pt x="61" y="1"/>
                    <a:pt x="50" y="4"/>
                    <a:pt x="39" y="9"/>
                  </a:cubicBezTo>
                  <a:cubicBezTo>
                    <a:pt x="13" y="22"/>
                    <a:pt x="0" y="54"/>
                    <a:pt x="13" y="80"/>
                  </a:cubicBezTo>
                  <a:cubicBezTo>
                    <a:pt x="97" y="305"/>
                    <a:pt x="167" y="542"/>
                    <a:pt x="270" y="786"/>
                  </a:cubicBezTo>
                  <a:cubicBezTo>
                    <a:pt x="366" y="1024"/>
                    <a:pt x="456" y="1261"/>
                    <a:pt x="565" y="1486"/>
                  </a:cubicBezTo>
                  <a:cubicBezTo>
                    <a:pt x="681" y="1710"/>
                    <a:pt x="796" y="1942"/>
                    <a:pt x="918" y="2153"/>
                  </a:cubicBezTo>
                  <a:cubicBezTo>
                    <a:pt x="1040" y="2372"/>
                    <a:pt x="1175" y="2583"/>
                    <a:pt x="1323" y="2795"/>
                  </a:cubicBezTo>
                  <a:cubicBezTo>
                    <a:pt x="1337" y="2814"/>
                    <a:pt x="1358" y="2826"/>
                    <a:pt x="1381" y="2826"/>
                  </a:cubicBezTo>
                  <a:cubicBezTo>
                    <a:pt x="1389" y="2826"/>
                    <a:pt x="1398" y="2824"/>
                    <a:pt x="1406" y="2821"/>
                  </a:cubicBezTo>
                  <a:cubicBezTo>
                    <a:pt x="1438" y="2802"/>
                    <a:pt x="1458" y="2770"/>
                    <a:pt x="1451" y="2731"/>
                  </a:cubicBezTo>
                  <a:cubicBezTo>
                    <a:pt x="1374" y="2500"/>
                    <a:pt x="1291" y="2275"/>
                    <a:pt x="1188" y="2031"/>
                  </a:cubicBezTo>
                  <a:cubicBezTo>
                    <a:pt x="1092" y="1781"/>
                    <a:pt x="983" y="1550"/>
                    <a:pt x="880" y="1325"/>
                  </a:cubicBezTo>
                  <a:cubicBezTo>
                    <a:pt x="771" y="1101"/>
                    <a:pt x="655" y="876"/>
                    <a:pt x="527" y="664"/>
                  </a:cubicBezTo>
                  <a:cubicBezTo>
                    <a:pt x="398" y="446"/>
                    <a:pt x="257" y="234"/>
                    <a:pt x="122" y="22"/>
                  </a:cubicBezTo>
                  <a:cubicBezTo>
                    <a:pt x="107" y="7"/>
                    <a:pt x="90" y="1"/>
                    <a:pt x="73" y="1"/>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8" name="Google Shape;4664;p40"/>
            <p:cNvSpPr/>
            <p:nvPr/>
          </p:nvSpPr>
          <p:spPr>
            <a:xfrm rot="9076706">
              <a:off x="853841" y="497161"/>
              <a:ext cx="65471" cy="125275"/>
            </a:xfrm>
            <a:custGeom>
              <a:avLst/>
              <a:gdLst/>
              <a:ahLst/>
              <a:cxnLst/>
              <a:rect l="l" t="t" r="r" b="b"/>
              <a:pathLst>
                <a:path w="3166" h="6058" extrusionOk="0">
                  <a:moveTo>
                    <a:pt x="51" y="0"/>
                  </a:moveTo>
                  <a:cubicBezTo>
                    <a:pt x="45" y="0"/>
                    <a:pt x="39" y="1"/>
                    <a:pt x="32" y="3"/>
                  </a:cubicBezTo>
                  <a:cubicBezTo>
                    <a:pt x="0" y="16"/>
                    <a:pt x="0" y="67"/>
                    <a:pt x="32" y="125"/>
                  </a:cubicBezTo>
                  <a:cubicBezTo>
                    <a:pt x="309" y="594"/>
                    <a:pt x="565" y="1082"/>
                    <a:pt x="828" y="1557"/>
                  </a:cubicBezTo>
                  <a:cubicBezTo>
                    <a:pt x="1092" y="2038"/>
                    <a:pt x="1342" y="2526"/>
                    <a:pt x="1580" y="3014"/>
                  </a:cubicBezTo>
                  <a:cubicBezTo>
                    <a:pt x="1830" y="3495"/>
                    <a:pt x="2067" y="3990"/>
                    <a:pt x="2305" y="4478"/>
                  </a:cubicBezTo>
                  <a:cubicBezTo>
                    <a:pt x="2536" y="4972"/>
                    <a:pt x="2767" y="5466"/>
                    <a:pt x="3005" y="5960"/>
                  </a:cubicBezTo>
                  <a:cubicBezTo>
                    <a:pt x="3028" y="6020"/>
                    <a:pt x="3074" y="6057"/>
                    <a:pt x="3106" y="6057"/>
                  </a:cubicBezTo>
                  <a:cubicBezTo>
                    <a:pt x="3109" y="6057"/>
                    <a:pt x="3111" y="6057"/>
                    <a:pt x="3114" y="6057"/>
                  </a:cubicBezTo>
                  <a:cubicBezTo>
                    <a:pt x="3146" y="6044"/>
                    <a:pt x="3165" y="5980"/>
                    <a:pt x="3146" y="5909"/>
                  </a:cubicBezTo>
                  <a:cubicBezTo>
                    <a:pt x="2985" y="5383"/>
                    <a:pt x="2799" y="4863"/>
                    <a:pt x="2587" y="4356"/>
                  </a:cubicBezTo>
                  <a:cubicBezTo>
                    <a:pt x="2369" y="3842"/>
                    <a:pt x="2144" y="3335"/>
                    <a:pt x="1888" y="2853"/>
                  </a:cubicBezTo>
                  <a:cubicBezTo>
                    <a:pt x="1631" y="2366"/>
                    <a:pt x="1361" y="1884"/>
                    <a:pt x="1066" y="1422"/>
                  </a:cubicBezTo>
                  <a:cubicBezTo>
                    <a:pt x="764" y="953"/>
                    <a:pt x="456" y="504"/>
                    <a:pt x="122" y="67"/>
                  </a:cubicBezTo>
                  <a:cubicBezTo>
                    <a:pt x="96" y="25"/>
                    <a:pt x="78" y="0"/>
                    <a:pt x="51" y="0"/>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9" name="Google Shape;4665;p40"/>
            <p:cNvSpPr/>
            <p:nvPr/>
          </p:nvSpPr>
          <p:spPr>
            <a:xfrm rot="9076706">
              <a:off x="836317" y="372918"/>
              <a:ext cx="76886" cy="158734"/>
            </a:xfrm>
            <a:custGeom>
              <a:avLst/>
              <a:gdLst/>
              <a:ahLst/>
              <a:cxnLst/>
              <a:rect l="l" t="t" r="r" b="b"/>
              <a:pathLst>
                <a:path w="3718" h="7676" extrusionOk="0">
                  <a:moveTo>
                    <a:pt x="40" y="1"/>
                  </a:moveTo>
                  <a:cubicBezTo>
                    <a:pt x="35" y="1"/>
                    <a:pt x="31" y="1"/>
                    <a:pt x="27" y="3"/>
                  </a:cubicBezTo>
                  <a:cubicBezTo>
                    <a:pt x="1" y="10"/>
                    <a:pt x="14" y="80"/>
                    <a:pt x="52" y="144"/>
                  </a:cubicBezTo>
                  <a:cubicBezTo>
                    <a:pt x="393" y="741"/>
                    <a:pt x="701" y="1345"/>
                    <a:pt x="1022" y="1955"/>
                  </a:cubicBezTo>
                  <a:cubicBezTo>
                    <a:pt x="1343" y="2558"/>
                    <a:pt x="1631" y="3174"/>
                    <a:pt x="1927" y="3784"/>
                  </a:cubicBezTo>
                  <a:cubicBezTo>
                    <a:pt x="2222" y="4400"/>
                    <a:pt x="2498" y="5029"/>
                    <a:pt x="2768" y="5652"/>
                  </a:cubicBezTo>
                  <a:cubicBezTo>
                    <a:pt x="3037" y="6275"/>
                    <a:pt x="3300" y="6904"/>
                    <a:pt x="3551" y="7546"/>
                  </a:cubicBezTo>
                  <a:cubicBezTo>
                    <a:pt x="3580" y="7616"/>
                    <a:pt x="3636" y="7676"/>
                    <a:pt x="3665" y="7676"/>
                  </a:cubicBezTo>
                  <a:cubicBezTo>
                    <a:pt x="3668" y="7676"/>
                    <a:pt x="3671" y="7675"/>
                    <a:pt x="3673" y="7674"/>
                  </a:cubicBezTo>
                  <a:cubicBezTo>
                    <a:pt x="3692" y="7661"/>
                    <a:pt x="3718" y="7584"/>
                    <a:pt x="3692" y="7501"/>
                  </a:cubicBezTo>
                  <a:cubicBezTo>
                    <a:pt x="3506" y="6833"/>
                    <a:pt x="3300" y="6178"/>
                    <a:pt x="3050" y="5537"/>
                  </a:cubicBezTo>
                  <a:cubicBezTo>
                    <a:pt x="2806" y="4895"/>
                    <a:pt x="2543" y="4253"/>
                    <a:pt x="2241" y="3636"/>
                  </a:cubicBezTo>
                  <a:cubicBezTo>
                    <a:pt x="1940" y="3020"/>
                    <a:pt x="1619" y="2410"/>
                    <a:pt x="1266" y="1820"/>
                  </a:cubicBezTo>
                  <a:cubicBezTo>
                    <a:pt x="912" y="1223"/>
                    <a:pt x="534" y="645"/>
                    <a:pt x="142" y="87"/>
                  </a:cubicBezTo>
                  <a:cubicBezTo>
                    <a:pt x="109" y="36"/>
                    <a:pt x="70" y="1"/>
                    <a:pt x="40" y="1"/>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60" name="Google Shape;4666;p40"/>
            <p:cNvSpPr/>
            <p:nvPr/>
          </p:nvSpPr>
          <p:spPr>
            <a:xfrm rot="9076706">
              <a:off x="549384" y="305681"/>
              <a:ext cx="39849" cy="117872"/>
            </a:xfrm>
            <a:custGeom>
              <a:avLst/>
              <a:gdLst/>
              <a:ahLst/>
              <a:cxnLst/>
              <a:rect l="l" t="t" r="r" b="b"/>
              <a:pathLst>
                <a:path w="1927" h="5700" extrusionOk="0">
                  <a:moveTo>
                    <a:pt x="874" y="0"/>
                  </a:moveTo>
                  <a:cubicBezTo>
                    <a:pt x="869" y="0"/>
                    <a:pt x="867" y="2"/>
                    <a:pt x="867" y="5"/>
                  </a:cubicBezTo>
                  <a:cubicBezTo>
                    <a:pt x="848" y="50"/>
                    <a:pt x="848" y="101"/>
                    <a:pt x="867" y="146"/>
                  </a:cubicBezTo>
                  <a:cubicBezTo>
                    <a:pt x="1060" y="634"/>
                    <a:pt x="1220" y="1141"/>
                    <a:pt x="1342" y="1655"/>
                  </a:cubicBezTo>
                  <a:cubicBezTo>
                    <a:pt x="1477" y="2156"/>
                    <a:pt x="1554" y="2676"/>
                    <a:pt x="1573" y="3196"/>
                  </a:cubicBezTo>
                  <a:cubicBezTo>
                    <a:pt x="1605" y="3696"/>
                    <a:pt x="1496" y="4203"/>
                    <a:pt x="1259" y="4653"/>
                  </a:cubicBezTo>
                  <a:cubicBezTo>
                    <a:pt x="1027" y="5108"/>
                    <a:pt x="610" y="5449"/>
                    <a:pt x="116" y="5590"/>
                  </a:cubicBezTo>
                  <a:cubicBezTo>
                    <a:pt x="65" y="5603"/>
                    <a:pt x="7" y="5622"/>
                    <a:pt x="7" y="5661"/>
                  </a:cubicBezTo>
                  <a:cubicBezTo>
                    <a:pt x="0" y="5699"/>
                    <a:pt x="52" y="5699"/>
                    <a:pt x="116" y="5699"/>
                  </a:cubicBezTo>
                  <a:cubicBezTo>
                    <a:pt x="681" y="5609"/>
                    <a:pt x="1175" y="5282"/>
                    <a:pt x="1477" y="4800"/>
                  </a:cubicBezTo>
                  <a:cubicBezTo>
                    <a:pt x="1772" y="4312"/>
                    <a:pt x="1926" y="3754"/>
                    <a:pt x="1907" y="3183"/>
                  </a:cubicBezTo>
                  <a:cubicBezTo>
                    <a:pt x="1888" y="2637"/>
                    <a:pt x="1791" y="2091"/>
                    <a:pt x="1624" y="1571"/>
                  </a:cubicBezTo>
                  <a:cubicBezTo>
                    <a:pt x="1464" y="1052"/>
                    <a:pt x="1246" y="557"/>
                    <a:pt x="983" y="82"/>
                  </a:cubicBezTo>
                  <a:cubicBezTo>
                    <a:pt x="951" y="35"/>
                    <a:pt x="893" y="0"/>
                    <a:pt x="874" y="0"/>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61" name="Google Shape;4667;p40"/>
            <p:cNvSpPr/>
            <p:nvPr/>
          </p:nvSpPr>
          <p:spPr>
            <a:xfrm rot="9076706">
              <a:off x="577488" y="328479"/>
              <a:ext cx="12366" cy="77403"/>
            </a:xfrm>
            <a:custGeom>
              <a:avLst/>
              <a:gdLst/>
              <a:ahLst/>
              <a:cxnLst/>
              <a:rect l="l" t="t" r="r" b="b"/>
              <a:pathLst>
                <a:path w="598" h="3743" extrusionOk="0">
                  <a:moveTo>
                    <a:pt x="97" y="0"/>
                  </a:moveTo>
                  <a:cubicBezTo>
                    <a:pt x="91" y="0"/>
                    <a:pt x="84" y="1"/>
                    <a:pt x="78" y="2"/>
                  </a:cubicBezTo>
                  <a:cubicBezTo>
                    <a:pt x="39" y="15"/>
                    <a:pt x="20" y="60"/>
                    <a:pt x="27" y="98"/>
                  </a:cubicBezTo>
                  <a:cubicBezTo>
                    <a:pt x="104" y="387"/>
                    <a:pt x="161" y="689"/>
                    <a:pt x="200" y="991"/>
                  </a:cubicBezTo>
                  <a:cubicBezTo>
                    <a:pt x="232" y="1286"/>
                    <a:pt x="251" y="1581"/>
                    <a:pt x="251" y="1876"/>
                  </a:cubicBezTo>
                  <a:cubicBezTo>
                    <a:pt x="251" y="2178"/>
                    <a:pt x="232" y="2480"/>
                    <a:pt x="193" y="2775"/>
                  </a:cubicBezTo>
                  <a:cubicBezTo>
                    <a:pt x="155" y="3077"/>
                    <a:pt x="91" y="3372"/>
                    <a:pt x="7" y="3667"/>
                  </a:cubicBezTo>
                  <a:cubicBezTo>
                    <a:pt x="1" y="3693"/>
                    <a:pt x="7" y="3719"/>
                    <a:pt x="33" y="3738"/>
                  </a:cubicBezTo>
                  <a:cubicBezTo>
                    <a:pt x="41" y="3741"/>
                    <a:pt x="50" y="3743"/>
                    <a:pt x="59" y="3743"/>
                  </a:cubicBezTo>
                  <a:cubicBezTo>
                    <a:pt x="83" y="3743"/>
                    <a:pt x="105" y="3730"/>
                    <a:pt x="110" y="3706"/>
                  </a:cubicBezTo>
                  <a:cubicBezTo>
                    <a:pt x="264" y="3423"/>
                    <a:pt x="380" y="3128"/>
                    <a:pt x="463" y="2826"/>
                  </a:cubicBezTo>
                  <a:cubicBezTo>
                    <a:pt x="540" y="2518"/>
                    <a:pt x="585" y="2204"/>
                    <a:pt x="598" y="1883"/>
                  </a:cubicBezTo>
                  <a:cubicBezTo>
                    <a:pt x="598" y="1562"/>
                    <a:pt x="566" y="1247"/>
                    <a:pt x="502" y="933"/>
                  </a:cubicBezTo>
                  <a:cubicBezTo>
                    <a:pt x="425" y="625"/>
                    <a:pt x="315" y="323"/>
                    <a:pt x="168" y="40"/>
                  </a:cubicBezTo>
                  <a:cubicBezTo>
                    <a:pt x="152" y="14"/>
                    <a:pt x="127" y="0"/>
                    <a:pt x="97" y="0"/>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62" name="Google Shape;4668;p40"/>
            <p:cNvSpPr/>
            <p:nvPr/>
          </p:nvSpPr>
          <p:spPr>
            <a:xfrm rot="9076706">
              <a:off x="639746" y="454236"/>
              <a:ext cx="22768" cy="48327"/>
            </a:xfrm>
            <a:custGeom>
              <a:avLst/>
              <a:gdLst/>
              <a:ahLst/>
              <a:cxnLst/>
              <a:rect l="l" t="t" r="r" b="b"/>
              <a:pathLst>
                <a:path w="1101" h="2337" extrusionOk="0">
                  <a:moveTo>
                    <a:pt x="72" y="0"/>
                  </a:moveTo>
                  <a:cubicBezTo>
                    <a:pt x="35" y="0"/>
                    <a:pt x="1" y="36"/>
                    <a:pt x="15" y="75"/>
                  </a:cubicBezTo>
                  <a:cubicBezTo>
                    <a:pt x="105" y="255"/>
                    <a:pt x="189" y="448"/>
                    <a:pt x="266" y="627"/>
                  </a:cubicBezTo>
                  <a:cubicBezTo>
                    <a:pt x="349" y="813"/>
                    <a:pt x="413" y="1000"/>
                    <a:pt x="497" y="1186"/>
                  </a:cubicBezTo>
                  <a:cubicBezTo>
                    <a:pt x="574" y="1366"/>
                    <a:pt x="651" y="1552"/>
                    <a:pt x="721" y="1738"/>
                  </a:cubicBezTo>
                  <a:lnTo>
                    <a:pt x="946" y="2309"/>
                  </a:lnTo>
                  <a:cubicBezTo>
                    <a:pt x="962" y="2325"/>
                    <a:pt x="987" y="2336"/>
                    <a:pt x="1013" y="2336"/>
                  </a:cubicBezTo>
                  <a:cubicBezTo>
                    <a:pt x="1018" y="2336"/>
                    <a:pt x="1024" y="2336"/>
                    <a:pt x="1030" y="2335"/>
                  </a:cubicBezTo>
                  <a:cubicBezTo>
                    <a:pt x="1068" y="2328"/>
                    <a:pt x="1100" y="2303"/>
                    <a:pt x="1100" y="2277"/>
                  </a:cubicBezTo>
                  <a:cubicBezTo>
                    <a:pt x="1087" y="2065"/>
                    <a:pt x="1062" y="1853"/>
                    <a:pt x="1017" y="1648"/>
                  </a:cubicBezTo>
                  <a:cubicBezTo>
                    <a:pt x="965" y="1443"/>
                    <a:pt x="901" y="1237"/>
                    <a:pt x="818" y="1045"/>
                  </a:cubicBezTo>
                  <a:cubicBezTo>
                    <a:pt x="721" y="852"/>
                    <a:pt x="619" y="672"/>
                    <a:pt x="503" y="492"/>
                  </a:cubicBezTo>
                  <a:cubicBezTo>
                    <a:pt x="381" y="319"/>
                    <a:pt x="246" y="159"/>
                    <a:pt x="105" y="11"/>
                  </a:cubicBezTo>
                  <a:cubicBezTo>
                    <a:pt x="95" y="4"/>
                    <a:pt x="83" y="0"/>
                    <a:pt x="72" y="0"/>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63" name="Google Shape;4669;p40"/>
            <p:cNvSpPr/>
            <p:nvPr/>
          </p:nvSpPr>
          <p:spPr>
            <a:xfrm rot="9076706">
              <a:off x="641892" y="440981"/>
              <a:ext cx="20865" cy="41152"/>
            </a:xfrm>
            <a:custGeom>
              <a:avLst/>
              <a:gdLst/>
              <a:ahLst/>
              <a:cxnLst/>
              <a:rect l="l" t="t" r="r" b="b"/>
              <a:pathLst>
                <a:path w="1009" h="1990" extrusionOk="0">
                  <a:moveTo>
                    <a:pt x="74" y="1"/>
                  </a:moveTo>
                  <a:cubicBezTo>
                    <a:pt x="61" y="1"/>
                    <a:pt x="47" y="5"/>
                    <a:pt x="39" y="18"/>
                  </a:cubicBezTo>
                  <a:cubicBezTo>
                    <a:pt x="20" y="30"/>
                    <a:pt x="1" y="50"/>
                    <a:pt x="7" y="75"/>
                  </a:cubicBezTo>
                  <a:cubicBezTo>
                    <a:pt x="65" y="242"/>
                    <a:pt x="116" y="416"/>
                    <a:pt x="180" y="576"/>
                  </a:cubicBezTo>
                  <a:lnTo>
                    <a:pt x="379" y="1058"/>
                  </a:lnTo>
                  <a:lnTo>
                    <a:pt x="604" y="1526"/>
                  </a:lnTo>
                  <a:cubicBezTo>
                    <a:pt x="687" y="1674"/>
                    <a:pt x="777" y="1828"/>
                    <a:pt x="874" y="1976"/>
                  </a:cubicBezTo>
                  <a:cubicBezTo>
                    <a:pt x="883" y="1985"/>
                    <a:pt x="896" y="1990"/>
                    <a:pt x="910" y="1990"/>
                  </a:cubicBezTo>
                  <a:cubicBezTo>
                    <a:pt x="923" y="1990"/>
                    <a:pt x="938" y="1985"/>
                    <a:pt x="951" y="1976"/>
                  </a:cubicBezTo>
                  <a:cubicBezTo>
                    <a:pt x="983" y="1969"/>
                    <a:pt x="1008" y="1943"/>
                    <a:pt x="1008" y="1911"/>
                  </a:cubicBezTo>
                  <a:cubicBezTo>
                    <a:pt x="983" y="1738"/>
                    <a:pt x="944" y="1558"/>
                    <a:pt x="886" y="1391"/>
                  </a:cubicBezTo>
                  <a:cubicBezTo>
                    <a:pt x="829" y="1218"/>
                    <a:pt x="764" y="1058"/>
                    <a:pt x="694" y="897"/>
                  </a:cubicBezTo>
                  <a:cubicBezTo>
                    <a:pt x="610" y="737"/>
                    <a:pt x="521" y="583"/>
                    <a:pt x="424" y="435"/>
                  </a:cubicBezTo>
                  <a:cubicBezTo>
                    <a:pt x="322" y="281"/>
                    <a:pt x="212" y="140"/>
                    <a:pt x="97" y="5"/>
                  </a:cubicBezTo>
                  <a:cubicBezTo>
                    <a:pt x="90" y="2"/>
                    <a:pt x="82" y="1"/>
                    <a:pt x="74" y="1"/>
                  </a:cubicBezTo>
                  <a:close/>
                </a:path>
              </a:pathLst>
            </a:custGeom>
            <a:solidFill>
              <a:srgbClr val="250E0B"/>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grpSp>
      <p:sp>
        <p:nvSpPr>
          <p:cNvPr id="35" name="TextBox 34"/>
          <p:cNvSpPr txBox="1"/>
          <p:nvPr/>
        </p:nvSpPr>
        <p:spPr>
          <a:xfrm>
            <a:off x="185244" y="121827"/>
            <a:ext cx="4434642" cy="78319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US" sz="4000" dirty="0">
                <a:solidFill>
                  <a:schemeClr val="accent5"/>
                </a:solidFill>
                <a:latin typeface="Myriad Pro" panose="020B0503030403020204" pitchFamily="34" charset="0"/>
              </a:rPr>
              <a:t>Draw and write. Say</a:t>
            </a:r>
          </a:p>
        </p:txBody>
      </p:sp>
      <p:pic>
        <p:nvPicPr>
          <p:cNvPr id="64" name="Picture 63">
            <a:extLst>
              <a:ext uri="{FF2B5EF4-FFF2-40B4-BE49-F238E27FC236}">
                <a16:creationId xmlns:a16="http://schemas.microsoft.com/office/drawing/2014/main" id="{77288C4A-6247-4C91-B74B-A38CDBD71B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75860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1000"/>
                                        <p:tgtEl>
                                          <p:spTgt spid="4"/>
                                        </p:tgtEl>
                                      </p:cBhvr>
                                    </p:animEffect>
                                    <p:set>
                                      <p:cBhvr>
                                        <p:cTn id="7" dur="1" fill="hold">
                                          <p:stCondLst>
                                            <p:cond delay="999"/>
                                          </p:stCondLst>
                                        </p:cTn>
                                        <p:tgtEl>
                                          <p:spTgt spid="4"/>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36"/>
                                        </p:tgtEl>
                                        <p:attrNameLst>
                                          <p:attrName>style.visibility</p:attrName>
                                        </p:attrNameLst>
                                      </p:cBhvr>
                                      <p:to>
                                        <p:strVal val="visible"/>
                                      </p:to>
                                    </p:set>
                                  </p:childTnLst>
                                </p:cTn>
                              </p:par>
                              <p:par>
                                <p:cTn id="10" presetID="0" presetClass="path" presetSubtype="0" accel="50000" decel="50000" fill="hold" nodeType="withEffect">
                                  <p:stCondLst>
                                    <p:cond delay="0"/>
                                  </p:stCondLst>
                                  <p:childTnLst>
                                    <p:animMotion origin="layout" path="M -0.16119 -0.28102 L -0.16119 -0.28079 C -0.13906 -0.27731 -0.13932 -0.27662 -0.1069 -0.28102 C -0.10169 -0.28171 -0.09674 -0.28495 -0.09166 -0.2868 C -0.08763 -0.28819 -0.08372 -0.28912 -0.07968 -0.29051 C -0.07291 -0.29305 -0.07773 -0.29167 -0.07213 -0.29444 C -0.06914 -0.29583 -0.06627 -0.29745 -0.06341 -0.29838 L -0.05039 -0.30208 C -0.04895 -0.30092 -0.04635 -0.30116 -0.04596 -0.29838 C -0.04531 -0.29352 -0.04791 -0.28588 -0.05039 -0.28287 C -0.05312 -0.2794 -0.05599 -0.27592 -0.05898 -0.27315 C -0.06041 -0.27199 -0.06198 -0.27199 -0.06341 -0.27129 C -0.06927 -0.26829 -0.07487 -0.26389 -0.08073 -0.26157 C -0.08645 -0.25949 -0.09231 -0.25903 -0.09817 -0.25787 C -0.10533 -0.25463 -0.11549 -0.25023 -0.12096 -0.24606 C -0.13463 -0.23634 -0.1401 -0.22986 -0.15039 -0.21921 C -0.15664 -0.20254 -0.14622 -0.22917 -0.16224 -0.19583 C -0.16367 -0.19305 -0.16445 -0.18958 -0.16549 -0.18634 C -0.16445 -0.1831 -0.16393 -0.17893 -0.16224 -0.17662 C -0.16119 -0.17477 -0.15937 -0.175 -0.15794 -0.17477 C -0.12018 -0.16481 -0.13125 -0.16736 -0.09388 -0.16504 C -0.05208 -0.15023 -0.07721 -0.15764 0.01485 -0.16296 C 0.01589 -0.16319 0.01602 -0.16667 0.01706 -0.1669 C 0.02201 -0.16852 0.02722 -0.16829 0.0323 -0.16898 C 0.03334 -0.16759 0.03503 -0.16713 0.03555 -0.16504 C 0.03659 -0.16018 0.03633 -0.15463 0.03659 -0.14954 C 0.03698 -0.14305 0.03737 -0.13657 0.03776 -0.13032 C 0.03516 -0.12384 0.03321 -0.11643 0.03008 -0.11088 C 0.02904 -0.10903 0.02709 -0.10995 0.02579 -0.10903 C 0.02136 -0.10602 0.01706 -0.10231 0.01276 -0.0993 C 0.01159 -0.09861 0.01055 -0.09792 0.00938 -0.09745 C 0.00404 -0.09467 -0.00143 -0.09213 -0.0069 -0.08958 C -0.00794 -0.08842 -0.00898 -0.0868 -0.01015 -0.08588 C -0.02356 -0.075 -0.02317 -0.07592 -0.03398 -0.07037 C -0.04557 -0.05555 -0.04023 -0.06551 -0.04817 -0.0375 L -0.05247 -0.02199 C -0.05286 -0.01875 -0.05312 -0.01551 -0.05364 -0.01227 C -0.05429 -0.00717 -0.05546 -0.0044 -0.05573 0.00116 C -0.05599 0.00556 -0.05573 0.01019 -0.05573 0.01482 L -0.05794 0.01273 L -0.05794 0.01296 " pathEditMode="relative" rAng="0" ptsTypes="AAAAAAAAAAAAAAAAAAAAAAAAAAAAAAAAAAAAAAAAA">
                                      <p:cBhvr>
                                        <p:cTn id="11" dur="1000" fill="hold"/>
                                        <p:tgtEl>
                                          <p:spTgt spid="36"/>
                                        </p:tgtEl>
                                        <p:attrNameLst>
                                          <p:attrName>ppt_x</p:attrName>
                                          <p:attrName>ppt_y</p:attrName>
                                        </p:attrNameLst>
                                      </p:cBhvr>
                                      <p:rCtr x="9727" y="13727"/>
                                    </p:animMotion>
                                  </p:childTnLst>
                                </p:cTn>
                              </p:par>
                            </p:childTnLst>
                          </p:cTn>
                        </p:par>
                        <p:par>
                          <p:cTn id="12" fill="hold">
                            <p:stCondLst>
                              <p:cond delay="1000"/>
                            </p:stCondLst>
                            <p:childTnLst>
                              <p:par>
                                <p:cTn id="13" presetID="1" presetClass="exit" presetSubtype="0" fill="hold" nodeType="afterEffect">
                                  <p:stCondLst>
                                    <p:cond delay="0"/>
                                  </p:stCondLst>
                                  <p:childTnLst>
                                    <p:set>
                                      <p:cBhvr>
                                        <p:cTn id="14" dur="1" fill="hold">
                                          <p:stCondLst>
                                            <p:cond delay="0"/>
                                          </p:stCondLst>
                                        </p:cTn>
                                        <p:tgtEl>
                                          <p:spTgt spid="3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2" presetClass="exit" presetSubtype="1" fill="hold" grpId="0" nodeType="clickEffect">
                                  <p:stCondLst>
                                    <p:cond delay="0"/>
                                  </p:stCondLst>
                                  <p:childTnLst>
                                    <p:animEffect transition="out" filter="wipe(up)">
                                      <p:cBhvr>
                                        <p:cTn id="22" dur="500"/>
                                        <p:tgtEl>
                                          <p:spTgt spid="6"/>
                                        </p:tgtEl>
                                      </p:cBhvr>
                                    </p:animEffect>
                                    <p:set>
                                      <p:cBhvr>
                                        <p:cTn id="23" dur="1" fill="hold">
                                          <p:stCondLst>
                                            <p:cond delay="499"/>
                                          </p:stCondLst>
                                        </p:cTn>
                                        <p:tgtEl>
                                          <p:spTgt spid="6"/>
                                        </p:tgtEl>
                                        <p:attrNameLst>
                                          <p:attrName>style.visibility</p:attrName>
                                        </p:attrNameLst>
                                      </p:cBhvr>
                                      <p:to>
                                        <p:strVal val="hidden"/>
                                      </p:to>
                                    </p:set>
                                  </p:childTnLst>
                                </p:cTn>
                              </p:par>
                              <p:par>
                                <p:cTn id="24" presetID="1"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childTnLst>
                                </p:cTn>
                              </p:par>
                              <p:par>
                                <p:cTn id="26" presetID="0" presetClass="path" presetSubtype="0" accel="50000" decel="50000" fill="hold" nodeType="withEffect">
                                  <p:stCondLst>
                                    <p:cond delay="0"/>
                                  </p:stCondLst>
                                  <p:childTnLst>
                                    <p:animMotion origin="layout" path="M -0.13671 0.00371 L -0.13671 0.00394 C -0.13346 0.00486 -0.13033 0.00671 -0.12695 0.00741 C -0.12122 0.0088 -0.11523 0.00671 -0.10963 0.00949 C -0.10781 0.01019 -0.10729 0.01435 -0.10638 0.01713 C -0.09752 0.04537 -0.10937 0.01273 -0.10195 0.03264 C -0.09791 0.03195 -0.09127 0.03171 -0.08684 0.02871 C -0.08424 0.02708 -0.08177 0.02477 -0.07916 0.02292 C -0.07708 0.02546 -0.07343 0.02616 -0.07265 0.03056 C -0.07044 0.04236 -0.07083 0.04514 -0.05859 0.04815 L -0.03463 0.05394 C -0.02955 0.05324 -0.02448 0.05347 -0.0194 0.05185 C -0.01809 0.05139 -0.01744 0.04884 -0.01614 0.04815 C -0.01406 0.04676 -0.01184 0.04676 -0.00963 0.04607 C -0.00859 0.04537 -0.00742 0.04491 -0.00638 0.04421 C -0.00091 0.03982 0.0099 0.03056 0.0099 0.03079 C 0.01784 0.03195 0.02605 0.03171 0.03386 0.03449 C 0.03516 0.03496 0.03594 0.03796 0.03594 0.04028 C 0.03633 0.04746 0.03646 0.05509 0.0349 0.06158 C 0.03438 0.06412 0.03204 0.06296 0.0306 0.06343 C 0.02448 0.07083 0.02813 0.06806 0.01641 0.06551 C 0.01172 0.06435 0.00704 0.06273 0.00235 0.06158 C -0.00052 0.06088 -0.00351 0.06019 -0.00638 0.05972 C -0.022 0.06019 -0.03763 0.0588 -0.05312 0.06158 C -0.05664 0.06227 -0.05963 0.0669 -0.06289 0.06921 C -0.06393 0.07014 -0.0651 0.0706 -0.06614 0.0713 C -0.06757 0.06991 -0.06927 0.06921 -0.07044 0.06736 C -0.07265 0.06412 -0.07317 0.05695 -0.07591 0.05579 C -0.07981 0.05394 -0.08385 0.05833 -0.08789 0.05972 C -0.08867 0.06088 -0.08919 0.0625 -0.0901 0.06343 C -0.09166 0.06528 -0.097 0.07014 -0.09987 0.0713 C -0.10234 0.07222 -0.10494 0.07246 -0.10742 0.07315 C -0.10963 0.07708 -0.11171 0.08102 -0.11393 0.08472 C -0.11497 0.08634 -0.11627 0.08704 -0.11718 0.08866 C -0.11953 0.09236 -0.12369 0.10023 -0.12369 0.10046 C -0.11106 0.11829 -0.12278 0.09838 -0.11718 0.11574 C -0.1164 0.11806 -0.1151 0.11968 -0.11393 0.12153 C -0.11184 0.12477 -0.10963 0.12801 -0.10742 0.13125 C -0.10052 0.12847 -0.09362 0.12662 -0.08684 0.12338 C -0.08554 0.12269 -0.08463 0.12083 -0.08359 0.11945 C -0.08203 0.11759 -0.08059 0.11574 -0.07916 0.11366 C -0.06536 0.11435 -0.05169 0.11458 -0.03789 0.11574 C -0.03645 0.11574 -0.03502 0.11759 -0.03359 0.11759 C -0.01692 0.11875 -0.00026 0.11898 0.01641 0.11945 C 0.01862 0.12153 0.02058 0.12408 0.02292 0.12523 C 0.02644 0.12732 0.03386 0.12917 0.03386 0.1294 L 0.04037 0.12732 L 0.04258 0.12732 " pathEditMode="relative" rAng="0" ptsTypes="AAAAAAAAAAAAAAAAAAAAAAAAAAAAAAAAAAAAAAAAAAAAAAAA">
                                      <p:cBhvr>
                                        <p:cTn id="27" dur="1000" fill="hold"/>
                                        <p:tgtEl>
                                          <p:spTgt spid="36"/>
                                        </p:tgtEl>
                                        <p:attrNameLst>
                                          <p:attrName>ppt_x</p:attrName>
                                          <p:attrName>ppt_y</p:attrName>
                                        </p:attrNameLst>
                                      </p:cBhvr>
                                      <p:rCtr x="8958" y="636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23969" y="0"/>
            <a:ext cx="4213013" cy="769441"/>
          </a:xfrm>
          <a:prstGeom prst="rect">
            <a:avLst/>
          </a:prstGeom>
        </p:spPr>
        <p:txBody>
          <a:bodyPr wrap="none">
            <a:spAutoFit/>
          </a:bodyPr>
          <a:lstStyle/>
          <a:p>
            <a:r>
              <a:rPr lang="en-US" sz="4400" dirty="0">
                <a:solidFill>
                  <a:srgbClr val="FFCC00"/>
                </a:solidFill>
                <a:latin typeface="Myriad Pro" panose="020B0503030403020204" pitchFamily="34" charset="0"/>
              </a:rPr>
              <a:t> </a:t>
            </a:r>
            <a:r>
              <a:rPr lang="en-US" sz="4400" b="1" dirty="0">
                <a:solidFill>
                  <a:sysClr val="windowText" lastClr="000000"/>
                </a:solidFill>
                <a:latin typeface="Myriad Pro" panose="020B0503030403020204" pitchFamily="34" charset="0"/>
              </a:rPr>
              <a:t>5  ASSESSMENT</a:t>
            </a:r>
            <a:endParaRPr lang="en-US" sz="4400" dirty="0"/>
          </a:p>
        </p:txBody>
      </p:sp>
      <p:sp>
        <p:nvSpPr>
          <p:cNvPr id="9" name="Rectangle 8"/>
          <p:cNvSpPr/>
          <p:nvPr/>
        </p:nvSpPr>
        <p:spPr>
          <a:xfrm>
            <a:off x="1025900" y="769441"/>
            <a:ext cx="10507748" cy="646331"/>
          </a:xfrm>
          <a:prstGeom prst="rect">
            <a:avLst/>
          </a:prstGeom>
        </p:spPr>
        <p:txBody>
          <a:bodyPr wrap="none">
            <a:spAutoFit/>
          </a:bodyPr>
          <a:lstStyle/>
          <a:p>
            <a:r>
              <a:rPr lang="en-US" sz="3600" b="1" dirty="0">
                <a:solidFill>
                  <a:srgbClr val="C00000"/>
                </a:solidFill>
                <a:latin typeface="Myriad Pro" panose="020B0503030403020204" pitchFamily="34" charset="0"/>
              </a:rPr>
              <a:t>Look at the pictures and circle the correct answers.</a:t>
            </a:r>
          </a:p>
        </p:txBody>
      </p:sp>
      <p:sp>
        <p:nvSpPr>
          <p:cNvPr id="10" name="TextBox 9"/>
          <p:cNvSpPr txBox="1"/>
          <p:nvPr/>
        </p:nvSpPr>
        <p:spPr>
          <a:xfrm>
            <a:off x="1592167" y="1469274"/>
            <a:ext cx="4306179" cy="5078313"/>
          </a:xfrm>
          <a:prstGeom prst="rect">
            <a:avLst/>
          </a:prstGeom>
          <a:noFill/>
        </p:spPr>
        <p:txBody>
          <a:bodyPr wrap="none" rtlCol="0">
            <a:spAutoFit/>
          </a:bodyPr>
          <a:lstStyle/>
          <a:p>
            <a:r>
              <a:rPr lang="en-US" sz="3600" b="1" dirty="0">
                <a:solidFill>
                  <a:schemeClr val="accent5"/>
                </a:solidFill>
                <a:latin typeface="Myriad Pro" panose="020B0503030403020204" pitchFamily="34" charset="0"/>
              </a:rPr>
              <a:t>1</a:t>
            </a:r>
            <a:r>
              <a:rPr lang="en-US" sz="3600" dirty="0">
                <a:solidFill>
                  <a:schemeClr val="accent5"/>
                </a:solidFill>
                <a:latin typeface="Myriad Pro" panose="020B0503030403020204" pitchFamily="34" charset="0"/>
              </a:rPr>
              <a:t> He …. sing.</a:t>
            </a:r>
          </a:p>
          <a:p>
            <a:r>
              <a:rPr lang="en-US" sz="3600" dirty="0">
                <a:solidFill>
                  <a:schemeClr val="accent5"/>
                </a:solidFill>
                <a:latin typeface="Myriad Pro" panose="020B0503030403020204" pitchFamily="34" charset="0"/>
              </a:rPr>
              <a:t>  A  can             B  can’t</a:t>
            </a:r>
          </a:p>
          <a:p>
            <a:endParaRPr lang="en-US" sz="3600" dirty="0">
              <a:solidFill>
                <a:schemeClr val="accent5"/>
              </a:solidFill>
              <a:latin typeface="Myriad Pro" panose="020B0503030403020204" pitchFamily="34" charset="0"/>
            </a:endParaRPr>
          </a:p>
          <a:p>
            <a:r>
              <a:rPr lang="en-US" sz="3600" b="1" dirty="0">
                <a:solidFill>
                  <a:schemeClr val="accent5"/>
                </a:solidFill>
                <a:latin typeface="Myriad Pro" panose="020B0503030403020204" pitchFamily="34" charset="0"/>
              </a:rPr>
              <a:t>2</a:t>
            </a:r>
            <a:r>
              <a:rPr lang="en-US" sz="3600" dirty="0">
                <a:solidFill>
                  <a:schemeClr val="accent5"/>
                </a:solidFill>
                <a:latin typeface="Myriad Pro" panose="020B0503030403020204" pitchFamily="34" charset="0"/>
              </a:rPr>
              <a:t> She … </a:t>
            </a:r>
            <a:r>
              <a:rPr lang="en-US" sz="3600" dirty="0" err="1">
                <a:solidFill>
                  <a:schemeClr val="accent5"/>
                </a:solidFill>
                <a:latin typeface="Myriad Pro" panose="020B0503030403020204" pitchFamily="34" charset="0"/>
              </a:rPr>
              <a:t>colour</a:t>
            </a:r>
            <a:r>
              <a:rPr lang="en-US" sz="3600" dirty="0">
                <a:solidFill>
                  <a:schemeClr val="accent5"/>
                </a:solidFill>
                <a:latin typeface="Myriad Pro" panose="020B0503030403020204" pitchFamily="34" charset="0"/>
              </a:rPr>
              <a:t>.</a:t>
            </a:r>
          </a:p>
          <a:p>
            <a:r>
              <a:rPr lang="en-US" sz="3600" dirty="0">
                <a:solidFill>
                  <a:schemeClr val="accent5"/>
                </a:solidFill>
                <a:latin typeface="Myriad Pro" panose="020B0503030403020204" pitchFamily="34" charset="0"/>
              </a:rPr>
              <a:t>  A  can              B  can’t</a:t>
            </a:r>
          </a:p>
          <a:p>
            <a:endParaRPr lang="en-US" sz="3600" dirty="0">
              <a:solidFill>
                <a:schemeClr val="accent5"/>
              </a:solidFill>
              <a:latin typeface="Myriad Pro" panose="020B0503030403020204" pitchFamily="34" charset="0"/>
            </a:endParaRPr>
          </a:p>
          <a:p>
            <a:r>
              <a:rPr lang="en-US" sz="3600" b="1" dirty="0">
                <a:solidFill>
                  <a:schemeClr val="accent5"/>
                </a:solidFill>
                <a:latin typeface="Myriad Pro" panose="020B0503030403020204" pitchFamily="34" charset="0"/>
              </a:rPr>
              <a:t>3 </a:t>
            </a:r>
            <a:r>
              <a:rPr lang="en-US" sz="3600" dirty="0">
                <a:solidFill>
                  <a:schemeClr val="accent5"/>
                </a:solidFill>
                <a:latin typeface="Myriad Pro" panose="020B0503030403020204" pitchFamily="34" charset="0"/>
              </a:rPr>
              <a:t>They can ……</a:t>
            </a:r>
          </a:p>
          <a:p>
            <a:r>
              <a:rPr lang="en-US" sz="3600" dirty="0">
                <a:solidFill>
                  <a:schemeClr val="accent5"/>
                </a:solidFill>
                <a:latin typeface="Myriad Pro" panose="020B0503030403020204" pitchFamily="34" charset="0"/>
              </a:rPr>
              <a:t>  A  paint           B  cook</a:t>
            </a:r>
          </a:p>
          <a:p>
            <a:r>
              <a:rPr lang="en-US" sz="3600" dirty="0">
                <a:solidFill>
                  <a:schemeClr val="accent5"/>
                </a:solidFill>
                <a:latin typeface="Myriad Pro" panose="020B0503030403020204" pitchFamily="34" charset="0"/>
              </a:rPr>
              <a:t>  </a:t>
            </a:r>
          </a:p>
        </p:txBody>
      </p:sp>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6278" r="14459"/>
          <a:stretch/>
        </p:blipFill>
        <p:spPr>
          <a:xfrm>
            <a:off x="8465505" y="4660031"/>
            <a:ext cx="2439836" cy="1887556"/>
          </a:xfrm>
          <a:prstGeom prst="rect">
            <a:avLst/>
          </a:prstGeom>
        </p:spPr>
      </p:pic>
      <p:grpSp>
        <p:nvGrpSpPr>
          <p:cNvPr id="14" name="Group 13"/>
          <p:cNvGrpSpPr/>
          <p:nvPr/>
        </p:nvGrpSpPr>
        <p:grpSpPr>
          <a:xfrm>
            <a:off x="6352719" y="3046419"/>
            <a:ext cx="1790740" cy="1924025"/>
            <a:chOff x="6352719" y="3046419"/>
            <a:chExt cx="1790740" cy="1924025"/>
          </a:xfrm>
        </p:grpSpPr>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t="5732" b="8797"/>
            <a:stretch/>
          </p:blipFill>
          <p:spPr>
            <a:xfrm rot="10800000" flipV="1">
              <a:off x="6352719" y="3046419"/>
              <a:ext cx="1790740" cy="1924025"/>
            </a:xfrm>
            <a:prstGeom prst="rect">
              <a:avLst/>
            </a:prstGeom>
          </p:spPr>
        </p:pic>
        <p:sp>
          <p:nvSpPr>
            <p:cNvPr id="17" name="Rectangle 16"/>
            <p:cNvSpPr/>
            <p:nvPr/>
          </p:nvSpPr>
          <p:spPr>
            <a:xfrm>
              <a:off x="7686259" y="4513244"/>
              <a:ext cx="457200" cy="457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5"/>
                  </a:solidFill>
                  <a:latin typeface="Times New Roman" panose="02020603050405020304" pitchFamily="18" charset="0"/>
                  <a:cs typeface="Times New Roman" panose="02020603050405020304" pitchFamily="18" charset="0"/>
                  <a:sym typeface="Wingdings" panose="05000000000000000000" pitchFamily="2" charset="2"/>
                </a:rPr>
                <a:t></a:t>
              </a:r>
              <a:endParaRPr lang="en-US" sz="4000" b="1" dirty="0">
                <a:solidFill>
                  <a:schemeClr val="accent5"/>
                </a:solidFill>
                <a:latin typeface="Times New Roman" panose="02020603050405020304" pitchFamily="18" charset="0"/>
                <a:cs typeface="Times New Roman" panose="02020603050405020304" pitchFamily="18" charset="0"/>
              </a:endParaRPr>
            </a:p>
          </p:txBody>
        </p:sp>
      </p:grpSp>
      <p:grpSp>
        <p:nvGrpSpPr>
          <p:cNvPr id="15" name="Group 14"/>
          <p:cNvGrpSpPr/>
          <p:nvPr/>
        </p:nvGrpSpPr>
        <p:grpSpPr>
          <a:xfrm>
            <a:off x="8143459" y="1253481"/>
            <a:ext cx="1770564" cy="1850357"/>
            <a:chOff x="8143459" y="1253481"/>
            <a:chExt cx="1770564" cy="1850357"/>
          </a:xfrm>
        </p:grpSpPr>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43459" y="1253481"/>
              <a:ext cx="1541964" cy="1850357"/>
            </a:xfrm>
            <a:prstGeom prst="rect">
              <a:avLst/>
            </a:prstGeom>
          </p:spPr>
        </p:pic>
        <p:sp>
          <p:nvSpPr>
            <p:cNvPr id="19" name="Rectangle 18"/>
            <p:cNvSpPr/>
            <p:nvPr/>
          </p:nvSpPr>
          <p:spPr>
            <a:xfrm>
              <a:off x="9456823" y="2646638"/>
              <a:ext cx="457200" cy="457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5"/>
                  </a:solidFill>
                  <a:sym typeface="Wingdings" panose="05000000000000000000" pitchFamily="2" charset="2"/>
                </a:rPr>
                <a:t></a:t>
              </a:r>
              <a:endParaRPr lang="en-US" sz="4000" dirty="0">
                <a:solidFill>
                  <a:schemeClr val="accent5"/>
                </a:solidFill>
              </a:endParaRPr>
            </a:p>
          </p:txBody>
        </p:sp>
      </p:grpSp>
      <p:sp>
        <p:nvSpPr>
          <p:cNvPr id="16" name="Oval 15"/>
          <p:cNvSpPr/>
          <p:nvPr/>
        </p:nvSpPr>
        <p:spPr>
          <a:xfrm>
            <a:off x="4159043" y="2056702"/>
            <a:ext cx="545691" cy="6046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1759972" y="3735584"/>
            <a:ext cx="560440" cy="5266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804218" y="5412777"/>
            <a:ext cx="501446" cy="53082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77288C4A-6247-4C91-B74B-A38CDBD71BE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9542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animBg="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7"/>
          <p:cNvSpPr/>
          <p:nvPr/>
        </p:nvSpPr>
        <p:spPr>
          <a:xfrm>
            <a:off x="2082800" y="5245502"/>
            <a:ext cx="293891" cy="290805"/>
          </a:xfrm>
          <a:custGeom>
            <a:avLst/>
            <a:gdLst/>
            <a:ahLst/>
            <a:cxnLst/>
            <a:rect l="l" t="t" r="r" b="b"/>
            <a:pathLst>
              <a:path w="1996" h="1975" extrusionOk="0">
                <a:moveTo>
                  <a:pt x="1516" y="1"/>
                </a:moveTo>
                <a:cubicBezTo>
                  <a:pt x="1480" y="1"/>
                  <a:pt x="1444" y="9"/>
                  <a:pt x="1409" y="28"/>
                </a:cubicBezTo>
                <a:cubicBezTo>
                  <a:pt x="1158" y="196"/>
                  <a:pt x="949" y="426"/>
                  <a:pt x="782" y="677"/>
                </a:cubicBezTo>
                <a:cubicBezTo>
                  <a:pt x="635" y="510"/>
                  <a:pt x="489" y="321"/>
                  <a:pt x="384" y="112"/>
                </a:cubicBezTo>
                <a:cubicBezTo>
                  <a:pt x="341" y="55"/>
                  <a:pt x="280" y="29"/>
                  <a:pt x="221" y="29"/>
                </a:cubicBezTo>
                <a:cubicBezTo>
                  <a:pt x="109" y="29"/>
                  <a:pt x="1" y="121"/>
                  <a:pt x="28" y="259"/>
                </a:cubicBezTo>
                <a:cubicBezTo>
                  <a:pt x="133" y="573"/>
                  <a:pt x="300" y="845"/>
                  <a:pt x="510" y="1075"/>
                </a:cubicBezTo>
                <a:cubicBezTo>
                  <a:pt x="384" y="1263"/>
                  <a:pt x="279" y="1472"/>
                  <a:pt x="175" y="1681"/>
                </a:cubicBezTo>
                <a:cubicBezTo>
                  <a:pt x="104" y="1838"/>
                  <a:pt x="226" y="1975"/>
                  <a:pt x="357" y="1975"/>
                </a:cubicBezTo>
                <a:cubicBezTo>
                  <a:pt x="419" y="1975"/>
                  <a:pt x="483" y="1944"/>
                  <a:pt x="531" y="1870"/>
                </a:cubicBezTo>
                <a:cubicBezTo>
                  <a:pt x="614" y="1723"/>
                  <a:pt x="719" y="1556"/>
                  <a:pt x="824" y="1409"/>
                </a:cubicBezTo>
                <a:cubicBezTo>
                  <a:pt x="1050" y="1636"/>
                  <a:pt x="1414" y="1965"/>
                  <a:pt x="1728" y="1965"/>
                </a:cubicBezTo>
                <a:cubicBezTo>
                  <a:pt x="1762" y="1965"/>
                  <a:pt x="1795" y="1962"/>
                  <a:pt x="1828" y="1953"/>
                </a:cubicBezTo>
                <a:cubicBezTo>
                  <a:pt x="1932" y="1933"/>
                  <a:pt x="1995" y="1828"/>
                  <a:pt x="1953" y="1723"/>
                </a:cubicBezTo>
                <a:cubicBezTo>
                  <a:pt x="1870" y="1409"/>
                  <a:pt x="1388" y="1221"/>
                  <a:pt x="1137" y="1012"/>
                </a:cubicBezTo>
                <a:lnTo>
                  <a:pt x="1137" y="991"/>
                </a:lnTo>
                <a:cubicBezTo>
                  <a:pt x="1347" y="803"/>
                  <a:pt x="1535" y="573"/>
                  <a:pt x="1702" y="321"/>
                </a:cubicBezTo>
                <a:cubicBezTo>
                  <a:pt x="1805" y="168"/>
                  <a:pt x="1671" y="1"/>
                  <a:pt x="1516"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 name="Google Shape;299;p27"/>
          <p:cNvSpPr/>
          <p:nvPr/>
        </p:nvSpPr>
        <p:spPr>
          <a:xfrm>
            <a:off x="2659398" y="5216642"/>
            <a:ext cx="284173" cy="253700"/>
          </a:xfrm>
          <a:custGeom>
            <a:avLst/>
            <a:gdLst/>
            <a:ahLst/>
            <a:cxnLst/>
            <a:rect l="l" t="t" r="r" b="b"/>
            <a:pathLst>
              <a:path w="1930" h="1723" extrusionOk="0">
                <a:moveTo>
                  <a:pt x="1675" y="0"/>
                </a:moveTo>
                <a:cubicBezTo>
                  <a:pt x="1649" y="0"/>
                  <a:pt x="1621" y="5"/>
                  <a:pt x="1594" y="15"/>
                </a:cubicBezTo>
                <a:cubicBezTo>
                  <a:pt x="1406" y="36"/>
                  <a:pt x="1281" y="245"/>
                  <a:pt x="1155" y="371"/>
                </a:cubicBezTo>
                <a:cubicBezTo>
                  <a:pt x="1071" y="455"/>
                  <a:pt x="1009" y="517"/>
                  <a:pt x="925" y="601"/>
                </a:cubicBezTo>
                <a:cubicBezTo>
                  <a:pt x="862" y="517"/>
                  <a:pt x="799" y="434"/>
                  <a:pt x="757" y="350"/>
                </a:cubicBezTo>
                <a:cubicBezTo>
                  <a:pt x="721" y="296"/>
                  <a:pt x="639" y="149"/>
                  <a:pt x="590" y="149"/>
                </a:cubicBezTo>
                <a:cubicBezTo>
                  <a:pt x="582" y="149"/>
                  <a:pt x="575" y="153"/>
                  <a:pt x="569" y="162"/>
                </a:cubicBezTo>
                <a:cubicBezTo>
                  <a:pt x="600" y="100"/>
                  <a:pt x="551" y="26"/>
                  <a:pt x="489" y="26"/>
                </a:cubicBezTo>
                <a:cubicBezTo>
                  <a:pt x="468" y="26"/>
                  <a:pt x="444" y="35"/>
                  <a:pt x="423" y="57"/>
                </a:cubicBezTo>
                <a:cubicBezTo>
                  <a:pt x="213" y="266"/>
                  <a:pt x="339" y="517"/>
                  <a:pt x="465" y="748"/>
                </a:cubicBezTo>
                <a:cubicBezTo>
                  <a:pt x="485" y="789"/>
                  <a:pt x="527" y="852"/>
                  <a:pt x="569" y="936"/>
                </a:cubicBezTo>
                <a:cubicBezTo>
                  <a:pt x="465" y="1020"/>
                  <a:pt x="360" y="1124"/>
                  <a:pt x="255" y="1208"/>
                </a:cubicBezTo>
                <a:cubicBezTo>
                  <a:pt x="213" y="1292"/>
                  <a:pt x="151" y="1354"/>
                  <a:pt x="109" y="1438"/>
                </a:cubicBezTo>
                <a:cubicBezTo>
                  <a:pt x="0" y="1565"/>
                  <a:pt x="111" y="1722"/>
                  <a:pt x="237" y="1722"/>
                </a:cubicBezTo>
                <a:cubicBezTo>
                  <a:pt x="257" y="1722"/>
                  <a:pt x="277" y="1719"/>
                  <a:pt x="297" y="1710"/>
                </a:cubicBezTo>
                <a:lnTo>
                  <a:pt x="339" y="1689"/>
                </a:lnTo>
                <a:lnTo>
                  <a:pt x="339" y="1689"/>
                </a:lnTo>
                <a:cubicBezTo>
                  <a:pt x="336" y="1692"/>
                  <a:pt x="337" y="1693"/>
                  <a:pt x="340" y="1693"/>
                </a:cubicBezTo>
                <a:cubicBezTo>
                  <a:pt x="362" y="1693"/>
                  <a:pt x="491" y="1644"/>
                  <a:pt x="527" y="1626"/>
                </a:cubicBezTo>
                <a:cubicBezTo>
                  <a:pt x="653" y="1564"/>
                  <a:pt x="778" y="1459"/>
                  <a:pt x="904" y="1375"/>
                </a:cubicBezTo>
                <a:cubicBezTo>
                  <a:pt x="1009" y="1501"/>
                  <a:pt x="1155" y="1605"/>
                  <a:pt x="1343" y="1668"/>
                </a:cubicBezTo>
                <a:cubicBezTo>
                  <a:pt x="1362" y="1672"/>
                  <a:pt x="1379" y="1674"/>
                  <a:pt x="1397" y="1674"/>
                </a:cubicBezTo>
                <a:cubicBezTo>
                  <a:pt x="1580" y="1674"/>
                  <a:pt x="1711" y="1483"/>
                  <a:pt x="1615" y="1292"/>
                </a:cubicBezTo>
                <a:cubicBezTo>
                  <a:pt x="1553" y="1187"/>
                  <a:pt x="1448" y="1082"/>
                  <a:pt x="1364" y="999"/>
                </a:cubicBezTo>
                <a:cubicBezTo>
                  <a:pt x="1427" y="936"/>
                  <a:pt x="1511" y="873"/>
                  <a:pt x="1594" y="810"/>
                </a:cubicBezTo>
                <a:cubicBezTo>
                  <a:pt x="1720" y="685"/>
                  <a:pt x="1929" y="497"/>
                  <a:pt x="1929" y="266"/>
                </a:cubicBezTo>
                <a:cubicBezTo>
                  <a:pt x="1929" y="126"/>
                  <a:pt x="1812" y="0"/>
                  <a:pt x="1675"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 name="Google Shape;300;p27"/>
          <p:cNvSpPr/>
          <p:nvPr/>
        </p:nvSpPr>
        <p:spPr>
          <a:xfrm>
            <a:off x="3189615" y="5170850"/>
            <a:ext cx="283879" cy="330708"/>
          </a:xfrm>
          <a:custGeom>
            <a:avLst/>
            <a:gdLst/>
            <a:ahLst/>
            <a:cxnLst/>
            <a:rect l="l" t="t" r="r" b="b"/>
            <a:pathLst>
              <a:path w="1928" h="2246" extrusionOk="0">
                <a:moveTo>
                  <a:pt x="1590" y="0"/>
                </a:moveTo>
                <a:cubicBezTo>
                  <a:pt x="1556" y="0"/>
                  <a:pt x="1521" y="11"/>
                  <a:pt x="1488" y="33"/>
                </a:cubicBezTo>
                <a:cubicBezTo>
                  <a:pt x="1174" y="159"/>
                  <a:pt x="1027" y="577"/>
                  <a:pt x="839" y="870"/>
                </a:cubicBezTo>
                <a:lnTo>
                  <a:pt x="818" y="933"/>
                </a:lnTo>
                <a:cubicBezTo>
                  <a:pt x="672" y="808"/>
                  <a:pt x="546" y="703"/>
                  <a:pt x="421" y="577"/>
                </a:cubicBezTo>
                <a:cubicBezTo>
                  <a:pt x="376" y="533"/>
                  <a:pt x="326" y="514"/>
                  <a:pt x="279" y="514"/>
                </a:cubicBezTo>
                <a:cubicBezTo>
                  <a:pt x="128" y="514"/>
                  <a:pt x="0" y="706"/>
                  <a:pt x="128" y="849"/>
                </a:cubicBezTo>
                <a:cubicBezTo>
                  <a:pt x="274" y="1017"/>
                  <a:pt x="421" y="1163"/>
                  <a:pt x="567" y="1331"/>
                </a:cubicBezTo>
                <a:cubicBezTo>
                  <a:pt x="441" y="1519"/>
                  <a:pt x="337" y="1728"/>
                  <a:pt x="232" y="1916"/>
                </a:cubicBezTo>
                <a:cubicBezTo>
                  <a:pt x="171" y="2055"/>
                  <a:pt x="291" y="2217"/>
                  <a:pt x="417" y="2217"/>
                </a:cubicBezTo>
                <a:cubicBezTo>
                  <a:pt x="462" y="2217"/>
                  <a:pt x="508" y="2196"/>
                  <a:pt x="546" y="2147"/>
                </a:cubicBezTo>
                <a:cubicBezTo>
                  <a:pt x="672" y="1979"/>
                  <a:pt x="776" y="1833"/>
                  <a:pt x="902" y="1665"/>
                </a:cubicBezTo>
                <a:cubicBezTo>
                  <a:pt x="1071" y="1854"/>
                  <a:pt x="1376" y="2246"/>
                  <a:pt x="1665" y="2246"/>
                </a:cubicBezTo>
                <a:cubicBezTo>
                  <a:pt x="1697" y="2246"/>
                  <a:pt x="1728" y="2241"/>
                  <a:pt x="1760" y="2230"/>
                </a:cubicBezTo>
                <a:cubicBezTo>
                  <a:pt x="1864" y="2188"/>
                  <a:pt x="1927" y="2105"/>
                  <a:pt x="1927" y="2021"/>
                </a:cubicBezTo>
                <a:cubicBezTo>
                  <a:pt x="1927" y="1728"/>
                  <a:pt x="1467" y="1498"/>
                  <a:pt x="1278" y="1331"/>
                </a:cubicBezTo>
                <a:lnTo>
                  <a:pt x="1195" y="1268"/>
                </a:lnTo>
                <a:lnTo>
                  <a:pt x="1216" y="1247"/>
                </a:lnTo>
                <a:cubicBezTo>
                  <a:pt x="1425" y="933"/>
                  <a:pt x="1801" y="577"/>
                  <a:pt x="1781" y="201"/>
                </a:cubicBezTo>
                <a:cubicBezTo>
                  <a:pt x="1765" y="78"/>
                  <a:pt x="1683" y="0"/>
                  <a:pt x="1590"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 name="Google Shape;301;p27"/>
          <p:cNvSpPr/>
          <p:nvPr/>
        </p:nvSpPr>
        <p:spPr>
          <a:xfrm>
            <a:off x="3775194" y="5201182"/>
            <a:ext cx="296836" cy="303175"/>
          </a:xfrm>
          <a:custGeom>
            <a:avLst/>
            <a:gdLst/>
            <a:ahLst/>
            <a:cxnLst/>
            <a:rect l="l" t="t" r="r" b="b"/>
            <a:pathLst>
              <a:path w="2016" h="2059" extrusionOk="0">
                <a:moveTo>
                  <a:pt x="212" y="0"/>
                </a:moveTo>
                <a:cubicBezTo>
                  <a:pt x="161" y="0"/>
                  <a:pt x="118" y="28"/>
                  <a:pt x="105" y="78"/>
                </a:cubicBezTo>
                <a:cubicBezTo>
                  <a:pt x="1" y="434"/>
                  <a:pt x="293" y="769"/>
                  <a:pt x="503" y="1041"/>
                </a:cubicBezTo>
                <a:cubicBezTo>
                  <a:pt x="524" y="1062"/>
                  <a:pt x="565" y="1104"/>
                  <a:pt x="586" y="1125"/>
                </a:cubicBezTo>
                <a:cubicBezTo>
                  <a:pt x="461" y="1271"/>
                  <a:pt x="314" y="1397"/>
                  <a:pt x="210" y="1543"/>
                </a:cubicBezTo>
                <a:cubicBezTo>
                  <a:pt x="64" y="1689"/>
                  <a:pt x="194" y="1897"/>
                  <a:pt x="357" y="1897"/>
                </a:cubicBezTo>
                <a:cubicBezTo>
                  <a:pt x="404" y="1897"/>
                  <a:pt x="455" y="1879"/>
                  <a:pt x="503" y="1836"/>
                </a:cubicBezTo>
                <a:lnTo>
                  <a:pt x="900" y="1459"/>
                </a:lnTo>
                <a:lnTo>
                  <a:pt x="1005" y="1585"/>
                </a:lnTo>
                <a:cubicBezTo>
                  <a:pt x="1172" y="1794"/>
                  <a:pt x="1361" y="1941"/>
                  <a:pt x="1591" y="2045"/>
                </a:cubicBezTo>
                <a:cubicBezTo>
                  <a:pt x="1618" y="2054"/>
                  <a:pt x="1645" y="2059"/>
                  <a:pt x="1671" y="2059"/>
                </a:cubicBezTo>
                <a:cubicBezTo>
                  <a:pt x="1823" y="2059"/>
                  <a:pt x="1940" y="1913"/>
                  <a:pt x="1905" y="1752"/>
                </a:cubicBezTo>
                <a:cubicBezTo>
                  <a:pt x="1758" y="1480"/>
                  <a:pt x="1570" y="1250"/>
                  <a:pt x="1319" y="1083"/>
                </a:cubicBezTo>
                <a:cubicBezTo>
                  <a:pt x="1528" y="915"/>
                  <a:pt x="1716" y="727"/>
                  <a:pt x="1884" y="518"/>
                </a:cubicBezTo>
                <a:cubicBezTo>
                  <a:pt x="2015" y="321"/>
                  <a:pt x="1863" y="110"/>
                  <a:pt x="1680" y="110"/>
                </a:cubicBezTo>
                <a:cubicBezTo>
                  <a:pt x="1630" y="110"/>
                  <a:pt x="1577" y="126"/>
                  <a:pt x="1528" y="162"/>
                </a:cubicBezTo>
                <a:cubicBezTo>
                  <a:pt x="1319" y="329"/>
                  <a:pt x="1110" y="518"/>
                  <a:pt x="942" y="727"/>
                </a:cubicBezTo>
                <a:cubicBezTo>
                  <a:pt x="754" y="476"/>
                  <a:pt x="524" y="246"/>
                  <a:pt x="314" y="37"/>
                </a:cubicBezTo>
                <a:cubicBezTo>
                  <a:pt x="281" y="12"/>
                  <a:pt x="245" y="0"/>
                  <a:pt x="212"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 name="Google Shape;302;p27"/>
          <p:cNvSpPr/>
          <p:nvPr/>
        </p:nvSpPr>
        <p:spPr>
          <a:xfrm>
            <a:off x="4324845" y="5222532"/>
            <a:ext cx="305376" cy="328205"/>
          </a:xfrm>
          <a:custGeom>
            <a:avLst/>
            <a:gdLst/>
            <a:ahLst/>
            <a:cxnLst/>
            <a:rect l="l" t="t" r="r" b="b"/>
            <a:pathLst>
              <a:path w="2074" h="2229" extrusionOk="0">
                <a:moveTo>
                  <a:pt x="1577" y="0"/>
                </a:moveTo>
                <a:cubicBezTo>
                  <a:pt x="1527" y="0"/>
                  <a:pt x="1476" y="18"/>
                  <a:pt x="1436" y="59"/>
                </a:cubicBezTo>
                <a:cubicBezTo>
                  <a:pt x="1226" y="289"/>
                  <a:pt x="1080" y="540"/>
                  <a:pt x="954" y="812"/>
                </a:cubicBezTo>
                <a:cubicBezTo>
                  <a:pt x="787" y="666"/>
                  <a:pt x="599" y="519"/>
                  <a:pt x="410" y="394"/>
                </a:cubicBezTo>
                <a:cubicBezTo>
                  <a:pt x="383" y="385"/>
                  <a:pt x="355" y="382"/>
                  <a:pt x="328" y="382"/>
                </a:cubicBezTo>
                <a:cubicBezTo>
                  <a:pt x="151" y="382"/>
                  <a:pt x="0" y="550"/>
                  <a:pt x="55" y="749"/>
                </a:cubicBezTo>
                <a:cubicBezTo>
                  <a:pt x="222" y="980"/>
                  <a:pt x="410" y="1189"/>
                  <a:pt x="641" y="1356"/>
                </a:cubicBezTo>
                <a:cubicBezTo>
                  <a:pt x="494" y="1565"/>
                  <a:pt x="410" y="1796"/>
                  <a:pt x="369" y="2047"/>
                </a:cubicBezTo>
                <a:cubicBezTo>
                  <a:pt x="355" y="2168"/>
                  <a:pt x="437" y="2228"/>
                  <a:pt x="525" y="2228"/>
                </a:cubicBezTo>
                <a:cubicBezTo>
                  <a:pt x="573" y="2228"/>
                  <a:pt x="624" y="2210"/>
                  <a:pt x="662" y="2172"/>
                </a:cubicBezTo>
                <a:cubicBezTo>
                  <a:pt x="808" y="2047"/>
                  <a:pt x="934" y="1879"/>
                  <a:pt x="1038" y="1691"/>
                </a:cubicBezTo>
                <a:cubicBezTo>
                  <a:pt x="1206" y="1858"/>
                  <a:pt x="1415" y="1984"/>
                  <a:pt x="1645" y="2068"/>
                </a:cubicBezTo>
                <a:cubicBezTo>
                  <a:pt x="1669" y="2074"/>
                  <a:pt x="1693" y="2077"/>
                  <a:pt x="1717" y="2077"/>
                </a:cubicBezTo>
                <a:cubicBezTo>
                  <a:pt x="1916" y="2077"/>
                  <a:pt x="2073" y="1855"/>
                  <a:pt x="1980" y="1649"/>
                </a:cubicBezTo>
                <a:cubicBezTo>
                  <a:pt x="1812" y="1440"/>
                  <a:pt x="1603" y="1273"/>
                  <a:pt x="1394" y="1126"/>
                </a:cubicBezTo>
                <a:cubicBezTo>
                  <a:pt x="1582" y="875"/>
                  <a:pt x="1729" y="582"/>
                  <a:pt x="1791" y="289"/>
                </a:cubicBezTo>
                <a:cubicBezTo>
                  <a:pt x="1837" y="123"/>
                  <a:pt x="1707" y="0"/>
                  <a:pt x="1577"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 name="Google Shape;303;p27"/>
          <p:cNvSpPr/>
          <p:nvPr/>
        </p:nvSpPr>
        <p:spPr>
          <a:xfrm>
            <a:off x="4845933" y="5174090"/>
            <a:ext cx="278872" cy="285799"/>
          </a:xfrm>
          <a:custGeom>
            <a:avLst/>
            <a:gdLst/>
            <a:ahLst/>
            <a:cxnLst/>
            <a:rect l="l" t="t" r="r" b="b"/>
            <a:pathLst>
              <a:path w="1894" h="1941" extrusionOk="0">
                <a:moveTo>
                  <a:pt x="1708" y="0"/>
                </a:moveTo>
                <a:cubicBezTo>
                  <a:pt x="1686" y="0"/>
                  <a:pt x="1664" y="4"/>
                  <a:pt x="1642" y="11"/>
                </a:cubicBezTo>
                <a:cubicBezTo>
                  <a:pt x="1328" y="74"/>
                  <a:pt x="1140" y="472"/>
                  <a:pt x="952" y="702"/>
                </a:cubicBezTo>
                <a:lnTo>
                  <a:pt x="931" y="723"/>
                </a:lnTo>
                <a:cubicBezTo>
                  <a:pt x="742" y="534"/>
                  <a:pt x="575" y="367"/>
                  <a:pt x="387" y="200"/>
                </a:cubicBezTo>
                <a:cubicBezTo>
                  <a:pt x="349" y="167"/>
                  <a:pt x="309" y="153"/>
                  <a:pt x="271" y="153"/>
                </a:cubicBezTo>
                <a:cubicBezTo>
                  <a:pt x="142" y="153"/>
                  <a:pt x="38" y="316"/>
                  <a:pt x="136" y="430"/>
                </a:cubicBezTo>
                <a:cubicBezTo>
                  <a:pt x="303" y="639"/>
                  <a:pt x="470" y="848"/>
                  <a:pt x="638" y="1058"/>
                </a:cubicBezTo>
                <a:cubicBezTo>
                  <a:pt x="470" y="1246"/>
                  <a:pt x="282" y="1434"/>
                  <a:pt x="115" y="1622"/>
                </a:cubicBezTo>
                <a:cubicBezTo>
                  <a:pt x="1" y="1769"/>
                  <a:pt x="127" y="1941"/>
                  <a:pt x="278" y="1941"/>
                </a:cubicBezTo>
                <a:cubicBezTo>
                  <a:pt x="321" y="1941"/>
                  <a:pt x="366" y="1927"/>
                  <a:pt x="408" y="1894"/>
                </a:cubicBezTo>
                <a:cubicBezTo>
                  <a:pt x="575" y="1727"/>
                  <a:pt x="721" y="1581"/>
                  <a:pt x="889" y="1413"/>
                </a:cubicBezTo>
                <a:cubicBezTo>
                  <a:pt x="993" y="1622"/>
                  <a:pt x="1182" y="1769"/>
                  <a:pt x="1370" y="1853"/>
                </a:cubicBezTo>
                <a:cubicBezTo>
                  <a:pt x="1390" y="1857"/>
                  <a:pt x="1409" y="1859"/>
                  <a:pt x="1428" y="1859"/>
                </a:cubicBezTo>
                <a:cubicBezTo>
                  <a:pt x="1587" y="1859"/>
                  <a:pt x="1700" y="1709"/>
                  <a:pt x="1663" y="1560"/>
                </a:cubicBezTo>
                <a:cubicBezTo>
                  <a:pt x="1579" y="1350"/>
                  <a:pt x="1454" y="1183"/>
                  <a:pt x="1286" y="1058"/>
                </a:cubicBezTo>
                <a:cubicBezTo>
                  <a:pt x="1516" y="827"/>
                  <a:pt x="1893" y="534"/>
                  <a:pt x="1893" y="179"/>
                </a:cubicBezTo>
                <a:cubicBezTo>
                  <a:pt x="1893" y="75"/>
                  <a:pt x="1808" y="0"/>
                  <a:pt x="1708"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 name="Google Shape;304;p27"/>
          <p:cNvSpPr/>
          <p:nvPr/>
        </p:nvSpPr>
        <p:spPr>
          <a:xfrm>
            <a:off x="8710392" y="4664755"/>
            <a:ext cx="147" cy="147"/>
          </a:xfrm>
          <a:custGeom>
            <a:avLst/>
            <a:gdLst/>
            <a:ahLst/>
            <a:cxnLst/>
            <a:rect l="l" t="t" r="r" b="b"/>
            <a:pathLst>
              <a:path w="1" h="1" extrusionOk="0">
                <a:moveTo>
                  <a:pt x="0" y="1"/>
                </a:moveTo>
                <a:close/>
              </a:path>
            </a:pathLst>
          </a:custGeom>
          <a:solidFill>
            <a:srgbClr val="FFBAD4">
              <a:alpha val="4732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 name="Google Shape;305;p27"/>
          <p:cNvSpPr/>
          <p:nvPr/>
        </p:nvSpPr>
        <p:spPr>
          <a:xfrm>
            <a:off x="8707301" y="4664755"/>
            <a:ext cx="3239" cy="147"/>
          </a:xfrm>
          <a:custGeom>
            <a:avLst/>
            <a:gdLst/>
            <a:ahLst/>
            <a:cxnLst/>
            <a:rect l="l" t="t" r="r" b="b"/>
            <a:pathLst>
              <a:path w="22" h="1" extrusionOk="0">
                <a:moveTo>
                  <a:pt x="0" y="1"/>
                </a:moveTo>
                <a:lnTo>
                  <a:pt x="21" y="1"/>
                </a:lnTo>
                <a:lnTo>
                  <a:pt x="21" y="1"/>
                </a:lnTo>
                <a:lnTo>
                  <a:pt x="21" y="1"/>
                </a:lnTo>
                <a:close/>
              </a:path>
            </a:pathLst>
          </a:custGeom>
          <a:solidFill>
            <a:srgbClr val="FFBAD4">
              <a:alpha val="4732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6" name="Google Shape;306;p27"/>
          <p:cNvSpPr/>
          <p:nvPr/>
        </p:nvSpPr>
        <p:spPr>
          <a:xfrm>
            <a:off x="8642662" y="4389265"/>
            <a:ext cx="252959" cy="295664"/>
          </a:xfrm>
          <a:custGeom>
            <a:avLst/>
            <a:gdLst/>
            <a:ahLst/>
            <a:cxnLst/>
            <a:rect l="l" t="t" r="r" b="b"/>
            <a:pathLst>
              <a:path w="1718" h="2008" extrusionOk="0">
                <a:moveTo>
                  <a:pt x="1433" y="0"/>
                </a:moveTo>
                <a:cubicBezTo>
                  <a:pt x="1410" y="0"/>
                  <a:pt x="1385" y="3"/>
                  <a:pt x="1360" y="10"/>
                </a:cubicBezTo>
                <a:cubicBezTo>
                  <a:pt x="1172" y="72"/>
                  <a:pt x="1088" y="240"/>
                  <a:pt x="963" y="407"/>
                </a:cubicBezTo>
                <a:lnTo>
                  <a:pt x="816" y="596"/>
                </a:lnTo>
                <a:lnTo>
                  <a:pt x="670" y="449"/>
                </a:lnTo>
                <a:cubicBezTo>
                  <a:pt x="574" y="353"/>
                  <a:pt x="372" y="151"/>
                  <a:pt x="193" y="151"/>
                </a:cubicBezTo>
                <a:cubicBezTo>
                  <a:pt x="178" y="151"/>
                  <a:pt x="162" y="153"/>
                  <a:pt x="147" y="156"/>
                </a:cubicBezTo>
                <a:cubicBezTo>
                  <a:pt x="126" y="156"/>
                  <a:pt x="105" y="177"/>
                  <a:pt x="84" y="198"/>
                </a:cubicBezTo>
                <a:cubicBezTo>
                  <a:pt x="63" y="198"/>
                  <a:pt x="21" y="219"/>
                  <a:pt x="21" y="240"/>
                </a:cubicBezTo>
                <a:cubicBezTo>
                  <a:pt x="0" y="303"/>
                  <a:pt x="0" y="344"/>
                  <a:pt x="21" y="407"/>
                </a:cubicBezTo>
                <a:cubicBezTo>
                  <a:pt x="21" y="407"/>
                  <a:pt x="21" y="428"/>
                  <a:pt x="42" y="449"/>
                </a:cubicBezTo>
                <a:cubicBezTo>
                  <a:pt x="84" y="512"/>
                  <a:pt x="126" y="575"/>
                  <a:pt x="188" y="637"/>
                </a:cubicBezTo>
                <a:lnTo>
                  <a:pt x="481" y="1014"/>
                </a:lnTo>
                <a:cubicBezTo>
                  <a:pt x="356" y="1160"/>
                  <a:pt x="230" y="1349"/>
                  <a:pt x="147" y="1537"/>
                </a:cubicBezTo>
                <a:cubicBezTo>
                  <a:pt x="84" y="1621"/>
                  <a:pt x="63" y="1704"/>
                  <a:pt x="63" y="1809"/>
                </a:cubicBezTo>
                <a:cubicBezTo>
                  <a:pt x="51" y="1938"/>
                  <a:pt x="151" y="2008"/>
                  <a:pt x="252" y="2008"/>
                </a:cubicBezTo>
                <a:cubicBezTo>
                  <a:pt x="331" y="2008"/>
                  <a:pt x="412" y="1964"/>
                  <a:pt x="439" y="1872"/>
                </a:cubicBezTo>
                <a:cubicBezTo>
                  <a:pt x="481" y="1830"/>
                  <a:pt x="523" y="1788"/>
                  <a:pt x="565" y="1746"/>
                </a:cubicBezTo>
                <a:cubicBezTo>
                  <a:pt x="649" y="1642"/>
                  <a:pt x="732" y="1558"/>
                  <a:pt x="816" y="1453"/>
                </a:cubicBezTo>
                <a:cubicBezTo>
                  <a:pt x="942" y="1642"/>
                  <a:pt x="1088" y="1788"/>
                  <a:pt x="1276" y="1893"/>
                </a:cubicBezTo>
                <a:cubicBezTo>
                  <a:pt x="1319" y="1916"/>
                  <a:pt x="1362" y="1926"/>
                  <a:pt x="1403" y="1926"/>
                </a:cubicBezTo>
                <a:cubicBezTo>
                  <a:pt x="1581" y="1926"/>
                  <a:pt x="1717" y="1728"/>
                  <a:pt x="1632" y="1558"/>
                </a:cubicBezTo>
                <a:cubicBezTo>
                  <a:pt x="1527" y="1370"/>
                  <a:pt x="1402" y="1202"/>
                  <a:pt x="1255" y="1056"/>
                </a:cubicBezTo>
                <a:lnTo>
                  <a:pt x="1193" y="993"/>
                </a:lnTo>
                <a:lnTo>
                  <a:pt x="1402" y="742"/>
                </a:lnTo>
                <a:cubicBezTo>
                  <a:pt x="1548" y="596"/>
                  <a:pt x="1632" y="428"/>
                  <a:pt x="1674" y="240"/>
                </a:cubicBezTo>
                <a:cubicBezTo>
                  <a:pt x="1674" y="97"/>
                  <a:pt x="1568" y="0"/>
                  <a:pt x="1433" y="0"/>
                </a:cubicBezTo>
                <a:close/>
              </a:path>
            </a:pathLst>
          </a:custGeom>
          <a:solidFill>
            <a:srgbClr val="FFBAD4">
              <a:alpha val="4732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09" name="Google Shape;309;p27"/>
          <p:cNvGrpSpPr/>
          <p:nvPr/>
        </p:nvGrpSpPr>
        <p:grpSpPr>
          <a:xfrm>
            <a:off x="5540529" y="4408259"/>
            <a:ext cx="2608036" cy="3426470"/>
            <a:chOff x="4155395" y="3306194"/>
            <a:chExt cx="1956027" cy="2569853"/>
          </a:xfrm>
        </p:grpSpPr>
        <p:sp>
          <p:nvSpPr>
            <p:cNvPr id="310" name="Google Shape;310;p27"/>
            <p:cNvSpPr/>
            <p:nvPr/>
          </p:nvSpPr>
          <p:spPr>
            <a:xfrm>
              <a:off x="5589934" y="3306194"/>
              <a:ext cx="215559" cy="203858"/>
            </a:xfrm>
            <a:custGeom>
              <a:avLst/>
              <a:gdLst/>
              <a:ahLst/>
              <a:cxnLst/>
              <a:rect l="l" t="t" r="r" b="b"/>
              <a:pathLst>
                <a:path w="1952" h="1846" extrusionOk="0">
                  <a:moveTo>
                    <a:pt x="352" y="0"/>
                  </a:moveTo>
                  <a:cubicBezTo>
                    <a:pt x="303" y="0"/>
                    <a:pt x="255" y="32"/>
                    <a:pt x="232" y="90"/>
                  </a:cubicBezTo>
                  <a:cubicBezTo>
                    <a:pt x="127" y="383"/>
                    <a:pt x="399" y="718"/>
                    <a:pt x="566" y="948"/>
                  </a:cubicBezTo>
                  <a:lnTo>
                    <a:pt x="671" y="1094"/>
                  </a:lnTo>
                  <a:cubicBezTo>
                    <a:pt x="483" y="1262"/>
                    <a:pt x="294" y="1408"/>
                    <a:pt x="106" y="1575"/>
                  </a:cubicBezTo>
                  <a:cubicBezTo>
                    <a:pt x="1" y="1681"/>
                    <a:pt x="102" y="1846"/>
                    <a:pt x="224" y="1846"/>
                  </a:cubicBezTo>
                  <a:cubicBezTo>
                    <a:pt x="247" y="1846"/>
                    <a:pt x="271" y="1840"/>
                    <a:pt x="294" y="1827"/>
                  </a:cubicBezTo>
                  <a:cubicBezTo>
                    <a:pt x="504" y="1680"/>
                    <a:pt x="713" y="1555"/>
                    <a:pt x="901" y="1408"/>
                  </a:cubicBezTo>
                  <a:cubicBezTo>
                    <a:pt x="1085" y="1610"/>
                    <a:pt x="1285" y="1796"/>
                    <a:pt x="1472" y="1796"/>
                  </a:cubicBezTo>
                  <a:cubicBezTo>
                    <a:pt x="1498" y="1796"/>
                    <a:pt x="1524" y="1792"/>
                    <a:pt x="1550" y="1785"/>
                  </a:cubicBezTo>
                  <a:cubicBezTo>
                    <a:pt x="1717" y="1743"/>
                    <a:pt x="1801" y="1596"/>
                    <a:pt x="1738" y="1429"/>
                  </a:cubicBezTo>
                  <a:cubicBezTo>
                    <a:pt x="1696" y="1283"/>
                    <a:pt x="1508" y="1157"/>
                    <a:pt x="1362" y="1052"/>
                  </a:cubicBezTo>
                  <a:cubicBezTo>
                    <a:pt x="1571" y="885"/>
                    <a:pt x="1738" y="697"/>
                    <a:pt x="1843" y="487"/>
                  </a:cubicBezTo>
                  <a:cubicBezTo>
                    <a:pt x="1951" y="317"/>
                    <a:pt x="1818" y="146"/>
                    <a:pt x="1666" y="146"/>
                  </a:cubicBezTo>
                  <a:cubicBezTo>
                    <a:pt x="1612" y="146"/>
                    <a:pt x="1557" y="167"/>
                    <a:pt x="1508" y="215"/>
                  </a:cubicBezTo>
                  <a:cubicBezTo>
                    <a:pt x="1341" y="383"/>
                    <a:pt x="1173" y="550"/>
                    <a:pt x="1027" y="739"/>
                  </a:cubicBezTo>
                  <a:cubicBezTo>
                    <a:pt x="922" y="634"/>
                    <a:pt x="838" y="529"/>
                    <a:pt x="734" y="425"/>
                  </a:cubicBezTo>
                  <a:cubicBezTo>
                    <a:pt x="629" y="320"/>
                    <a:pt x="546" y="194"/>
                    <a:pt x="462" y="69"/>
                  </a:cubicBezTo>
                  <a:cubicBezTo>
                    <a:pt x="434" y="22"/>
                    <a:pt x="393" y="0"/>
                    <a:pt x="352" y="0"/>
                  </a:cubicBezTo>
                  <a:close/>
                </a:path>
              </a:pathLst>
            </a:custGeom>
            <a:solidFill>
              <a:srgbClr val="FFBAD4">
                <a:alpha val="4732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1" name="Google Shape;311;p27"/>
            <p:cNvSpPr/>
            <p:nvPr/>
          </p:nvSpPr>
          <p:spPr>
            <a:xfrm rot="-836598">
              <a:off x="4383339" y="3449374"/>
              <a:ext cx="1728083" cy="2426673"/>
            </a:xfrm>
            <a:custGeom>
              <a:avLst/>
              <a:gdLst/>
              <a:ahLst/>
              <a:cxnLst/>
              <a:rect l="l" t="t" r="r" b="b"/>
              <a:pathLst>
                <a:path w="52662" h="73951" extrusionOk="0">
                  <a:moveTo>
                    <a:pt x="727" y="1"/>
                  </a:moveTo>
                  <a:cubicBezTo>
                    <a:pt x="334" y="1"/>
                    <a:pt x="0" y="322"/>
                    <a:pt x="0" y="727"/>
                  </a:cubicBezTo>
                  <a:lnTo>
                    <a:pt x="0" y="73224"/>
                  </a:lnTo>
                  <a:cubicBezTo>
                    <a:pt x="0" y="73617"/>
                    <a:pt x="334" y="73950"/>
                    <a:pt x="727" y="73950"/>
                  </a:cubicBezTo>
                  <a:lnTo>
                    <a:pt x="51923" y="73950"/>
                  </a:lnTo>
                  <a:cubicBezTo>
                    <a:pt x="52328" y="73950"/>
                    <a:pt x="52662" y="73617"/>
                    <a:pt x="52662" y="73236"/>
                  </a:cubicBezTo>
                  <a:lnTo>
                    <a:pt x="52662" y="727"/>
                  </a:lnTo>
                  <a:cubicBezTo>
                    <a:pt x="52662" y="322"/>
                    <a:pt x="52328" y="1"/>
                    <a:pt x="51923"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2" name="Google Shape;312;p27"/>
            <p:cNvSpPr/>
            <p:nvPr/>
          </p:nvSpPr>
          <p:spPr>
            <a:xfrm rot="-836598">
              <a:off x="4155395" y="3477344"/>
              <a:ext cx="1726901" cy="531400"/>
            </a:xfrm>
            <a:custGeom>
              <a:avLst/>
              <a:gdLst/>
              <a:ahLst/>
              <a:cxnLst/>
              <a:rect l="l" t="t" r="r" b="b"/>
              <a:pathLst>
                <a:path w="52626" h="16194" extrusionOk="0">
                  <a:moveTo>
                    <a:pt x="655" y="1"/>
                  </a:moveTo>
                  <a:cubicBezTo>
                    <a:pt x="298" y="1"/>
                    <a:pt x="0" y="298"/>
                    <a:pt x="0" y="655"/>
                  </a:cubicBezTo>
                  <a:lnTo>
                    <a:pt x="0" y="16193"/>
                  </a:lnTo>
                  <a:lnTo>
                    <a:pt x="52626" y="16193"/>
                  </a:lnTo>
                  <a:lnTo>
                    <a:pt x="52626" y="655"/>
                  </a:lnTo>
                  <a:cubicBezTo>
                    <a:pt x="52626" y="298"/>
                    <a:pt x="52328" y="1"/>
                    <a:pt x="51971" y="1"/>
                  </a:cubicBezTo>
                  <a:close/>
                </a:path>
              </a:pathLst>
            </a:cu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3" name="Google Shape;313;p27"/>
            <p:cNvSpPr/>
            <p:nvPr/>
          </p:nvSpPr>
          <p:spPr>
            <a:xfrm rot="-836598">
              <a:off x="4283493" y="3719445"/>
              <a:ext cx="37146" cy="37179"/>
            </a:xfrm>
            <a:custGeom>
              <a:avLst/>
              <a:gdLst/>
              <a:ahLst/>
              <a:cxnLst/>
              <a:rect l="l" t="t" r="r" b="b"/>
              <a:pathLst>
                <a:path w="1132" h="1133" extrusionOk="0">
                  <a:moveTo>
                    <a:pt x="572" y="1"/>
                  </a:moveTo>
                  <a:cubicBezTo>
                    <a:pt x="250" y="1"/>
                    <a:pt x="0" y="263"/>
                    <a:pt x="0" y="572"/>
                  </a:cubicBezTo>
                  <a:cubicBezTo>
                    <a:pt x="0" y="882"/>
                    <a:pt x="250" y="1132"/>
                    <a:pt x="572" y="1132"/>
                  </a:cubicBezTo>
                  <a:cubicBezTo>
                    <a:pt x="881" y="1132"/>
                    <a:pt x="1131" y="882"/>
                    <a:pt x="1131" y="572"/>
                  </a:cubicBezTo>
                  <a:cubicBezTo>
                    <a:pt x="1131" y="263"/>
                    <a:pt x="881" y="1"/>
                    <a:pt x="57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4" name="Google Shape;314;p27"/>
            <p:cNvSpPr/>
            <p:nvPr/>
          </p:nvSpPr>
          <p:spPr>
            <a:xfrm rot="-836598">
              <a:off x="4430374" y="4050083"/>
              <a:ext cx="37540" cy="37146"/>
            </a:xfrm>
            <a:custGeom>
              <a:avLst/>
              <a:gdLst/>
              <a:ahLst/>
              <a:cxnLst/>
              <a:rect l="l" t="t" r="r" b="b"/>
              <a:pathLst>
                <a:path w="1144" h="1132" extrusionOk="0">
                  <a:moveTo>
                    <a:pt x="572" y="0"/>
                  </a:moveTo>
                  <a:cubicBezTo>
                    <a:pt x="263" y="0"/>
                    <a:pt x="1" y="250"/>
                    <a:pt x="1" y="560"/>
                  </a:cubicBezTo>
                  <a:cubicBezTo>
                    <a:pt x="1" y="870"/>
                    <a:pt x="263" y="1131"/>
                    <a:pt x="572" y="1131"/>
                  </a:cubicBezTo>
                  <a:cubicBezTo>
                    <a:pt x="882" y="1131"/>
                    <a:pt x="1144" y="870"/>
                    <a:pt x="1144" y="560"/>
                  </a:cubicBezTo>
                  <a:cubicBezTo>
                    <a:pt x="1144" y="250"/>
                    <a:pt x="882" y="0"/>
                    <a:pt x="572"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5" name="Google Shape;315;p27"/>
            <p:cNvSpPr/>
            <p:nvPr/>
          </p:nvSpPr>
          <p:spPr>
            <a:xfrm rot="-836598">
              <a:off x="5340421" y="3837052"/>
              <a:ext cx="37146" cy="37146"/>
            </a:xfrm>
            <a:custGeom>
              <a:avLst/>
              <a:gdLst/>
              <a:ahLst/>
              <a:cxnLst/>
              <a:rect l="l" t="t" r="r" b="b"/>
              <a:pathLst>
                <a:path w="1132" h="1132" extrusionOk="0">
                  <a:moveTo>
                    <a:pt x="560" y="0"/>
                  </a:moveTo>
                  <a:cubicBezTo>
                    <a:pt x="251" y="0"/>
                    <a:pt x="1" y="250"/>
                    <a:pt x="1" y="572"/>
                  </a:cubicBezTo>
                  <a:cubicBezTo>
                    <a:pt x="1" y="881"/>
                    <a:pt x="251" y="1131"/>
                    <a:pt x="560" y="1131"/>
                  </a:cubicBezTo>
                  <a:cubicBezTo>
                    <a:pt x="882" y="1131"/>
                    <a:pt x="1132" y="881"/>
                    <a:pt x="1132" y="572"/>
                  </a:cubicBezTo>
                  <a:cubicBezTo>
                    <a:pt x="1132" y="250"/>
                    <a:pt x="882"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6" name="Google Shape;316;p27"/>
            <p:cNvSpPr/>
            <p:nvPr/>
          </p:nvSpPr>
          <p:spPr>
            <a:xfrm rot="-836598">
              <a:off x="4720087" y="3991079"/>
              <a:ext cx="37146" cy="37146"/>
            </a:xfrm>
            <a:custGeom>
              <a:avLst/>
              <a:gdLst/>
              <a:ahLst/>
              <a:cxnLst/>
              <a:rect l="l" t="t" r="r" b="b"/>
              <a:pathLst>
                <a:path w="1132" h="1132" extrusionOk="0">
                  <a:moveTo>
                    <a:pt x="560" y="0"/>
                  </a:moveTo>
                  <a:cubicBezTo>
                    <a:pt x="250" y="0"/>
                    <a:pt x="0" y="250"/>
                    <a:pt x="0" y="560"/>
                  </a:cubicBezTo>
                  <a:cubicBezTo>
                    <a:pt x="0" y="881"/>
                    <a:pt x="250" y="1131"/>
                    <a:pt x="560" y="1131"/>
                  </a:cubicBezTo>
                  <a:cubicBezTo>
                    <a:pt x="869" y="1131"/>
                    <a:pt x="1131" y="881"/>
                    <a:pt x="1131" y="560"/>
                  </a:cubicBezTo>
                  <a:cubicBezTo>
                    <a:pt x="1131" y="250"/>
                    <a:pt x="869"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7" name="Google Shape;317;p27"/>
            <p:cNvSpPr/>
            <p:nvPr/>
          </p:nvSpPr>
          <p:spPr>
            <a:xfrm rot="-825616">
              <a:off x="4633186" y="4121370"/>
              <a:ext cx="1390181" cy="1558047"/>
            </a:xfrm>
            <a:prstGeom prst="roundRect">
              <a:avLst>
                <a:gd name="adj" fmla="val 6659"/>
              </a:avLst>
            </a:pr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8" name="Google Shape;318;p27"/>
            <p:cNvSpPr/>
            <p:nvPr/>
          </p:nvSpPr>
          <p:spPr>
            <a:xfrm rot="-836598">
              <a:off x="4632866" y="3604125"/>
              <a:ext cx="37146" cy="37146"/>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9" name="Google Shape;319;p27"/>
            <p:cNvSpPr/>
            <p:nvPr/>
          </p:nvSpPr>
          <p:spPr>
            <a:xfrm rot="-836598">
              <a:off x="5583497" y="3763815"/>
              <a:ext cx="37146" cy="37146"/>
            </a:xfrm>
            <a:custGeom>
              <a:avLst/>
              <a:gdLst/>
              <a:ahLst/>
              <a:cxnLst/>
              <a:rect l="l" t="t" r="r" b="b"/>
              <a:pathLst>
                <a:path w="1132" h="1132" extrusionOk="0">
                  <a:moveTo>
                    <a:pt x="560" y="0"/>
                  </a:moveTo>
                  <a:cubicBezTo>
                    <a:pt x="251" y="0"/>
                    <a:pt x="1" y="250"/>
                    <a:pt x="1" y="560"/>
                  </a:cubicBezTo>
                  <a:cubicBezTo>
                    <a:pt x="1" y="870"/>
                    <a:pt x="251" y="1131"/>
                    <a:pt x="560" y="1131"/>
                  </a:cubicBezTo>
                  <a:cubicBezTo>
                    <a:pt x="870" y="1131"/>
                    <a:pt x="1132" y="870"/>
                    <a:pt x="1132" y="560"/>
                  </a:cubicBezTo>
                  <a:cubicBezTo>
                    <a:pt x="1132" y="250"/>
                    <a:pt x="870"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0" name="Google Shape;320;p27"/>
            <p:cNvSpPr/>
            <p:nvPr/>
          </p:nvSpPr>
          <p:spPr>
            <a:xfrm rot="-836598">
              <a:off x="4254564" y="3969393"/>
              <a:ext cx="37146" cy="37146"/>
            </a:xfrm>
            <a:custGeom>
              <a:avLst/>
              <a:gdLst/>
              <a:ahLst/>
              <a:cxnLst/>
              <a:rect l="l" t="t" r="r" b="b"/>
              <a:pathLst>
                <a:path w="1132" h="1132" extrusionOk="0">
                  <a:moveTo>
                    <a:pt x="560" y="0"/>
                  </a:moveTo>
                  <a:cubicBezTo>
                    <a:pt x="250" y="0"/>
                    <a:pt x="0" y="250"/>
                    <a:pt x="0" y="560"/>
                  </a:cubicBezTo>
                  <a:cubicBezTo>
                    <a:pt x="0" y="881"/>
                    <a:pt x="250" y="1131"/>
                    <a:pt x="560" y="1131"/>
                  </a:cubicBezTo>
                  <a:cubicBezTo>
                    <a:pt x="881" y="1131"/>
                    <a:pt x="1131" y="881"/>
                    <a:pt x="1131" y="560"/>
                  </a:cubicBezTo>
                  <a:cubicBezTo>
                    <a:pt x="1131" y="250"/>
                    <a:pt x="881"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1" name="Google Shape;321;p27"/>
            <p:cNvSpPr/>
            <p:nvPr/>
          </p:nvSpPr>
          <p:spPr>
            <a:xfrm rot="-836598">
              <a:off x="4402083" y="3858278"/>
              <a:ext cx="37146" cy="37146"/>
            </a:xfrm>
            <a:custGeom>
              <a:avLst/>
              <a:gdLst/>
              <a:ahLst/>
              <a:cxnLst/>
              <a:rect l="l" t="t" r="r" b="b"/>
              <a:pathLst>
                <a:path w="1132" h="1132" extrusionOk="0">
                  <a:moveTo>
                    <a:pt x="572" y="1"/>
                  </a:moveTo>
                  <a:cubicBezTo>
                    <a:pt x="250" y="1"/>
                    <a:pt x="0" y="251"/>
                    <a:pt x="0" y="560"/>
                  </a:cubicBezTo>
                  <a:cubicBezTo>
                    <a:pt x="0" y="882"/>
                    <a:pt x="250" y="1132"/>
                    <a:pt x="572" y="1132"/>
                  </a:cubicBezTo>
                  <a:cubicBezTo>
                    <a:pt x="882" y="1132"/>
                    <a:pt x="1132" y="882"/>
                    <a:pt x="1132" y="560"/>
                  </a:cubicBezTo>
                  <a:cubicBezTo>
                    <a:pt x="1132" y="251"/>
                    <a:pt x="882" y="1"/>
                    <a:pt x="572"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2" name="Google Shape;322;p27"/>
            <p:cNvSpPr/>
            <p:nvPr/>
          </p:nvSpPr>
          <p:spPr>
            <a:xfrm rot="-836598">
              <a:off x="5520947" y="3596189"/>
              <a:ext cx="37146" cy="37146"/>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rgbClr val="B378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3" name="Google Shape;323;p27"/>
            <p:cNvSpPr/>
            <p:nvPr/>
          </p:nvSpPr>
          <p:spPr>
            <a:xfrm rot="-836598">
              <a:off x="5019579" y="3890546"/>
              <a:ext cx="37146" cy="37146"/>
            </a:xfrm>
            <a:custGeom>
              <a:avLst/>
              <a:gdLst/>
              <a:ahLst/>
              <a:cxnLst/>
              <a:rect l="l" t="t" r="r" b="b"/>
              <a:pathLst>
                <a:path w="1132" h="1132" extrusionOk="0">
                  <a:moveTo>
                    <a:pt x="560" y="0"/>
                  </a:moveTo>
                  <a:cubicBezTo>
                    <a:pt x="251" y="0"/>
                    <a:pt x="1" y="251"/>
                    <a:pt x="1" y="572"/>
                  </a:cubicBezTo>
                  <a:cubicBezTo>
                    <a:pt x="1" y="882"/>
                    <a:pt x="251" y="1132"/>
                    <a:pt x="560" y="1132"/>
                  </a:cubicBezTo>
                  <a:cubicBezTo>
                    <a:pt x="882" y="1132"/>
                    <a:pt x="1132" y="882"/>
                    <a:pt x="1132" y="572"/>
                  </a:cubicBezTo>
                  <a:cubicBezTo>
                    <a:pt x="1132" y="251"/>
                    <a:pt x="882" y="0"/>
                    <a:pt x="560"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4" name="Google Shape;324;p27"/>
            <p:cNvSpPr/>
            <p:nvPr/>
          </p:nvSpPr>
          <p:spPr>
            <a:xfrm rot="-836598">
              <a:off x="4951826" y="3543051"/>
              <a:ext cx="37146" cy="37146"/>
            </a:xfrm>
            <a:custGeom>
              <a:avLst/>
              <a:gdLst/>
              <a:ahLst/>
              <a:cxnLst/>
              <a:rect l="l" t="t" r="r" b="b"/>
              <a:pathLst>
                <a:path w="1132" h="1132" extrusionOk="0">
                  <a:moveTo>
                    <a:pt x="572" y="0"/>
                  </a:moveTo>
                  <a:cubicBezTo>
                    <a:pt x="250" y="0"/>
                    <a:pt x="0" y="250"/>
                    <a:pt x="0" y="572"/>
                  </a:cubicBezTo>
                  <a:cubicBezTo>
                    <a:pt x="0" y="881"/>
                    <a:pt x="250" y="1131"/>
                    <a:pt x="572" y="1131"/>
                  </a:cubicBezTo>
                  <a:cubicBezTo>
                    <a:pt x="881" y="1131"/>
                    <a:pt x="1131" y="881"/>
                    <a:pt x="1131" y="572"/>
                  </a:cubicBezTo>
                  <a:cubicBezTo>
                    <a:pt x="1131" y="250"/>
                    <a:pt x="881" y="0"/>
                    <a:pt x="572"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5" name="Google Shape;325;p27"/>
            <p:cNvSpPr/>
            <p:nvPr/>
          </p:nvSpPr>
          <p:spPr>
            <a:xfrm rot="-836598">
              <a:off x="5767462" y="3685914"/>
              <a:ext cx="37146" cy="37146"/>
            </a:xfrm>
            <a:custGeom>
              <a:avLst/>
              <a:gdLst/>
              <a:ahLst/>
              <a:cxnLst/>
              <a:rect l="l" t="t" r="r" b="b"/>
              <a:pathLst>
                <a:path w="1132" h="1132" extrusionOk="0">
                  <a:moveTo>
                    <a:pt x="560" y="1"/>
                  </a:moveTo>
                  <a:cubicBezTo>
                    <a:pt x="251" y="1"/>
                    <a:pt x="1" y="251"/>
                    <a:pt x="1" y="560"/>
                  </a:cubicBezTo>
                  <a:cubicBezTo>
                    <a:pt x="1" y="870"/>
                    <a:pt x="251" y="1132"/>
                    <a:pt x="560" y="1132"/>
                  </a:cubicBezTo>
                  <a:cubicBezTo>
                    <a:pt x="870" y="1132"/>
                    <a:pt x="1132" y="870"/>
                    <a:pt x="1132" y="560"/>
                  </a:cubicBezTo>
                  <a:cubicBezTo>
                    <a:pt x="1132" y="251"/>
                    <a:pt x="870" y="1"/>
                    <a:pt x="560"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6" name="Google Shape;326;p27"/>
            <p:cNvSpPr/>
            <p:nvPr/>
          </p:nvSpPr>
          <p:spPr>
            <a:xfrm rot="-825339">
              <a:off x="4775355" y="4255026"/>
              <a:ext cx="1129187" cy="1265616"/>
            </a:xfrm>
            <a:prstGeom prst="roundRect">
              <a:avLst>
                <a:gd name="adj" fmla="val 6659"/>
              </a:avLst>
            </a:prstGeom>
            <a:solidFill>
              <a:srgbClr val="FFEEBA">
                <a:alpha val="406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7" name="Google Shape;327;p27"/>
            <p:cNvSpPr/>
            <p:nvPr/>
          </p:nvSpPr>
          <p:spPr>
            <a:xfrm rot="-1289995">
              <a:off x="5022432" y="4547935"/>
              <a:ext cx="635198" cy="646287"/>
            </a:xfrm>
            <a:prstGeom prst="ellipse">
              <a:avLst/>
            </a:prstGeom>
            <a:solidFill>
              <a:srgbClr val="FFCC00">
                <a:alpha val="41070"/>
              </a:srgbClr>
            </a:solidFill>
            <a:ln>
              <a:noFill/>
            </a:ln>
          </p:spPr>
          <p:txBody>
            <a:bodyPr spcFirstLastPara="1" wrap="square" lIns="121900" tIns="121900" rIns="121900" bIns="121900" anchor="ctr" anchorCtr="0">
              <a:noAutofit/>
            </a:bodyPr>
            <a:lstStyle/>
            <a:p>
              <a:pPr>
                <a:buClr>
                  <a:srgbClr val="000000"/>
                </a:buClr>
                <a:buFont typeface="Arial"/>
                <a:buNone/>
              </a:pPr>
              <a:endParaRPr sz="2267" kern="0">
                <a:solidFill>
                  <a:srgbClr val="000000"/>
                </a:solidFill>
                <a:cs typeface="Arial"/>
                <a:sym typeface="Arial"/>
              </a:endParaRPr>
            </a:p>
          </p:txBody>
        </p:sp>
        <p:sp>
          <p:nvSpPr>
            <p:cNvPr id="328" name="Google Shape;328;p27"/>
            <p:cNvSpPr/>
            <p:nvPr/>
          </p:nvSpPr>
          <p:spPr>
            <a:xfrm rot="-845175">
              <a:off x="4352069" y="3608284"/>
              <a:ext cx="1333704" cy="260411"/>
            </a:xfrm>
            <a:prstGeom prst="roundRect">
              <a:avLst>
                <a:gd name="adj" fmla="val 16667"/>
              </a:avLst>
            </a:pr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9" name="Google Shape;329;p27"/>
            <p:cNvSpPr/>
            <p:nvPr/>
          </p:nvSpPr>
          <p:spPr>
            <a:xfrm rot="-836598">
              <a:off x="5233660" y="3460596"/>
              <a:ext cx="37146" cy="37146"/>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81"/>
                    <a:pt x="1132" y="560"/>
                  </a:cubicBezTo>
                  <a:cubicBezTo>
                    <a:pt x="1132" y="262"/>
                    <a:pt x="882" y="12"/>
                    <a:pt x="572"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0" name="Google Shape;330;p27"/>
            <p:cNvSpPr/>
            <p:nvPr/>
          </p:nvSpPr>
          <p:spPr>
            <a:xfrm rot="-836598">
              <a:off x="5538789" y="3413404"/>
              <a:ext cx="37146" cy="37146"/>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74"/>
                    <a:pt x="869" y="13"/>
                    <a:pt x="560"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1" name="Google Shape;331;p27"/>
            <p:cNvSpPr/>
            <p:nvPr/>
          </p:nvSpPr>
          <p:spPr>
            <a:xfrm rot="-836598">
              <a:off x="5716917" y="3467754"/>
              <a:ext cx="37540" cy="37146"/>
            </a:xfrm>
            <a:custGeom>
              <a:avLst/>
              <a:gdLst/>
              <a:ahLst/>
              <a:cxnLst/>
              <a:rect l="l" t="t" r="r" b="b"/>
              <a:pathLst>
                <a:path w="1144" h="1132" extrusionOk="0">
                  <a:moveTo>
                    <a:pt x="572" y="1"/>
                  </a:moveTo>
                  <a:cubicBezTo>
                    <a:pt x="263" y="1"/>
                    <a:pt x="1" y="251"/>
                    <a:pt x="1" y="572"/>
                  </a:cubicBezTo>
                  <a:cubicBezTo>
                    <a:pt x="1" y="882"/>
                    <a:pt x="263" y="1132"/>
                    <a:pt x="572" y="1132"/>
                  </a:cubicBezTo>
                  <a:cubicBezTo>
                    <a:pt x="882" y="1132"/>
                    <a:pt x="1144" y="882"/>
                    <a:pt x="1144" y="572"/>
                  </a:cubicBezTo>
                  <a:cubicBezTo>
                    <a:pt x="1144" y="251"/>
                    <a:pt x="882" y="1"/>
                    <a:pt x="57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33" name="Google Shape;333;p27"/>
          <p:cNvGrpSpPr/>
          <p:nvPr/>
        </p:nvGrpSpPr>
        <p:grpSpPr>
          <a:xfrm rot="-508596">
            <a:off x="9626480" y="4460053"/>
            <a:ext cx="2405547" cy="3379057"/>
            <a:chOff x="-2019712" y="2917625"/>
            <a:chExt cx="1316550" cy="1849350"/>
          </a:xfrm>
        </p:grpSpPr>
        <p:sp>
          <p:nvSpPr>
            <p:cNvPr id="334" name="Google Shape;334;p27"/>
            <p:cNvSpPr/>
            <p:nvPr/>
          </p:nvSpPr>
          <p:spPr>
            <a:xfrm>
              <a:off x="-2019712" y="2917625"/>
              <a:ext cx="1316550" cy="1849350"/>
            </a:xfrm>
            <a:custGeom>
              <a:avLst/>
              <a:gdLst/>
              <a:ahLst/>
              <a:cxnLst/>
              <a:rect l="l" t="t" r="r" b="b"/>
              <a:pathLst>
                <a:path w="52662" h="73974" extrusionOk="0">
                  <a:moveTo>
                    <a:pt x="727" y="1"/>
                  </a:moveTo>
                  <a:cubicBezTo>
                    <a:pt x="322" y="1"/>
                    <a:pt x="1" y="322"/>
                    <a:pt x="1" y="727"/>
                  </a:cubicBezTo>
                  <a:lnTo>
                    <a:pt x="1" y="73248"/>
                  </a:lnTo>
                  <a:cubicBezTo>
                    <a:pt x="1" y="73653"/>
                    <a:pt x="322" y="73974"/>
                    <a:pt x="727" y="73974"/>
                  </a:cubicBezTo>
                  <a:lnTo>
                    <a:pt x="51936" y="73974"/>
                  </a:lnTo>
                  <a:cubicBezTo>
                    <a:pt x="52329" y="73974"/>
                    <a:pt x="52650" y="73653"/>
                    <a:pt x="52662" y="73260"/>
                  </a:cubicBezTo>
                  <a:lnTo>
                    <a:pt x="52662" y="727"/>
                  </a:lnTo>
                  <a:cubicBezTo>
                    <a:pt x="52662" y="322"/>
                    <a:pt x="52340" y="1"/>
                    <a:pt x="51936"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5" name="Google Shape;335;p27"/>
            <p:cNvSpPr/>
            <p:nvPr/>
          </p:nvSpPr>
          <p:spPr>
            <a:xfrm>
              <a:off x="-1976837" y="2988175"/>
              <a:ext cx="30675" cy="30675"/>
            </a:xfrm>
            <a:custGeom>
              <a:avLst/>
              <a:gdLst/>
              <a:ahLst/>
              <a:cxnLst/>
              <a:rect l="l" t="t" r="r" b="b"/>
              <a:pathLst>
                <a:path w="1227" h="1227" extrusionOk="0">
                  <a:moveTo>
                    <a:pt x="619" y="0"/>
                  </a:moveTo>
                  <a:cubicBezTo>
                    <a:pt x="286" y="0"/>
                    <a:pt x="0" y="274"/>
                    <a:pt x="0" y="608"/>
                  </a:cubicBezTo>
                  <a:cubicBezTo>
                    <a:pt x="0" y="941"/>
                    <a:pt x="274" y="1227"/>
                    <a:pt x="619" y="1227"/>
                  </a:cubicBezTo>
                  <a:cubicBezTo>
                    <a:pt x="941" y="1227"/>
                    <a:pt x="1226" y="953"/>
                    <a:pt x="1226" y="608"/>
                  </a:cubicBezTo>
                  <a:cubicBezTo>
                    <a:pt x="1226" y="274"/>
                    <a:pt x="964" y="0"/>
                    <a:pt x="61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6" name="Google Shape;336;p27"/>
            <p:cNvSpPr/>
            <p:nvPr/>
          </p:nvSpPr>
          <p:spPr>
            <a:xfrm>
              <a:off x="-1876237" y="2988175"/>
              <a:ext cx="30675" cy="30675"/>
            </a:xfrm>
            <a:custGeom>
              <a:avLst/>
              <a:gdLst/>
              <a:ahLst/>
              <a:cxnLst/>
              <a:rect l="l" t="t" r="r" b="b"/>
              <a:pathLst>
                <a:path w="1227" h="1227" extrusionOk="0">
                  <a:moveTo>
                    <a:pt x="608" y="0"/>
                  </a:moveTo>
                  <a:cubicBezTo>
                    <a:pt x="286" y="0"/>
                    <a:pt x="0" y="274"/>
                    <a:pt x="0" y="608"/>
                  </a:cubicBezTo>
                  <a:cubicBezTo>
                    <a:pt x="0" y="941"/>
                    <a:pt x="274" y="1227"/>
                    <a:pt x="608" y="1227"/>
                  </a:cubicBezTo>
                  <a:cubicBezTo>
                    <a:pt x="941" y="1227"/>
                    <a:pt x="1227" y="953"/>
                    <a:pt x="1227" y="608"/>
                  </a:cubicBezTo>
                  <a:cubicBezTo>
                    <a:pt x="1227"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7" name="Google Shape;337;p27"/>
            <p:cNvSpPr/>
            <p:nvPr/>
          </p:nvSpPr>
          <p:spPr>
            <a:xfrm>
              <a:off x="-1775937" y="2988175"/>
              <a:ext cx="30700" cy="30675"/>
            </a:xfrm>
            <a:custGeom>
              <a:avLst/>
              <a:gdLst/>
              <a:ahLst/>
              <a:cxnLst/>
              <a:rect l="l" t="t" r="r" b="b"/>
              <a:pathLst>
                <a:path w="1228" h="1227" extrusionOk="0">
                  <a:moveTo>
                    <a:pt x="620" y="0"/>
                  </a:moveTo>
                  <a:cubicBezTo>
                    <a:pt x="287" y="0"/>
                    <a:pt x="1" y="274"/>
                    <a:pt x="1" y="608"/>
                  </a:cubicBezTo>
                  <a:cubicBezTo>
                    <a:pt x="1" y="941"/>
                    <a:pt x="275" y="1227"/>
                    <a:pt x="620" y="1227"/>
                  </a:cubicBezTo>
                  <a:cubicBezTo>
                    <a:pt x="941" y="1227"/>
                    <a:pt x="1227" y="953"/>
                    <a:pt x="1227" y="608"/>
                  </a:cubicBezTo>
                  <a:cubicBezTo>
                    <a:pt x="1227" y="274"/>
                    <a:pt x="941"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8" name="Google Shape;338;p27"/>
            <p:cNvSpPr/>
            <p:nvPr/>
          </p:nvSpPr>
          <p:spPr>
            <a:xfrm>
              <a:off x="-1675612" y="2988175"/>
              <a:ext cx="30375" cy="30675"/>
            </a:xfrm>
            <a:custGeom>
              <a:avLst/>
              <a:gdLst/>
              <a:ahLst/>
              <a:cxnLst/>
              <a:rect l="l" t="t" r="r" b="b"/>
              <a:pathLst>
                <a:path w="1215" h="1227" extrusionOk="0">
                  <a:moveTo>
                    <a:pt x="607" y="0"/>
                  </a:moveTo>
                  <a:cubicBezTo>
                    <a:pt x="274" y="0"/>
                    <a:pt x="0" y="274"/>
                    <a:pt x="0" y="608"/>
                  </a:cubicBezTo>
                  <a:cubicBezTo>
                    <a:pt x="0" y="941"/>
                    <a:pt x="262" y="1227"/>
                    <a:pt x="607" y="1227"/>
                  </a:cubicBezTo>
                  <a:cubicBezTo>
                    <a:pt x="941" y="1227"/>
                    <a:pt x="1215" y="953"/>
                    <a:pt x="1215" y="608"/>
                  </a:cubicBezTo>
                  <a:cubicBezTo>
                    <a:pt x="1215" y="274"/>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9" name="Google Shape;339;p27"/>
            <p:cNvSpPr/>
            <p:nvPr/>
          </p:nvSpPr>
          <p:spPr>
            <a:xfrm>
              <a:off x="-1575312" y="2988175"/>
              <a:ext cx="30675" cy="30675"/>
            </a:xfrm>
            <a:custGeom>
              <a:avLst/>
              <a:gdLst/>
              <a:ahLst/>
              <a:cxnLst/>
              <a:rect l="l" t="t" r="r" b="b"/>
              <a:pathLst>
                <a:path w="1227" h="1227" extrusionOk="0">
                  <a:moveTo>
                    <a:pt x="608" y="0"/>
                  </a:moveTo>
                  <a:cubicBezTo>
                    <a:pt x="286" y="0"/>
                    <a:pt x="1" y="274"/>
                    <a:pt x="1" y="608"/>
                  </a:cubicBezTo>
                  <a:cubicBezTo>
                    <a:pt x="1" y="941"/>
                    <a:pt x="274" y="1227"/>
                    <a:pt x="608" y="1227"/>
                  </a:cubicBezTo>
                  <a:cubicBezTo>
                    <a:pt x="941" y="1227"/>
                    <a:pt x="1227" y="953"/>
                    <a:pt x="1227" y="608"/>
                  </a:cubicBezTo>
                  <a:cubicBezTo>
                    <a:pt x="1227"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0" name="Google Shape;340;p27"/>
            <p:cNvSpPr/>
            <p:nvPr/>
          </p:nvSpPr>
          <p:spPr>
            <a:xfrm>
              <a:off x="-1474712" y="2988175"/>
              <a:ext cx="30400" cy="30675"/>
            </a:xfrm>
            <a:custGeom>
              <a:avLst/>
              <a:gdLst/>
              <a:ahLst/>
              <a:cxnLst/>
              <a:rect l="l" t="t" r="r" b="b"/>
              <a:pathLst>
                <a:path w="1216" h="1227" extrusionOk="0">
                  <a:moveTo>
                    <a:pt x="608" y="0"/>
                  </a:moveTo>
                  <a:cubicBezTo>
                    <a:pt x="275" y="0"/>
                    <a:pt x="1" y="274"/>
                    <a:pt x="1" y="608"/>
                  </a:cubicBezTo>
                  <a:cubicBezTo>
                    <a:pt x="1" y="941"/>
                    <a:pt x="263" y="1227"/>
                    <a:pt x="608" y="1227"/>
                  </a:cubicBezTo>
                  <a:cubicBezTo>
                    <a:pt x="941" y="1227"/>
                    <a:pt x="1215" y="953"/>
                    <a:pt x="1215" y="608"/>
                  </a:cubicBezTo>
                  <a:cubicBezTo>
                    <a:pt x="1215"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1" name="Google Shape;341;p27"/>
            <p:cNvSpPr/>
            <p:nvPr/>
          </p:nvSpPr>
          <p:spPr>
            <a:xfrm>
              <a:off x="-1374687" y="2988175"/>
              <a:ext cx="30675" cy="30675"/>
            </a:xfrm>
            <a:custGeom>
              <a:avLst/>
              <a:gdLst/>
              <a:ahLst/>
              <a:cxnLst/>
              <a:rect l="l" t="t" r="r" b="b"/>
              <a:pathLst>
                <a:path w="1227" h="1227" extrusionOk="0">
                  <a:moveTo>
                    <a:pt x="608" y="0"/>
                  </a:moveTo>
                  <a:cubicBezTo>
                    <a:pt x="286" y="0"/>
                    <a:pt x="0" y="274"/>
                    <a:pt x="0" y="608"/>
                  </a:cubicBezTo>
                  <a:cubicBezTo>
                    <a:pt x="0" y="941"/>
                    <a:pt x="274" y="1227"/>
                    <a:pt x="608" y="1227"/>
                  </a:cubicBezTo>
                  <a:cubicBezTo>
                    <a:pt x="941" y="1227"/>
                    <a:pt x="1227" y="953"/>
                    <a:pt x="1227" y="608"/>
                  </a:cubicBezTo>
                  <a:cubicBezTo>
                    <a:pt x="1227" y="274"/>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2" name="Google Shape;342;p27"/>
            <p:cNvSpPr/>
            <p:nvPr/>
          </p:nvSpPr>
          <p:spPr>
            <a:xfrm>
              <a:off x="-1274387" y="2988175"/>
              <a:ext cx="30700" cy="30675"/>
            </a:xfrm>
            <a:custGeom>
              <a:avLst/>
              <a:gdLst/>
              <a:ahLst/>
              <a:cxnLst/>
              <a:rect l="l" t="t" r="r" b="b"/>
              <a:pathLst>
                <a:path w="1228" h="1227" extrusionOk="0">
                  <a:moveTo>
                    <a:pt x="620" y="0"/>
                  </a:moveTo>
                  <a:cubicBezTo>
                    <a:pt x="287" y="0"/>
                    <a:pt x="1" y="274"/>
                    <a:pt x="1" y="608"/>
                  </a:cubicBezTo>
                  <a:cubicBezTo>
                    <a:pt x="1" y="941"/>
                    <a:pt x="275" y="1227"/>
                    <a:pt x="620" y="1227"/>
                  </a:cubicBezTo>
                  <a:cubicBezTo>
                    <a:pt x="941" y="1227"/>
                    <a:pt x="1227" y="953"/>
                    <a:pt x="1227" y="608"/>
                  </a:cubicBezTo>
                  <a:cubicBezTo>
                    <a:pt x="1227" y="274"/>
                    <a:pt x="941"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3" name="Google Shape;343;p27"/>
            <p:cNvSpPr/>
            <p:nvPr/>
          </p:nvSpPr>
          <p:spPr>
            <a:xfrm>
              <a:off x="-1174062" y="2988175"/>
              <a:ext cx="30375" cy="30675"/>
            </a:xfrm>
            <a:custGeom>
              <a:avLst/>
              <a:gdLst/>
              <a:ahLst/>
              <a:cxnLst/>
              <a:rect l="l" t="t" r="r" b="b"/>
              <a:pathLst>
                <a:path w="1215" h="1227" extrusionOk="0">
                  <a:moveTo>
                    <a:pt x="607" y="0"/>
                  </a:moveTo>
                  <a:cubicBezTo>
                    <a:pt x="286" y="0"/>
                    <a:pt x="0" y="274"/>
                    <a:pt x="0" y="608"/>
                  </a:cubicBezTo>
                  <a:cubicBezTo>
                    <a:pt x="0" y="941"/>
                    <a:pt x="262" y="1227"/>
                    <a:pt x="607" y="1227"/>
                  </a:cubicBezTo>
                  <a:cubicBezTo>
                    <a:pt x="941" y="1227"/>
                    <a:pt x="1215" y="953"/>
                    <a:pt x="1215" y="608"/>
                  </a:cubicBezTo>
                  <a:cubicBezTo>
                    <a:pt x="1215" y="274"/>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 name="Google Shape;344;p27"/>
            <p:cNvSpPr/>
            <p:nvPr/>
          </p:nvSpPr>
          <p:spPr>
            <a:xfrm>
              <a:off x="-1073762" y="2988175"/>
              <a:ext cx="30675" cy="30675"/>
            </a:xfrm>
            <a:custGeom>
              <a:avLst/>
              <a:gdLst/>
              <a:ahLst/>
              <a:cxnLst/>
              <a:rect l="l" t="t" r="r" b="b"/>
              <a:pathLst>
                <a:path w="1227" h="1227" extrusionOk="0">
                  <a:moveTo>
                    <a:pt x="620" y="0"/>
                  </a:moveTo>
                  <a:cubicBezTo>
                    <a:pt x="286" y="0"/>
                    <a:pt x="1" y="274"/>
                    <a:pt x="1" y="608"/>
                  </a:cubicBezTo>
                  <a:cubicBezTo>
                    <a:pt x="1" y="941"/>
                    <a:pt x="274" y="1227"/>
                    <a:pt x="620" y="1227"/>
                  </a:cubicBezTo>
                  <a:cubicBezTo>
                    <a:pt x="941" y="1227"/>
                    <a:pt x="1227" y="953"/>
                    <a:pt x="1227" y="608"/>
                  </a:cubicBezTo>
                  <a:cubicBezTo>
                    <a:pt x="1227" y="274"/>
                    <a:pt x="953"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 name="Google Shape;345;p27"/>
            <p:cNvSpPr/>
            <p:nvPr/>
          </p:nvSpPr>
          <p:spPr>
            <a:xfrm>
              <a:off x="-973162" y="2988175"/>
              <a:ext cx="30400" cy="30675"/>
            </a:xfrm>
            <a:custGeom>
              <a:avLst/>
              <a:gdLst/>
              <a:ahLst/>
              <a:cxnLst/>
              <a:rect l="l" t="t" r="r" b="b"/>
              <a:pathLst>
                <a:path w="1216" h="1227" extrusionOk="0">
                  <a:moveTo>
                    <a:pt x="608" y="0"/>
                  </a:moveTo>
                  <a:cubicBezTo>
                    <a:pt x="287" y="0"/>
                    <a:pt x="1" y="274"/>
                    <a:pt x="1" y="608"/>
                  </a:cubicBezTo>
                  <a:cubicBezTo>
                    <a:pt x="1" y="941"/>
                    <a:pt x="263" y="1227"/>
                    <a:pt x="608" y="1227"/>
                  </a:cubicBezTo>
                  <a:cubicBezTo>
                    <a:pt x="942" y="1227"/>
                    <a:pt x="1215" y="953"/>
                    <a:pt x="1215" y="608"/>
                  </a:cubicBezTo>
                  <a:cubicBezTo>
                    <a:pt x="1215" y="274"/>
                    <a:pt x="942"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6" name="Google Shape;346;p27"/>
            <p:cNvSpPr/>
            <p:nvPr/>
          </p:nvSpPr>
          <p:spPr>
            <a:xfrm>
              <a:off x="-873137" y="2988175"/>
              <a:ext cx="30675" cy="30675"/>
            </a:xfrm>
            <a:custGeom>
              <a:avLst/>
              <a:gdLst/>
              <a:ahLst/>
              <a:cxnLst/>
              <a:rect l="l" t="t" r="r" b="b"/>
              <a:pathLst>
                <a:path w="1227" h="1227" extrusionOk="0">
                  <a:moveTo>
                    <a:pt x="608" y="0"/>
                  </a:moveTo>
                  <a:cubicBezTo>
                    <a:pt x="286" y="0"/>
                    <a:pt x="0" y="274"/>
                    <a:pt x="0" y="608"/>
                  </a:cubicBezTo>
                  <a:cubicBezTo>
                    <a:pt x="0" y="941"/>
                    <a:pt x="274" y="1227"/>
                    <a:pt x="608" y="1227"/>
                  </a:cubicBezTo>
                  <a:cubicBezTo>
                    <a:pt x="941" y="1227"/>
                    <a:pt x="1227" y="953"/>
                    <a:pt x="1227" y="608"/>
                  </a:cubicBezTo>
                  <a:cubicBezTo>
                    <a:pt x="1227" y="274"/>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 name="Google Shape;347;p27"/>
            <p:cNvSpPr/>
            <p:nvPr/>
          </p:nvSpPr>
          <p:spPr>
            <a:xfrm>
              <a:off x="-772537" y="2988175"/>
              <a:ext cx="30400" cy="30675"/>
            </a:xfrm>
            <a:custGeom>
              <a:avLst/>
              <a:gdLst/>
              <a:ahLst/>
              <a:cxnLst/>
              <a:rect l="l" t="t" r="r" b="b"/>
              <a:pathLst>
                <a:path w="1216" h="1227" extrusionOk="0">
                  <a:moveTo>
                    <a:pt x="608" y="0"/>
                  </a:moveTo>
                  <a:cubicBezTo>
                    <a:pt x="275" y="0"/>
                    <a:pt x="1" y="274"/>
                    <a:pt x="1" y="608"/>
                  </a:cubicBezTo>
                  <a:cubicBezTo>
                    <a:pt x="1" y="941"/>
                    <a:pt x="263" y="1227"/>
                    <a:pt x="608" y="1227"/>
                  </a:cubicBezTo>
                  <a:cubicBezTo>
                    <a:pt x="929" y="1227"/>
                    <a:pt x="1215" y="953"/>
                    <a:pt x="1215" y="608"/>
                  </a:cubicBezTo>
                  <a:cubicBezTo>
                    <a:pt x="1215" y="274"/>
                    <a:pt x="929"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8" name="Google Shape;348;p27"/>
            <p:cNvSpPr/>
            <p:nvPr/>
          </p:nvSpPr>
          <p:spPr>
            <a:xfrm>
              <a:off x="-1925662" y="3061400"/>
              <a:ext cx="30400" cy="30675"/>
            </a:xfrm>
            <a:custGeom>
              <a:avLst/>
              <a:gdLst/>
              <a:ahLst/>
              <a:cxnLst/>
              <a:rect l="l" t="t" r="r" b="b"/>
              <a:pathLst>
                <a:path w="1216" h="1227" extrusionOk="0">
                  <a:moveTo>
                    <a:pt x="608" y="0"/>
                  </a:moveTo>
                  <a:cubicBezTo>
                    <a:pt x="287" y="0"/>
                    <a:pt x="1" y="274"/>
                    <a:pt x="1" y="619"/>
                  </a:cubicBezTo>
                  <a:cubicBezTo>
                    <a:pt x="1" y="941"/>
                    <a:pt x="263" y="1227"/>
                    <a:pt x="608" y="1227"/>
                  </a:cubicBezTo>
                  <a:cubicBezTo>
                    <a:pt x="942" y="1227"/>
                    <a:pt x="1215" y="953"/>
                    <a:pt x="1215" y="619"/>
                  </a:cubicBezTo>
                  <a:cubicBezTo>
                    <a:pt x="1215" y="274"/>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 name="Google Shape;349;p27"/>
            <p:cNvSpPr/>
            <p:nvPr/>
          </p:nvSpPr>
          <p:spPr>
            <a:xfrm>
              <a:off x="-1825337" y="3061400"/>
              <a:ext cx="30675" cy="30675"/>
            </a:xfrm>
            <a:custGeom>
              <a:avLst/>
              <a:gdLst/>
              <a:ahLst/>
              <a:cxnLst/>
              <a:rect l="l" t="t" r="r" b="b"/>
              <a:pathLst>
                <a:path w="1227" h="1227" extrusionOk="0">
                  <a:moveTo>
                    <a:pt x="619" y="0"/>
                  </a:moveTo>
                  <a:cubicBezTo>
                    <a:pt x="286" y="0"/>
                    <a:pt x="0" y="274"/>
                    <a:pt x="0" y="619"/>
                  </a:cubicBezTo>
                  <a:cubicBezTo>
                    <a:pt x="0" y="941"/>
                    <a:pt x="274" y="1227"/>
                    <a:pt x="619" y="1227"/>
                  </a:cubicBezTo>
                  <a:cubicBezTo>
                    <a:pt x="941" y="1227"/>
                    <a:pt x="1227" y="953"/>
                    <a:pt x="1227" y="619"/>
                  </a:cubicBezTo>
                  <a:cubicBezTo>
                    <a:pt x="1227" y="274"/>
                    <a:pt x="941" y="0"/>
                    <a:pt x="61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0" name="Google Shape;350;p27"/>
            <p:cNvSpPr/>
            <p:nvPr/>
          </p:nvSpPr>
          <p:spPr>
            <a:xfrm>
              <a:off x="-1725037" y="3061400"/>
              <a:ext cx="30400" cy="30675"/>
            </a:xfrm>
            <a:custGeom>
              <a:avLst/>
              <a:gdLst/>
              <a:ahLst/>
              <a:cxnLst/>
              <a:rect l="l" t="t" r="r" b="b"/>
              <a:pathLst>
                <a:path w="1216" h="1227" extrusionOk="0">
                  <a:moveTo>
                    <a:pt x="608" y="0"/>
                  </a:moveTo>
                  <a:cubicBezTo>
                    <a:pt x="275" y="0"/>
                    <a:pt x="1" y="274"/>
                    <a:pt x="1" y="619"/>
                  </a:cubicBezTo>
                  <a:cubicBezTo>
                    <a:pt x="1" y="941"/>
                    <a:pt x="263" y="1227"/>
                    <a:pt x="608" y="1227"/>
                  </a:cubicBezTo>
                  <a:cubicBezTo>
                    <a:pt x="929" y="1227"/>
                    <a:pt x="1215" y="953"/>
                    <a:pt x="1215" y="619"/>
                  </a:cubicBezTo>
                  <a:cubicBezTo>
                    <a:pt x="1215"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1" name="Google Shape;351;p27"/>
            <p:cNvSpPr/>
            <p:nvPr/>
          </p:nvSpPr>
          <p:spPr>
            <a:xfrm>
              <a:off x="-1624712" y="3061400"/>
              <a:ext cx="30675" cy="30675"/>
            </a:xfrm>
            <a:custGeom>
              <a:avLst/>
              <a:gdLst/>
              <a:ahLst/>
              <a:cxnLst/>
              <a:rect l="l" t="t" r="r" b="b"/>
              <a:pathLst>
                <a:path w="1227" h="1227" extrusionOk="0">
                  <a:moveTo>
                    <a:pt x="607" y="0"/>
                  </a:moveTo>
                  <a:cubicBezTo>
                    <a:pt x="286" y="0"/>
                    <a:pt x="0" y="274"/>
                    <a:pt x="0" y="619"/>
                  </a:cubicBezTo>
                  <a:cubicBezTo>
                    <a:pt x="0" y="941"/>
                    <a:pt x="274" y="1227"/>
                    <a:pt x="607" y="1227"/>
                  </a:cubicBezTo>
                  <a:cubicBezTo>
                    <a:pt x="941" y="1227"/>
                    <a:pt x="1226" y="953"/>
                    <a:pt x="1226" y="619"/>
                  </a:cubicBezTo>
                  <a:cubicBezTo>
                    <a:pt x="1226" y="274"/>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2" name="Google Shape;352;p27"/>
            <p:cNvSpPr/>
            <p:nvPr/>
          </p:nvSpPr>
          <p:spPr>
            <a:xfrm>
              <a:off x="-1524112" y="3061400"/>
              <a:ext cx="30375" cy="30675"/>
            </a:xfrm>
            <a:custGeom>
              <a:avLst/>
              <a:gdLst/>
              <a:ahLst/>
              <a:cxnLst/>
              <a:rect l="l" t="t" r="r" b="b"/>
              <a:pathLst>
                <a:path w="1215" h="1227" extrusionOk="0">
                  <a:moveTo>
                    <a:pt x="608" y="0"/>
                  </a:moveTo>
                  <a:cubicBezTo>
                    <a:pt x="274" y="0"/>
                    <a:pt x="0" y="274"/>
                    <a:pt x="0" y="619"/>
                  </a:cubicBezTo>
                  <a:cubicBezTo>
                    <a:pt x="0" y="941"/>
                    <a:pt x="262" y="1227"/>
                    <a:pt x="608" y="1227"/>
                  </a:cubicBezTo>
                  <a:cubicBezTo>
                    <a:pt x="929" y="1227"/>
                    <a:pt x="1215" y="953"/>
                    <a:pt x="1215" y="619"/>
                  </a:cubicBezTo>
                  <a:cubicBezTo>
                    <a:pt x="1215" y="274"/>
                    <a:pt x="929"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3" name="Google Shape;353;p27"/>
            <p:cNvSpPr/>
            <p:nvPr/>
          </p:nvSpPr>
          <p:spPr>
            <a:xfrm>
              <a:off x="-1424112" y="3061400"/>
              <a:ext cx="30400" cy="30675"/>
            </a:xfrm>
            <a:custGeom>
              <a:avLst/>
              <a:gdLst/>
              <a:ahLst/>
              <a:cxnLst/>
              <a:rect l="l" t="t" r="r" b="b"/>
              <a:pathLst>
                <a:path w="1216" h="1227" extrusionOk="0">
                  <a:moveTo>
                    <a:pt x="608" y="0"/>
                  </a:moveTo>
                  <a:cubicBezTo>
                    <a:pt x="275" y="0"/>
                    <a:pt x="1" y="274"/>
                    <a:pt x="1" y="619"/>
                  </a:cubicBezTo>
                  <a:cubicBezTo>
                    <a:pt x="1" y="941"/>
                    <a:pt x="263" y="1227"/>
                    <a:pt x="608" y="1227"/>
                  </a:cubicBezTo>
                  <a:cubicBezTo>
                    <a:pt x="942" y="1227"/>
                    <a:pt x="1215" y="953"/>
                    <a:pt x="1215" y="619"/>
                  </a:cubicBezTo>
                  <a:cubicBezTo>
                    <a:pt x="1215" y="274"/>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4" name="Google Shape;354;p27"/>
            <p:cNvSpPr/>
            <p:nvPr/>
          </p:nvSpPr>
          <p:spPr>
            <a:xfrm>
              <a:off x="-1323787" y="3061400"/>
              <a:ext cx="30675" cy="30675"/>
            </a:xfrm>
            <a:custGeom>
              <a:avLst/>
              <a:gdLst/>
              <a:ahLst/>
              <a:cxnLst/>
              <a:rect l="l" t="t" r="r" b="b"/>
              <a:pathLst>
                <a:path w="1227" h="1227" extrusionOk="0">
                  <a:moveTo>
                    <a:pt x="619" y="0"/>
                  </a:moveTo>
                  <a:cubicBezTo>
                    <a:pt x="286" y="0"/>
                    <a:pt x="0" y="274"/>
                    <a:pt x="0" y="619"/>
                  </a:cubicBezTo>
                  <a:cubicBezTo>
                    <a:pt x="0" y="941"/>
                    <a:pt x="274" y="1227"/>
                    <a:pt x="619" y="1227"/>
                  </a:cubicBezTo>
                  <a:cubicBezTo>
                    <a:pt x="941" y="1227"/>
                    <a:pt x="1227" y="953"/>
                    <a:pt x="1227" y="619"/>
                  </a:cubicBezTo>
                  <a:cubicBezTo>
                    <a:pt x="1227" y="274"/>
                    <a:pt x="941" y="0"/>
                    <a:pt x="61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5" name="Google Shape;355;p27"/>
            <p:cNvSpPr/>
            <p:nvPr/>
          </p:nvSpPr>
          <p:spPr>
            <a:xfrm>
              <a:off x="-1223187" y="3061400"/>
              <a:ext cx="30400" cy="30675"/>
            </a:xfrm>
            <a:custGeom>
              <a:avLst/>
              <a:gdLst/>
              <a:ahLst/>
              <a:cxnLst/>
              <a:rect l="l" t="t" r="r" b="b"/>
              <a:pathLst>
                <a:path w="1216" h="1227" extrusionOk="0">
                  <a:moveTo>
                    <a:pt x="608" y="0"/>
                  </a:moveTo>
                  <a:cubicBezTo>
                    <a:pt x="286" y="0"/>
                    <a:pt x="1" y="274"/>
                    <a:pt x="1" y="619"/>
                  </a:cubicBezTo>
                  <a:cubicBezTo>
                    <a:pt x="1" y="941"/>
                    <a:pt x="263" y="1227"/>
                    <a:pt x="608" y="1227"/>
                  </a:cubicBezTo>
                  <a:cubicBezTo>
                    <a:pt x="941" y="1227"/>
                    <a:pt x="1215" y="953"/>
                    <a:pt x="1215" y="619"/>
                  </a:cubicBezTo>
                  <a:cubicBezTo>
                    <a:pt x="1215"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6" name="Google Shape;356;p27"/>
            <p:cNvSpPr/>
            <p:nvPr/>
          </p:nvSpPr>
          <p:spPr>
            <a:xfrm>
              <a:off x="-1123162" y="3061400"/>
              <a:ext cx="30675" cy="30675"/>
            </a:xfrm>
            <a:custGeom>
              <a:avLst/>
              <a:gdLst/>
              <a:ahLst/>
              <a:cxnLst/>
              <a:rect l="l" t="t" r="r" b="b"/>
              <a:pathLst>
                <a:path w="1227" h="1227" extrusionOk="0">
                  <a:moveTo>
                    <a:pt x="607" y="0"/>
                  </a:moveTo>
                  <a:cubicBezTo>
                    <a:pt x="286" y="0"/>
                    <a:pt x="0" y="274"/>
                    <a:pt x="0" y="619"/>
                  </a:cubicBezTo>
                  <a:cubicBezTo>
                    <a:pt x="0" y="941"/>
                    <a:pt x="274" y="1227"/>
                    <a:pt x="607" y="1227"/>
                  </a:cubicBezTo>
                  <a:cubicBezTo>
                    <a:pt x="941" y="1227"/>
                    <a:pt x="1227" y="953"/>
                    <a:pt x="1227" y="619"/>
                  </a:cubicBezTo>
                  <a:cubicBezTo>
                    <a:pt x="1227" y="274"/>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7" name="Google Shape;357;p27"/>
            <p:cNvSpPr/>
            <p:nvPr/>
          </p:nvSpPr>
          <p:spPr>
            <a:xfrm>
              <a:off x="-1022562" y="3061400"/>
              <a:ext cx="30375" cy="30675"/>
            </a:xfrm>
            <a:custGeom>
              <a:avLst/>
              <a:gdLst/>
              <a:ahLst/>
              <a:cxnLst/>
              <a:rect l="l" t="t" r="r" b="b"/>
              <a:pathLst>
                <a:path w="1215" h="1227" extrusionOk="0">
                  <a:moveTo>
                    <a:pt x="608" y="0"/>
                  </a:moveTo>
                  <a:cubicBezTo>
                    <a:pt x="274" y="0"/>
                    <a:pt x="0" y="274"/>
                    <a:pt x="0" y="619"/>
                  </a:cubicBezTo>
                  <a:cubicBezTo>
                    <a:pt x="0" y="941"/>
                    <a:pt x="262" y="1227"/>
                    <a:pt x="608" y="1227"/>
                  </a:cubicBezTo>
                  <a:cubicBezTo>
                    <a:pt x="929" y="1227"/>
                    <a:pt x="1215" y="953"/>
                    <a:pt x="1215" y="619"/>
                  </a:cubicBezTo>
                  <a:cubicBezTo>
                    <a:pt x="1215" y="274"/>
                    <a:pt x="929"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8" name="Google Shape;358;p27"/>
            <p:cNvSpPr/>
            <p:nvPr/>
          </p:nvSpPr>
          <p:spPr>
            <a:xfrm>
              <a:off x="-922262" y="3061400"/>
              <a:ext cx="30700" cy="30675"/>
            </a:xfrm>
            <a:custGeom>
              <a:avLst/>
              <a:gdLst/>
              <a:ahLst/>
              <a:cxnLst/>
              <a:rect l="l" t="t" r="r" b="b"/>
              <a:pathLst>
                <a:path w="1228" h="1227" extrusionOk="0">
                  <a:moveTo>
                    <a:pt x="608" y="0"/>
                  </a:moveTo>
                  <a:cubicBezTo>
                    <a:pt x="287" y="0"/>
                    <a:pt x="1" y="274"/>
                    <a:pt x="1" y="619"/>
                  </a:cubicBezTo>
                  <a:cubicBezTo>
                    <a:pt x="1" y="941"/>
                    <a:pt x="275" y="1227"/>
                    <a:pt x="608" y="1227"/>
                  </a:cubicBezTo>
                  <a:cubicBezTo>
                    <a:pt x="941" y="1227"/>
                    <a:pt x="1227" y="953"/>
                    <a:pt x="1227" y="619"/>
                  </a:cubicBezTo>
                  <a:cubicBezTo>
                    <a:pt x="1227"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9" name="Google Shape;359;p27"/>
            <p:cNvSpPr/>
            <p:nvPr/>
          </p:nvSpPr>
          <p:spPr>
            <a:xfrm>
              <a:off x="-822237" y="3061400"/>
              <a:ext cx="30675" cy="30675"/>
            </a:xfrm>
            <a:custGeom>
              <a:avLst/>
              <a:gdLst/>
              <a:ahLst/>
              <a:cxnLst/>
              <a:rect l="l" t="t" r="r" b="b"/>
              <a:pathLst>
                <a:path w="1227" h="1227" extrusionOk="0">
                  <a:moveTo>
                    <a:pt x="620" y="0"/>
                  </a:moveTo>
                  <a:cubicBezTo>
                    <a:pt x="286" y="0"/>
                    <a:pt x="0" y="274"/>
                    <a:pt x="0" y="619"/>
                  </a:cubicBezTo>
                  <a:cubicBezTo>
                    <a:pt x="0" y="941"/>
                    <a:pt x="274" y="1227"/>
                    <a:pt x="620" y="1227"/>
                  </a:cubicBezTo>
                  <a:cubicBezTo>
                    <a:pt x="941" y="1227"/>
                    <a:pt x="1227" y="953"/>
                    <a:pt x="1227" y="619"/>
                  </a:cubicBezTo>
                  <a:cubicBezTo>
                    <a:pt x="1227" y="274"/>
                    <a:pt x="953"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0" name="Google Shape;360;p27"/>
            <p:cNvSpPr/>
            <p:nvPr/>
          </p:nvSpPr>
          <p:spPr>
            <a:xfrm>
              <a:off x="-1976837" y="3134925"/>
              <a:ext cx="30675" cy="30375"/>
            </a:xfrm>
            <a:custGeom>
              <a:avLst/>
              <a:gdLst/>
              <a:ahLst/>
              <a:cxnLst/>
              <a:rect l="l" t="t" r="r" b="b"/>
              <a:pathLst>
                <a:path w="1227" h="1215" extrusionOk="0">
                  <a:moveTo>
                    <a:pt x="619" y="0"/>
                  </a:moveTo>
                  <a:cubicBezTo>
                    <a:pt x="286" y="0"/>
                    <a:pt x="0" y="262"/>
                    <a:pt x="0" y="607"/>
                  </a:cubicBezTo>
                  <a:cubicBezTo>
                    <a:pt x="0" y="929"/>
                    <a:pt x="274" y="1215"/>
                    <a:pt x="619" y="1215"/>
                  </a:cubicBezTo>
                  <a:cubicBezTo>
                    <a:pt x="941" y="1215"/>
                    <a:pt x="1226" y="953"/>
                    <a:pt x="1226" y="607"/>
                  </a:cubicBezTo>
                  <a:cubicBezTo>
                    <a:pt x="1226" y="262"/>
                    <a:pt x="964" y="0"/>
                    <a:pt x="61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1" name="Google Shape;361;p27"/>
            <p:cNvSpPr/>
            <p:nvPr/>
          </p:nvSpPr>
          <p:spPr>
            <a:xfrm>
              <a:off x="-1876237" y="3134925"/>
              <a:ext cx="30675" cy="30375"/>
            </a:xfrm>
            <a:custGeom>
              <a:avLst/>
              <a:gdLst/>
              <a:ahLst/>
              <a:cxnLst/>
              <a:rect l="l" t="t" r="r" b="b"/>
              <a:pathLst>
                <a:path w="1227" h="1215" extrusionOk="0">
                  <a:moveTo>
                    <a:pt x="608" y="0"/>
                  </a:moveTo>
                  <a:cubicBezTo>
                    <a:pt x="286" y="0"/>
                    <a:pt x="0" y="262"/>
                    <a:pt x="0" y="607"/>
                  </a:cubicBezTo>
                  <a:cubicBezTo>
                    <a:pt x="0" y="929"/>
                    <a:pt x="274" y="1215"/>
                    <a:pt x="608" y="1215"/>
                  </a:cubicBezTo>
                  <a:cubicBezTo>
                    <a:pt x="941" y="1215"/>
                    <a:pt x="1227" y="953"/>
                    <a:pt x="1227" y="607"/>
                  </a:cubicBezTo>
                  <a:cubicBezTo>
                    <a:pt x="1227" y="262"/>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2" name="Google Shape;362;p27"/>
            <p:cNvSpPr/>
            <p:nvPr/>
          </p:nvSpPr>
          <p:spPr>
            <a:xfrm>
              <a:off x="-1776237" y="3134925"/>
              <a:ext cx="30700" cy="30375"/>
            </a:xfrm>
            <a:custGeom>
              <a:avLst/>
              <a:gdLst/>
              <a:ahLst/>
              <a:cxnLst/>
              <a:rect l="l" t="t" r="r" b="b"/>
              <a:pathLst>
                <a:path w="1228" h="1215" extrusionOk="0">
                  <a:moveTo>
                    <a:pt x="608" y="0"/>
                  </a:moveTo>
                  <a:cubicBezTo>
                    <a:pt x="275" y="0"/>
                    <a:pt x="1" y="262"/>
                    <a:pt x="1" y="607"/>
                  </a:cubicBezTo>
                  <a:cubicBezTo>
                    <a:pt x="1" y="941"/>
                    <a:pt x="275" y="1215"/>
                    <a:pt x="608" y="1215"/>
                  </a:cubicBezTo>
                  <a:cubicBezTo>
                    <a:pt x="953" y="1215"/>
                    <a:pt x="1227" y="941"/>
                    <a:pt x="1227" y="607"/>
                  </a:cubicBezTo>
                  <a:cubicBezTo>
                    <a:pt x="1227" y="262"/>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3" name="Google Shape;363;p27"/>
            <p:cNvSpPr/>
            <p:nvPr/>
          </p:nvSpPr>
          <p:spPr>
            <a:xfrm>
              <a:off x="-1675612" y="3134925"/>
              <a:ext cx="30375" cy="30375"/>
            </a:xfrm>
            <a:custGeom>
              <a:avLst/>
              <a:gdLst/>
              <a:ahLst/>
              <a:cxnLst/>
              <a:rect l="l" t="t" r="r" b="b"/>
              <a:pathLst>
                <a:path w="1215" h="1215" extrusionOk="0">
                  <a:moveTo>
                    <a:pt x="607" y="0"/>
                  </a:moveTo>
                  <a:cubicBezTo>
                    <a:pt x="274" y="0"/>
                    <a:pt x="0" y="262"/>
                    <a:pt x="0" y="607"/>
                  </a:cubicBezTo>
                  <a:cubicBezTo>
                    <a:pt x="0" y="941"/>
                    <a:pt x="274" y="1215"/>
                    <a:pt x="607" y="1215"/>
                  </a:cubicBezTo>
                  <a:cubicBezTo>
                    <a:pt x="941" y="1215"/>
                    <a:pt x="1215" y="941"/>
                    <a:pt x="1215" y="607"/>
                  </a:cubicBezTo>
                  <a:cubicBezTo>
                    <a:pt x="1215" y="262"/>
                    <a:pt x="941"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4" name="Google Shape;364;p27"/>
            <p:cNvSpPr/>
            <p:nvPr/>
          </p:nvSpPr>
          <p:spPr>
            <a:xfrm>
              <a:off x="-1575312" y="3134925"/>
              <a:ext cx="30675" cy="30375"/>
            </a:xfrm>
            <a:custGeom>
              <a:avLst/>
              <a:gdLst/>
              <a:ahLst/>
              <a:cxnLst/>
              <a:rect l="l" t="t" r="r" b="b"/>
              <a:pathLst>
                <a:path w="1227" h="1215" extrusionOk="0">
                  <a:moveTo>
                    <a:pt x="608" y="0"/>
                  </a:moveTo>
                  <a:cubicBezTo>
                    <a:pt x="286" y="0"/>
                    <a:pt x="1" y="262"/>
                    <a:pt x="1" y="607"/>
                  </a:cubicBezTo>
                  <a:cubicBezTo>
                    <a:pt x="1" y="929"/>
                    <a:pt x="274" y="1215"/>
                    <a:pt x="608" y="1215"/>
                  </a:cubicBezTo>
                  <a:cubicBezTo>
                    <a:pt x="941" y="1215"/>
                    <a:pt x="1227" y="953"/>
                    <a:pt x="1227" y="607"/>
                  </a:cubicBezTo>
                  <a:cubicBezTo>
                    <a:pt x="1227" y="262"/>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5" name="Google Shape;365;p27"/>
            <p:cNvSpPr/>
            <p:nvPr/>
          </p:nvSpPr>
          <p:spPr>
            <a:xfrm>
              <a:off x="-1474712" y="3134925"/>
              <a:ext cx="30400" cy="30375"/>
            </a:xfrm>
            <a:custGeom>
              <a:avLst/>
              <a:gdLst/>
              <a:ahLst/>
              <a:cxnLst/>
              <a:rect l="l" t="t" r="r" b="b"/>
              <a:pathLst>
                <a:path w="1216" h="1215" extrusionOk="0">
                  <a:moveTo>
                    <a:pt x="608" y="0"/>
                  </a:moveTo>
                  <a:cubicBezTo>
                    <a:pt x="275" y="0"/>
                    <a:pt x="1" y="262"/>
                    <a:pt x="1" y="607"/>
                  </a:cubicBezTo>
                  <a:cubicBezTo>
                    <a:pt x="1" y="929"/>
                    <a:pt x="263" y="1215"/>
                    <a:pt x="608" y="1215"/>
                  </a:cubicBezTo>
                  <a:cubicBezTo>
                    <a:pt x="941" y="1215"/>
                    <a:pt x="1215" y="953"/>
                    <a:pt x="1215" y="607"/>
                  </a:cubicBezTo>
                  <a:cubicBezTo>
                    <a:pt x="1215" y="262"/>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6" name="Google Shape;366;p27"/>
            <p:cNvSpPr/>
            <p:nvPr/>
          </p:nvSpPr>
          <p:spPr>
            <a:xfrm>
              <a:off x="-1374687" y="3134925"/>
              <a:ext cx="30675" cy="30375"/>
            </a:xfrm>
            <a:custGeom>
              <a:avLst/>
              <a:gdLst/>
              <a:ahLst/>
              <a:cxnLst/>
              <a:rect l="l" t="t" r="r" b="b"/>
              <a:pathLst>
                <a:path w="1227" h="1215" extrusionOk="0">
                  <a:moveTo>
                    <a:pt x="608" y="0"/>
                  </a:moveTo>
                  <a:cubicBezTo>
                    <a:pt x="274" y="0"/>
                    <a:pt x="0" y="262"/>
                    <a:pt x="0" y="607"/>
                  </a:cubicBezTo>
                  <a:cubicBezTo>
                    <a:pt x="0" y="941"/>
                    <a:pt x="274" y="1215"/>
                    <a:pt x="608" y="1215"/>
                  </a:cubicBezTo>
                  <a:cubicBezTo>
                    <a:pt x="953" y="1215"/>
                    <a:pt x="1227" y="941"/>
                    <a:pt x="1227" y="607"/>
                  </a:cubicBezTo>
                  <a:cubicBezTo>
                    <a:pt x="1227" y="262"/>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7" name="Google Shape;367;p27"/>
            <p:cNvSpPr/>
            <p:nvPr/>
          </p:nvSpPr>
          <p:spPr>
            <a:xfrm>
              <a:off x="-1274387" y="3134925"/>
              <a:ext cx="30700" cy="30375"/>
            </a:xfrm>
            <a:custGeom>
              <a:avLst/>
              <a:gdLst/>
              <a:ahLst/>
              <a:cxnLst/>
              <a:rect l="l" t="t" r="r" b="b"/>
              <a:pathLst>
                <a:path w="1228" h="1215" extrusionOk="0">
                  <a:moveTo>
                    <a:pt x="620" y="0"/>
                  </a:moveTo>
                  <a:cubicBezTo>
                    <a:pt x="287" y="0"/>
                    <a:pt x="1" y="262"/>
                    <a:pt x="1" y="607"/>
                  </a:cubicBezTo>
                  <a:cubicBezTo>
                    <a:pt x="1" y="929"/>
                    <a:pt x="275" y="1215"/>
                    <a:pt x="620" y="1215"/>
                  </a:cubicBezTo>
                  <a:cubicBezTo>
                    <a:pt x="941" y="1215"/>
                    <a:pt x="1227" y="953"/>
                    <a:pt x="1227" y="607"/>
                  </a:cubicBezTo>
                  <a:cubicBezTo>
                    <a:pt x="1227" y="262"/>
                    <a:pt x="941"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8" name="Google Shape;368;p27"/>
            <p:cNvSpPr/>
            <p:nvPr/>
          </p:nvSpPr>
          <p:spPr>
            <a:xfrm>
              <a:off x="-1174062" y="3134925"/>
              <a:ext cx="30375" cy="30375"/>
            </a:xfrm>
            <a:custGeom>
              <a:avLst/>
              <a:gdLst/>
              <a:ahLst/>
              <a:cxnLst/>
              <a:rect l="l" t="t" r="r" b="b"/>
              <a:pathLst>
                <a:path w="1215" h="1215" extrusionOk="0">
                  <a:moveTo>
                    <a:pt x="607" y="0"/>
                  </a:moveTo>
                  <a:cubicBezTo>
                    <a:pt x="274" y="0"/>
                    <a:pt x="0" y="262"/>
                    <a:pt x="0" y="607"/>
                  </a:cubicBezTo>
                  <a:cubicBezTo>
                    <a:pt x="0" y="941"/>
                    <a:pt x="274" y="1215"/>
                    <a:pt x="607" y="1215"/>
                  </a:cubicBezTo>
                  <a:cubicBezTo>
                    <a:pt x="941" y="1215"/>
                    <a:pt x="1215" y="941"/>
                    <a:pt x="1215" y="607"/>
                  </a:cubicBezTo>
                  <a:cubicBezTo>
                    <a:pt x="1215" y="262"/>
                    <a:pt x="941"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9" name="Google Shape;369;p27"/>
            <p:cNvSpPr/>
            <p:nvPr/>
          </p:nvSpPr>
          <p:spPr>
            <a:xfrm>
              <a:off x="-1073762" y="3134925"/>
              <a:ext cx="30675" cy="30375"/>
            </a:xfrm>
            <a:custGeom>
              <a:avLst/>
              <a:gdLst/>
              <a:ahLst/>
              <a:cxnLst/>
              <a:rect l="l" t="t" r="r" b="b"/>
              <a:pathLst>
                <a:path w="1227" h="1215" extrusionOk="0">
                  <a:moveTo>
                    <a:pt x="620" y="0"/>
                  </a:moveTo>
                  <a:cubicBezTo>
                    <a:pt x="286" y="0"/>
                    <a:pt x="1" y="262"/>
                    <a:pt x="1" y="607"/>
                  </a:cubicBezTo>
                  <a:cubicBezTo>
                    <a:pt x="1" y="929"/>
                    <a:pt x="274" y="1215"/>
                    <a:pt x="620" y="1215"/>
                  </a:cubicBezTo>
                  <a:cubicBezTo>
                    <a:pt x="941" y="1215"/>
                    <a:pt x="1227" y="953"/>
                    <a:pt x="1227" y="607"/>
                  </a:cubicBezTo>
                  <a:cubicBezTo>
                    <a:pt x="1227" y="262"/>
                    <a:pt x="953"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0" name="Google Shape;370;p27"/>
            <p:cNvSpPr/>
            <p:nvPr/>
          </p:nvSpPr>
          <p:spPr>
            <a:xfrm>
              <a:off x="-973162" y="3134925"/>
              <a:ext cx="30400" cy="30375"/>
            </a:xfrm>
            <a:custGeom>
              <a:avLst/>
              <a:gdLst/>
              <a:ahLst/>
              <a:cxnLst/>
              <a:rect l="l" t="t" r="r" b="b"/>
              <a:pathLst>
                <a:path w="1216" h="1215" extrusionOk="0">
                  <a:moveTo>
                    <a:pt x="608" y="0"/>
                  </a:moveTo>
                  <a:cubicBezTo>
                    <a:pt x="287" y="0"/>
                    <a:pt x="1" y="262"/>
                    <a:pt x="1" y="607"/>
                  </a:cubicBezTo>
                  <a:cubicBezTo>
                    <a:pt x="1" y="929"/>
                    <a:pt x="263" y="1215"/>
                    <a:pt x="608" y="1215"/>
                  </a:cubicBezTo>
                  <a:cubicBezTo>
                    <a:pt x="942" y="1215"/>
                    <a:pt x="1215" y="953"/>
                    <a:pt x="1215" y="607"/>
                  </a:cubicBezTo>
                  <a:cubicBezTo>
                    <a:pt x="1215" y="262"/>
                    <a:pt x="942"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1" name="Google Shape;371;p27"/>
            <p:cNvSpPr/>
            <p:nvPr/>
          </p:nvSpPr>
          <p:spPr>
            <a:xfrm>
              <a:off x="-873137" y="3134925"/>
              <a:ext cx="30375" cy="30375"/>
            </a:xfrm>
            <a:custGeom>
              <a:avLst/>
              <a:gdLst/>
              <a:ahLst/>
              <a:cxnLst/>
              <a:rect l="l" t="t" r="r" b="b"/>
              <a:pathLst>
                <a:path w="1215" h="1215" extrusionOk="0">
                  <a:moveTo>
                    <a:pt x="608" y="0"/>
                  </a:moveTo>
                  <a:cubicBezTo>
                    <a:pt x="274" y="0"/>
                    <a:pt x="0" y="262"/>
                    <a:pt x="0" y="607"/>
                  </a:cubicBezTo>
                  <a:cubicBezTo>
                    <a:pt x="0" y="941"/>
                    <a:pt x="274" y="1215"/>
                    <a:pt x="608" y="1215"/>
                  </a:cubicBezTo>
                  <a:cubicBezTo>
                    <a:pt x="953" y="1215"/>
                    <a:pt x="1215" y="941"/>
                    <a:pt x="1215" y="607"/>
                  </a:cubicBezTo>
                  <a:cubicBezTo>
                    <a:pt x="1215" y="262"/>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2" name="Google Shape;372;p27"/>
            <p:cNvSpPr/>
            <p:nvPr/>
          </p:nvSpPr>
          <p:spPr>
            <a:xfrm>
              <a:off x="-772537" y="3134925"/>
              <a:ext cx="30400" cy="30375"/>
            </a:xfrm>
            <a:custGeom>
              <a:avLst/>
              <a:gdLst/>
              <a:ahLst/>
              <a:cxnLst/>
              <a:rect l="l" t="t" r="r" b="b"/>
              <a:pathLst>
                <a:path w="1216" h="1215" extrusionOk="0">
                  <a:moveTo>
                    <a:pt x="608" y="0"/>
                  </a:moveTo>
                  <a:cubicBezTo>
                    <a:pt x="275" y="0"/>
                    <a:pt x="1" y="262"/>
                    <a:pt x="1" y="607"/>
                  </a:cubicBezTo>
                  <a:cubicBezTo>
                    <a:pt x="1" y="929"/>
                    <a:pt x="263" y="1215"/>
                    <a:pt x="608" y="1215"/>
                  </a:cubicBezTo>
                  <a:cubicBezTo>
                    <a:pt x="929" y="1215"/>
                    <a:pt x="1215" y="953"/>
                    <a:pt x="1215" y="607"/>
                  </a:cubicBezTo>
                  <a:cubicBezTo>
                    <a:pt x="1215" y="262"/>
                    <a:pt x="929"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3" name="Google Shape;373;p27"/>
            <p:cNvSpPr/>
            <p:nvPr/>
          </p:nvSpPr>
          <p:spPr>
            <a:xfrm>
              <a:off x="-1925662" y="3208425"/>
              <a:ext cx="30400" cy="30700"/>
            </a:xfrm>
            <a:custGeom>
              <a:avLst/>
              <a:gdLst/>
              <a:ahLst/>
              <a:cxnLst/>
              <a:rect l="l" t="t" r="r" b="b"/>
              <a:pathLst>
                <a:path w="1216" h="1228" extrusionOk="0">
                  <a:moveTo>
                    <a:pt x="629" y="1"/>
                  </a:moveTo>
                  <a:cubicBezTo>
                    <a:pt x="622" y="1"/>
                    <a:pt x="615" y="1"/>
                    <a:pt x="608" y="1"/>
                  </a:cubicBezTo>
                  <a:cubicBezTo>
                    <a:pt x="287" y="1"/>
                    <a:pt x="1" y="287"/>
                    <a:pt x="1" y="608"/>
                  </a:cubicBezTo>
                  <a:cubicBezTo>
                    <a:pt x="1" y="942"/>
                    <a:pt x="263" y="1227"/>
                    <a:pt x="608" y="1227"/>
                  </a:cubicBezTo>
                  <a:cubicBezTo>
                    <a:pt x="942" y="1227"/>
                    <a:pt x="1215" y="953"/>
                    <a:pt x="1215" y="608"/>
                  </a:cubicBezTo>
                  <a:cubicBezTo>
                    <a:pt x="1215" y="282"/>
                    <a:pt x="964" y="1"/>
                    <a:pt x="6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4" name="Google Shape;374;p27"/>
            <p:cNvSpPr/>
            <p:nvPr/>
          </p:nvSpPr>
          <p:spPr>
            <a:xfrm>
              <a:off x="-1825337" y="3208425"/>
              <a:ext cx="30675" cy="30700"/>
            </a:xfrm>
            <a:custGeom>
              <a:avLst/>
              <a:gdLst/>
              <a:ahLst/>
              <a:cxnLst/>
              <a:rect l="l" t="t" r="r" b="b"/>
              <a:pathLst>
                <a:path w="1227" h="1228" extrusionOk="0">
                  <a:moveTo>
                    <a:pt x="639" y="1"/>
                  </a:moveTo>
                  <a:cubicBezTo>
                    <a:pt x="632" y="1"/>
                    <a:pt x="626" y="1"/>
                    <a:pt x="619" y="1"/>
                  </a:cubicBezTo>
                  <a:cubicBezTo>
                    <a:pt x="286" y="1"/>
                    <a:pt x="0" y="287"/>
                    <a:pt x="0" y="608"/>
                  </a:cubicBezTo>
                  <a:cubicBezTo>
                    <a:pt x="0" y="942"/>
                    <a:pt x="274" y="1227"/>
                    <a:pt x="619" y="1227"/>
                  </a:cubicBezTo>
                  <a:cubicBezTo>
                    <a:pt x="941" y="1227"/>
                    <a:pt x="1227" y="953"/>
                    <a:pt x="1227" y="608"/>
                  </a:cubicBezTo>
                  <a:cubicBezTo>
                    <a:pt x="1227" y="282"/>
                    <a:pt x="952" y="1"/>
                    <a:pt x="63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5" name="Google Shape;375;p27"/>
            <p:cNvSpPr/>
            <p:nvPr/>
          </p:nvSpPr>
          <p:spPr>
            <a:xfrm>
              <a:off x="-1725037" y="3208425"/>
              <a:ext cx="30400" cy="30700"/>
            </a:xfrm>
            <a:custGeom>
              <a:avLst/>
              <a:gdLst/>
              <a:ahLst/>
              <a:cxnLst/>
              <a:rect l="l" t="t" r="r" b="b"/>
              <a:pathLst>
                <a:path w="1216" h="1228" extrusionOk="0">
                  <a:moveTo>
                    <a:pt x="628" y="1"/>
                  </a:moveTo>
                  <a:cubicBezTo>
                    <a:pt x="621" y="1"/>
                    <a:pt x="615" y="1"/>
                    <a:pt x="608" y="1"/>
                  </a:cubicBezTo>
                  <a:cubicBezTo>
                    <a:pt x="275" y="1"/>
                    <a:pt x="1" y="287"/>
                    <a:pt x="1" y="608"/>
                  </a:cubicBezTo>
                  <a:cubicBezTo>
                    <a:pt x="1" y="942"/>
                    <a:pt x="263" y="1227"/>
                    <a:pt x="608" y="1227"/>
                  </a:cubicBezTo>
                  <a:cubicBezTo>
                    <a:pt x="929" y="1227"/>
                    <a:pt x="1215" y="953"/>
                    <a:pt x="1215" y="608"/>
                  </a:cubicBezTo>
                  <a:cubicBezTo>
                    <a:pt x="1215" y="282"/>
                    <a:pt x="952"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6" name="Google Shape;376;p27"/>
            <p:cNvSpPr/>
            <p:nvPr/>
          </p:nvSpPr>
          <p:spPr>
            <a:xfrm>
              <a:off x="-1624712" y="3208425"/>
              <a:ext cx="30675" cy="30700"/>
            </a:xfrm>
            <a:custGeom>
              <a:avLst/>
              <a:gdLst/>
              <a:ahLst/>
              <a:cxnLst/>
              <a:rect l="l" t="t" r="r" b="b"/>
              <a:pathLst>
                <a:path w="1227" h="1228" extrusionOk="0">
                  <a:moveTo>
                    <a:pt x="628" y="1"/>
                  </a:moveTo>
                  <a:cubicBezTo>
                    <a:pt x="621" y="1"/>
                    <a:pt x="614" y="1"/>
                    <a:pt x="607" y="1"/>
                  </a:cubicBezTo>
                  <a:cubicBezTo>
                    <a:pt x="286" y="1"/>
                    <a:pt x="0" y="287"/>
                    <a:pt x="0" y="608"/>
                  </a:cubicBezTo>
                  <a:cubicBezTo>
                    <a:pt x="0" y="942"/>
                    <a:pt x="274" y="1227"/>
                    <a:pt x="607" y="1227"/>
                  </a:cubicBezTo>
                  <a:cubicBezTo>
                    <a:pt x="941" y="1227"/>
                    <a:pt x="1226" y="953"/>
                    <a:pt x="1226" y="608"/>
                  </a:cubicBezTo>
                  <a:cubicBezTo>
                    <a:pt x="1226" y="282"/>
                    <a:pt x="964"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7" name="Google Shape;377;p27"/>
            <p:cNvSpPr/>
            <p:nvPr/>
          </p:nvSpPr>
          <p:spPr>
            <a:xfrm>
              <a:off x="-1524112" y="3208425"/>
              <a:ext cx="30375" cy="30700"/>
            </a:xfrm>
            <a:custGeom>
              <a:avLst/>
              <a:gdLst/>
              <a:ahLst/>
              <a:cxnLst/>
              <a:rect l="l" t="t" r="r" b="b"/>
              <a:pathLst>
                <a:path w="1215" h="1228" extrusionOk="0">
                  <a:moveTo>
                    <a:pt x="627" y="1"/>
                  </a:moveTo>
                  <a:cubicBezTo>
                    <a:pt x="621" y="1"/>
                    <a:pt x="614" y="1"/>
                    <a:pt x="608" y="1"/>
                  </a:cubicBezTo>
                  <a:cubicBezTo>
                    <a:pt x="274" y="1"/>
                    <a:pt x="0" y="287"/>
                    <a:pt x="0" y="608"/>
                  </a:cubicBezTo>
                  <a:cubicBezTo>
                    <a:pt x="0" y="942"/>
                    <a:pt x="262" y="1227"/>
                    <a:pt x="608" y="1227"/>
                  </a:cubicBezTo>
                  <a:cubicBezTo>
                    <a:pt x="929" y="1227"/>
                    <a:pt x="1215" y="953"/>
                    <a:pt x="1215" y="608"/>
                  </a:cubicBezTo>
                  <a:cubicBezTo>
                    <a:pt x="1215" y="282"/>
                    <a:pt x="941" y="1"/>
                    <a:pt x="62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8" name="Google Shape;378;p27"/>
            <p:cNvSpPr/>
            <p:nvPr/>
          </p:nvSpPr>
          <p:spPr>
            <a:xfrm>
              <a:off x="-1424112" y="3208425"/>
              <a:ext cx="30400" cy="30700"/>
            </a:xfrm>
            <a:custGeom>
              <a:avLst/>
              <a:gdLst/>
              <a:ahLst/>
              <a:cxnLst/>
              <a:rect l="l" t="t" r="r" b="b"/>
              <a:pathLst>
                <a:path w="1216" h="1228" extrusionOk="0">
                  <a:moveTo>
                    <a:pt x="629" y="1"/>
                  </a:moveTo>
                  <a:cubicBezTo>
                    <a:pt x="622" y="1"/>
                    <a:pt x="615" y="1"/>
                    <a:pt x="608" y="1"/>
                  </a:cubicBezTo>
                  <a:cubicBezTo>
                    <a:pt x="275" y="1"/>
                    <a:pt x="1" y="287"/>
                    <a:pt x="1" y="608"/>
                  </a:cubicBezTo>
                  <a:cubicBezTo>
                    <a:pt x="1" y="942"/>
                    <a:pt x="263" y="1227"/>
                    <a:pt x="608" y="1227"/>
                  </a:cubicBezTo>
                  <a:cubicBezTo>
                    <a:pt x="942" y="1227"/>
                    <a:pt x="1215" y="953"/>
                    <a:pt x="1215" y="608"/>
                  </a:cubicBezTo>
                  <a:cubicBezTo>
                    <a:pt x="1215" y="282"/>
                    <a:pt x="964" y="1"/>
                    <a:pt x="6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9" name="Google Shape;379;p27"/>
            <p:cNvSpPr/>
            <p:nvPr/>
          </p:nvSpPr>
          <p:spPr>
            <a:xfrm>
              <a:off x="-1323787" y="3208425"/>
              <a:ext cx="30675" cy="30700"/>
            </a:xfrm>
            <a:custGeom>
              <a:avLst/>
              <a:gdLst/>
              <a:ahLst/>
              <a:cxnLst/>
              <a:rect l="l" t="t" r="r" b="b"/>
              <a:pathLst>
                <a:path w="1227" h="1228" extrusionOk="0">
                  <a:moveTo>
                    <a:pt x="639" y="1"/>
                  </a:moveTo>
                  <a:cubicBezTo>
                    <a:pt x="632" y="1"/>
                    <a:pt x="626" y="1"/>
                    <a:pt x="619" y="1"/>
                  </a:cubicBezTo>
                  <a:cubicBezTo>
                    <a:pt x="286" y="1"/>
                    <a:pt x="0" y="287"/>
                    <a:pt x="0" y="608"/>
                  </a:cubicBezTo>
                  <a:cubicBezTo>
                    <a:pt x="0" y="942"/>
                    <a:pt x="274" y="1227"/>
                    <a:pt x="619" y="1227"/>
                  </a:cubicBezTo>
                  <a:cubicBezTo>
                    <a:pt x="941" y="1227"/>
                    <a:pt x="1227" y="953"/>
                    <a:pt x="1227" y="608"/>
                  </a:cubicBezTo>
                  <a:cubicBezTo>
                    <a:pt x="1227" y="282"/>
                    <a:pt x="952" y="1"/>
                    <a:pt x="63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0" name="Google Shape;380;p27"/>
            <p:cNvSpPr/>
            <p:nvPr/>
          </p:nvSpPr>
          <p:spPr>
            <a:xfrm>
              <a:off x="-1223187" y="3208425"/>
              <a:ext cx="30400" cy="30700"/>
            </a:xfrm>
            <a:custGeom>
              <a:avLst/>
              <a:gdLst/>
              <a:ahLst/>
              <a:cxnLst/>
              <a:rect l="l" t="t" r="r" b="b"/>
              <a:pathLst>
                <a:path w="1216" h="1228" extrusionOk="0">
                  <a:moveTo>
                    <a:pt x="628" y="1"/>
                  </a:moveTo>
                  <a:cubicBezTo>
                    <a:pt x="621" y="1"/>
                    <a:pt x="615" y="1"/>
                    <a:pt x="608" y="1"/>
                  </a:cubicBezTo>
                  <a:cubicBezTo>
                    <a:pt x="286" y="1"/>
                    <a:pt x="1" y="287"/>
                    <a:pt x="1" y="608"/>
                  </a:cubicBezTo>
                  <a:cubicBezTo>
                    <a:pt x="1" y="942"/>
                    <a:pt x="263" y="1227"/>
                    <a:pt x="608" y="1227"/>
                  </a:cubicBezTo>
                  <a:cubicBezTo>
                    <a:pt x="941" y="1227"/>
                    <a:pt x="1215" y="953"/>
                    <a:pt x="1215" y="608"/>
                  </a:cubicBezTo>
                  <a:cubicBezTo>
                    <a:pt x="1215" y="282"/>
                    <a:pt x="952"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1" name="Google Shape;381;p27"/>
            <p:cNvSpPr/>
            <p:nvPr/>
          </p:nvSpPr>
          <p:spPr>
            <a:xfrm>
              <a:off x="-1123162" y="3208425"/>
              <a:ext cx="30675" cy="30700"/>
            </a:xfrm>
            <a:custGeom>
              <a:avLst/>
              <a:gdLst/>
              <a:ahLst/>
              <a:cxnLst/>
              <a:rect l="l" t="t" r="r" b="b"/>
              <a:pathLst>
                <a:path w="1227" h="1228" extrusionOk="0">
                  <a:moveTo>
                    <a:pt x="628" y="1"/>
                  </a:moveTo>
                  <a:cubicBezTo>
                    <a:pt x="621" y="1"/>
                    <a:pt x="614" y="1"/>
                    <a:pt x="607" y="1"/>
                  </a:cubicBezTo>
                  <a:cubicBezTo>
                    <a:pt x="286" y="1"/>
                    <a:pt x="0" y="287"/>
                    <a:pt x="0" y="608"/>
                  </a:cubicBezTo>
                  <a:cubicBezTo>
                    <a:pt x="0" y="942"/>
                    <a:pt x="274" y="1227"/>
                    <a:pt x="607" y="1227"/>
                  </a:cubicBezTo>
                  <a:cubicBezTo>
                    <a:pt x="941" y="1227"/>
                    <a:pt x="1227" y="953"/>
                    <a:pt x="1227" y="608"/>
                  </a:cubicBezTo>
                  <a:cubicBezTo>
                    <a:pt x="1227" y="282"/>
                    <a:pt x="964"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2" name="Google Shape;382;p27"/>
            <p:cNvSpPr/>
            <p:nvPr/>
          </p:nvSpPr>
          <p:spPr>
            <a:xfrm>
              <a:off x="-1022562" y="3208425"/>
              <a:ext cx="30375" cy="30700"/>
            </a:xfrm>
            <a:custGeom>
              <a:avLst/>
              <a:gdLst/>
              <a:ahLst/>
              <a:cxnLst/>
              <a:rect l="l" t="t" r="r" b="b"/>
              <a:pathLst>
                <a:path w="1215" h="1228" extrusionOk="0">
                  <a:moveTo>
                    <a:pt x="627" y="1"/>
                  </a:moveTo>
                  <a:cubicBezTo>
                    <a:pt x="621" y="1"/>
                    <a:pt x="614" y="1"/>
                    <a:pt x="608" y="1"/>
                  </a:cubicBezTo>
                  <a:cubicBezTo>
                    <a:pt x="274" y="1"/>
                    <a:pt x="0" y="287"/>
                    <a:pt x="0" y="608"/>
                  </a:cubicBezTo>
                  <a:cubicBezTo>
                    <a:pt x="0" y="942"/>
                    <a:pt x="262" y="1227"/>
                    <a:pt x="608" y="1227"/>
                  </a:cubicBezTo>
                  <a:cubicBezTo>
                    <a:pt x="929" y="1227"/>
                    <a:pt x="1215" y="953"/>
                    <a:pt x="1215" y="608"/>
                  </a:cubicBezTo>
                  <a:cubicBezTo>
                    <a:pt x="1215" y="282"/>
                    <a:pt x="941" y="1"/>
                    <a:pt x="62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3" name="Google Shape;383;p27"/>
            <p:cNvSpPr/>
            <p:nvPr/>
          </p:nvSpPr>
          <p:spPr>
            <a:xfrm>
              <a:off x="-922262" y="3208425"/>
              <a:ext cx="30700" cy="30700"/>
            </a:xfrm>
            <a:custGeom>
              <a:avLst/>
              <a:gdLst/>
              <a:ahLst/>
              <a:cxnLst/>
              <a:rect l="l" t="t" r="r" b="b"/>
              <a:pathLst>
                <a:path w="1228" h="1228" extrusionOk="0">
                  <a:moveTo>
                    <a:pt x="628" y="1"/>
                  </a:moveTo>
                  <a:cubicBezTo>
                    <a:pt x="622" y="1"/>
                    <a:pt x="615" y="1"/>
                    <a:pt x="608" y="1"/>
                  </a:cubicBezTo>
                  <a:cubicBezTo>
                    <a:pt x="287" y="1"/>
                    <a:pt x="1" y="287"/>
                    <a:pt x="1" y="608"/>
                  </a:cubicBezTo>
                  <a:cubicBezTo>
                    <a:pt x="1" y="942"/>
                    <a:pt x="275" y="1227"/>
                    <a:pt x="608" y="1227"/>
                  </a:cubicBezTo>
                  <a:cubicBezTo>
                    <a:pt x="941" y="1227"/>
                    <a:pt x="1227" y="953"/>
                    <a:pt x="1227" y="608"/>
                  </a:cubicBezTo>
                  <a:cubicBezTo>
                    <a:pt x="1227" y="282"/>
                    <a:pt x="953"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4" name="Google Shape;384;p27"/>
            <p:cNvSpPr/>
            <p:nvPr/>
          </p:nvSpPr>
          <p:spPr>
            <a:xfrm>
              <a:off x="-822237" y="3208425"/>
              <a:ext cx="30675" cy="30700"/>
            </a:xfrm>
            <a:custGeom>
              <a:avLst/>
              <a:gdLst/>
              <a:ahLst/>
              <a:cxnLst/>
              <a:rect l="l" t="t" r="r" b="b"/>
              <a:pathLst>
                <a:path w="1227" h="1228" extrusionOk="0">
                  <a:moveTo>
                    <a:pt x="640" y="1"/>
                  </a:moveTo>
                  <a:cubicBezTo>
                    <a:pt x="633" y="1"/>
                    <a:pt x="626" y="1"/>
                    <a:pt x="620" y="1"/>
                  </a:cubicBezTo>
                  <a:cubicBezTo>
                    <a:pt x="286" y="1"/>
                    <a:pt x="0" y="287"/>
                    <a:pt x="0" y="608"/>
                  </a:cubicBezTo>
                  <a:cubicBezTo>
                    <a:pt x="0" y="942"/>
                    <a:pt x="274" y="1227"/>
                    <a:pt x="620" y="1227"/>
                  </a:cubicBezTo>
                  <a:cubicBezTo>
                    <a:pt x="941" y="1227"/>
                    <a:pt x="1227" y="953"/>
                    <a:pt x="1227" y="608"/>
                  </a:cubicBezTo>
                  <a:cubicBezTo>
                    <a:pt x="1227" y="282"/>
                    <a:pt x="964"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5" name="Google Shape;385;p27"/>
            <p:cNvSpPr/>
            <p:nvPr/>
          </p:nvSpPr>
          <p:spPr>
            <a:xfrm>
              <a:off x="-1976837" y="3281650"/>
              <a:ext cx="30675" cy="30700"/>
            </a:xfrm>
            <a:custGeom>
              <a:avLst/>
              <a:gdLst/>
              <a:ahLst/>
              <a:cxnLst/>
              <a:rect l="l" t="t" r="r" b="b"/>
              <a:pathLst>
                <a:path w="1227" h="1228" extrusionOk="0">
                  <a:moveTo>
                    <a:pt x="640" y="1"/>
                  </a:moveTo>
                  <a:cubicBezTo>
                    <a:pt x="633" y="1"/>
                    <a:pt x="626" y="1"/>
                    <a:pt x="619" y="1"/>
                  </a:cubicBezTo>
                  <a:cubicBezTo>
                    <a:pt x="286" y="1"/>
                    <a:pt x="0" y="275"/>
                    <a:pt x="0" y="620"/>
                  </a:cubicBezTo>
                  <a:cubicBezTo>
                    <a:pt x="0" y="942"/>
                    <a:pt x="274" y="1227"/>
                    <a:pt x="619" y="1227"/>
                  </a:cubicBezTo>
                  <a:cubicBezTo>
                    <a:pt x="941" y="1227"/>
                    <a:pt x="1226" y="953"/>
                    <a:pt x="1226" y="620"/>
                  </a:cubicBezTo>
                  <a:cubicBezTo>
                    <a:pt x="1226" y="282"/>
                    <a:pt x="975"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6" name="Google Shape;386;p27"/>
            <p:cNvSpPr/>
            <p:nvPr/>
          </p:nvSpPr>
          <p:spPr>
            <a:xfrm>
              <a:off x="-1876237" y="3281650"/>
              <a:ext cx="30675" cy="30700"/>
            </a:xfrm>
            <a:custGeom>
              <a:avLst/>
              <a:gdLst/>
              <a:ahLst/>
              <a:cxnLst/>
              <a:rect l="l" t="t" r="r" b="b"/>
              <a:pathLst>
                <a:path w="1227" h="1228" extrusionOk="0">
                  <a:moveTo>
                    <a:pt x="628" y="1"/>
                  </a:moveTo>
                  <a:cubicBezTo>
                    <a:pt x="621" y="1"/>
                    <a:pt x="614" y="1"/>
                    <a:pt x="608" y="1"/>
                  </a:cubicBezTo>
                  <a:cubicBezTo>
                    <a:pt x="286" y="1"/>
                    <a:pt x="0" y="275"/>
                    <a:pt x="0" y="620"/>
                  </a:cubicBezTo>
                  <a:cubicBezTo>
                    <a:pt x="0" y="942"/>
                    <a:pt x="274" y="1227"/>
                    <a:pt x="608" y="1227"/>
                  </a:cubicBezTo>
                  <a:cubicBezTo>
                    <a:pt x="941" y="1227"/>
                    <a:pt x="1227" y="953"/>
                    <a:pt x="1227" y="620"/>
                  </a:cubicBezTo>
                  <a:cubicBezTo>
                    <a:pt x="1227" y="282"/>
                    <a:pt x="952"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7" name="Google Shape;387;p27"/>
            <p:cNvSpPr/>
            <p:nvPr/>
          </p:nvSpPr>
          <p:spPr>
            <a:xfrm>
              <a:off x="-1775937" y="3281650"/>
              <a:ext cx="30700" cy="30700"/>
            </a:xfrm>
            <a:custGeom>
              <a:avLst/>
              <a:gdLst/>
              <a:ahLst/>
              <a:cxnLst/>
              <a:rect l="l" t="t" r="r" b="b"/>
              <a:pathLst>
                <a:path w="1228" h="1228" extrusionOk="0">
                  <a:moveTo>
                    <a:pt x="639" y="1"/>
                  </a:moveTo>
                  <a:cubicBezTo>
                    <a:pt x="633" y="1"/>
                    <a:pt x="626" y="1"/>
                    <a:pt x="620" y="1"/>
                  </a:cubicBezTo>
                  <a:cubicBezTo>
                    <a:pt x="287" y="1"/>
                    <a:pt x="1" y="275"/>
                    <a:pt x="1" y="620"/>
                  </a:cubicBezTo>
                  <a:cubicBezTo>
                    <a:pt x="1" y="942"/>
                    <a:pt x="275" y="1227"/>
                    <a:pt x="620" y="1227"/>
                  </a:cubicBezTo>
                  <a:cubicBezTo>
                    <a:pt x="941" y="1227"/>
                    <a:pt x="1227" y="953"/>
                    <a:pt x="1227" y="620"/>
                  </a:cubicBezTo>
                  <a:cubicBezTo>
                    <a:pt x="1227" y="282"/>
                    <a:pt x="953" y="1"/>
                    <a:pt x="63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8" name="Google Shape;388;p27"/>
            <p:cNvSpPr/>
            <p:nvPr/>
          </p:nvSpPr>
          <p:spPr>
            <a:xfrm>
              <a:off x="-1675612" y="3281650"/>
              <a:ext cx="30375" cy="30700"/>
            </a:xfrm>
            <a:custGeom>
              <a:avLst/>
              <a:gdLst/>
              <a:ahLst/>
              <a:cxnLst/>
              <a:rect l="l" t="t" r="r" b="b"/>
              <a:pathLst>
                <a:path w="1215" h="1228" extrusionOk="0">
                  <a:moveTo>
                    <a:pt x="628" y="1"/>
                  </a:moveTo>
                  <a:cubicBezTo>
                    <a:pt x="621" y="1"/>
                    <a:pt x="614" y="1"/>
                    <a:pt x="607" y="1"/>
                  </a:cubicBezTo>
                  <a:cubicBezTo>
                    <a:pt x="274" y="1"/>
                    <a:pt x="0" y="275"/>
                    <a:pt x="0" y="620"/>
                  </a:cubicBezTo>
                  <a:cubicBezTo>
                    <a:pt x="0" y="942"/>
                    <a:pt x="262" y="1227"/>
                    <a:pt x="607" y="1227"/>
                  </a:cubicBezTo>
                  <a:cubicBezTo>
                    <a:pt x="941" y="1227"/>
                    <a:pt x="1215" y="953"/>
                    <a:pt x="1215" y="620"/>
                  </a:cubicBezTo>
                  <a:cubicBezTo>
                    <a:pt x="1215" y="282"/>
                    <a:pt x="963"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9" name="Google Shape;389;p27"/>
            <p:cNvSpPr/>
            <p:nvPr/>
          </p:nvSpPr>
          <p:spPr>
            <a:xfrm>
              <a:off x="-1575312" y="3281650"/>
              <a:ext cx="30675" cy="30700"/>
            </a:xfrm>
            <a:custGeom>
              <a:avLst/>
              <a:gdLst/>
              <a:ahLst/>
              <a:cxnLst/>
              <a:rect l="l" t="t" r="r" b="b"/>
              <a:pathLst>
                <a:path w="1227" h="1228" extrusionOk="0">
                  <a:moveTo>
                    <a:pt x="628" y="1"/>
                  </a:moveTo>
                  <a:cubicBezTo>
                    <a:pt x="621" y="1"/>
                    <a:pt x="615" y="1"/>
                    <a:pt x="608" y="1"/>
                  </a:cubicBezTo>
                  <a:cubicBezTo>
                    <a:pt x="286" y="1"/>
                    <a:pt x="1" y="275"/>
                    <a:pt x="1" y="620"/>
                  </a:cubicBezTo>
                  <a:cubicBezTo>
                    <a:pt x="1" y="942"/>
                    <a:pt x="274" y="1227"/>
                    <a:pt x="608" y="1227"/>
                  </a:cubicBezTo>
                  <a:cubicBezTo>
                    <a:pt x="941" y="1227"/>
                    <a:pt x="1227" y="953"/>
                    <a:pt x="1227" y="620"/>
                  </a:cubicBezTo>
                  <a:cubicBezTo>
                    <a:pt x="1227" y="282"/>
                    <a:pt x="953"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0" name="Google Shape;390;p27"/>
            <p:cNvSpPr/>
            <p:nvPr/>
          </p:nvSpPr>
          <p:spPr>
            <a:xfrm>
              <a:off x="-1474712" y="3281650"/>
              <a:ext cx="30400" cy="30700"/>
            </a:xfrm>
            <a:custGeom>
              <a:avLst/>
              <a:gdLst/>
              <a:ahLst/>
              <a:cxnLst/>
              <a:rect l="l" t="t" r="r" b="b"/>
              <a:pathLst>
                <a:path w="1216" h="1228" extrusionOk="0">
                  <a:moveTo>
                    <a:pt x="628" y="1"/>
                  </a:moveTo>
                  <a:cubicBezTo>
                    <a:pt x="622" y="1"/>
                    <a:pt x="615" y="1"/>
                    <a:pt x="608" y="1"/>
                  </a:cubicBezTo>
                  <a:cubicBezTo>
                    <a:pt x="275" y="1"/>
                    <a:pt x="1" y="275"/>
                    <a:pt x="1" y="620"/>
                  </a:cubicBezTo>
                  <a:cubicBezTo>
                    <a:pt x="1" y="942"/>
                    <a:pt x="263" y="1227"/>
                    <a:pt x="608" y="1227"/>
                  </a:cubicBezTo>
                  <a:cubicBezTo>
                    <a:pt x="941" y="1227"/>
                    <a:pt x="1215" y="953"/>
                    <a:pt x="1215" y="620"/>
                  </a:cubicBezTo>
                  <a:cubicBezTo>
                    <a:pt x="1215" y="282"/>
                    <a:pt x="952"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1" name="Google Shape;391;p27"/>
            <p:cNvSpPr/>
            <p:nvPr/>
          </p:nvSpPr>
          <p:spPr>
            <a:xfrm>
              <a:off x="-1374687" y="3281650"/>
              <a:ext cx="30675" cy="30700"/>
            </a:xfrm>
            <a:custGeom>
              <a:avLst/>
              <a:gdLst/>
              <a:ahLst/>
              <a:cxnLst/>
              <a:rect l="l" t="t" r="r" b="b"/>
              <a:pathLst>
                <a:path w="1227" h="1228" extrusionOk="0">
                  <a:moveTo>
                    <a:pt x="628" y="1"/>
                  </a:moveTo>
                  <a:cubicBezTo>
                    <a:pt x="621" y="1"/>
                    <a:pt x="615" y="1"/>
                    <a:pt x="608" y="1"/>
                  </a:cubicBezTo>
                  <a:cubicBezTo>
                    <a:pt x="286" y="1"/>
                    <a:pt x="0" y="275"/>
                    <a:pt x="0" y="620"/>
                  </a:cubicBezTo>
                  <a:cubicBezTo>
                    <a:pt x="0" y="942"/>
                    <a:pt x="274" y="1227"/>
                    <a:pt x="608" y="1227"/>
                  </a:cubicBezTo>
                  <a:cubicBezTo>
                    <a:pt x="941" y="1227"/>
                    <a:pt x="1227" y="953"/>
                    <a:pt x="1227" y="620"/>
                  </a:cubicBezTo>
                  <a:cubicBezTo>
                    <a:pt x="1227" y="282"/>
                    <a:pt x="964"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2" name="Google Shape;392;p27"/>
            <p:cNvSpPr/>
            <p:nvPr/>
          </p:nvSpPr>
          <p:spPr>
            <a:xfrm>
              <a:off x="-1274387" y="3281650"/>
              <a:ext cx="30700" cy="30700"/>
            </a:xfrm>
            <a:custGeom>
              <a:avLst/>
              <a:gdLst/>
              <a:ahLst/>
              <a:cxnLst/>
              <a:rect l="l" t="t" r="r" b="b"/>
              <a:pathLst>
                <a:path w="1228" h="1228" extrusionOk="0">
                  <a:moveTo>
                    <a:pt x="639" y="1"/>
                  </a:moveTo>
                  <a:cubicBezTo>
                    <a:pt x="633" y="1"/>
                    <a:pt x="626" y="1"/>
                    <a:pt x="620" y="1"/>
                  </a:cubicBezTo>
                  <a:cubicBezTo>
                    <a:pt x="287" y="1"/>
                    <a:pt x="1" y="275"/>
                    <a:pt x="1" y="620"/>
                  </a:cubicBezTo>
                  <a:cubicBezTo>
                    <a:pt x="1" y="942"/>
                    <a:pt x="275" y="1227"/>
                    <a:pt x="620" y="1227"/>
                  </a:cubicBezTo>
                  <a:cubicBezTo>
                    <a:pt x="941" y="1227"/>
                    <a:pt x="1227" y="953"/>
                    <a:pt x="1227" y="620"/>
                  </a:cubicBezTo>
                  <a:cubicBezTo>
                    <a:pt x="1227" y="282"/>
                    <a:pt x="953" y="1"/>
                    <a:pt x="63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3" name="Google Shape;393;p27"/>
            <p:cNvSpPr/>
            <p:nvPr/>
          </p:nvSpPr>
          <p:spPr>
            <a:xfrm>
              <a:off x="-1174062" y="3281650"/>
              <a:ext cx="30375" cy="30700"/>
            </a:xfrm>
            <a:custGeom>
              <a:avLst/>
              <a:gdLst/>
              <a:ahLst/>
              <a:cxnLst/>
              <a:rect l="l" t="t" r="r" b="b"/>
              <a:pathLst>
                <a:path w="1215" h="1228" extrusionOk="0">
                  <a:moveTo>
                    <a:pt x="628" y="1"/>
                  </a:moveTo>
                  <a:cubicBezTo>
                    <a:pt x="621" y="1"/>
                    <a:pt x="614" y="1"/>
                    <a:pt x="607" y="1"/>
                  </a:cubicBezTo>
                  <a:cubicBezTo>
                    <a:pt x="286" y="1"/>
                    <a:pt x="0" y="275"/>
                    <a:pt x="0" y="620"/>
                  </a:cubicBezTo>
                  <a:cubicBezTo>
                    <a:pt x="0" y="942"/>
                    <a:pt x="262" y="1227"/>
                    <a:pt x="607" y="1227"/>
                  </a:cubicBezTo>
                  <a:cubicBezTo>
                    <a:pt x="941" y="1227"/>
                    <a:pt x="1215" y="953"/>
                    <a:pt x="1215" y="620"/>
                  </a:cubicBezTo>
                  <a:cubicBezTo>
                    <a:pt x="1215" y="282"/>
                    <a:pt x="963"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4" name="Google Shape;394;p27"/>
            <p:cNvSpPr/>
            <p:nvPr/>
          </p:nvSpPr>
          <p:spPr>
            <a:xfrm>
              <a:off x="-1073762" y="3281650"/>
              <a:ext cx="30675" cy="30700"/>
            </a:xfrm>
            <a:custGeom>
              <a:avLst/>
              <a:gdLst/>
              <a:ahLst/>
              <a:cxnLst/>
              <a:rect l="l" t="t" r="r" b="b"/>
              <a:pathLst>
                <a:path w="1227" h="1228" extrusionOk="0">
                  <a:moveTo>
                    <a:pt x="640" y="1"/>
                  </a:moveTo>
                  <a:cubicBezTo>
                    <a:pt x="633" y="1"/>
                    <a:pt x="626" y="1"/>
                    <a:pt x="620" y="1"/>
                  </a:cubicBezTo>
                  <a:cubicBezTo>
                    <a:pt x="286" y="1"/>
                    <a:pt x="1" y="275"/>
                    <a:pt x="1" y="620"/>
                  </a:cubicBezTo>
                  <a:cubicBezTo>
                    <a:pt x="1" y="942"/>
                    <a:pt x="274" y="1227"/>
                    <a:pt x="620" y="1227"/>
                  </a:cubicBezTo>
                  <a:cubicBezTo>
                    <a:pt x="941" y="1227"/>
                    <a:pt x="1227" y="953"/>
                    <a:pt x="1227" y="620"/>
                  </a:cubicBezTo>
                  <a:cubicBezTo>
                    <a:pt x="1227" y="282"/>
                    <a:pt x="964"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5" name="Google Shape;395;p27"/>
            <p:cNvSpPr/>
            <p:nvPr/>
          </p:nvSpPr>
          <p:spPr>
            <a:xfrm>
              <a:off x="-973162" y="3281650"/>
              <a:ext cx="30400" cy="30700"/>
            </a:xfrm>
            <a:custGeom>
              <a:avLst/>
              <a:gdLst/>
              <a:ahLst/>
              <a:cxnLst/>
              <a:rect l="l" t="t" r="r" b="b"/>
              <a:pathLst>
                <a:path w="1216" h="1228" extrusionOk="0">
                  <a:moveTo>
                    <a:pt x="628" y="1"/>
                  </a:moveTo>
                  <a:cubicBezTo>
                    <a:pt x="622" y="1"/>
                    <a:pt x="615" y="1"/>
                    <a:pt x="608" y="1"/>
                  </a:cubicBezTo>
                  <a:cubicBezTo>
                    <a:pt x="287" y="1"/>
                    <a:pt x="1" y="275"/>
                    <a:pt x="1" y="620"/>
                  </a:cubicBezTo>
                  <a:cubicBezTo>
                    <a:pt x="1" y="942"/>
                    <a:pt x="263" y="1227"/>
                    <a:pt x="608" y="1227"/>
                  </a:cubicBezTo>
                  <a:cubicBezTo>
                    <a:pt x="942" y="1227"/>
                    <a:pt x="1215" y="953"/>
                    <a:pt x="1215" y="620"/>
                  </a:cubicBezTo>
                  <a:cubicBezTo>
                    <a:pt x="1215" y="282"/>
                    <a:pt x="952"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6" name="Google Shape;396;p27"/>
            <p:cNvSpPr/>
            <p:nvPr/>
          </p:nvSpPr>
          <p:spPr>
            <a:xfrm>
              <a:off x="-873137" y="3281650"/>
              <a:ext cx="30675" cy="30700"/>
            </a:xfrm>
            <a:custGeom>
              <a:avLst/>
              <a:gdLst/>
              <a:ahLst/>
              <a:cxnLst/>
              <a:rect l="l" t="t" r="r" b="b"/>
              <a:pathLst>
                <a:path w="1227" h="1228" extrusionOk="0">
                  <a:moveTo>
                    <a:pt x="628" y="1"/>
                  </a:moveTo>
                  <a:cubicBezTo>
                    <a:pt x="622" y="1"/>
                    <a:pt x="615" y="1"/>
                    <a:pt x="608" y="1"/>
                  </a:cubicBezTo>
                  <a:cubicBezTo>
                    <a:pt x="286" y="1"/>
                    <a:pt x="0" y="275"/>
                    <a:pt x="0" y="620"/>
                  </a:cubicBezTo>
                  <a:cubicBezTo>
                    <a:pt x="0" y="942"/>
                    <a:pt x="274" y="1227"/>
                    <a:pt x="608" y="1227"/>
                  </a:cubicBezTo>
                  <a:cubicBezTo>
                    <a:pt x="941" y="1227"/>
                    <a:pt x="1227" y="953"/>
                    <a:pt x="1227" y="620"/>
                  </a:cubicBezTo>
                  <a:cubicBezTo>
                    <a:pt x="1227" y="282"/>
                    <a:pt x="964"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7" name="Google Shape;397;p27"/>
            <p:cNvSpPr/>
            <p:nvPr/>
          </p:nvSpPr>
          <p:spPr>
            <a:xfrm>
              <a:off x="-772537" y="3281650"/>
              <a:ext cx="30400" cy="30700"/>
            </a:xfrm>
            <a:custGeom>
              <a:avLst/>
              <a:gdLst/>
              <a:ahLst/>
              <a:cxnLst/>
              <a:rect l="l" t="t" r="r" b="b"/>
              <a:pathLst>
                <a:path w="1216" h="1228" extrusionOk="0">
                  <a:moveTo>
                    <a:pt x="627" y="1"/>
                  </a:moveTo>
                  <a:cubicBezTo>
                    <a:pt x="621" y="1"/>
                    <a:pt x="614" y="1"/>
                    <a:pt x="608" y="1"/>
                  </a:cubicBezTo>
                  <a:cubicBezTo>
                    <a:pt x="275" y="1"/>
                    <a:pt x="1" y="275"/>
                    <a:pt x="1" y="620"/>
                  </a:cubicBezTo>
                  <a:cubicBezTo>
                    <a:pt x="1" y="942"/>
                    <a:pt x="263" y="1227"/>
                    <a:pt x="608" y="1227"/>
                  </a:cubicBezTo>
                  <a:cubicBezTo>
                    <a:pt x="929" y="1227"/>
                    <a:pt x="1215" y="953"/>
                    <a:pt x="1215" y="620"/>
                  </a:cubicBezTo>
                  <a:cubicBezTo>
                    <a:pt x="1215" y="282"/>
                    <a:pt x="941" y="1"/>
                    <a:pt x="62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8" name="Google Shape;398;p27"/>
            <p:cNvSpPr/>
            <p:nvPr/>
          </p:nvSpPr>
          <p:spPr>
            <a:xfrm>
              <a:off x="-1925662" y="3355150"/>
              <a:ext cx="30400" cy="30425"/>
            </a:xfrm>
            <a:custGeom>
              <a:avLst/>
              <a:gdLst/>
              <a:ahLst/>
              <a:cxnLst/>
              <a:rect l="l" t="t" r="r" b="b"/>
              <a:pathLst>
                <a:path w="1216" h="1217" extrusionOk="0">
                  <a:moveTo>
                    <a:pt x="648" y="0"/>
                  </a:moveTo>
                  <a:cubicBezTo>
                    <a:pt x="635" y="0"/>
                    <a:pt x="622" y="1"/>
                    <a:pt x="608" y="2"/>
                  </a:cubicBezTo>
                  <a:cubicBezTo>
                    <a:pt x="287" y="2"/>
                    <a:pt x="1" y="264"/>
                    <a:pt x="1" y="609"/>
                  </a:cubicBezTo>
                  <a:cubicBezTo>
                    <a:pt x="1" y="930"/>
                    <a:pt x="263" y="1216"/>
                    <a:pt x="608" y="1216"/>
                  </a:cubicBezTo>
                  <a:cubicBezTo>
                    <a:pt x="942" y="1216"/>
                    <a:pt x="1215" y="954"/>
                    <a:pt x="1215" y="609"/>
                  </a:cubicBezTo>
                  <a:cubicBezTo>
                    <a:pt x="1215" y="277"/>
                    <a:pt x="973" y="0"/>
                    <a:pt x="64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9" name="Google Shape;399;p27"/>
            <p:cNvSpPr/>
            <p:nvPr/>
          </p:nvSpPr>
          <p:spPr>
            <a:xfrm>
              <a:off x="-1825337" y="3355150"/>
              <a:ext cx="30675" cy="30425"/>
            </a:xfrm>
            <a:custGeom>
              <a:avLst/>
              <a:gdLst/>
              <a:ahLst/>
              <a:cxnLst/>
              <a:rect l="l" t="t" r="r" b="b"/>
              <a:pathLst>
                <a:path w="1227" h="1217" extrusionOk="0">
                  <a:moveTo>
                    <a:pt x="657" y="0"/>
                  </a:moveTo>
                  <a:cubicBezTo>
                    <a:pt x="645" y="0"/>
                    <a:pt x="632" y="1"/>
                    <a:pt x="619" y="2"/>
                  </a:cubicBezTo>
                  <a:cubicBezTo>
                    <a:pt x="286" y="2"/>
                    <a:pt x="0" y="264"/>
                    <a:pt x="0" y="609"/>
                  </a:cubicBezTo>
                  <a:cubicBezTo>
                    <a:pt x="0" y="930"/>
                    <a:pt x="274" y="1216"/>
                    <a:pt x="619" y="1216"/>
                  </a:cubicBezTo>
                  <a:cubicBezTo>
                    <a:pt x="941" y="1216"/>
                    <a:pt x="1227" y="954"/>
                    <a:pt x="1227" y="609"/>
                  </a:cubicBezTo>
                  <a:cubicBezTo>
                    <a:pt x="1227" y="277"/>
                    <a:pt x="963" y="0"/>
                    <a:pt x="65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0" name="Google Shape;400;p27"/>
            <p:cNvSpPr/>
            <p:nvPr/>
          </p:nvSpPr>
          <p:spPr>
            <a:xfrm>
              <a:off x="-1725037" y="3355150"/>
              <a:ext cx="30400" cy="30425"/>
            </a:xfrm>
            <a:custGeom>
              <a:avLst/>
              <a:gdLst/>
              <a:ahLst/>
              <a:cxnLst/>
              <a:rect l="l" t="t" r="r" b="b"/>
              <a:pathLst>
                <a:path w="1216" h="1217" extrusionOk="0">
                  <a:moveTo>
                    <a:pt x="647" y="0"/>
                  </a:moveTo>
                  <a:cubicBezTo>
                    <a:pt x="634" y="0"/>
                    <a:pt x="621" y="1"/>
                    <a:pt x="608" y="2"/>
                  </a:cubicBezTo>
                  <a:cubicBezTo>
                    <a:pt x="275" y="2"/>
                    <a:pt x="1" y="264"/>
                    <a:pt x="1" y="609"/>
                  </a:cubicBezTo>
                  <a:cubicBezTo>
                    <a:pt x="1" y="930"/>
                    <a:pt x="263" y="1216"/>
                    <a:pt x="608" y="1216"/>
                  </a:cubicBezTo>
                  <a:cubicBezTo>
                    <a:pt x="929" y="1216"/>
                    <a:pt x="1215" y="954"/>
                    <a:pt x="1215" y="609"/>
                  </a:cubicBezTo>
                  <a:cubicBezTo>
                    <a:pt x="1215" y="277"/>
                    <a:pt x="962" y="0"/>
                    <a:pt x="64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1" name="Google Shape;401;p27"/>
            <p:cNvSpPr/>
            <p:nvPr/>
          </p:nvSpPr>
          <p:spPr>
            <a:xfrm>
              <a:off x="-1624712" y="3355150"/>
              <a:ext cx="30675" cy="30425"/>
            </a:xfrm>
            <a:custGeom>
              <a:avLst/>
              <a:gdLst/>
              <a:ahLst/>
              <a:cxnLst/>
              <a:rect l="l" t="t" r="r" b="b"/>
              <a:pathLst>
                <a:path w="1227" h="1217" extrusionOk="0">
                  <a:moveTo>
                    <a:pt x="647" y="0"/>
                  </a:moveTo>
                  <a:cubicBezTo>
                    <a:pt x="634" y="0"/>
                    <a:pt x="621" y="1"/>
                    <a:pt x="607" y="2"/>
                  </a:cubicBezTo>
                  <a:cubicBezTo>
                    <a:pt x="286" y="2"/>
                    <a:pt x="0" y="264"/>
                    <a:pt x="0" y="609"/>
                  </a:cubicBezTo>
                  <a:cubicBezTo>
                    <a:pt x="0" y="930"/>
                    <a:pt x="274" y="1216"/>
                    <a:pt x="607" y="1216"/>
                  </a:cubicBezTo>
                  <a:cubicBezTo>
                    <a:pt x="941" y="1216"/>
                    <a:pt x="1226" y="954"/>
                    <a:pt x="1226" y="609"/>
                  </a:cubicBezTo>
                  <a:cubicBezTo>
                    <a:pt x="1226" y="277"/>
                    <a:pt x="974" y="0"/>
                    <a:pt x="64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2" name="Google Shape;402;p27"/>
            <p:cNvSpPr/>
            <p:nvPr/>
          </p:nvSpPr>
          <p:spPr>
            <a:xfrm>
              <a:off x="-1524112" y="3355150"/>
              <a:ext cx="30375" cy="30425"/>
            </a:xfrm>
            <a:custGeom>
              <a:avLst/>
              <a:gdLst/>
              <a:ahLst/>
              <a:cxnLst/>
              <a:rect l="l" t="t" r="r" b="b"/>
              <a:pathLst>
                <a:path w="1215" h="1217" extrusionOk="0">
                  <a:moveTo>
                    <a:pt x="645" y="0"/>
                  </a:moveTo>
                  <a:cubicBezTo>
                    <a:pt x="633" y="0"/>
                    <a:pt x="620" y="1"/>
                    <a:pt x="608" y="2"/>
                  </a:cubicBezTo>
                  <a:cubicBezTo>
                    <a:pt x="274" y="2"/>
                    <a:pt x="0" y="264"/>
                    <a:pt x="0" y="609"/>
                  </a:cubicBezTo>
                  <a:cubicBezTo>
                    <a:pt x="0" y="930"/>
                    <a:pt x="262" y="1216"/>
                    <a:pt x="608" y="1216"/>
                  </a:cubicBezTo>
                  <a:cubicBezTo>
                    <a:pt x="929" y="1216"/>
                    <a:pt x="1215" y="954"/>
                    <a:pt x="1215" y="609"/>
                  </a:cubicBezTo>
                  <a:cubicBezTo>
                    <a:pt x="1215" y="277"/>
                    <a:pt x="951" y="0"/>
                    <a:pt x="645"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3" name="Google Shape;403;p27"/>
            <p:cNvSpPr/>
            <p:nvPr/>
          </p:nvSpPr>
          <p:spPr>
            <a:xfrm>
              <a:off x="-1424112" y="3355150"/>
              <a:ext cx="30400" cy="30425"/>
            </a:xfrm>
            <a:custGeom>
              <a:avLst/>
              <a:gdLst/>
              <a:ahLst/>
              <a:cxnLst/>
              <a:rect l="l" t="t" r="r" b="b"/>
              <a:pathLst>
                <a:path w="1216" h="1217" extrusionOk="0">
                  <a:moveTo>
                    <a:pt x="648" y="0"/>
                  </a:moveTo>
                  <a:cubicBezTo>
                    <a:pt x="635" y="0"/>
                    <a:pt x="622" y="1"/>
                    <a:pt x="608" y="2"/>
                  </a:cubicBezTo>
                  <a:cubicBezTo>
                    <a:pt x="275" y="2"/>
                    <a:pt x="1" y="264"/>
                    <a:pt x="1" y="609"/>
                  </a:cubicBezTo>
                  <a:cubicBezTo>
                    <a:pt x="1" y="930"/>
                    <a:pt x="263" y="1216"/>
                    <a:pt x="608" y="1216"/>
                  </a:cubicBezTo>
                  <a:cubicBezTo>
                    <a:pt x="942" y="1216"/>
                    <a:pt x="1215" y="954"/>
                    <a:pt x="1215" y="609"/>
                  </a:cubicBezTo>
                  <a:cubicBezTo>
                    <a:pt x="1215" y="277"/>
                    <a:pt x="974" y="0"/>
                    <a:pt x="64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4" name="Google Shape;404;p27"/>
            <p:cNvSpPr/>
            <p:nvPr/>
          </p:nvSpPr>
          <p:spPr>
            <a:xfrm>
              <a:off x="-1323787" y="3355150"/>
              <a:ext cx="30675" cy="30425"/>
            </a:xfrm>
            <a:custGeom>
              <a:avLst/>
              <a:gdLst/>
              <a:ahLst/>
              <a:cxnLst/>
              <a:rect l="l" t="t" r="r" b="b"/>
              <a:pathLst>
                <a:path w="1227" h="1217" extrusionOk="0">
                  <a:moveTo>
                    <a:pt x="657" y="0"/>
                  </a:moveTo>
                  <a:cubicBezTo>
                    <a:pt x="645" y="0"/>
                    <a:pt x="632" y="1"/>
                    <a:pt x="619" y="2"/>
                  </a:cubicBezTo>
                  <a:cubicBezTo>
                    <a:pt x="286" y="2"/>
                    <a:pt x="0" y="264"/>
                    <a:pt x="0" y="609"/>
                  </a:cubicBezTo>
                  <a:cubicBezTo>
                    <a:pt x="0" y="930"/>
                    <a:pt x="274" y="1216"/>
                    <a:pt x="619" y="1216"/>
                  </a:cubicBezTo>
                  <a:cubicBezTo>
                    <a:pt x="941" y="1216"/>
                    <a:pt x="1227" y="954"/>
                    <a:pt x="1227" y="609"/>
                  </a:cubicBezTo>
                  <a:cubicBezTo>
                    <a:pt x="1227" y="277"/>
                    <a:pt x="963" y="0"/>
                    <a:pt x="65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5" name="Google Shape;405;p27"/>
            <p:cNvSpPr/>
            <p:nvPr/>
          </p:nvSpPr>
          <p:spPr>
            <a:xfrm>
              <a:off x="-1223187" y="3355150"/>
              <a:ext cx="30400" cy="30425"/>
            </a:xfrm>
            <a:custGeom>
              <a:avLst/>
              <a:gdLst/>
              <a:ahLst/>
              <a:cxnLst/>
              <a:rect l="l" t="t" r="r" b="b"/>
              <a:pathLst>
                <a:path w="1216" h="1217" extrusionOk="0">
                  <a:moveTo>
                    <a:pt x="647" y="0"/>
                  </a:moveTo>
                  <a:cubicBezTo>
                    <a:pt x="634" y="0"/>
                    <a:pt x="621" y="1"/>
                    <a:pt x="608" y="2"/>
                  </a:cubicBezTo>
                  <a:cubicBezTo>
                    <a:pt x="286" y="2"/>
                    <a:pt x="1" y="264"/>
                    <a:pt x="1" y="609"/>
                  </a:cubicBezTo>
                  <a:cubicBezTo>
                    <a:pt x="1" y="930"/>
                    <a:pt x="263" y="1216"/>
                    <a:pt x="608" y="1216"/>
                  </a:cubicBezTo>
                  <a:cubicBezTo>
                    <a:pt x="941" y="1216"/>
                    <a:pt x="1215" y="954"/>
                    <a:pt x="1215" y="609"/>
                  </a:cubicBezTo>
                  <a:cubicBezTo>
                    <a:pt x="1215" y="277"/>
                    <a:pt x="962" y="0"/>
                    <a:pt x="64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6" name="Google Shape;406;p27"/>
            <p:cNvSpPr/>
            <p:nvPr/>
          </p:nvSpPr>
          <p:spPr>
            <a:xfrm>
              <a:off x="-1123162" y="3355150"/>
              <a:ext cx="30675" cy="30425"/>
            </a:xfrm>
            <a:custGeom>
              <a:avLst/>
              <a:gdLst/>
              <a:ahLst/>
              <a:cxnLst/>
              <a:rect l="l" t="t" r="r" b="b"/>
              <a:pathLst>
                <a:path w="1227" h="1217" extrusionOk="0">
                  <a:moveTo>
                    <a:pt x="648" y="0"/>
                  </a:moveTo>
                  <a:cubicBezTo>
                    <a:pt x="634" y="0"/>
                    <a:pt x="621" y="1"/>
                    <a:pt x="607" y="2"/>
                  </a:cubicBezTo>
                  <a:cubicBezTo>
                    <a:pt x="286" y="2"/>
                    <a:pt x="0" y="264"/>
                    <a:pt x="0" y="609"/>
                  </a:cubicBezTo>
                  <a:cubicBezTo>
                    <a:pt x="0" y="930"/>
                    <a:pt x="274" y="1216"/>
                    <a:pt x="607" y="1216"/>
                  </a:cubicBezTo>
                  <a:cubicBezTo>
                    <a:pt x="941" y="1216"/>
                    <a:pt x="1227" y="954"/>
                    <a:pt x="1227" y="609"/>
                  </a:cubicBezTo>
                  <a:cubicBezTo>
                    <a:pt x="1227" y="277"/>
                    <a:pt x="974" y="0"/>
                    <a:pt x="64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7" name="Google Shape;407;p27"/>
            <p:cNvSpPr/>
            <p:nvPr/>
          </p:nvSpPr>
          <p:spPr>
            <a:xfrm>
              <a:off x="-1022562" y="3355150"/>
              <a:ext cx="30375" cy="30425"/>
            </a:xfrm>
            <a:custGeom>
              <a:avLst/>
              <a:gdLst/>
              <a:ahLst/>
              <a:cxnLst/>
              <a:rect l="l" t="t" r="r" b="b"/>
              <a:pathLst>
                <a:path w="1215" h="1217" extrusionOk="0">
                  <a:moveTo>
                    <a:pt x="645" y="0"/>
                  </a:moveTo>
                  <a:cubicBezTo>
                    <a:pt x="633" y="0"/>
                    <a:pt x="620" y="1"/>
                    <a:pt x="608" y="2"/>
                  </a:cubicBezTo>
                  <a:cubicBezTo>
                    <a:pt x="274" y="2"/>
                    <a:pt x="0" y="264"/>
                    <a:pt x="0" y="609"/>
                  </a:cubicBezTo>
                  <a:cubicBezTo>
                    <a:pt x="0" y="930"/>
                    <a:pt x="262" y="1216"/>
                    <a:pt x="608" y="1216"/>
                  </a:cubicBezTo>
                  <a:cubicBezTo>
                    <a:pt x="929" y="1216"/>
                    <a:pt x="1215" y="954"/>
                    <a:pt x="1215" y="609"/>
                  </a:cubicBezTo>
                  <a:cubicBezTo>
                    <a:pt x="1215" y="277"/>
                    <a:pt x="951" y="0"/>
                    <a:pt x="645"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8" name="Google Shape;408;p27"/>
            <p:cNvSpPr/>
            <p:nvPr/>
          </p:nvSpPr>
          <p:spPr>
            <a:xfrm>
              <a:off x="-922262" y="3355150"/>
              <a:ext cx="30700" cy="30425"/>
            </a:xfrm>
            <a:custGeom>
              <a:avLst/>
              <a:gdLst/>
              <a:ahLst/>
              <a:cxnLst/>
              <a:rect l="l" t="t" r="r" b="b"/>
              <a:pathLst>
                <a:path w="1228" h="1217" extrusionOk="0">
                  <a:moveTo>
                    <a:pt x="647" y="0"/>
                  </a:moveTo>
                  <a:cubicBezTo>
                    <a:pt x="634" y="0"/>
                    <a:pt x="621" y="1"/>
                    <a:pt x="608" y="2"/>
                  </a:cubicBezTo>
                  <a:cubicBezTo>
                    <a:pt x="287" y="2"/>
                    <a:pt x="1" y="264"/>
                    <a:pt x="1" y="609"/>
                  </a:cubicBezTo>
                  <a:cubicBezTo>
                    <a:pt x="1" y="930"/>
                    <a:pt x="275" y="1216"/>
                    <a:pt x="608" y="1216"/>
                  </a:cubicBezTo>
                  <a:cubicBezTo>
                    <a:pt x="941" y="1216"/>
                    <a:pt x="1227" y="954"/>
                    <a:pt x="1227" y="609"/>
                  </a:cubicBezTo>
                  <a:cubicBezTo>
                    <a:pt x="1227" y="277"/>
                    <a:pt x="963" y="0"/>
                    <a:pt x="64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9" name="Google Shape;409;p27"/>
            <p:cNvSpPr/>
            <p:nvPr/>
          </p:nvSpPr>
          <p:spPr>
            <a:xfrm>
              <a:off x="-822237" y="3355150"/>
              <a:ext cx="30675" cy="30425"/>
            </a:xfrm>
            <a:custGeom>
              <a:avLst/>
              <a:gdLst/>
              <a:ahLst/>
              <a:cxnLst/>
              <a:rect l="l" t="t" r="r" b="b"/>
              <a:pathLst>
                <a:path w="1227" h="1217" extrusionOk="0">
                  <a:moveTo>
                    <a:pt x="658" y="0"/>
                  </a:moveTo>
                  <a:cubicBezTo>
                    <a:pt x="645" y="0"/>
                    <a:pt x="633" y="1"/>
                    <a:pt x="620" y="2"/>
                  </a:cubicBezTo>
                  <a:cubicBezTo>
                    <a:pt x="286" y="2"/>
                    <a:pt x="0" y="264"/>
                    <a:pt x="0" y="609"/>
                  </a:cubicBezTo>
                  <a:cubicBezTo>
                    <a:pt x="0" y="930"/>
                    <a:pt x="274" y="1216"/>
                    <a:pt x="620" y="1216"/>
                  </a:cubicBezTo>
                  <a:cubicBezTo>
                    <a:pt x="941" y="1216"/>
                    <a:pt x="1227" y="954"/>
                    <a:pt x="1227" y="609"/>
                  </a:cubicBezTo>
                  <a:cubicBezTo>
                    <a:pt x="1227" y="277"/>
                    <a:pt x="974" y="0"/>
                    <a:pt x="65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0" name="Google Shape;410;p27"/>
            <p:cNvSpPr/>
            <p:nvPr/>
          </p:nvSpPr>
          <p:spPr>
            <a:xfrm>
              <a:off x="-1976837" y="3428400"/>
              <a:ext cx="30675" cy="30400"/>
            </a:xfrm>
            <a:custGeom>
              <a:avLst/>
              <a:gdLst/>
              <a:ahLst/>
              <a:cxnLst/>
              <a:rect l="l" t="t" r="r" b="b"/>
              <a:pathLst>
                <a:path w="1227" h="1216" extrusionOk="0">
                  <a:moveTo>
                    <a:pt x="619" y="1"/>
                  </a:moveTo>
                  <a:cubicBezTo>
                    <a:pt x="286" y="1"/>
                    <a:pt x="0" y="263"/>
                    <a:pt x="0" y="608"/>
                  </a:cubicBezTo>
                  <a:cubicBezTo>
                    <a:pt x="0" y="941"/>
                    <a:pt x="274" y="1215"/>
                    <a:pt x="619" y="1215"/>
                  </a:cubicBezTo>
                  <a:cubicBezTo>
                    <a:pt x="941" y="1215"/>
                    <a:pt x="1226" y="953"/>
                    <a:pt x="1226" y="608"/>
                  </a:cubicBezTo>
                  <a:cubicBezTo>
                    <a:pt x="1226" y="263"/>
                    <a:pt x="964" y="1"/>
                    <a:pt x="61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1" name="Google Shape;411;p27"/>
            <p:cNvSpPr/>
            <p:nvPr/>
          </p:nvSpPr>
          <p:spPr>
            <a:xfrm>
              <a:off x="-1876237" y="3428400"/>
              <a:ext cx="30675" cy="30400"/>
            </a:xfrm>
            <a:custGeom>
              <a:avLst/>
              <a:gdLst/>
              <a:ahLst/>
              <a:cxnLst/>
              <a:rect l="l" t="t" r="r" b="b"/>
              <a:pathLst>
                <a:path w="1227" h="1216" extrusionOk="0">
                  <a:moveTo>
                    <a:pt x="608" y="1"/>
                  </a:moveTo>
                  <a:cubicBezTo>
                    <a:pt x="286" y="1"/>
                    <a:pt x="0" y="263"/>
                    <a:pt x="0" y="608"/>
                  </a:cubicBezTo>
                  <a:cubicBezTo>
                    <a:pt x="0" y="941"/>
                    <a:pt x="274" y="1215"/>
                    <a:pt x="608" y="1215"/>
                  </a:cubicBezTo>
                  <a:cubicBezTo>
                    <a:pt x="941" y="1215"/>
                    <a:pt x="1227" y="953"/>
                    <a:pt x="1227" y="608"/>
                  </a:cubicBezTo>
                  <a:cubicBezTo>
                    <a:pt x="1227" y="263"/>
                    <a:pt x="941"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2" name="Google Shape;412;p27"/>
            <p:cNvSpPr/>
            <p:nvPr/>
          </p:nvSpPr>
          <p:spPr>
            <a:xfrm>
              <a:off x="-1775937" y="3428400"/>
              <a:ext cx="30700" cy="30400"/>
            </a:xfrm>
            <a:custGeom>
              <a:avLst/>
              <a:gdLst/>
              <a:ahLst/>
              <a:cxnLst/>
              <a:rect l="l" t="t" r="r" b="b"/>
              <a:pathLst>
                <a:path w="1228" h="1216" extrusionOk="0">
                  <a:moveTo>
                    <a:pt x="620" y="1"/>
                  </a:moveTo>
                  <a:cubicBezTo>
                    <a:pt x="287" y="1"/>
                    <a:pt x="1" y="263"/>
                    <a:pt x="1" y="608"/>
                  </a:cubicBezTo>
                  <a:cubicBezTo>
                    <a:pt x="1" y="941"/>
                    <a:pt x="275" y="1215"/>
                    <a:pt x="620" y="1215"/>
                  </a:cubicBezTo>
                  <a:cubicBezTo>
                    <a:pt x="941" y="1215"/>
                    <a:pt x="1227" y="953"/>
                    <a:pt x="1227" y="608"/>
                  </a:cubicBezTo>
                  <a:cubicBezTo>
                    <a:pt x="1227" y="263"/>
                    <a:pt x="941" y="1"/>
                    <a:pt x="62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3" name="Google Shape;413;p27"/>
            <p:cNvSpPr/>
            <p:nvPr/>
          </p:nvSpPr>
          <p:spPr>
            <a:xfrm>
              <a:off x="-1675612" y="3428400"/>
              <a:ext cx="30375" cy="30400"/>
            </a:xfrm>
            <a:custGeom>
              <a:avLst/>
              <a:gdLst/>
              <a:ahLst/>
              <a:cxnLst/>
              <a:rect l="l" t="t" r="r" b="b"/>
              <a:pathLst>
                <a:path w="1215" h="1216" extrusionOk="0">
                  <a:moveTo>
                    <a:pt x="607" y="1"/>
                  </a:moveTo>
                  <a:cubicBezTo>
                    <a:pt x="274" y="1"/>
                    <a:pt x="0" y="263"/>
                    <a:pt x="0" y="608"/>
                  </a:cubicBezTo>
                  <a:cubicBezTo>
                    <a:pt x="0" y="941"/>
                    <a:pt x="262" y="1215"/>
                    <a:pt x="607" y="1215"/>
                  </a:cubicBezTo>
                  <a:cubicBezTo>
                    <a:pt x="941" y="1215"/>
                    <a:pt x="1215" y="953"/>
                    <a:pt x="1215" y="608"/>
                  </a:cubicBezTo>
                  <a:cubicBezTo>
                    <a:pt x="1215" y="263"/>
                    <a:pt x="953" y="1"/>
                    <a:pt x="60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4" name="Google Shape;414;p27"/>
            <p:cNvSpPr/>
            <p:nvPr/>
          </p:nvSpPr>
          <p:spPr>
            <a:xfrm>
              <a:off x="-1575312" y="3428400"/>
              <a:ext cx="30675" cy="30400"/>
            </a:xfrm>
            <a:custGeom>
              <a:avLst/>
              <a:gdLst/>
              <a:ahLst/>
              <a:cxnLst/>
              <a:rect l="l" t="t" r="r" b="b"/>
              <a:pathLst>
                <a:path w="1227" h="1216" extrusionOk="0">
                  <a:moveTo>
                    <a:pt x="608" y="1"/>
                  </a:moveTo>
                  <a:cubicBezTo>
                    <a:pt x="286" y="1"/>
                    <a:pt x="1" y="263"/>
                    <a:pt x="1" y="608"/>
                  </a:cubicBezTo>
                  <a:cubicBezTo>
                    <a:pt x="1" y="941"/>
                    <a:pt x="274" y="1215"/>
                    <a:pt x="608" y="1215"/>
                  </a:cubicBezTo>
                  <a:cubicBezTo>
                    <a:pt x="941" y="1215"/>
                    <a:pt x="1227" y="953"/>
                    <a:pt x="1227" y="608"/>
                  </a:cubicBezTo>
                  <a:cubicBezTo>
                    <a:pt x="1227" y="263"/>
                    <a:pt x="941"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5" name="Google Shape;415;p27"/>
            <p:cNvSpPr/>
            <p:nvPr/>
          </p:nvSpPr>
          <p:spPr>
            <a:xfrm>
              <a:off x="-1474712" y="3428400"/>
              <a:ext cx="30400" cy="30400"/>
            </a:xfrm>
            <a:custGeom>
              <a:avLst/>
              <a:gdLst/>
              <a:ahLst/>
              <a:cxnLst/>
              <a:rect l="l" t="t" r="r" b="b"/>
              <a:pathLst>
                <a:path w="1216" h="1216" extrusionOk="0">
                  <a:moveTo>
                    <a:pt x="608" y="1"/>
                  </a:moveTo>
                  <a:cubicBezTo>
                    <a:pt x="275" y="1"/>
                    <a:pt x="1" y="263"/>
                    <a:pt x="1" y="608"/>
                  </a:cubicBezTo>
                  <a:cubicBezTo>
                    <a:pt x="1" y="941"/>
                    <a:pt x="263" y="1215"/>
                    <a:pt x="608" y="1215"/>
                  </a:cubicBezTo>
                  <a:cubicBezTo>
                    <a:pt x="941" y="1215"/>
                    <a:pt x="1215" y="953"/>
                    <a:pt x="1215" y="608"/>
                  </a:cubicBezTo>
                  <a:cubicBezTo>
                    <a:pt x="1215" y="263"/>
                    <a:pt x="941"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6" name="Google Shape;416;p27"/>
            <p:cNvSpPr/>
            <p:nvPr/>
          </p:nvSpPr>
          <p:spPr>
            <a:xfrm>
              <a:off x="-1374687" y="3428400"/>
              <a:ext cx="30675" cy="30400"/>
            </a:xfrm>
            <a:custGeom>
              <a:avLst/>
              <a:gdLst/>
              <a:ahLst/>
              <a:cxnLst/>
              <a:rect l="l" t="t" r="r" b="b"/>
              <a:pathLst>
                <a:path w="1227" h="1216" extrusionOk="0">
                  <a:moveTo>
                    <a:pt x="608" y="1"/>
                  </a:moveTo>
                  <a:cubicBezTo>
                    <a:pt x="286" y="1"/>
                    <a:pt x="0" y="263"/>
                    <a:pt x="0" y="608"/>
                  </a:cubicBezTo>
                  <a:cubicBezTo>
                    <a:pt x="0" y="941"/>
                    <a:pt x="274" y="1215"/>
                    <a:pt x="608" y="1215"/>
                  </a:cubicBezTo>
                  <a:cubicBezTo>
                    <a:pt x="941" y="1215"/>
                    <a:pt x="1227" y="953"/>
                    <a:pt x="1227" y="608"/>
                  </a:cubicBezTo>
                  <a:cubicBezTo>
                    <a:pt x="1227" y="263"/>
                    <a:pt x="953"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7" name="Google Shape;417;p27"/>
            <p:cNvSpPr/>
            <p:nvPr/>
          </p:nvSpPr>
          <p:spPr>
            <a:xfrm>
              <a:off x="-1274387" y="3428400"/>
              <a:ext cx="30700" cy="30400"/>
            </a:xfrm>
            <a:custGeom>
              <a:avLst/>
              <a:gdLst/>
              <a:ahLst/>
              <a:cxnLst/>
              <a:rect l="l" t="t" r="r" b="b"/>
              <a:pathLst>
                <a:path w="1228" h="1216" extrusionOk="0">
                  <a:moveTo>
                    <a:pt x="620" y="1"/>
                  </a:moveTo>
                  <a:cubicBezTo>
                    <a:pt x="287" y="1"/>
                    <a:pt x="1" y="263"/>
                    <a:pt x="1" y="608"/>
                  </a:cubicBezTo>
                  <a:cubicBezTo>
                    <a:pt x="1" y="941"/>
                    <a:pt x="275" y="1215"/>
                    <a:pt x="620" y="1215"/>
                  </a:cubicBezTo>
                  <a:cubicBezTo>
                    <a:pt x="941" y="1215"/>
                    <a:pt x="1227" y="953"/>
                    <a:pt x="1227" y="608"/>
                  </a:cubicBezTo>
                  <a:cubicBezTo>
                    <a:pt x="1227" y="263"/>
                    <a:pt x="941" y="1"/>
                    <a:pt x="62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8" name="Google Shape;418;p27"/>
            <p:cNvSpPr/>
            <p:nvPr/>
          </p:nvSpPr>
          <p:spPr>
            <a:xfrm>
              <a:off x="-1174062" y="3428400"/>
              <a:ext cx="30375" cy="30400"/>
            </a:xfrm>
            <a:custGeom>
              <a:avLst/>
              <a:gdLst/>
              <a:ahLst/>
              <a:cxnLst/>
              <a:rect l="l" t="t" r="r" b="b"/>
              <a:pathLst>
                <a:path w="1215" h="1216" extrusionOk="0">
                  <a:moveTo>
                    <a:pt x="607" y="1"/>
                  </a:moveTo>
                  <a:cubicBezTo>
                    <a:pt x="286" y="1"/>
                    <a:pt x="0" y="263"/>
                    <a:pt x="0" y="608"/>
                  </a:cubicBezTo>
                  <a:cubicBezTo>
                    <a:pt x="0" y="941"/>
                    <a:pt x="262" y="1215"/>
                    <a:pt x="607" y="1215"/>
                  </a:cubicBezTo>
                  <a:cubicBezTo>
                    <a:pt x="941" y="1215"/>
                    <a:pt x="1215" y="953"/>
                    <a:pt x="1215" y="608"/>
                  </a:cubicBezTo>
                  <a:cubicBezTo>
                    <a:pt x="1215" y="263"/>
                    <a:pt x="953" y="1"/>
                    <a:pt x="60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9" name="Google Shape;419;p27"/>
            <p:cNvSpPr/>
            <p:nvPr/>
          </p:nvSpPr>
          <p:spPr>
            <a:xfrm>
              <a:off x="-1073762" y="3428400"/>
              <a:ext cx="30675" cy="30400"/>
            </a:xfrm>
            <a:custGeom>
              <a:avLst/>
              <a:gdLst/>
              <a:ahLst/>
              <a:cxnLst/>
              <a:rect l="l" t="t" r="r" b="b"/>
              <a:pathLst>
                <a:path w="1227" h="1216" extrusionOk="0">
                  <a:moveTo>
                    <a:pt x="620" y="1"/>
                  </a:moveTo>
                  <a:cubicBezTo>
                    <a:pt x="286" y="1"/>
                    <a:pt x="1" y="263"/>
                    <a:pt x="1" y="608"/>
                  </a:cubicBezTo>
                  <a:cubicBezTo>
                    <a:pt x="1" y="941"/>
                    <a:pt x="274" y="1215"/>
                    <a:pt x="620" y="1215"/>
                  </a:cubicBezTo>
                  <a:cubicBezTo>
                    <a:pt x="941" y="1215"/>
                    <a:pt x="1227" y="953"/>
                    <a:pt x="1227" y="608"/>
                  </a:cubicBezTo>
                  <a:cubicBezTo>
                    <a:pt x="1227" y="263"/>
                    <a:pt x="953" y="1"/>
                    <a:pt x="62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0" name="Google Shape;420;p27"/>
            <p:cNvSpPr/>
            <p:nvPr/>
          </p:nvSpPr>
          <p:spPr>
            <a:xfrm>
              <a:off x="-973162" y="3428400"/>
              <a:ext cx="30400" cy="30400"/>
            </a:xfrm>
            <a:custGeom>
              <a:avLst/>
              <a:gdLst/>
              <a:ahLst/>
              <a:cxnLst/>
              <a:rect l="l" t="t" r="r" b="b"/>
              <a:pathLst>
                <a:path w="1216" h="1216" extrusionOk="0">
                  <a:moveTo>
                    <a:pt x="608" y="1"/>
                  </a:moveTo>
                  <a:cubicBezTo>
                    <a:pt x="287" y="1"/>
                    <a:pt x="1" y="263"/>
                    <a:pt x="1" y="608"/>
                  </a:cubicBezTo>
                  <a:cubicBezTo>
                    <a:pt x="1" y="941"/>
                    <a:pt x="263" y="1215"/>
                    <a:pt x="608" y="1215"/>
                  </a:cubicBezTo>
                  <a:cubicBezTo>
                    <a:pt x="942" y="1215"/>
                    <a:pt x="1215" y="953"/>
                    <a:pt x="1215" y="608"/>
                  </a:cubicBezTo>
                  <a:cubicBezTo>
                    <a:pt x="1215" y="263"/>
                    <a:pt x="942"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1" name="Google Shape;421;p27"/>
            <p:cNvSpPr/>
            <p:nvPr/>
          </p:nvSpPr>
          <p:spPr>
            <a:xfrm>
              <a:off x="-873137" y="3428400"/>
              <a:ext cx="30675" cy="30400"/>
            </a:xfrm>
            <a:custGeom>
              <a:avLst/>
              <a:gdLst/>
              <a:ahLst/>
              <a:cxnLst/>
              <a:rect l="l" t="t" r="r" b="b"/>
              <a:pathLst>
                <a:path w="1227" h="1216" extrusionOk="0">
                  <a:moveTo>
                    <a:pt x="608" y="1"/>
                  </a:moveTo>
                  <a:cubicBezTo>
                    <a:pt x="286" y="1"/>
                    <a:pt x="0" y="263"/>
                    <a:pt x="0" y="608"/>
                  </a:cubicBezTo>
                  <a:cubicBezTo>
                    <a:pt x="0" y="941"/>
                    <a:pt x="274" y="1215"/>
                    <a:pt x="608" y="1215"/>
                  </a:cubicBezTo>
                  <a:cubicBezTo>
                    <a:pt x="941" y="1215"/>
                    <a:pt x="1227" y="953"/>
                    <a:pt x="1227" y="608"/>
                  </a:cubicBezTo>
                  <a:cubicBezTo>
                    <a:pt x="1227" y="263"/>
                    <a:pt x="953"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2" name="Google Shape;422;p27"/>
            <p:cNvSpPr/>
            <p:nvPr/>
          </p:nvSpPr>
          <p:spPr>
            <a:xfrm>
              <a:off x="-772537" y="3428400"/>
              <a:ext cx="30400" cy="30400"/>
            </a:xfrm>
            <a:custGeom>
              <a:avLst/>
              <a:gdLst/>
              <a:ahLst/>
              <a:cxnLst/>
              <a:rect l="l" t="t" r="r" b="b"/>
              <a:pathLst>
                <a:path w="1216" h="1216" extrusionOk="0">
                  <a:moveTo>
                    <a:pt x="608" y="1"/>
                  </a:moveTo>
                  <a:cubicBezTo>
                    <a:pt x="275" y="1"/>
                    <a:pt x="1" y="263"/>
                    <a:pt x="1" y="608"/>
                  </a:cubicBezTo>
                  <a:cubicBezTo>
                    <a:pt x="1" y="941"/>
                    <a:pt x="263" y="1215"/>
                    <a:pt x="608" y="1215"/>
                  </a:cubicBezTo>
                  <a:cubicBezTo>
                    <a:pt x="929" y="1215"/>
                    <a:pt x="1215" y="953"/>
                    <a:pt x="1215" y="608"/>
                  </a:cubicBezTo>
                  <a:cubicBezTo>
                    <a:pt x="1215" y="263"/>
                    <a:pt x="929"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3" name="Google Shape;423;p27"/>
            <p:cNvSpPr/>
            <p:nvPr/>
          </p:nvSpPr>
          <p:spPr>
            <a:xfrm>
              <a:off x="-1925662" y="3501625"/>
              <a:ext cx="30400" cy="30675"/>
            </a:xfrm>
            <a:custGeom>
              <a:avLst/>
              <a:gdLst/>
              <a:ahLst/>
              <a:cxnLst/>
              <a:rect l="l" t="t" r="r" b="b"/>
              <a:pathLst>
                <a:path w="1216" h="1227" extrusionOk="0">
                  <a:moveTo>
                    <a:pt x="608" y="1"/>
                  </a:moveTo>
                  <a:cubicBezTo>
                    <a:pt x="287" y="1"/>
                    <a:pt x="1" y="274"/>
                    <a:pt x="1" y="608"/>
                  </a:cubicBezTo>
                  <a:cubicBezTo>
                    <a:pt x="1" y="941"/>
                    <a:pt x="263" y="1227"/>
                    <a:pt x="608" y="1227"/>
                  </a:cubicBezTo>
                  <a:cubicBezTo>
                    <a:pt x="942" y="1227"/>
                    <a:pt x="1215" y="953"/>
                    <a:pt x="1215" y="608"/>
                  </a:cubicBezTo>
                  <a:cubicBezTo>
                    <a:pt x="1215" y="274"/>
                    <a:pt x="953"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4" name="Google Shape;424;p27"/>
            <p:cNvSpPr/>
            <p:nvPr/>
          </p:nvSpPr>
          <p:spPr>
            <a:xfrm>
              <a:off x="-1825337" y="3501625"/>
              <a:ext cx="30675" cy="30675"/>
            </a:xfrm>
            <a:custGeom>
              <a:avLst/>
              <a:gdLst/>
              <a:ahLst/>
              <a:cxnLst/>
              <a:rect l="l" t="t" r="r" b="b"/>
              <a:pathLst>
                <a:path w="1227" h="1227" extrusionOk="0">
                  <a:moveTo>
                    <a:pt x="619" y="1"/>
                  </a:moveTo>
                  <a:cubicBezTo>
                    <a:pt x="286" y="1"/>
                    <a:pt x="0" y="274"/>
                    <a:pt x="0" y="608"/>
                  </a:cubicBezTo>
                  <a:cubicBezTo>
                    <a:pt x="0" y="941"/>
                    <a:pt x="274" y="1227"/>
                    <a:pt x="619" y="1227"/>
                  </a:cubicBezTo>
                  <a:cubicBezTo>
                    <a:pt x="941" y="1227"/>
                    <a:pt x="1227" y="953"/>
                    <a:pt x="1227" y="608"/>
                  </a:cubicBezTo>
                  <a:cubicBezTo>
                    <a:pt x="1227" y="274"/>
                    <a:pt x="941" y="1"/>
                    <a:pt x="61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5" name="Google Shape;425;p27"/>
            <p:cNvSpPr/>
            <p:nvPr/>
          </p:nvSpPr>
          <p:spPr>
            <a:xfrm>
              <a:off x="-1725037" y="3501625"/>
              <a:ext cx="30400" cy="30675"/>
            </a:xfrm>
            <a:custGeom>
              <a:avLst/>
              <a:gdLst/>
              <a:ahLst/>
              <a:cxnLst/>
              <a:rect l="l" t="t" r="r" b="b"/>
              <a:pathLst>
                <a:path w="1216" h="1227" extrusionOk="0">
                  <a:moveTo>
                    <a:pt x="608" y="1"/>
                  </a:moveTo>
                  <a:cubicBezTo>
                    <a:pt x="275" y="1"/>
                    <a:pt x="1" y="274"/>
                    <a:pt x="1" y="608"/>
                  </a:cubicBezTo>
                  <a:cubicBezTo>
                    <a:pt x="1" y="941"/>
                    <a:pt x="263" y="1227"/>
                    <a:pt x="608" y="1227"/>
                  </a:cubicBezTo>
                  <a:cubicBezTo>
                    <a:pt x="929" y="1227"/>
                    <a:pt x="1215" y="953"/>
                    <a:pt x="1215" y="608"/>
                  </a:cubicBezTo>
                  <a:cubicBezTo>
                    <a:pt x="1215" y="274"/>
                    <a:pt x="941"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6" name="Google Shape;426;p27"/>
            <p:cNvSpPr/>
            <p:nvPr/>
          </p:nvSpPr>
          <p:spPr>
            <a:xfrm>
              <a:off x="-1624712" y="3501625"/>
              <a:ext cx="30675" cy="30675"/>
            </a:xfrm>
            <a:custGeom>
              <a:avLst/>
              <a:gdLst/>
              <a:ahLst/>
              <a:cxnLst/>
              <a:rect l="l" t="t" r="r" b="b"/>
              <a:pathLst>
                <a:path w="1227" h="1227" extrusionOk="0">
                  <a:moveTo>
                    <a:pt x="607" y="1"/>
                  </a:moveTo>
                  <a:cubicBezTo>
                    <a:pt x="286" y="1"/>
                    <a:pt x="0" y="274"/>
                    <a:pt x="0" y="608"/>
                  </a:cubicBezTo>
                  <a:cubicBezTo>
                    <a:pt x="0" y="941"/>
                    <a:pt x="274" y="1227"/>
                    <a:pt x="607" y="1227"/>
                  </a:cubicBezTo>
                  <a:cubicBezTo>
                    <a:pt x="941" y="1227"/>
                    <a:pt x="1226" y="953"/>
                    <a:pt x="1226" y="608"/>
                  </a:cubicBezTo>
                  <a:cubicBezTo>
                    <a:pt x="1226" y="274"/>
                    <a:pt x="953" y="1"/>
                    <a:pt x="60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7" name="Google Shape;427;p27"/>
            <p:cNvSpPr/>
            <p:nvPr/>
          </p:nvSpPr>
          <p:spPr>
            <a:xfrm>
              <a:off x="-1524112" y="3501625"/>
              <a:ext cx="30375" cy="30675"/>
            </a:xfrm>
            <a:custGeom>
              <a:avLst/>
              <a:gdLst/>
              <a:ahLst/>
              <a:cxnLst/>
              <a:rect l="l" t="t" r="r" b="b"/>
              <a:pathLst>
                <a:path w="1215" h="1227" extrusionOk="0">
                  <a:moveTo>
                    <a:pt x="608" y="1"/>
                  </a:moveTo>
                  <a:cubicBezTo>
                    <a:pt x="274" y="1"/>
                    <a:pt x="0" y="274"/>
                    <a:pt x="0" y="608"/>
                  </a:cubicBezTo>
                  <a:cubicBezTo>
                    <a:pt x="0" y="941"/>
                    <a:pt x="262" y="1227"/>
                    <a:pt x="608" y="1227"/>
                  </a:cubicBezTo>
                  <a:cubicBezTo>
                    <a:pt x="929" y="1227"/>
                    <a:pt x="1215" y="953"/>
                    <a:pt x="1215" y="608"/>
                  </a:cubicBezTo>
                  <a:cubicBezTo>
                    <a:pt x="1215" y="274"/>
                    <a:pt x="929"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8" name="Google Shape;428;p27"/>
            <p:cNvSpPr/>
            <p:nvPr/>
          </p:nvSpPr>
          <p:spPr>
            <a:xfrm>
              <a:off x="-1424112" y="3501625"/>
              <a:ext cx="30400" cy="30675"/>
            </a:xfrm>
            <a:custGeom>
              <a:avLst/>
              <a:gdLst/>
              <a:ahLst/>
              <a:cxnLst/>
              <a:rect l="l" t="t" r="r" b="b"/>
              <a:pathLst>
                <a:path w="1216" h="1227" extrusionOk="0">
                  <a:moveTo>
                    <a:pt x="608" y="1"/>
                  </a:moveTo>
                  <a:cubicBezTo>
                    <a:pt x="275" y="1"/>
                    <a:pt x="1" y="274"/>
                    <a:pt x="1" y="608"/>
                  </a:cubicBezTo>
                  <a:cubicBezTo>
                    <a:pt x="1" y="941"/>
                    <a:pt x="263" y="1227"/>
                    <a:pt x="608" y="1227"/>
                  </a:cubicBezTo>
                  <a:cubicBezTo>
                    <a:pt x="942" y="1227"/>
                    <a:pt x="1215" y="953"/>
                    <a:pt x="1215" y="608"/>
                  </a:cubicBezTo>
                  <a:cubicBezTo>
                    <a:pt x="1215" y="274"/>
                    <a:pt x="953"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9" name="Google Shape;429;p27"/>
            <p:cNvSpPr/>
            <p:nvPr/>
          </p:nvSpPr>
          <p:spPr>
            <a:xfrm>
              <a:off x="-1323787" y="3501625"/>
              <a:ext cx="30675" cy="30675"/>
            </a:xfrm>
            <a:custGeom>
              <a:avLst/>
              <a:gdLst/>
              <a:ahLst/>
              <a:cxnLst/>
              <a:rect l="l" t="t" r="r" b="b"/>
              <a:pathLst>
                <a:path w="1227" h="1227" extrusionOk="0">
                  <a:moveTo>
                    <a:pt x="619" y="1"/>
                  </a:moveTo>
                  <a:cubicBezTo>
                    <a:pt x="286" y="1"/>
                    <a:pt x="0" y="274"/>
                    <a:pt x="0" y="608"/>
                  </a:cubicBezTo>
                  <a:cubicBezTo>
                    <a:pt x="0" y="941"/>
                    <a:pt x="274" y="1227"/>
                    <a:pt x="619" y="1227"/>
                  </a:cubicBezTo>
                  <a:cubicBezTo>
                    <a:pt x="941" y="1227"/>
                    <a:pt x="1227" y="953"/>
                    <a:pt x="1227" y="608"/>
                  </a:cubicBezTo>
                  <a:cubicBezTo>
                    <a:pt x="1227" y="274"/>
                    <a:pt x="941" y="1"/>
                    <a:pt x="61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0" name="Google Shape;430;p27"/>
            <p:cNvSpPr/>
            <p:nvPr/>
          </p:nvSpPr>
          <p:spPr>
            <a:xfrm>
              <a:off x="-1223187" y="3501625"/>
              <a:ext cx="30400" cy="30675"/>
            </a:xfrm>
            <a:custGeom>
              <a:avLst/>
              <a:gdLst/>
              <a:ahLst/>
              <a:cxnLst/>
              <a:rect l="l" t="t" r="r" b="b"/>
              <a:pathLst>
                <a:path w="1216" h="1227" extrusionOk="0">
                  <a:moveTo>
                    <a:pt x="608" y="1"/>
                  </a:moveTo>
                  <a:cubicBezTo>
                    <a:pt x="286" y="1"/>
                    <a:pt x="1" y="274"/>
                    <a:pt x="1" y="608"/>
                  </a:cubicBezTo>
                  <a:cubicBezTo>
                    <a:pt x="1" y="941"/>
                    <a:pt x="263" y="1227"/>
                    <a:pt x="608" y="1227"/>
                  </a:cubicBezTo>
                  <a:cubicBezTo>
                    <a:pt x="941" y="1227"/>
                    <a:pt x="1215" y="953"/>
                    <a:pt x="1215" y="608"/>
                  </a:cubicBezTo>
                  <a:cubicBezTo>
                    <a:pt x="1215" y="274"/>
                    <a:pt x="941"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1" name="Google Shape;431;p27"/>
            <p:cNvSpPr/>
            <p:nvPr/>
          </p:nvSpPr>
          <p:spPr>
            <a:xfrm>
              <a:off x="-1123162" y="3501625"/>
              <a:ext cx="30675" cy="30675"/>
            </a:xfrm>
            <a:custGeom>
              <a:avLst/>
              <a:gdLst/>
              <a:ahLst/>
              <a:cxnLst/>
              <a:rect l="l" t="t" r="r" b="b"/>
              <a:pathLst>
                <a:path w="1227" h="1227" extrusionOk="0">
                  <a:moveTo>
                    <a:pt x="607" y="1"/>
                  </a:moveTo>
                  <a:cubicBezTo>
                    <a:pt x="286" y="1"/>
                    <a:pt x="0" y="274"/>
                    <a:pt x="0" y="608"/>
                  </a:cubicBezTo>
                  <a:cubicBezTo>
                    <a:pt x="0" y="941"/>
                    <a:pt x="274" y="1227"/>
                    <a:pt x="607" y="1227"/>
                  </a:cubicBezTo>
                  <a:cubicBezTo>
                    <a:pt x="941" y="1227"/>
                    <a:pt x="1227" y="953"/>
                    <a:pt x="1227" y="608"/>
                  </a:cubicBezTo>
                  <a:cubicBezTo>
                    <a:pt x="1227" y="274"/>
                    <a:pt x="953" y="1"/>
                    <a:pt x="60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2" name="Google Shape;432;p27"/>
            <p:cNvSpPr/>
            <p:nvPr/>
          </p:nvSpPr>
          <p:spPr>
            <a:xfrm>
              <a:off x="-1022562" y="3501625"/>
              <a:ext cx="30375" cy="30675"/>
            </a:xfrm>
            <a:custGeom>
              <a:avLst/>
              <a:gdLst/>
              <a:ahLst/>
              <a:cxnLst/>
              <a:rect l="l" t="t" r="r" b="b"/>
              <a:pathLst>
                <a:path w="1215" h="1227" extrusionOk="0">
                  <a:moveTo>
                    <a:pt x="608" y="1"/>
                  </a:moveTo>
                  <a:cubicBezTo>
                    <a:pt x="274" y="1"/>
                    <a:pt x="0" y="274"/>
                    <a:pt x="0" y="608"/>
                  </a:cubicBezTo>
                  <a:cubicBezTo>
                    <a:pt x="0" y="941"/>
                    <a:pt x="262" y="1227"/>
                    <a:pt x="608" y="1227"/>
                  </a:cubicBezTo>
                  <a:cubicBezTo>
                    <a:pt x="929" y="1227"/>
                    <a:pt x="1215" y="953"/>
                    <a:pt x="1215" y="608"/>
                  </a:cubicBezTo>
                  <a:cubicBezTo>
                    <a:pt x="1215" y="274"/>
                    <a:pt x="929"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3" name="Google Shape;433;p27"/>
            <p:cNvSpPr/>
            <p:nvPr/>
          </p:nvSpPr>
          <p:spPr>
            <a:xfrm>
              <a:off x="-922262" y="3501625"/>
              <a:ext cx="30700" cy="30675"/>
            </a:xfrm>
            <a:custGeom>
              <a:avLst/>
              <a:gdLst/>
              <a:ahLst/>
              <a:cxnLst/>
              <a:rect l="l" t="t" r="r" b="b"/>
              <a:pathLst>
                <a:path w="1228" h="1227" extrusionOk="0">
                  <a:moveTo>
                    <a:pt x="608" y="1"/>
                  </a:moveTo>
                  <a:cubicBezTo>
                    <a:pt x="287" y="1"/>
                    <a:pt x="1" y="274"/>
                    <a:pt x="1" y="608"/>
                  </a:cubicBezTo>
                  <a:cubicBezTo>
                    <a:pt x="1" y="941"/>
                    <a:pt x="275" y="1227"/>
                    <a:pt x="608" y="1227"/>
                  </a:cubicBezTo>
                  <a:cubicBezTo>
                    <a:pt x="941" y="1227"/>
                    <a:pt x="1227" y="953"/>
                    <a:pt x="1227" y="608"/>
                  </a:cubicBezTo>
                  <a:cubicBezTo>
                    <a:pt x="1227" y="274"/>
                    <a:pt x="941"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4" name="Google Shape;434;p27"/>
            <p:cNvSpPr/>
            <p:nvPr/>
          </p:nvSpPr>
          <p:spPr>
            <a:xfrm>
              <a:off x="-822237" y="3501625"/>
              <a:ext cx="30675" cy="30675"/>
            </a:xfrm>
            <a:custGeom>
              <a:avLst/>
              <a:gdLst/>
              <a:ahLst/>
              <a:cxnLst/>
              <a:rect l="l" t="t" r="r" b="b"/>
              <a:pathLst>
                <a:path w="1227" h="1227" extrusionOk="0">
                  <a:moveTo>
                    <a:pt x="620" y="1"/>
                  </a:moveTo>
                  <a:cubicBezTo>
                    <a:pt x="286" y="1"/>
                    <a:pt x="0" y="274"/>
                    <a:pt x="0" y="608"/>
                  </a:cubicBezTo>
                  <a:cubicBezTo>
                    <a:pt x="0" y="941"/>
                    <a:pt x="274" y="1227"/>
                    <a:pt x="620" y="1227"/>
                  </a:cubicBezTo>
                  <a:cubicBezTo>
                    <a:pt x="941" y="1227"/>
                    <a:pt x="1227" y="953"/>
                    <a:pt x="1227" y="608"/>
                  </a:cubicBezTo>
                  <a:cubicBezTo>
                    <a:pt x="1227" y="274"/>
                    <a:pt x="953" y="1"/>
                    <a:pt x="62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5" name="Google Shape;435;p27"/>
            <p:cNvSpPr/>
            <p:nvPr/>
          </p:nvSpPr>
          <p:spPr>
            <a:xfrm>
              <a:off x="-1976837" y="3575400"/>
              <a:ext cx="30675" cy="30425"/>
            </a:xfrm>
            <a:custGeom>
              <a:avLst/>
              <a:gdLst/>
              <a:ahLst/>
              <a:cxnLst/>
              <a:rect l="l" t="t" r="r" b="b"/>
              <a:pathLst>
                <a:path w="1227" h="1217" extrusionOk="0">
                  <a:moveTo>
                    <a:pt x="659" y="1"/>
                  </a:moveTo>
                  <a:cubicBezTo>
                    <a:pt x="646" y="1"/>
                    <a:pt x="633" y="1"/>
                    <a:pt x="619" y="2"/>
                  </a:cubicBezTo>
                  <a:cubicBezTo>
                    <a:pt x="286" y="2"/>
                    <a:pt x="0" y="264"/>
                    <a:pt x="0" y="610"/>
                  </a:cubicBezTo>
                  <a:cubicBezTo>
                    <a:pt x="0" y="931"/>
                    <a:pt x="274" y="1217"/>
                    <a:pt x="619" y="1217"/>
                  </a:cubicBezTo>
                  <a:cubicBezTo>
                    <a:pt x="941" y="1217"/>
                    <a:pt x="1226" y="955"/>
                    <a:pt x="1226" y="610"/>
                  </a:cubicBezTo>
                  <a:cubicBezTo>
                    <a:pt x="1226" y="278"/>
                    <a:pt x="985" y="1"/>
                    <a:pt x="65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6" name="Google Shape;436;p27"/>
            <p:cNvSpPr/>
            <p:nvPr/>
          </p:nvSpPr>
          <p:spPr>
            <a:xfrm>
              <a:off x="-1876237" y="3575400"/>
              <a:ext cx="30675" cy="30425"/>
            </a:xfrm>
            <a:custGeom>
              <a:avLst/>
              <a:gdLst/>
              <a:ahLst/>
              <a:cxnLst/>
              <a:rect l="l" t="t" r="r" b="b"/>
              <a:pathLst>
                <a:path w="1227" h="1217" extrusionOk="0">
                  <a:moveTo>
                    <a:pt x="646" y="1"/>
                  </a:moveTo>
                  <a:cubicBezTo>
                    <a:pt x="634" y="1"/>
                    <a:pt x="621" y="1"/>
                    <a:pt x="608" y="2"/>
                  </a:cubicBezTo>
                  <a:cubicBezTo>
                    <a:pt x="286" y="2"/>
                    <a:pt x="0" y="264"/>
                    <a:pt x="0" y="610"/>
                  </a:cubicBezTo>
                  <a:cubicBezTo>
                    <a:pt x="0" y="931"/>
                    <a:pt x="274" y="1217"/>
                    <a:pt x="608" y="1217"/>
                  </a:cubicBezTo>
                  <a:cubicBezTo>
                    <a:pt x="941" y="1217"/>
                    <a:pt x="1227" y="955"/>
                    <a:pt x="1227" y="610"/>
                  </a:cubicBezTo>
                  <a:cubicBezTo>
                    <a:pt x="1227" y="278"/>
                    <a:pt x="963" y="1"/>
                    <a:pt x="646"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7" name="Google Shape;437;p27"/>
            <p:cNvSpPr/>
            <p:nvPr/>
          </p:nvSpPr>
          <p:spPr>
            <a:xfrm>
              <a:off x="-1775937" y="3575400"/>
              <a:ext cx="30700" cy="30425"/>
            </a:xfrm>
            <a:custGeom>
              <a:avLst/>
              <a:gdLst/>
              <a:ahLst/>
              <a:cxnLst/>
              <a:rect l="l" t="t" r="r" b="b"/>
              <a:pathLst>
                <a:path w="1228" h="1217" extrusionOk="0">
                  <a:moveTo>
                    <a:pt x="657" y="1"/>
                  </a:moveTo>
                  <a:cubicBezTo>
                    <a:pt x="645" y="1"/>
                    <a:pt x="632" y="1"/>
                    <a:pt x="620" y="2"/>
                  </a:cubicBezTo>
                  <a:cubicBezTo>
                    <a:pt x="287" y="2"/>
                    <a:pt x="1" y="264"/>
                    <a:pt x="1" y="610"/>
                  </a:cubicBezTo>
                  <a:cubicBezTo>
                    <a:pt x="1" y="931"/>
                    <a:pt x="275" y="1217"/>
                    <a:pt x="620" y="1217"/>
                  </a:cubicBezTo>
                  <a:cubicBezTo>
                    <a:pt x="941" y="1217"/>
                    <a:pt x="1227" y="955"/>
                    <a:pt x="1227" y="610"/>
                  </a:cubicBezTo>
                  <a:cubicBezTo>
                    <a:pt x="1227" y="278"/>
                    <a:pt x="963" y="1"/>
                    <a:pt x="65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8" name="Google Shape;438;p27"/>
            <p:cNvSpPr/>
            <p:nvPr/>
          </p:nvSpPr>
          <p:spPr>
            <a:xfrm>
              <a:off x="-1675612" y="3575400"/>
              <a:ext cx="30375" cy="30425"/>
            </a:xfrm>
            <a:custGeom>
              <a:avLst/>
              <a:gdLst/>
              <a:ahLst/>
              <a:cxnLst/>
              <a:rect l="l" t="t" r="r" b="b"/>
              <a:pathLst>
                <a:path w="1215" h="1217" extrusionOk="0">
                  <a:moveTo>
                    <a:pt x="647" y="1"/>
                  </a:moveTo>
                  <a:cubicBezTo>
                    <a:pt x="634" y="1"/>
                    <a:pt x="621" y="1"/>
                    <a:pt x="607" y="2"/>
                  </a:cubicBezTo>
                  <a:cubicBezTo>
                    <a:pt x="274" y="2"/>
                    <a:pt x="0" y="264"/>
                    <a:pt x="0" y="610"/>
                  </a:cubicBezTo>
                  <a:cubicBezTo>
                    <a:pt x="0" y="931"/>
                    <a:pt x="262" y="1217"/>
                    <a:pt x="607" y="1217"/>
                  </a:cubicBezTo>
                  <a:cubicBezTo>
                    <a:pt x="941" y="1217"/>
                    <a:pt x="1215" y="955"/>
                    <a:pt x="1215" y="610"/>
                  </a:cubicBezTo>
                  <a:cubicBezTo>
                    <a:pt x="1215" y="278"/>
                    <a:pt x="973" y="1"/>
                    <a:pt x="64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9" name="Google Shape;439;p27"/>
            <p:cNvSpPr/>
            <p:nvPr/>
          </p:nvSpPr>
          <p:spPr>
            <a:xfrm>
              <a:off x="-1575312" y="3575400"/>
              <a:ext cx="30675" cy="30425"/>
            </a:xfrm>
            <a:custGeom>
              <a:avLst/>
              <a:gdLst/>
              <a:ahLst/>
              <a:cxnLst/>
              <a:rect l="l" t="t" r="r" b="b"/>
              <a:pathLst>
                <a:path w="1227" h="1217" extrusionOk="0">
                  <a:moveTo>
                    <a:pt x="647" y="1"/>
                  </a:moveTo>
                  <a:cubicBezTo>
                    <a:pt x="634" y="1"/>
                    <a:pt x="621" y="1"/>
                    <a:pt x="608" y="2"/>
                  </a:cubicBezTo>
                  <a:cubicBezTo>
                    <a:pt x="286" y="2"/>
                    <a:pt x="1" y="264"/>
                    <a:pt x="1" y="610"/>
                  </a:cubicBezTo>
                  <a:cubicBezTo>
                    <a:pt x="1" y="931"/>
                    <a:pt x="274" y="1217"/>
                    <a:pt x="608" y="1217"/>
                  </a:cubicBezTo>
                  <a:cubicBezTo>
                    <a:pt x="941" y="1217"/>
                    <a:pt x="1227" y="955"/>
                    <a:pt x="1227" y="610"/>
                  </a:cubicBezTo>
                  <a:cubicBezTo>
                    <a:pt x="1227" y="278"/>
                    <a:pt x="963" y="1"/>
                    <a:pt x="64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0" name="Google Shape;440;p27"/>
            <p:cNvSpPr/>
            <p:nvPr/>
          </p:nvSpPr>
          <p:spPr>
            <a:xfrm>
              <a:off x="-1474712" y="3575400"/>
              <a:ext cx="30400" cy="30425"/>
            </a:xfrm>
            <a:custGeom>
              <a:avLst/>
              <a:gdLst/>
              <a:ahLst/>
              <a:cxnLst/>
              <a:rect l="l" t="t" r="r" b="b"/>
              <a:pathLst>
                <a:path w="1216" h="1217" extrusionOk="0">
                  <a:moveTo>
                    <a:pt x="647" y="1"/>
                  </a:moveTo>
                  <a:cubicBezTo>
                    <a:pt x="634" y="1"/>
                    <a:pt x="621" y="1"/>
                    <a:pt x="608" y="2"/>
                  </a:cubicBezTo>
                  <a:cubicBezTo>
                    <a:pt x="275" y="2"/>
                    <a:pt x="1" y="264"/>
                    <a:pt x="1" y="610"/>
                  </a:cubicBezTo>
                  <a:cubicBezTo>
                    <a:pt x="1" y="931"/>
                    <a:pt x="263" y="1217"/>
                    <a:pt x="608" y="1217"/>
                  </a:cubicBezTo>
                  <a:cubicBezTo>
                    <a:pt x="941" y="1217"/>
                    <a:pt x="1215" y="955"/>
                    <a:pt x="1215" y="610"/>
                  </a:cubicBezTo>
                  <a:cubicBezTo>
                    <a:pt x="1215" y="278"/>
                    <a:pt x="962" y="1"/>
                    <a:pt x="64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1" name="Google Shape;441;p27"/>
            <p:cNvSpPr/>
            <p:nvPr/>
          </p:nvSpPr>
          <p:spPr>
            <a:xfrm>
              <a:off x="-1374687" y="3575400"/>
              <a:ext cx="30675" cy="30425"/>
            </a:xfrm>
            <a:custGeom>
              <a:avLst/>
              <a:gdLst/>
              <a:ahLst/>
              <a:cxnLst/>
              <a:rect l="l" t="t" r="r" b="b"/>
              <a:pathLst>
                <a:path w="1227" h="1217" extrusionOk="0">
                  <a:moveTo>
                    <a:pt x="648" y="1"/>
                  </a:moveTo>
                  <a:cubicBezTo>
                    <a:pt x="634" y="1"/>
                    <a:pt x="621" y="1"/>
                    <a:pt x="608" y="2"/>
                  </a:cubicBezTo>
                  <a:cubicBezTo>
                    <a:pt x="286" y="2"/>
                    <a:pt x="0" y="264"/>
                    <a:pt x="0" y="610"/>
                  </a:cubicBezTo>
                  <a:cubicBezTo>
                    <a:pt x="0" y="931"/>
                    <a:pt x="274" y="1217"/>
                    <a:pt x="608" y="1217"/>
                  </a:cubicBezTo>
                  <a:cubicBezTo>
                    <a:pt x="941" y="1217"/>
                    <a:pt x="1227" y="955"/>
                    <a:pt x="1227" y="610"/>
                  </a:cubicBezTo>
                  <a:cubicBezTo>
                    <a:pt x="1227" y="278"/>
                    <a:pt x="974" y="1"/>
                    <a:pt x="64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2" name="Google Shape;442;p27"/>
            <p:cNvSpPr/>
            <p:nvPr/>
          </p:nvSpPr>
          <p:spPr>
            <a:xfrm>
              <a:off x="-1274387" y="3575400"/>
              <a:ext cx="30700" cy="30425"/>
            </a:xfrm>
            <a:custGeom>
              <a:avLst/>
              <a:gdLst/>
              <a:ahLst/>
              <a:cxnLst/>
              <a:rect l="l" t="t" r="r" b="b"/>
              <a:pathLst>
                <a:path w="1228" h="1217" extrusionOk="0">
                  <a:moveTo>
                    <a:pt x="657" y="1"/>
                  </a:moveTo>
                  <a:cubicBezTo>
                    <a:pt x="645" y="1"/>
                    <a:pt x="632" y="1"/>
                    <a:pt x="620" y="2"/>
                  </a:cubicBezTo>
                  <a:cubicBezTo>
                    <a:pt x="287" y="2"/>
                    <a:pt x="1" y="264"/>
                    <a:pt x="1" y="610"/>
                  </a:cubicBezTo>
                  <a:cubicBezTo>
                    <a:pt x="1" y="931"/>
                    <a:pt x="275" y="1217"/>
                    <a:pt x="620" y="1217"/>
                  </a:cubicBezTo>
                  <a:cubicBezTo>
                    <a:pt x="941" y="1217"/>
                    <a:pt x="1227" y="955"/>
                    <a:pt x="1227" y="610"/>
                  </a:cubicBezTo>
                  <a:cubicBezTo>
                    <a:pt x="1227" y="278"/>
                    <a:pt x="963" y="1"/>
                    <a:pt x="65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3" name="Google Shape;443;p27"/>
            <p:cNvSpPr/>
            <p:nvPr/>
          </p:nvSpPr>
          <p:spPr>
            <a:xfrm>
              <a:off x="-1174062" y="3575400"/>
              <a:ext cx="30375" cy="30425"/>
            </a:xfrm>
            <a:custGeom>
              <a:avLst/>
              <a:gdLst/>
              <a:ahLst/>
              <a:cxnLst/>
              <a:rect l="l" t="t" r="r" b="b"/>
              <a:pathLst>
                <a:path w="1215" h="1217" extrusionOk="0">
                  <a:moveTo>
                    <a:pt x="647" y="1"/>
                  </a:moveTo>
                  <a:cubicBezTo>
                    <a:pt x="634" y="1"/>
                    <a:pt x="621" y="1"/>
                    <a:pt x="607" y="2"/>
                  </a:cubicBezTo>
                  <a:cubicBezTo>
                    <a:pt x="286" y="2"/>
                    <a:pt x="0" y="264"/>
                    <a:pt x="0" y="610"/>
                  </a:cubicBezTo>
                  <a:cubicBezTo>
                    <a:pt x="0" y="931"/>
                    <a:pt x="262" y="1217"/>
                    <a:pt x="607" y="1217"/>
                  </a:cubicBezTo>
                  <a:cubicBezTo>
                    <a:pt x="941" y="1217"/>
                    <a:pt x="1215" y="955"/>
                    <a:pt x="1215" y="610"/>
                  </a:cubicBezTo>
                  <a:cubicBezTo>
                    <a:pt x="1215" y="278"/>
                    <a:pt x="973" y="1"/>
                    <a:pt x="64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4" name="Google Shape;444;p27"/>
            <p:cNvSpPr/>
            <p:nvPr/>
          </p:nvSpPr>
          <p:spPr>
            <a:xfrm>
              <a:off x="-1073762" y="3575400"/>
              <a:ext cx="30675" cy="30425"/>
            </a:xfrm>
            <a:custGeom>
              <a:avLst/>
              <a:gdLst/>
              <a:ahLst/>
              <a:cxnLst/>
              <a:rect l="l" t="t" r="r" b="b"/>
              <a:pathLst>
                <a:path w="1227" h="1217" extrusionOk="0">
                  <a:moveTo>
                    <a:pt x="659" y="1"/>
                  </a:moveTo>
                  <a:cubicBezTo>
                    <a:pt x="646" y="1"/>
                    <a:pt x="633" y="1"/>
                    <a:pt x="620" y="2"/>
                  </a:cubicBezTo>
                  <a:cubicBezTo>
                    <a:pt x="286" y="2"/>
                    <a:pt x="1" y="264"/>
                    <a:pt x="1" y="610"/>
                  </a:cubicBezTo>
                  <a:cubicBezTo>
                    <a:pt x="1" y="931"/>
                    <a:pt x="274" y="1217"/>
                    <a:pt x="620" y="1217"/>
                  </a:cubicBezTo>
                  <a:cubicBezTo>
                    <a:pt x="941" y="1217"/>
                    <a:pt x="1227" y="955"/>
                    <a:pt x="1227" y="610"/>
                  </a:cubicBezTo>
                  <a:cubicBezTo>
                    <a:pt x="1227" y="278"/>
                    <a:pt x="974" y="1"/>
                    <a:pt x="65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5" name="Google Shape;445;p27"/>
            <p:cNvSpPr/>
            <p:nvPr/>
          </p:nvSpPr>
          <p:spPr>
            <a:xfrm>
              <a:off x="-973162" y="3575400"/>
              <a:ext cx="30400" cy="30425"/>
            </a:xfrm>
            <a:custGeom>
              <a:avLst/>
              <a:gdLst/>
              <a:ahLst/>
              <a:cxnLst/>
              <a:rect l="l" t="t" r="r" b="b"/>
              <a:pathLst>
                <a:path w="1216" h="1217" extrusionOk="0">
                  <a:moveTo>
                    <a:pt x="647" y="1"/>
                  </a:moveTo>
                  <a:cubicBezTo>
                    <a:pt x="634" y="1"/>
                    <a:pt x="621" y="1"/>
                    <a:pt x="608" y="2"/>
                  </a:cubicBezTo>
                  <a:cubicBezTo>
                    <a:pt x="287" y="2"/>
                    <a:pt x="1" y="264"/>
                    <a:pt x="1" y="610"/>
                  </a:cubicBezTo>
                  <a:cubicBezTo>
                    <a:pt x="1" y="931"/>
                    <a:pt x="263" y="1217"/>
                    <a:pt x="608" y="1217"/>
                  </a:cubicBezTo>
                  <a:cubicBezTo>
                    <a:pt x="942" y="1217"/>
                    <a:pt x="1215" y="955"/>
                    <a:pt x="1215" y="610"/>
                  </a:cubicBezTo>
                  <a:cubicBezTo>
                    <a:pt x="1215" y="278"/>
                    <a:pt x="962" y="1"/>
                    <a:pt x="64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6" name="Google Shape;446;p27"/>
            <p:cNvSpPr/>
            <p:nvPr/>
          </p:nvSpPr>
          <p:spPr>
            <a:xfrm>
              <a:off x="-873137" y="3575400"/>
              <a:ext cx="30675" cy="30425"/>
            </a:xfrm>
            <a:custGeom>
              <a:avLst/>
              <a:gdLst/>
              <a:ahLst/>
              <a:cxnLst/>
              <a:rect l="l" t="t" r="r" b="b"/>
              <a:pathLst>
                <a:path w="1227" h="1217" extrusionOk="0">
                  <a:moveTo>
                    <a:pt x="648" y="1"/>
                  </a:moveTo>
                  <a:cubicBezTo>
                    <a:pt x="635" y="1"/>
                    <a:pt x="621" y="1"/>
                    <a:pt x="608" y="2"/>
                  </a:cubicBezTo>
                  <a:cubicBezTo>
                    <a:pt x="286" y="2"/>
                    <a:pt x="0" y="264"/>
                    <a:pt x="0" y="610"/>
                  </a:cubicBezTo>
                  <a:cubicBezTo>
                    <a:pt x="0" y="931"/>
                    <a:pt x="274" y="1217"/>
                    <a:pt x="608" y="1217"/>
                  </a:cubicBezTo>
                  <a:cubicBezTo>
                    <a:pt x="941" y="1217"/>
                    <a:pt x="1227" y="955"/>
                    <a:pt x="1227" y="610"/>
                  </a:cubicBezTo>
                  <a:cubicBezTo>
                    <a:pt x="1227" y="278"/>
                    <a:pt x="974" y="1"/>
                    <a:pt x="64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7" name="Google Shape;447;p27"/>
            <p:cNvSpPr/>
            <p:nvPr/>
          </p:nvSpPr>
          <p:spPr>
            <a:xfrm>
              <a:off x="-772537" y="3575400"/>
              <a:ext cx="30400" cy="30425"/>
            </a:xfrm>
            <a:custGeom>
              <a:avLst/>
              <a:gdLst/>
              <a:ahLst/>
              <a:cxnLst/>
              <a:rect l="l" t="t" r="r" b="b"/>
              <a:pathLst>
                <a:path w="1216" h="1217" extrusionOk="0">
                  <a:moveTo>
                    <a:pt x="645" y="1"/>
                  </a:moveTo>
                  <a:cubicBezTo>
                    <a:pt x="633" y="1"/>
                    <a:pt x="621" y="1"/>
                    <a:pt x="608" y="2"/>
                  </a:cubicBezTo>
                  <a:cubicBezTo>
                    <a:pt x="275" y="2"/>
                    <a:pt x="1" y="264"/>
                    <a:pt x="1" y="610"/>
                  </a:cubicBezTo>
                  <a:cubicBezTo>
                    <a:pt x="1" y="931"/>
                    <a:pt x="263" y="1217"/>
                    <a:pt x="608" y="1217"/>
                  </a:cubicBezTo>
                  <a:cubicBezTo>
                    <a:pt x="929" y="1217"/>
                    <a:pt x="1215" y="955"/>
                    <a:pt x="1215" y="610"/>
                  </a:cubicBezTo>
                  <a:cubicBezTo>
                    <a:pt x="1215" y="278"/>
                    <a:pt x="951" y="1"/>
                    <a:pt x="645"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8" name="Google Shape;448;p27"/>
            <p:cNvSpPr/>
            <p:nvPr/>
          </p:nvSpPr>
          <p:spPr>
            <a:xfrm>
              <a:off x="-1925662" y="3648675"/>
              <a:ext cx="30400" cy="30375"/>
            </a:xfrm>
            <a:custGeom>
              <a:avLst/>
              <a:gdLst/>
              <a:ahLst/>
              <a:cxnLst/>
              <a:rect l="l" t="t" r="r" b="b"/>
              <a:pathLst>
                <a:path w="1216" h="1215" extrusionOk="0">
                  <a:moveTo>
                    <a:pt x="608" y="0"/>
                  </a:moveTo>
                  <a:cubicBezTo>
                    <a:pt x="275" y="0"/>
                    <a:pt x="1" y="274"/>
                    <a:pt x="1" y="608"/>
                  </a:cubicBezTo>
                  <a:cubicBezTo>
                    <a:pt x="1" y="941"/>
                    <a:pt x="275" y="1215"/>
                    <a:pt x="608" y="1215"/>
                  </a:cubicBezTo>
                  <a:cubicBezTo>
                    <a:pt x="942" y="1215"/>
                    <a:pt x="1215" y="941"/>
                    <a:pt x="1215" y="608"/>
                  </a:cubicBezTo>
                  <a:cubicBezTo>
                    <a:pt x="1215" y="274"/>
                    <a:pt x="942"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9" name="Google Shape;449;p27"/>
            <p:cNvSpPr/>
            <p:nvPr/>
          </p:nvSpPr>
          <p:spPr>
            <a:xfrm>
              <a:off x="-1825337" y="3648650"/>
              <a:ext cx="30675" cy="30400"/>
            </a:xfrm>
            <a:custGeom>
              <a:avLst/>
              <a:gdLst/>
              <a:ahLst/>
              <a:cxnLst/>
              <a:rect l="l" t="t" r="r" b="b"/>
              <a:pathLst>
                <a:path w="1227" h="1216" extrusionOk="0">
                  <a:moveTo>
                    <a:pt x="640" y="1"/>
                  </a:moveTo>
                  <a:cubicBezTo>
                    <a:pt x="633" y="1"/>
                    <a:pt x="626" y="1"/>
                    <a:pt x="619" y="1"/>
                  </a:cubicBezTo>
                  <a:cubicBezTo>
                    <a:pt x="286" y="1"/>
                    <a:pt x="0" y="263"/>
                    <a:pt x="0" y="609"/>
                  </a:cubicBezTo>
                  <a:cubicBezTo>
                    <a:pt x="0" y="942"/>
                    <a:pt x="274" y="1216"/>
                    <a:pt x="619" y="1216"/>
                  </a:cubicBezTo>
                  <a:cubicBezTo>
                    <a:pt x="941" y="1216"/>
                    <a:pt x="1227" y="954"/>
                    <a:pt x="1227" y="609"/>
                  </a:cubicBezTo>
                  <a:cubicBezTo>
                    <a:pt x="1227" y="270"/>
                    <a:pt x="953"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0" name="Google Shape;450;p27"/>
            <p:cNvSpPr/>
            <p:nvPr/>
          </p:nvSpPr>
          <p:spPr>
            <a:xfrm>
              <a:off x="-1725037" y="3648650"/>
              <a:ext cx="30400" cy="30400"/>
            </a:xfrm>
            <a:custGeom>
              <a:avLst/>
              <a:gdLst/>
              <a:ahLst/>
              <a:cxnLst/>
              <a:rect l="l" t="t" r="r" b="b"/>
              <a:pathLst>
                <a:path w="1216" h="1216" extrusionOk="0">
                  <a:moveTo>
                    <a:pt x="629" y="1"/>
                  </a:moveTo>
                  <a:cubicBezTo>
                    <a:pt x="622" y="1"/>
                    <a:pt x="615" y="1"/>
                    <a:pt x="608" y="1"/>
                  </a:cubicBezTo>
                  <a:cubicBezTo>
                    <a:pt x="275" y="1"/>
                    <a:pt x="1" y="263"/>
                    <a:pt x="1" y="609"/>
                  </a:cubicBezTo>
                  <a:cubicBezTo>
                    <a:pt x="1" y="942"/>
                    <a:pt x="263" y="1216"/>
                    <a:pt x="608" y="1216"/>
                  </a:cubicBezTo>
                  <a:cubicBezTo>
                    <a:pt x="929" y="1216"/>
                    <a:pt x="1215" y="954"/>
                    <a:pt x="1215" y="609"/>
                  </a:cubicBezTo>
                  <a:cubicBezTo>
                    <a:pt x="1215" y="270"/>
                    <a:pt x="953" y="1"/>
                    <a:pt x="6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1" name="Google Shape;451;p27"/>
            <p:cNvSpPr/>
            <p:nvPr/>
          </p:nvSpPr>
          <p:spPr>
            <a:xfrm>
              <a:off x="-1624712" y="3648675"/>
              <a:ext cx="30375" cy="30375"/>
            </a:xfrm>
            <a:custGeom>
              <a:avLst/>
              <a:gdLst/>
              <a:ahLst/>
              <a:cxnLst/>
              <a:rect l="l" t="t" r="r" b="b"/>
              <a:pathLst>
                <a:path w="1215" h="1215" extrusionOk="0">
                  <a:moveTo>
                    <a:pt x="607" y="0"/>
                  </a:moveTo>
                  <a:cubicBezTo>
                    <a:pt x="274" y="0"/>
                    <a:pt x="0" y="274"/>
                    <a:pt x="0" y="608"/>
                  </a:cubicBezTo>
                  <a:cubicBezTo>
                    <a:pt x="0" y="941"/>
                    <a:pt x="274" y="1215"/>
                    <a:pt x="607" y="1215"/>
                  </a:cubicBezTo>
                  <a:cubicBezTo>
                    <a:pt x="953" y="1215"/>
                    <a:pt x="1215" y="941"/>
                    <a:pt x="1215" y="608"/>
                  </a:cubicBezTo>
                  <a:cubicBezTo>
                    <a:pt x="1215" y="274"/>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2" name="Google Shape;452;p27"/>
            <p:cNvSpPr/>
            <p:nvPr/>
          </p:nvSpPr>
          <p:spPr>
            <a:xfrm>
              <a:off x="-1524112" y="3648650"/>
              <a:ext cx="30375" cy="30400"/>
            </a:xfrm>
            <a:custGeom>
              <a:avLst/>
              <a:gdLst/>
              <a:ahLst/>
              <a:cxnLst/>
              <a:rect l="l" t="t" r="r" b="b"/>
              <a:pathLst>
                <a:path w="1215" h="1216" extrusionOk="0">
                  <a:moveTo>
                    <a:pt x="628" y="1"/>
                  </a:moveTo>
                  <a:cubicBezTo>
                    <a:pt x="621" y="1"/>
                    <a:pt x="614" y="1"/>
                    <a:pt x="608" y="1"/>
                  </a:cubicBezTo>
                  <a:cubicBezTo>
                    <a:pt x="274" y="1"/>
                    <a:pt x="0" y="263"/>
                    <a:pt x="0" y="609"/>
                  </a:cubicBezTo>
                  <a:cubicBezTo>
                    <a:pt x="0" y="942"/>
                    <a:pt x="262" y="1216"/>
                    <a:pt x="608" y="1216"/>
                  </a:cubicBezTo>
                  <a:cubicBezTo>
                    <a:pt x="929" y="1216"/>
                    <a:pt x="1215" y="954"/>
                    <a:pt x="1215" y="609"/>
                  </a:cubicBezTo>
                  <a:cubicBezTo>
                    <a:pt x="1215" y="270"/>
                    <a:pt x="941"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3" name="Google Shape;453;p27"/>
            <p:cNvSpPr/>
            <p:nvPr/>
          </p:nvSpPr>
          <p:spPr>
            <a:xfrm>
              <a:off x="-1424112" y="3648650"/>
              <a:ext cx="30400" cy="30400"/>
            </a:xfrm>
            <a:custGeom>
              <a:avLst/>
              <a:gdLst/>
              <a:ahLst/>
              <a:cxnLst/>
              <a:rect l="l" t="t" r="r" b="b"/>
              <a:pathLst>
                <a:path w="1216" h="1216" extrusionOk="0">
                  <a:moveTo>
                    <a:pt x="630" y="1"/>
                  </a:moveTo>
                  <a:cubicBezTo>
                    <a:pt x="623" y="1"/>
                    <a:pt x="615" y="1"/>
                    <a:pt x="608" y="1"/>
                  </a:cubicBezTo>
                  <a:cubicBezTo>
                    <a:pt x="275" y="1"/>
                    <a:pt x="1" y="263"/>
                    <a:pt x="1" y="609"/>
                  </a:cubicBezTo>
                  <a:cubicBezTo>
                    <a:pt x="1" y="942"/>
                    <a:pt x="263" y="1216"/>
                    <a:pt x="608" y="1216"/>
                  </a:cubicBezTo>
                  <a:cubicBezTo>
                    <a:pt x="942" y="1216"/>
                    <a:pt x="1215" y="954"/>
                    <a:pt x="1215" y="609"/>
                  </a:cubicBezTo>
                  <a:cubicBezTo>
                    <a:pt x="1215" y="270"/>
                    <a:pt x="964" y="1"/>
                    <a:pt x="63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4" name="Google Shape;454;p27"/>
            <p:cNvSpPr/>
            <p:nvPr/>
          </p:nvSpPr>
          <p:spPr>
            <a:xfrm>
              <a:off x="-1323787" y="3648650"/>
              <a:ext cx="30675" cy="30400"/>
            </a:xfrm>
            <a:custGeom>
              <a:avLst/>
              <a:gdLst/>
              <a:ahLst/>
              <a:cxnLst/>
              <a:rect l="l" t="t" r="r" b="b"/>
              <a:pathLst>
                <a:path w="1227" h="1216" extrusionOk="0">
                  <a:moveTo>
                    <a:pt x="640" y="1"/>
                  </a:moveTo>
                  <a:cubicBezTo>
                    <a:pt x="633" y="1"/>
                    <a:pt x="626" y="1"/>
                    <a:pt x="619" y="1"/>
                  </a:cubicBezTo>
                  <a:cubicBezTo>
                    <a:pt x="286" y="1"/>
                    <a:pt x="0" y="263"/>
                    <a:pt x="0" y="609"/>
                  </a:cubicBezTo>
                  <a:cubicBezTo>
                    <a:pt x="0" y="942"/>
                    <a:pt x="274" y="1216"/>
                    <a:pt x="619" y="1216"/>
                  </a:cubicBezTo>
                  <a:cubicBezTo>
                    <a:pt x="941" y="1216"/>
                    <a:pt x="1227" y="954"/>
                    <a:pt x="1227" y="609"/>
                  </a:cubicBezTo>
                  <a:cubicBezTo>
                    <a:pt x="1227" y="270"/>
                    <a:pt x="953"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5" name="Google Shape;455;p27"/>
            <p:cNvSpPr/>
            <p:nvPr/>
          </p:nvSpPr>
          <p:spPr>
            <a:xfrm>
              <a:off x="-1223187" y="3648650"/>
              <a:ext cx="30400" cy="30400"/>
            </a:xfrm>
            <a:custGeom>
              <a:avLst/>
              <a:gdLst/>
              <a:ahLst/>
              <a:cxnLst/>
              <a:rect l="l" t="t" r="r" b="b"/>
              <a:pathLst>
                <a:path w="1216" h="1216" extrusionOk="0">
                  <a:moveTo>
                    <a:pt x="629" y="1"/>
                  </a:moveTo>
                  <a:cubicBezTo>
                    <a:pt x="622" y="1"/>
                    <a:pt x="615" y="1"/>
                    <a:pt x="608" y="1"/>
                  </a:cubicBezTo>
                  <a:cubicBezTo>
                    <a:pt x="286" y="1"/>
                    <a:pt x="1" y="263"/>
                    <a:pt x="1" y="609"/>
                  </a:cubicBezTo>
                  <a:cubicBezTo>
                    <a:pt x="1" y="942"/>
                    <a:pt x="263" y="1216"/>
                    <a:pt x="608" y="1216"/>
                  </a:cubicBezTo>
                  <a:cubicBezTo>
                    <a:pt x="941" y="1216"/>
                    <a:pt x="1215" y="954"/>
                    <a:pt x="1215" y="609"/>
                  </a:cubicBezTo>
                  <a:cubicBezTo>
                    <a:pt x="1215" y="270"/>
                    <a:pt x="953" y="1"/>
                    <a:pt x="6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6" name="Google Shape;456;p27"/>
            <p:cNvSpPr/>
            <p:nvPr/>
          </p:nvSpPr>
          <p:spPr>
            <a:xfrm>
              <a:off x="-1123162" y="3648675"/>
              <a:ext cx="30375" cy="30375"/>
            </a:xfrm>
            <a:custGeom>
              <a:avLst/>
              <a:gdLst/>
              <a:ahLst/>
              <a:cxnLst/>
              <a:rect l="l" t="t" r="r" b="b"/>
              <a:pathLst>
                <a:path w="1215" h="1215" extrusionOk="0">
                  <a:moveTo>
                    <a:pt x="607" y="0"/>
                  </a:moveTo>
                  <a:cubicBezTo>
                    <a:pt x="274" y="0"/>
                    <a:pt x="0" y="274"/>
                    <a:pt x="0" y="608"/>
                  </a:cubicBezTo>
                  <a:cubicBezTo>
                    <a:pt x="0" y="941"/>
                    <a:pt x="274" y="1215"/>
                    <a:pt x="607" y="1215"/>
                  </a:cubicBezTo>
                  <a:cubicBezTo>
                    <a:pt x="953" y="1215"/>
                    <a:pt x="1215" y="941"/>
                    <a:pt x="1215" y="608"/>
                  </a:cubicBezTo>
                  <a:cubicBezTo>
                    <a:pt x="1215" y="274"/>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7" name="Google Shape;457;p27"/>
            <p:cNvSpPr/>
            <p:nvPr/>
          </p:nvSpPr>
          <p:spPr>
            <a:xfrm>
              <a:off x="-1023162" y="3648675"/>
              <a:ext cx="30675" cy="30375"/>
            </a:xfrm>
            <a:custGeom>
              <a:avLst/>
              <a:gdLst/>
              <a:ahLst/>
              <a:cxnLst/>
              <a:rect l="l" t="t" r="r" b="b"/>
              <a:pathLst>
                <a:path w="1227" h="1215" extrusionOk="0">
                  <a:moveTo>
                    <a:pt x="620" y="0"/>
                  </a:moveTo>
                  <a:cubicBezTo>
                    <a:pt x="275" y="0"/>
                    <a:pt x="1" y="274"/>
                    <a:pt x="1" y="608"/>
                  </a:cubicBezTo>
                  <a:cubicBezTo>
                    <a:pt x="1" y="941"/>
                    <a:pt x="275" y="1215"/>
                    <a:pt x="620" y="1215"/>
                  </a:cubicBezTo>
                  <a:cubicBezTo>
                    <a:pt x="953" y="1215"/>
                    <a:pt x="1227" y="941"/>
                    <a:pt x="1227" y="608"/>
                  </a:cubicBezTo>
                  <a:cubicBezTo>
                    <a:pt x="1227" y="274"/>
                    <a:pt x="953"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8" name="Google Shape;458;p27"/>
            <p:cNvSpPr/>
            <p:nvPr/>
          </p:nvSpPr>
          <p:spPr>
            <a:xfrm>
              <a:off x="-922262" y="3648650"/>
              <a:ext cx="30700" cy="30400"/>
            </a:xfrm>
            <a:custGeom>
              <a:avLst/>
              <a:gdLst/>
              <a:ahLst/>
              <a:cxnLst/>
              <a:rect l="l" t="t" r="r" b="b"/>
              <a:pathLst>
                <a:path w="1228" h="1216" extrusionOk="0">
                  <a:moveTo>
                    <a:pt x="629" y="1"/>
                  </a:moveTo>
                  <a:cubicBezTo>
                    <a:pt x="622" y="1"/>
                    <a:pt x="615" y="1"/>
                    <a:pt x="608" y="1"/>
                  </a:cubicBezTo>
                  <a:cubicBezTo>
                    <a:pt x="287" y="1"/>
                    <a:pt x="1" y="263"/>
                    <a:pt x="1" y="609"/>
                  </a:cubicBezTo>
                  <a:cubicBezTo>
                    <a:pt x="1" y="942"/>
                    <a:pt x="275" y="1216"/>
                    <a:pt x="608" y="1216"/>
                  </a:cubicBezTo>
                  <a:cubicBezTo>
                    <a:pt x="941" y="1216"/>
                    <a:pt x="1227" y="954"/>
                    <a:pt x="1227" y="609"/>
                  </a:cubicBezTo>
                  <a:cubicBezTo>
                    <a:pt x="1227" y="270"/>
                    <a:pt x="953" y="1"/>
                    <a:pt x="6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9" name="Google Shape;459;p27"/>
            <p:cNvSpPr/>
            <p:nvPr/>
          </p:nvSpPr>
          <p:spPr>
            <a:xfrm>
              <a:off x="-822237" y="3648650"/>
              <a:ext cx="30675" cy="30400"/>
            </a:xfrm>
            <a:custGeom>
              <a:avLst/>
              <a:gdLst/>
              <a:ahLst/>
              <a:cxnLst/>
              <a:rect l="l" t="t" r="r" b="b"/>
              <a:pathLst>
                <a:path w="1227" h="1216" extrusionOk="0">
                  <a:moveTo>
                    <a:pt x="640" y="1"/>
                  </a:moveTo>
                  <a:cubicBezTo>
                    <a:pt x="633" y="1"/>
                    <a:pt x="627" y="1"/>
                    <a:pt x="620" y="1"/>
                  </a:cubicBezTo>
                  <a:cubicBezTo>
                    <a:pt x="286" y="1"/>
                    <a:pt x="0" y="263"/>
                    <a:pt x="0" y="609"/>
                  </a:cubicBezTo>
                  <a:cubicBezTo>
                    <a:pt x="0" y="942"/>
                    <a:pt x="274" y="1216"/>
                    <a:pt x="620" y="1216"/>
                  </a:cubicBezTo>
                  <a:cubicBezTo>
                    <a:pt x="941" y="1216"/>
                    <a:pt x="1227" y="954"/>
                    <a:pt x="1227" y="609"/>
                  </a:cubicBezTo>
                  <a:cubicBezTo>
                    <a:pt x="1227" y="270"/>
                    <a:pt x="964"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0" name="Google Shape;460;p27"/>
            <p:cNvSpPr/>
            <p:nvPr/>
          </p:nvSpPr>
          <p:spPr>
            <a:xfrm>
              <a:off x="-1976837" y="3721875"/>
              <a:ext cx="30675" cy="30700"/>
            </a:xfrm>
            <a:custGeom>
              <a:avLst/>
              <a:gdLst/>
              <a:ahLst/>
              <a:cxnLst/>
              <a:rect l="l" t="t" r="r" b="b"/>
              <a:pathLst>
                <a:path w="1227" h="1228" extrusionOk="0">
                  <a:moveTo>
                    <a:pt x="640" y="1"/>
                  </a:moveTo>
                  <a:cubicBezTo>
                    <a:pt x="633" y="1"/>
                    <a:pt x="626" y="1"/>
                    <a:pt x="619" y="1"/>
                  </a:cubicBezTo>
                  <a:cubicBezTo>
                    <a:pt x="286" y="1"/>
                    <a:pt x="0" y="287"/>
                    <a:pt x="0" y="608"/>
                  </a:cubicBezTo>
                  <a:cubicBezTo>
                    <a:pt x="0" y="942"/>
                    <a:pt x="274" y="1228"/>
                    <a:pt x="619" y="1228"/>
                  </a:cubicBezTo>
                  <a:cubicBezTo>
                    <a:pt x="941" y="1228"/>
                    <a:pt x="1226" y="954"/>
                    <a:pt x="1226" y="608"/>
                  </a:cubicBezTo>
                  <a:cubicBezTo>
                    <a:pt x="1226" y="282"/>
                    <a:pt x="975"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1" name="Google Shape;461;p27"/>
            <p:cNvSpPr/>
            <p:nvPr/>
          </p:nvSpPr>
          <p:spPr>
            <a:xfrm>
              <a:off x="-1876237" y="3721875"/>
              <a:ext cx="30675" cy="30700"/>
            </a:xfrm>
            <a:custGeom>
              <a:avLst/>
              <a:gdLst/>
              <a:ahLst/>
              <a:cxnLst/>
              <a:rect l="l" t="t" r="r" b="b"/>
              <a:pathLst>
                <a:path w="1227" h="1228" extrusionOk="0">
                  <a:moveTo>
                    <a:pt x="628" y="1"/>
                  </a:moveTo>
                  <a:cubicBezTo>
                    <a:pt x="621" y="1"/>
                    <a:pt x="614" y="1"/>
                    <a:pt x="608" y="1"/>
                  </a:cubicBezTo>
                  <a:cubicBezTo>
                    <a:pt x="286" y="1"/>
                    <a:pt x="0" y="287"/>
                    <a:pt x="0" y="608"/>
                  </a:cubicBezTo>
                  <a:cubicBezTo>
                    <a:pt x="0" y="942"/>
                    <a:pt x="274" y="1228"/>
                    <a:pt x="608" y="1228"/>
                  </a:cubicBezTo>
                  <a:cubicBezTo>
                    <a:pt x="941" y="1228"/>
                    <a:pt x="1227" y="954"/>
                    <a:pt x="1227" y="608"/>
                  </a:cubicBezTo>
                  <a:cubicBezTo>
                    <a:pt x="1227" y="282"/>
                    <a:pt x="952"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2" name="Google Shape;462;p27"/>
            <p:cNvSpPr/>
            <p:nvPr/>
          </p:nvSpPr>
          <p:spPr>
            <a:xfrm>
              <a:off x="-1776237" y="3721900"/>
              <a:ext cx="30700" cy="30675"/>
            </a:xfrm>
            <a:custGeom>
              <a:avLst/>
              <a:gdLst/>
              <a:ahLst/>
              <a:cxnLst/>
              <a:rect l="l" t="t" r="r" b="b"/>
              <a:pathLst>
                <a:path w="1228" h="1227" extrusionOk="0">
                  <a:moveTo>
                    <a:pt x="608" y="0"/>
                  </a:moveTo>
                  <a:cubicBezTo>
                    <a:pt x="275" y="0"/>
                    <a:pt x="1" y="274"/>
                    <a:pt x="1" y="607"/>
                  </a:cubicBezTo>
                  <a:cubicBezTo>
                    <a:pt x="1" y="953"/>
                    <a:pt x="275" y="1227"/>
                    <a:pt x="608" y="1227"/>
                  </a:cubicBezTo>
                  <a:cubicBezTo>
                    <a:pt x="953" y="1227"/>
                    <a:pt x="1227" y="953"/>
                    <a:pt x="1227" y="607"/>
                  </a:cubicBezTo>
                  <a:cubicBezTo>
                    <a:pt x="1227" y="274"/>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3" name="Google Shape;463;p27"/>
            <p:cNvSpPr/>
            <p:nvPr/>
          </p:nvSpPr>
          <p:spPr>
            <a:xfrm>
              <a:off x="-1675612" y="3721900"/>
              <a:ext cx="30375" cy="30675"/>
            </a:xfrm>
            <a:custGeom>
              <a:avLst/>
              <a:gdLst/>
              <a:ahLst/>
              <a:cxnLst/>
              <a:rect l="l" t="t" r="r" b="b"/>
              <a:pathLst>
                <a:path w="1215" h="1227" extrusionOk="0">
                  <a:moveTo>
                    <a:pt x="607" y="0"/>
                  </a:moveTo>
                  <a:cubicBezTo>
                    <a:pt x="274" y="0"/>
                    <a:pt x="0" y="274"/>
                    <a:pt x="0" y="607"/>
                  </a:cubicBezTo>
                  <a:cubicBezTo>
                    <a:pt x="0" y="953"/>
                    <a:pt x="274" y="1227"/>
                    <a:pt x="607" y="1227"/>
                  </a:cubicBezTo>
                  <a:cubicBezTo>
                    <a:pt x="941" y="1227"/>
                    <a:pt x="1215" y="953"/>
                    <a:pt x="1215" y="607"/>
                  </a:cubicBezTo>
                  <a:cubicBezTo>
                    <a:pt x="1215" y="274"/>
                    <a:pt x="941"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4" name="Google Shape;464;p27"/>
            <p:cNvSpPr/>
            <p:nvPr/>
          </p:nvSpPr>
          <p:spPr>
            <a:xfrm>
              <a:off x="-1575312" y="3721875"/>
              <a:ext cx="30675" cy="30700"/>
            </a:xfrm>
            <a:custGeom>
              <a:avLst/>
              <a:gdLst/>
              <a:ahLst/>
              <a:cxnLst/>
              <a:rect l="l" t="t" r="r" b="b"/>
              <a:pathLst>
                <a:path w="1227" h="1228" extrusionOk="0">
                  <a:moveTo>
                    <a:pt x="628" y="1"/>
                  </a:moveTo>
                  <a:cubicBezTo>
                    <a:pt x="621" y="1"/>
                    <a:pt x="615" y="1"/>
                    <a:pt x="608" y="1"/>
                  </a:cubicBezTo>
                  <a:cubicBezTo>
                    <a:pt x="286" y="1"/>
                    <a:pt x="1" y="287"/>
                    <a:pt x="1" y="608"/>
                  </a:cubicBezTo>
                  <a:cubicBezTo>
                    <a:pt x="1" y="942"/>
                    <a:pt x="274" y="1228"/>
                    <a:pt x="608" y="1228"/>
                  </a:cubicBezTo>
                  <a:cubicBezTo>
                    <a:pt x="941" y="1228"/>
                    <a:pt x="1227" y="954"/>
                    <a:pt x="1227" y="608"/>
                  </a:cubicBezTo>
                  <a:cubicBezTo>
                    <a:pt x="1227" y="282"/>
                    <a:pt x="953"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5" name="Google Shape;465;p27"/>
            <p:cNvSpPr/>
            <p:nvPr/>
          </p:nvSpPr>
          <p:spPr>
            <a:xfrm>
              <a:off x="-1474712" y="3721875"/>
              <a:ext cx="30400" cy="30700"/>
            </a:xfrm>
            <a:custGeom>
              <a:avLst/>
              <a:gdLst/>
              <a:ahLst/>
              <a:cxnLst/>
              <a:rect l="l" t="t" r="r" b="b"/>
              <a:pathLst>
                <a:path w="1216" h="1228" extrusionOk="0">
                  <a:moveTo>
                    <a:pt x="628" y="1"/>
                  </a:moveTo>
                  <a:cubicBezTo>
                    <a:pt x="622" y="1"/>
                    <a:pt x="615" y="1"/>
                    <a:pt x="608" y="1"/>
                  </a:cubicBezTo>
                  <a:cubicBezTo>
                    <a:pt x="275" y="1"/>
                    <a:pt x="1" y="287"/>
                    <a:pt x="1" y="608"/>
                  </a:cubicBezTo>
                  <a:cubicBezTo>
                    <a:pt x="1" y="942"/>
                    <a:pt x="263" y="1228"/>
                    <a:pt x="608" y="1228"/>
                  </a:cubicBezTo>
                  <a:cubicBezTo>
                    <a:pt x="941" y="1228"/>
                    <a:pt x="1215" y="954"/>
                    <a:pt x="1215" y="608"/>
                  </a:cubicBezTo>
                  <a:cubicBezTo>
                    <a:pt x="1215" y="282"/>
                    <a:pt x="952"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6" name="Google Shape;466;p27"/>
            <p:cNvSpPr/>
            <p:nvPr/>
          </p:nvSpPr>
          <p:spPr>
            <a:xfrm>
              <a:off x="-1374687" y="3721900"/>
              <a:ext cx="30675" cy="30675"/>
            </a:xfrm>
            <a:custGeom>
              <a:avLst/>
              <a:gdLst/>
              <a:ahLst/>
              <a:cxnLst/>
              <a:rect l="l" t="t" r="r" b="b"/>
              <a:pathLst>
                <a:path w="1227" h="1227" extrusionOk="0">
                  <a:moveTo>
                    <a:pt x="608" y="0"/>
                  </a:moveTo>
                  <a:cubicBezTo>
                    <a:pt x="274" y="0"/>
                    <a:pt x="0" y="274"/>
                    <a:pt x="0" y="607"/>
                  </a:cubicBezTo>
                  <a:cubicBezTo>
                    <a:pt x="0" y="953"/>
                    <a:pt x="274" y="1227"/>
                    <a:pt x="608" y="1227"/>
                  </a:cubicBezTo>
                  <a:cubicBezTo>
                    <a:pt x="953" y="1227"/>
                    <a:pt x="1227" y="953"/>
                    <a:pt x="1227" y="607"/>
                  </a:cubicBezTo>
                  <a:cubicBezTo>
                    <a:pt x="1227" y="274"/>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7" name="Google Shape;467;p27"/>
            <p:cNvSpPr/>
            <p:nvPr/>
          </p:nvSpPr>
          <p:spPr>
            <a:xfrm>
              <a:off x="-1274387" y="3721875"/>
              <a:ext cx="30700" cy="30700"/>
            </a:xfrm>
            <a:custGeom>
              <a:avLst/>
              <a:gdLst/>
              <a:ahLst/>
              <a:cxnLst/>
              <a:rect l="l" t="t" r="r" b="b"/>
              <a:pathLst>
                <a:path w="1228" h="1228" extrusionOk="0">
                  <a:moveTo>
                    <a:pt x="639" y="1"/>
                  </a:moveTo>
                  <a:cubicBezTo>
                    <a:pt x="633" y="1"/>
                    <a:pt x="626" y="1"/>
                    <a:pt x="620" y="1"/>
                  </a:cubicBezTo>
                  <a:cubicBezTo>
                    <a:pt x="287" y="1"/>
                    <a:pt x="1" y="287"/>
                    <a:pt x="1" y="608"/>
                  </a:cubicBezTo>
                  <a:cubicBezTo>
                    <a:pt x="1" y="942"/>
                    <a:pt x="275" y="1228"/>
                    <a:pt x="620" y="1228"/>
                  </a:cubicBezTo>
                  <a:cubicBezTo>
                    <a:pt x="941" y="1228"/>
                    <a:pt x="1227" y="954"/>
                    <a:pt x="1227" y="608"/>
                  </a:cubicBezTo>
                  <a:cubicBezTo>
                    <a:pt x="1227" y="282"/>
                    <a:pt x="953" y="1"/>
                    <a:pt x="63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8" name="Google Shape;468;p27"/>
            <p:cNvSpPr/>
            <p:nvPr/>
          </p:nvSpPr>
          <p:spPr>
            <a:xfrm>
              <a:off x="-1174062" y="3721900"/>
              <a:ext cx="30375" cy="30675"/>
            </a:xfrm>
            <a:custGeom>
              <a:avLst/>
              <a:gdLst/>
              <a:ahLst/>
              <a:cxnLst/>
              <a:rect l="l" t="t" r="r" b="b"/>
              <a:pathLst>
                <a:path w="1215" h="1227" extrusionOk="0">
                  <a:moveTo>
                    <a:pt x="607" y="0"/>
                  </a:moveTo>
                  <a:cubicBezTo>
                    <a:pt x="274" y="0"/>
                    <a:pt x="0" y="274"/>
                    <a:pt x="0" y="607"/>
                  </a:cubicBezTo>
                  <a:cubicBezTo>
                    <a:pt x="0" y="953"/>
                    <a:pt x="274" y="1227"/>
                    <a:pt x="607" y="1227"/>
                  </a:cubicBezTo>
                  <a:cubicBezTo>
                    <a:pt x="941" y="1227"/>
                    <a:pt x="1215" y="953"/>
                    <a:pt x="1215" y="607"/>
                  </a:cubicBezTo>
                  <a:cubicBezTo>
                    <a:pt x="1215" y="274"/>
                    <a:pt x="941"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9" name="Google Shape;469;p27"/>
            <p:cNvSpPr/>
            <p:nvPr/>
          </p:nvSpPr>
          <p:spPr>
            <a:xfrm>
              <a:off x="-1073762" y="3721875"/>
              <a:ext cx="30675" cy="30700"/>
            </a:xfrm>
            <a:custGeom>
              <a:avLst/>
              <a:gdLst/>
              <a:ahLst/>
              <a:cxnLst/>
              <a:rect l="l" t="t" r="r" b="b"/>
              <a:pathLst>
                <a:path w="1227" h="1228" extrusionOk="0">
                  <a:moveTo>
                    <a:pt x="640" y="1"/>
                  </a:moveTo>
                  <a:cubicBezTo>
                    <a:pt x="633" y="1"/>
                    <a:pt x="626" y="1"/>
                    <a:pt x="620" y="1"/>
                  </a:cubicBezTo>
                  <a:cubicBezTo>
                    <a:pt x="286" y="1"/>
                    <a:pt x="1" y="287"/>
                    <a:pt x="1" y="608"/>
                  </a:cubicBezTo>
                  <a:cubicBezTo>
                    <a:pt x="1" y="942"/>
                    <a:pt x="274" y="1228"/>
                    <a:pt x="620" y="1228"/>
                  </a:cubicBezTo>
                  <a:cubicBezTo>
                    <a:pt x="941" y="1228"/>
                    <a:pt x="1227" y="954"/>
                    <a:pt x="1227" y="608"/>
                  </a:cubicBezTo>
                  <a:cubicBezTo>
                    <a:pt x="1227" y="282"/>
                    <a:pt x="964"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0" name="Google Shape;470;p27"/>
            <p:cNvSpPr/>
            <p:nvPr/>
          </p:nvSpPr>
          <p:spPr>
            <a:xfrm>
              <a:off x="-973162" y="3721875"/>
              <a:ext cx="30400" cy="30700"/>
            </a:xfrm>
            <a:custGeom>
              <a:avLst/>
              <a:gdLst/>
              <a:ahLst/>
              <a:cxnLst/>
              <a:rect l="l" t="t" r="r" b="b"/>
              <a:pathLst>
                <a:path w="1216" h="1228" extrusionOk="0">
                  <a:moveTo>
                    <a:pt x="628" y="1"/>
                  </a:moveTo>
                  <a:cubicBezTo>
                    <a:pt x="622" y="1"/>
                    <a:pt x="615" y="1"/>
                    <a:pt x="608" y="1"/>
                  </a:cubicBezTo>
                  <a:cubicBezTo>
                    <a:pt x="287" y="1"/>
                    <a:pt x="1" y="287"/>
                    <a:pt x="1" y="608"/>
                  </a:cubicBezTo>
                  <a:cubicBezTo>
                    <a:pt x="1" y="942"/>
                    <a:pt x="263" y="1228"/>
                    <a:pt x="608" y="1228"/>
                  </a:cubicBezTo>
                  <a:cubicBezTo>
                    <a:pt x="942" y="1228"/>
                    <a:pt x="1215" y="954"/>
                    <a:pt x="1215" y="608"/>
                  </a:cubicBezTo>
                  <a:cubicBezTo>
                    <a:pt x="1215" y="282"/>
                    <a:pt x="952"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1" name="Google Shape;471;p27"/>
            <p:cNvSpPr/>
            <p:nvPr/>
          </p:nvSpPr>
          <p:spPr>
            <a:xfrm>
              <a:off x="-873137" y="3721900"/>
              <a:ext cx="30375" cy="30675"/>
            </a:xfrm>
            <a:custGeom>
              <a:avLst/>
              <a:gdLst/>
              <a:ahLst/>
              <a:cxnLst/>
              <a:rect l="l" t="t" r="r" b="b"/>
              <a:pathLst>
                <a:path w="1215" h="1227" extrusionOk="0">
                  <a:moveTo>
                    <a:pt x="608" y="0"/>
                  </a:moveTo>
                  <a:cubicBezTo>
                    <a:pt x="274" y="0"/>
                    <a:pt x="0" y="274"/>
                    <a:pt x="0" y="607"/>
                  </a:cubicBezTo>
                  <a:cubicBezTo>
                    <a:pt x="0" y="953"/>
                    <a:pt x="274" y="1227"/>
                    <a:pt x="608" y="1227"/>
                  </a:cubicBezTo>
                  <a:cubicBezTo>
                    <a:pt x="953" y="1227"/>
                    <a:pt x="1215" y="953"/>
                    <a:pt x="1215" y="607"/>
                  </a:cubicBezTo>
                  <a:cubicBezTo>
                    <a:pt x="1215" y="274"/>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2" name="Google Shape;472;p27"/>
            <p:cNvSpPr/>
            <p:nvPr/>
          </p:nvSpPr>
          <p:spPr>
            <a:xfrm>
              <a:off x="-772537" y="3721875"/>
              <a:ext cx="30400" cy="30700"/>
            </a:xfrm>
            <a:custGeom>
              <a:avLst/>
              <a:gdLst/>
              <a:ahLst/>
              <a:cxnLst/>
              <a:rect l="l" t="t" r="r" b="b"/>
              <a:pathLst>
                <a:path w="1216" h="1228" extrusionOk="0">
                  <a:moveTo>
                    <a:pt x="627" y="1"/>
                  </a:moveTo>
                  <a:cubicBezTo>
                    <a:pt x="621" y="1"/>
                    <a:pt x="614" y="1"/>
                    <a:pt x="608" y="1"/>
                  </a:cubicBezTo>
                  <a:cubicBezTo>
                    <a:pt x="275" y="1"/>
                    <a:pt x="1" y="287"/>
                    <a:pt x="1" y="608"/>
                  </a:cubicBezTo>
                  <a:cubicBezTo>
                    <a:pt x="1" y="942"/>
                    <a:pt x="263" y="1228"/>
                    <a:pt x="608" y="1228"/>
                  </a:cubicBezTo>
                  <a:cubicBezTo>
                    <a:pt x="929" y="1228"/>
                    <a:pt x="1215" y="954"/>
                    <a:pt x="1215" y="608"/>
                  </a:cubicBezTo>
                  <a:cubicBezTo>
                    <a:pt x="1215" y="282"/>
                    <a:pt x="941" y="1"/>
                    <a:pt x="62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3" name="Google Shape;473;p27"/>
            <p:cNvSpPr/>
            <p:nvPr/>
          </p:nvSpPr>
          <p:spPr>
            <a:xfrm>
              <a:off x="-1925662" y="3795125"/>
              <a:ext cx="30400" cy="30675"/>
            </a:xfrm>
            <a:custGeom>
              <a:avLst/>
              <a:gdLst/>
              <a:ahLst/>
              <a:cxnLst/>
              <a:rect l="l" t="t" r="r" b="b"/>
              <a:pathLst>
                <a:path w="1216" h="1227" extrusionOk="0">
                  <a:moveTo>
                    <a:pt x="608" y="0"/>
                  </a:moveTo>
                  <a:cubicBezTo>
                    <a:pt x="287" y="0"/>
                    <a:pt x="1" y="274"/>
                    <a:pt x="1" y="619"/>
                  </a:cubicBezTo>
                  <a:cubicBezTo>
                    <a:pt x="1" y="941"/>
                    <a:pt x="263" y="1227"/>
                    <a:pt x="608" y="1227"/>
                  </a:cubicBezTo>
                  <a:cubicBezTo>
                    <a:pt x="942" y="1227"/>
                    <a:pt x="1215" y="953"/>
                    <a:pt x="1215" y="619"/>
                  </a:cubicBezTo>
                  <a:cubicBezTo>
                    <a:pt x="1215" y="274"/>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4" name="Google Shape;474;p27"/>
            <p:cNvSpPr/>
            <p:nvPr/>
          </p:nvSpPr>
          <p:spPr>
            <a:xfrm>
              <a:off x="-1825337" y="3795125"/>
              <a:ext cx="30675" cy="30675"/>
            </a:xfrm>
            <a:custGeom>
              <a:avLst/>
              <a:gdLst/>
              <a:ahLst/>
              <a:cxnLst/>
              <a:rect l="l" t="t" r="r" b="b"/>
              <a:pathLst>
                <a:path w="1227" h="1227" extrusionOk="0">
                  <a:moveTo>
                    <a:pt x="619" y="0"/>
                  </a:moveTo>
                  <a:cubicBezTo>
                    <a:pt x="286" y="0"/>
                    <a:pt x="0" y="274"/>
                    <a:pt x="0" y="619"/>
                  </a:cubicBezTo>
                  <a:cubicBezTo>
                    <a:pt x="0" y="941"/>
                    <a:pt x="274" y="1227"/>
                    <a:pt x="619" y="1227"/>
                  </a:cubicBezTo>
                  <a:cubicBezTo>
                    <a:pt x="941" y="1227"/>
                    <a:pt x="1227" y="953"/>
                    <a:pt x="1227" y="619"/>
                  </a:cubicBezTo>
                  <a:cubicBezTo>
                    <a:pt x="1227" y="274"/>
                    <a:pt x="941" y="0"/>
                    <a:pt x="61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5" name="Google Shape;475;p27"/>
            <p:cNvSpPr/>
            <p:nvPr/>
          </p:nvSpPr>
          <p:spPr>
            <a:xfrm>
              <a:off x="-1725037" y="3795125"/>
              <a:ext cx="30400" cy="30675"/>
            </a:xfrm>
            <a:custGeom>
              <a:avLst/>
              <a:gdLst/>
              <a:ahLst/>
              <a:cxnLst/>
              <a:rect l="l" t="t" r="r" b="b"/>
              <a:pathLst>
                <a:path w="1216" h="1227" extrusionOk="0">
                  <a:moveTo>
                    <a:pt x="608" y="0"/>
                  </a:moveTo>
                  <a:cubicBezTo>
                    <a:pt x="275" y="0"/>
                    <a:pt x="1" y="274"/>
                    <a:pt x="1" y="619"/>
                  </a:cubicBezTo>
                  <a:cubicBezTo>
                    <a:pt x="1" y="941"/>
                    <a:pt x="263" y="1227"/>
                    <a:pt x="608" y="1227"/>
                  </a:cubicBezTo>
                  <a:cubicBezTo>
                    <a:pt x="929" y="1227"/>
                    <a:pt x="1215" y="953"/>
                    <a:pt x="1215" y="619"/>
                  </a:cubicBezTo>
                  <a:cubicBezTo>
                    <a:pt x="1215"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6" name="Google Shape;476;p27"/>
            <p:cNvSpPr/>
            <p:nvPr/>
          </p:nvSpPr>
          <p:spPr>
            <a:xfrm>
              <a:off x="-1624712" y="3795125"/>
              <a:ext cx="30675" cy="30675"/>
            </a:xfrm>
            <a:custGeom>
              <a:avLst/>
              <a:gdLst/>
              <a:ahLst/>
              <a:cxnLst/>
              <a:rect l="l" t="t" r="r" b="b"/>
              <a:pathLst>
                <a:path w="1227" h="1227" extrusionOk="0">
                  <a:moveTo>
                    <a:pt x="607" y="0"/>
                  </a:moveTo>
                  <a:cubicBezTo>
                    <a:pt x="286" y="0"/>
                    <a:pt x="0" y="274"/>
                    <a:pt x="0" y="619"/>
                  </a:cubicBezTo>
                  <a:cubicBezTo>
                    <a:pt x="0" y="941"/>
                    <a:pt x="274" y="1227"/>
                    <a:pt x="607" y="1227"/>
                  </a:cubicBezTo>
                  <a:cubicBezTo>
                    <a:pt x="941" y="1227"/>
                    <a:pt x="1226" y="953"/>
                    <a:pt x="1226" y="619"/>
                  </a:cubicBezTo>
                  <a:cubicBezTo>
                    <a:pt x="1226" y="274"/>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7" name="Google Shape;477;p27"/>
            <p:cNvSpPr/>
            <p:nvPr/>
          </p:nvSpPr>
          <p:spPr>
            <a:xfrm>
              <a:off x="-1524112" y="3795125"/>
              <a:ext cx="30375" cy="30675"/>
            </a:xfrm>
            <a:custGeom>
              <a:avLst/>
              <a:gdLst/>
              <a:ahLst/>
              <a:cxnLst/>
              <a:rect l="l" t="t" r="r" b="b"/>
              <a:pathLst>
                <a:path w="1215" h="1227" extrusionOk="0">
                  <a:moveTo>
                    <a:pt x="608" y="0"/>
                  </a:moveTo>
                  <a:cubicBezTo>
                    <a:pt x="274" y="0"/>
                    <a:pt x="0" y="274"/>
                    <a:pt x="0" y="619"/>
                  </a:cubicBezTo>
                  <a:cubicBezTo>
                    <a:pt x="0" y="941"/>
                    <a:pt x="262" y="1227"/>
                    <a:pt x="608" y="1227"/>
                  </a:cubicBezTo>
                  <a:cubicBezTo>
                    <a:pt x="929" y="1227"/>
                    <a:pt x="1215" y="953"/>
                    <a:pt x="1215" y="619"/>
                  </a:cubicBezTo>
                  <a:cubicBezTo>
                    <a:pt x="1215" y="274"/>
                    <a:pt x="929"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8" name="Google Shape;478;p27"/>
            <p:cNvSpPr/>
            <p:nvPr/>
          </p:nvSpPr>
          <p:spPr>
            <a:xfrm>
              <a:off x="-1424112" y="3795125"/>
              <a:ext cx="30400" cy="30675"/>
            </a:xfrm>
            <a:custGeom>
              <a:avLst/>
              <a:gdLst/>
              <a:ahLst/>
              <a:cxnLst/>
              <a:rect l="l" t="t" r="r" b="b"/>
              <a:pathLst>
                <a:path w="1216" h="1227" extrusionOk="0">
                  <a:moveTo>
                    <a:pt x="608" y="0"/>
                  </a:moveTo>
                  <a:cubicBezTo>
                    <a:pt x="275" y="0"/>
                    <a:pt x="1" y="274"/>
                    <a:pt x="1" y="619"/>
                  </a:cubicBezTo>
                  <a:cubicBezTo>
                    <a:pt x="1" y="941"/>
                    <a:pt x="263" y="1227"/>
                    <a:pt x="608" y="1227"/>
                  </a:cubicBezTo>
                  <a:cubicBezTo>
                    <a:pt x="942" y="1227"/>
                    <a:pt x="1215" y="953"/>
                    <a:pt x="1215" y="619"/>
                  </a:cubicBezTo>
                  <a:cubicBezTo>
                    <a:pt x="1215" y="274"/>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9" name="Google Shape;479;p27"/>
            <p:cNvSpPr/>
            <p:nvPr/>
          </p:nvSpPr>
          <p:spPr>
            <a:xfrm>
              <a:off x="-1323787" y="3795125"/>
              <a:ext cx="30675" cy="30675"/>
            </a:xfrm>
            <a:custGeom>
              <a:avLst/>
              <a:gdLst/>
              <a:ahLst/>
              <a:cxnLst/>
              <a:rect l="l" t="t" r="r" b="b"/>
              <a:pathLst>
                <a:path w="1227" h="1227" extrusionOk="0">
                  <a:moveTo>
                    <a:pt x="619" y="0"/>
                  </a:moveTo>
                  <a:cubicBezTo>
                    <a:pt x="286" y="0"/>
                    <a:pt x="0" y="274"/>
                    <a:pt x="0" y="619"/>
                  </a:cubicBezTo>
                  <a:cubicBezTo>
                    <a:pt x="0" y="941"/>
                    <a:pt x="274" y="1227"/>
                    <a:pt x="619" y="1227"/>
                  </a:cubicBezTo>
                  <a:cubicBezTo>
                    <a:pt x="941" y="1227"/>
                    <a:pt x="1227" y="953"/>
                    <a:pt x="1227" y="619"/>
                  </a:cubicBezTo>
                  <a:cubicBezTo>
                    <a:pt x="1227" y="274"/>
                    <a:pt x="941" y="0"/>
                    <a:pt x="61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0" name="Google Shape;480;p27"/>
            <p:cNvSpPr/>
            <p:nvPr/>
          </p:nvSpPr>
          <p:spPr>
            <a:xfrm>
              <a:off x="-1223187" y="3795125"/>
              <a:ext cx="30400" cy="30675"/>
            </a:xfrm>
            <a:custGeom>
              <a:avLst/>
              <a:gdLst/>
              <a:ahLst/>
              <a:cxnLst/>
              <a:rect l="l" t="t" r="r" b="b"/>
              <a:pathLst>
                <a:path w="1216" h="1227" extrusionOk="0">
                  <a:moveTo>
                    <a:pt x="608" y="0"/>
                  </a:moveTo>
                  <a:cubicBezTo>
                    <a:pt x="286" y="0"/>
                    <a:pt x="1" y="274"/>
                    <a:pt x="1" y="619"/>
                  </a:cubicBezTo>
                  <a:cubicBezTo>
                    <a:pt x="1" y="941"/>
                    <a:pt x="263" y="1227"/>
                    <a:pt x="608" y="1227"/>
                  </a:cubicBezTo>
                  <a:cubicBezTo>
                    <a:pt x="941" y="1227"/>
                    <a:pt x="1215" y="953"/>
                    <a:pt x="1215" y="619"/>
                  </a:cubicBezTo>
                  <a:cubicBezTo>
                    <a:pt x="1215"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1" name="Google Shape;481;p27"/>
            <p:cNvSpPr/>
            <p:nvPr/>
          </p:nvSpPr>
          <p:spPr>
            <a:xfrm>
              <a:off x="-1123162" y="3795125"/>
              <a:ext cx="30675" cy="30675"/>
            </a:xfrm>
            <a:custGeom>
              <a:avLst/>
              <a:gdLst/>
              <a:ahLst/>
              <a:cxnLst/>
              <a:rect l="l" t="t" r="r" b="b"/>
              <a:pathLst>
                <a:path w="1227" h="1227" extrusionOk="0">
                  <a:moveTo>
                    <a:pt x="607" y="0"/>
                  </a:moveTo>
                  <a:cubicBezTo>
                    <a:pt x="286" y="0"/>
                    <a:pt x="0" y="274"/>
                    <a:pt x="0" y="619"/>
                  </a:cubicBezTo>
                  <a:cubicBezTo>
                    <a:pt x="0" y="941"/>
                    <a:pt x="274" y="1227"/>
                    <a:pt x="607" y="1227"/>
                  </a:cubicBezTo>
                  <a:cubicBezTo>
                    <a:pt x="941" y="1227"/>
                    <a:pt x="1227" y="953"/>
                    <a:pt x="1227" y="619"/>
                  </a:cubicBezTo>
                  <a:cubicBezTo>
                    <a:pt x="1227" y="274"/>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2" name="Google Shape;482;p27"/>
            <p:cNvSpPr/>
            <p:nvPr/>
          </p:nvSpPr>
          <p:spPr>
            <a:xfrm>
              <a:off x="-1022562" y="3795125"/>
              <a:ext cx="30375" cy="30675"/>
            </a:xfrm>
            <a:custGeom>
              <a:avLst/>
              <a:gdLst/>
              <a:ahLst/>
              <a:cxnLst/>
              <a:rect l="l" t="t" r="r" b="b"/>
              <a:pathLst>
                <a:path w="1215" h="1227" extrusionOk="0">
                  <a:moveTo>
                    <a:pt x="608" y="0"/>
                  </a:moveTo>
                  <a:cubicBezTo>
                    <a:pt x="274" y="0"/>
                    <a:pt x="0" y="274"/>
                    <a:pt x="0" y="619"/>
                  </a:cubicBezTo>
                  <a:cubicBezTo>
                    <a:pt x="0" y="941"/>
                    <a:pt x="262" y="1227"/>
                    <a:pt x="608" y="1227"/>
                  </a:cubicBezTo>
                  <a:cubicBezTo>
                    <a:pt x="929" y="1227"/>
                    <a:pt x="1215" y="953"/>
                    <a:pt x="1215" y="619"/>
                  </a:cubicBezTo>
                  <a:cubicBezTo>
                    <a:pt x="1215" y="274"/>
                    <a:pt x="929"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3" name="Google Shape;483;p27"/>
            <p:cNvSpPr/>
            <p:nvPr/>
          </p:nvSpPr>
          <p:spPr>
            <a:xfrm>
              <a:off x="-922262" y="3795125"/>
              <a:ext cx="30700" cy="30675"/>
            </a:xfrm>
            <a:custGeom>
              <a:avLst/>
              <a:gdLst/>
              <a:ahLst/>
              <a:cxnLst/>
              <a:rect l="l" t="t" r="r" b="b"/>
              <a:pathLst>
                <a:path w="1228" h="1227" extrusionOk="0">
                  <a:moveTo>
                    <a:pt x="608" y="0"/>
                  </a:moveTo>
                  <a:cubicBezTo>
                    <a:pt x="287" y="0"/>
                    <a:pt x="1" y="274"/>
                    <a:pt x="1" y="619"/>
                  </a:cubicBezTo>
                  <a:cubicBezTo>
                    <a:pt x="1" y="941"/>
                    <a:pt x="275" y="1227"/>
                    <a:pt x="608" y="1227"/>
                  </a:cubicBezTo>
                  <a:cubicBezTo>
                    <a:pt x="941" y="1227"/>
                    <a:pt x="1227" y="953"/>
                    <a:pt x="1227" y="619"/>
                  </a:cubicBezTo>
                  <a:cubicBezTo>
                    <a:pt x="1227"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4" name="Google Shape;484;p27"/>
            <p:cNvSpPr/>
            <p:nvPr/>
          </p:nvSpPr>
          <p:spPr>
            <a:xfrm>
              <a:off x="-822237" y="3795125"/>
              <a:ext cx="30675" cy="30675"/>
            </a:xfrm>
            <a:custGeom>
              <a:avLst/>
              <a:gdLst/>
              <a:ahLst/>
              <a:cxnLst/>
              <a:rect l="l" t="t" r="r" b="b"/>
              <a:pathLst>
                <a:path w="1227" h="1227" extrusionOk="0">
                  <a:moveTo>
                    <a:pt x="620" y="0"/>
                  </a:moveTo>
                  <a:cubicBezTo>
                    <a:pt x="286" y="0"/>
                    <a:pt x="0" y="274"/>
                    <a:pt x="0" y="619"/>
                  </a:cubicBezTo>
                  <a:cubicBezTo>
                    <a:pt x="0" y="941"/>
                    <a:pt x="274" y="1227"/>
                    <a:pt x="620" y="1227"/>
                  </a:cubicBezTo>
                  <a:cubicBezTo>
                    <a:pt x="941" y="1227"/>
                    <a:pt x="1227" y="953"/>
                    <a:pt x="1227" y="619"/>
                  </a:cubicBezTo>
                  <a:cubicBezTo>
                    <a:pt x="1227" y="274"/>
                    <a:pt x="953"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5" name="Google Shape;485;p27"/>
            <p:cNvSpPr/>
            <p:nvPr/>
          </p:nvSpPr>
          <p:spPr>
            <a:xfrm>
              <a:off x="-1976837" y="3868350"/>
              <a:ext cx="30675" cy="30675"/>
            </a:xfrm>
            <a:custGeom>
              <a:avLst/>
              <a:gdLst/>
              <a:ahLst/>
              <a:cxnLst/>
              <a:rect l="l" t="t" r="r" b="b"/>
              <a:pathLst>
                <a:path w="1227" h="1227" extrusionOk="0">
                  <a:moveTo>
                    <a:pt x="619" y="0"/>
                  </a:moveTo>
                  <a:cubicBezTo>
                    <a:pt x="286" y="0"/>
                    <a:pt x="0" y="274"/>
                    <a:pt x="0" y="619"/>
                  </a:cubicBezTo>
                  <a:cubicBezTo>
                    <a:pt x="0" y="941"/>
                    <a:pt x="274" y="1226"/>
                    <a:pt x="619" y="1226"/>
                  </a:cubicBezTo>
                  <a:cubicBezTo>
                    <a:pt x="941" y="1226"/>
                    <a:pt x="1226" y="965"/>
                    <a:pt x="1226" y="619"/>
                  </a:cubicBezTo>
                  <a:cubicBezTo>
                    <a:pt x="1226" y="274"/>
                    <a:pt x="964" y="12"/>
                    <a:pt x="61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6" name="Google Shape;486;p27"/>
            <p:cNvSpPr/>
            <p:nvPr/>
          </p:nvSpPr>
          <p:spPr>
            <a:xfrm>
              <a:off x="-1876237" y="3868350"/>
              <a:ext cx="30675" cy="30675"/>
            </a:xfrm>
            <a:custGeom>
              <a:avLst/>
              <a:gdLst/>
              <a:ahLst/>
              <a:cxnLst/>
              <a:rect l="l" t="t" r="r" b="b"/>
              <a:pathLst>
                <a:path w="1227" h="1227" extrusionOk="0">
                  <a:moveTo>
                    <a:pt x="608" y="0"/>
                  </a:moveTo>
                  <a:cubicBezTo>
                    <a:pt x="286" y="0"/>
                    <a:pt x="0" y="274"/>
                    <a:pt x="0" y="619"/>
                  </a:cubicBezTo>
                  <a:cubicBezTo>
                    <a:pt x="0" y="941"/>
                    <a:pt x="274" y="1226"/>
                    <a:pt x="608" y="1226"/>
                  </a:cubicBezTo>
                  <a:cubicBezTo>
                    <a:pt x="941" y="1226"/>
                    <a:pt x="1227" y="965"/>
                    <a:pt x="1227" y="619"/>
                  </a:cubicBezTo>
                  <a:cubicBezTo>
                    <a:pt x="1227" y="274"/>
                    <a:pt x="941" y="12"/>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7" name="Google Shape;487;p27"/>
            <p:cNvSpPr/>
            <p:nvPr/>
          </p:nvSpPr>
          <p:spPr>
            <a:xfrm>
              <a:off x="-1775937" y="3868350"/>
              <a:ext cx="30700" cy="30675"/>
            </a:xfrm>
            <a:custGeom>
              <a:avLst/>
              <a:gdLst/>
              <a:ahLst/>
              <a:cxnLst/>
              <a:rect l="l" t="t" r="r" b="b"/>
              <a:pathLst>
                <a:path w="1228" h="1227" extrusionOk="0">
                  <a:moveTo>
                    <a:pt x="620" y="0"/>
                  </a:moveTo>
                  <a:cubicBezTo>
                    <a:pt x="287" y="0"/>
                    <a:pt x="1" y="274"/>
                    <a:pt x="1" y="619"/>
                  </a:cubicBezTo>
                  <a:cubicBezTo>
                    <a:pt x="1" y="941"/>
                    <a:pt x="275" y="1226"/>
                    <a:pt x="620" y="1226"/>
                  </a:cubicBezTo>
                  <a:cubicBezTo>
                    <a:pt x="941" y="1226"/>
                    <a:pt x="1227" y="965"/>
                    <a:pt x="1227" y="619"/>
                  </a:cubicBezTo>
                  <a:cubicBezTo>
                    <a:pt x="1227" y="274"/>
                    <a:pt x="941" y="12"/>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8" name="Google Shape;488;p27"/>
            <p:cNvSpPr/>
            <p:nvPr/>
          </p:nvSpPr>
          <p:spPr>
            <a:xfrm>
              <a:off x="-1675612" y="3868350"/>
              <a:ext cx="30375" cy="30675"/>
            </a:xfrm>
            <a:custGeom>
              <a:avLst/>
              <a:gdLst/>
              <a:ahLst/>
              <a:cxnLst/>
              <a:rect l="l" t="t" r="r" b="b"/>
              <a:pathLst>
                <a:path w="1215" h="1227" extrusionOk="0">
                  <a:moveTo>
                    <a:pt x="607" y="0"/>
                  </a:moveTo>
                  <a:cubicBezTo>
                    <a:pt x="274" y="0"/>
                    <a:pt x="0" y="274"/>
                    <a:pt x="0" y="619"/>
                  </a:cubicBezTo>
                  <a:cubicBezTo>
                    <a:pt x="0" y="941"/>
                    <a:pt x="262" y="1226"/>
                    <a:pt x="607" y="1226"/>
                  </a:cubicBezTo>
                  <a:cubicBezTo>
                    <a:pt x="941" y="1226"/>
                    <a:pt x="1215" y="965"/>
                    <a:pt x="1215" y="619"/>
                  </a:cubicBezTo>
                  <a:cubicBezTo>
                    <a:pt x="1215" y="274"/>
                    <a:pt x="953" y="12"/>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9" name="Google Shape;489;p27"/>
            <p:cNvSpPr/>
            <p:nvPr/>
          </p:nvSpPr>
          <p:spPr>
            <a:xfrm>
              <a:off x="-1575312" y="3868350"/>
              <a:ext cx="30675" cy="30675"/>
            </a:xfrm>
            <a:custGeom>
              <a:avLst/>
              <a:gdLst/>
              <a:ahLst/>
              <a:cxnLst/>
              <a:rect l="l" t="t" r="r" b="b"/>
              <a:pathLst>
                <a:path w="1227" h="1227" extrusionOk="0">
                  <a:moveTo>
                    <a:pt x="608" y="0"/>
                  </a:moveTo>
                  <a:cubicBezTo>
                    <a:pt x="286" y="0"/>
                    <a:pt x="1" y="274"/>
                    <a:pt x="1" y="619"/>
                  </a:cubicBezTo>
                  <a:cubicBezTo>
                    <a:pt x="1" y="941"/>
                    <a:pt x="274" y="1226"/>
                    <a:pt x="608" y="1226"/>
                  </a:cubicBezTo>
                  <a:cubicBezTo>
                    <a:pt x="941" y="1226"/>
                    <a:pt x="1227" y="965"/>
                    <a:pt x="1227" y="619"/>
                  </a:cubicBezTo>
                  <a:cubicBezTo>
                    <a:pt x="1227" y="274"/>
                    <a:pt x="941" y="12"/>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0" name="Google Shape;490;p27"/>
            <p:cNvSpPr/>
            <p:nvPr/>
          </p:nvSpPr>
          <p:spPr>
            <a:xfrm>
              <a:off x="-1474712" y="3868350"/>
              <a:ext cx="30400" cy="30675"/>
            </a:xfrm>
            <a:custGeom>
              <a:avLst/>
              <a:gdLst/>
              <a:ahLst/>
              <a:cxnLst/>
              <a:rect l="l" t="t" r="r" b="b"/>
              <a:pathLst>
                <a:path w="1216" h="1227" extrusionOk="0">
                  <a:moveTo>
                    <a:pt x="608" y="0"/>
                  </a:moveTo>
                  <a:cubicBezTo>
                    <a:pt x="275" y="0"/>
                    <a:pt x="1" y="274"/>
                    <a:pt x="1" y="619"/>
                  </a:cubicBezTo>
                  <a:cubicBezTo>
                    <a:pt x="1" y="941"/>
                    <a:pt x="263" y="1226"/>
                    <a:pt x="608" y="1226"/>
                  </a:cubicBezTo>
                  <a:cubicBezTo>
                    <a:pt x="941" y="1226"/>
                    <a:pt x="1215" y="965"/>
                    <a:pt x="1215" y="619"/>
                  </a:cubicBezTo>
                  <a:cubicBezTo>
                    <a:pt x="1215" y="274"/>
                    <a:pt x="941" y="12"/>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1" name="Google Shape;491;p27"/>
            <p:cNvSpPr/>
            <p:nvPr/>
          </p:nvSpPr>
          <p:spPr>
            <a:xfrm>
              <a:off x="-1374687" y="3868350"/>
              <a:ext cx="30675" cy="30675"/>
            </a:xfrm>
            <a:custGeom>
              <a:avLst/>
              <a:gdLst/>
              <a:ahLst/>
              <a:cxnLst/>
              <a:rect l="l" t="t" r="r" b="b"/>
              <a:pathLst>
                <a:path w="1227" h="1227" extrusionOk="0">
                  <a:moveTo>
                    <a:pt x="608" y="0"/>
                  </a:moveTo>
                  <a:cubicBezTo>
                    <a:pt x="286" y="0"/>
                    <a:pt x="0" y="274"/>
                    <a:pt x="0" y="619"/>
                  </a:cubicBezTo>
                  <a:cubicBezTo>
                    <a:pt x="0" y="941"/>
                    <a:pt x="274" y="1226"/>
                    <a:pt x="608" y="1226"/>
                  </a:cubicBezTo>
                  <a:cubicBezTo>
                    <a:pt x="941" y="1226"/>
                    <a:pt x="1227" y="965"/>
                    <a:pt x="1227" y="619"/>
                  </a:cubicBezTo>
                  <a:cubicBezTo>
                    <a:pt x="1227" y="274"/>
                    <a:pt x="953" y="12"/>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2" name="Google Shape;492;p27"/>
            <p:cNvSpPr/>
            <p:nvPr/>
          </p:nvSpPr>
          <p:spPr>
            <a:xfrm>
              <a:off x="-1274387" y="3868350"/>
              <a:ext cx="30700" cy="30675"/>
            </a:xfrm>
            <a:custGeom>
              <a:avLst/>
              <a:gdLst/>
              <a:ahLst/>
              <a:cxnLst/>
              <a:rect l="l" t="t" r="r" b="b"/>
              <a:pathLst>
                <a:path w="1228" h="1227" extrusionOk="0">
                  <a:moveTo>
                    <a:pt x="620" y="0"/>
                  </a:moveTo>
                  <a:cubicBezTo>
                    <a:pt x="287" y="0"/>
                    <a:pt x="1" y="274"/>
                    <a:pt x="1" y="619"/>
                  </a:cubicBezTo>
                  <a:cubicBezTo>
                    <a:pt x="1" y="941"/>
                    <a:pt x="275" y="1226"/>
                    <a:pt x="620" y="1226"/>
                  </a:cubicBezTo>
                  <a:cubicBezTo>
                    <a:pt x="941" y="1226"/>
                    <a:pt x="1227" y="965"/>
                    <a:pt x="1227" y="619"/>
                  </a:cubicBezTo>
                  <a:cubicBezTo>
                    <a:pt x="1227" y="274"/>
                    <a:pt x="941" y="12"/>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3" name="Google Shape;493;p27"/>
            <p:cNvSpPr/>
            <p:nvPr/>
          </p:nvSpPr>
          <p:spPr>
            <a:xfrm>
              <a:off x="-1174062" y="3868350"/>
              <a:ext cx="30375" cy="30675"/>
            </a:xfrm>
            <a:custGeom>
              <a:avLst/>
              <a:gdLst/>
              <a:ahLst/>
              <a:cxnLst/>
              <a:rect l="l" t="t" r="r" b="b"/>
              <a:pathLst>
                <a:path w="1215" h="1227" extrusionOk="0">
                  <a:moveTo>
                    <a:pt x="607" y="0"/>
                  </a:moveTo>
                  <a:cubicBezTo>
                    <a:pt x="286" y="0"/>
                    <a:pt x="0" y="274"/>
                    <a:pt x="0" y="619"/>
                  </a:cubicBezTo>
                  <a:cubicBezTo>
                    <a:pt x="0" y="941"/>
                    <a:pt x="262" y="1226"/>
                    <a:pt x="607" y="1226"/>
                  </a:cubicBezTo>
                  <a:cubicBezTo>
                    <a:pt x="941" y="1226"/>
                    <a:pt x="1215" y="965"/>
                    <a:pt x="1215" y="619"/>
                  </a:cubicBezTo>
                  <a:cubicBezTo>
                    <a:pt x="1215" y="274"/>
                    <a:pt x="953" y="12"/>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4" name="Google Shape;494;p27"/>
            <p:cNvSpPr/>
            <p:nvPr/>
          </p:nvSpPr>
          <p:spPr>
            <a:xfrm>
              <a:off x="-1073762" y="3868350"/>
              <a:ext cx="30675" cy="30675"/>
            </a:xfrm>
            <a:custGeom>
              <a:avLst/>
              <a:gdLst/>
              <a:ahLst/>
              <a:cxnLst/>
              <a:rect l="l" t="t" r="r" b="b"/>
              <a:pathLst>
                <a:path w="1227" h="1227" extrusionOk="0">
                  <a:moveTo>
                    <a:pt x="620" y="0"/>
                  </a:moveTo>
                  <a:cubicBezTo>
                    <a:pt x="286" y="0"/>
                    <a:pt x="1" y="274"/>
                    <a:pt x="1" y="619"/>
                  </a:cubicBezTo>
                  <a:cubicBezTo>
                    <a:pt x="1" y="941"/>
                    <a:pt x="274" y="1226"/>
                    <a:pt x="620" y="1226"/>
                  </a:cubicBezTo>
                  <a:cubicBezTo>
                    <a:pt x="941" y="1226"/>
                    <a:pt x="1227" y="965"/>
                    <a:pt x="1227" y="619"/>
                  </a:cubicBezTo>
                  <a:cubicBezTo>
                    <a:pt x="1227" y="274"/>
                    <a:pt x="953" y="12"/>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5" name="Google Shape;495;p27"/>
            <p:cNvSpPr/>
            <p:nvPr/>
          </p:nvSpPr>
          <p:spPr>
            <a:xfrm>
              <a:off x="-973162" y="3868350"/>
              <a:ext cx="30400" cy="30675"/>
            </a:xfrm>
            <a:custGeom>
              <a:avLst/>
              <a:gdLst/>
              <a:ahLst/>
              <a:cxnLst/>
              <a:rect l="l" t="t" r="r" b="b"/>
              <a:pathLst>
                <a:path w="1216" h="1227" extrusionOk="0">
                  <a:moveTo>
                    <a:pt x="608" y="0"/>
                  </a:moveTo>
                  <a:cubicBezTo>
                    <a:pt x="287" y="0"/>
                    <a:pt x="1" y="274"/>
                    <a:pt x="1" y="619"/>
                  </a:cubicBezTo>
                  <a:cubicBezTo>
                    <a:pt x="1" y="941"/>
                    <a:pt x="263" y="1226"/>
                    <a:pt x="608" y="1226"/>
                  </a:cubicBezTo>
                  <a:cubicBezTo>
                    <a:pt x="942" y="1226"/>
                    <a:pt x="1215" y="965"/>
                    <a:pt x="1215" y="619"/>
                  </a:cubicBezTo>
                  <a:cubicBezTo>
                    <a:pt x="1215" y="274"/>
                    <a:pt x="942" y="12"/>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6" name="Google Shape;496;p27"/>
            <p:cNvSpPr/>
            <p:nvPr/>
          </p:nvSpPr>
          <p:spPr>
            <a:xfrm>
              <a:off x="-873137" y="3868350"/>
              <a:ext cx="30675" cy="30675"/>
            </a:xfrm>
            <a:custGeom>
              <a:avLst/>
              <a:gdLst/>
              <a:ahLst/>
              <a:cxnLst/>
              <a:rect l="l" t="t" r="r" b="b"/>
              <a:pathLst>
                <a:path w="1227" h="1227" extrusionOk="0">
                  <a:moveTo>
                    <a:pt x="608" y="0"/>
                  </a:moveTo>
                  <a:cubicBezTo>
                    <a:pt x="286" y="0"/>
                    <a:pt x="0" y="274"/>
                    <a:pt x="0" y="619"/>
                  </a:cubicBezTo>
                  <a:cubicBezTo>
                    <a:pt x="0" y="941"/>
                    <a:pt x="274" y="1226"/>
                    <a:pt x="608" y="1226"/>
                  </a:cubicBezTo>
                  <a:cubicBezTo>
                    <a:pt x="941" y="1226"/>
                    <a:pt x="1227" y="965"/>
                    <a:pt x="1227" y="619"/>
                  </a:cubicBezTo>
                  <a:cubicBezTo>
                    <a:pt x="1227" y="274"/>
                    <a:pt x="953" y="12"/>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7" name="Google Shape;497;p27"/>
            <p:cNvSpPr/>
            <p:nvPr/>
          </p:nvSpPr>
          <p:spPr>
            <a:xfrm>
              <a:off x="-772537" y="3868350"/>
              <a:ext cx="30400" cy="30675"/>
            </a:xfrm>
            <a:custGeom>
              <a:avLst/>
              <a:gdLst/>
              <a:ahLst/>
              <a:cxnLst/>
              <a:rect l="l" t="t" r="r" b="b"/>
              <a:pathLst>
                <a:path w="1216" h="1227" extrusionOk="0">
                  <a:moveTo>
                    <a:pt x="608" y="0"/>
                  </a:moveTo>
                  <a:cubicBezTo>
                    <a:pt x="275" y="0"/>
                    <a:pt x="1" y="274"/>
                    <a:pt x="1" y="619"/>
                  </a:cubicBezTo>
                  <a:cubicBezTo>
                    <a:pt x="1" y="941"/>
                    <a:pt x="263" y="1226"/>
                    <a:pt x="608" y="1226"/>
                  </a:cubicBezTo>
                  <a:cubicBezTo>
                    <a:pt x="929" y="1226"/>
                    <a:pt x="1215" y="965"/>
                    <a:pt x="1215" y="619"/>
                  </a:cubicBezTo>
                  <a:cubicBezTo>
                    <a:pt x="1215" y="274"/>
                    <a:pt x="929" y="12"/>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8" name="Google Shape;498;p27"/>
            <p:cNvSpPr/>
            <p:nvPr/>
          </p:nvSpPr>
          <p:spPr>
            <a:xfrm>
              <a:off x="-1925662" y="3942150"/>
              <a:ext cx="30400" cy="30700"/>
            </a:xfrm>
            <a:custGeom>
              <a:avLst/>
              <a:gdLst/>
              <a:ahLst/>
              <a:cxnLst/>
              <a:rect l="l" t="t" r="r" b="b"/>
              <a:pathLst>
                <a:path w="1216" h="1228" extrusionOk="0">
                  <a:moveTo>
                    <a:pt x="629" y="0"/>
                  </a:moveTo>
                  <a:cubicBezTo>
                    <a:pt x="622" y="0"/>
                    <a:pt x="615" y="1"/>
                    <a:pt x="608" y="1"/>
                  </a:cubicBezTo>
                  <a:cubicBezTo>
                    <a:pt x="287" y="1"/>
                    <a:pt x="1" y="275"/>
                    <a:pt x="1" y="608"/>
                  </a:cubicBezTo>
                  <a:cubicBezTo>
                    <a:pt x="1" y="941"/>
                    <a:pt x="263" y="1227"/>
                    <a:pt x="608" y="1227"/>
                  </a:cubicBezTo>
                  <a:cubicBezTo>
                    <a:pt x="942" y="1227"/>
                    <a:pt x="1215" y="953"/>
                    <a:pt x="1215" y="608"/>
                  </a:cubicBezTo>
                  <a:cubicBezTo>
                    <a:pt x="1215" y="281"/>
                    <a:pt x="964" y="0"/>
                    <a:pt x="62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9" name="Google Shape;499;p27"/>
            <p:cNvSpPr/>
            <p:nvPr/>
          </p:nvSpPr>
          <p:spPr>
            <a:xfrm>
              <a:off x="-1825337" y="3942150"/>
              <a:ext cx="30675" cy="30700"/>
            </a:xfrm>
            <a:custGeom>
              <a:avLst/>
              <a:gdLst/>
              <a:ahLst/>
              <a:cxnLst/>
              <a:rect l="l" t="t" r="r" b="b"/>
              <a:pathLst>
                <a:path w="1227" h="1228" extrusionOk="0">
                  <a:moveTo>
                    <a:pt x="639" y="0"/>
                  </a:moveTo>
                  <a:cubicBezTo>
                    <a:pt x="632" y="0"/>
                    <a:pt x="626" y="1"/>
                    <a:pt x="619" y="1"/>
                  </a:cubicBezTo>
                  <a:cubicBezTo>
                    <a:pt x="286" y="1"/>
                    <a:pt x="0" y="275"/>
                    <a:pt x="0" y="608"/>
                  </a:cubicBezTo>
                  <a:cubicBezTo>
                    <a:pt x="0" y="941"/>
                    <a:pt x="274" y="1227"/>
                    <a:pt x="619" y="1227"/>
                  </a:cubicBezTo>
                  <a:cubicBezTo>
                    <a:pt x="941" y="1227"/>
                    <a:pt x="1227" y="953"/>
                    <a:pt x="1227" y="608"/>
                  </a:cubicBezTo>
                  <a:cubicBezTo>
                    <a:pt x="1227" y="281"/>
                    <a:pt x="952" y="0"/>
                    <a:pt x="63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0" name="Google Shape;500;p27"/>
            <p:cNvSpPr/>
            <p:nvPr/>
          </p:nvSpPr>
          <p:spPr>
            <a:xfrm>
              <a:off x="-1725037" y="3942150"/>
              <a:ext cx="30400" cy="30700"/>
            </a:xfrm>
            <a:custGeom>
              <a:avLst/>
              <a:gdLst/>
              <a:ahLst/>
              <a:cxnLst/>
              <a:rect l="l" t="t" r="r" b="b"/>
              <a:pathLst>
                <a:path w="1216" h="1228" extrusionOk="0">
                  <a:moveTo>
                    <a:pt x="628" y="0"/>
                  </a:moveTo>
                  <a:cubicBezTo>
                    <a:pt x="621" y="0"/>
                    <a:pt x="615" y="1"/>
                    <a:pt x="608" y="1"/>
                  </a:cubicBezTo>
                  <a:cubicBezTo>
                    <a:pt x="275" y="1"/>
                    <a:pt x="1" y="275"/>
                    <a:pt x="1" y="608"/>
                  </a:cubicBezTo>
                  <a:cubicBezTo>
                    <a:pt x="1" y="941"/>
                    <a:pt x="263" y="1227"/>
                    <a:pt x="608" y="1227"/>
                  </a:cubicBezTo>
                  <a:cubicBezTo>
                    <a:pt x="929" y="1227"/>
                    <a:pt x="1215" y="953"/>
                    <a:pt x="1215" y="608"/>
                  </a:cubicBezTo>
                  <a:cubicBezTo>
                    <a:pt x="1215" y="281"/>
                    <a:pt x="952"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1" name="Google Shape;501;p27"/>
            <p:cNvSpPr/>
            <p:nvPr/>
          </p:nvSpPr>
          <p:spPr>
            <a:xfrm>
              <a:off x="-1624712" y="3942150"/>
              <a:ext cx="30675" cy="30700"/>
            </a:xfrm>
            <a:custGeom>
              <a:avLst/>
              <a:gdLst/>
              <a:ahLst/>
              <a:cxnLst/>
              <a:rect l="l" t="t" r="r" b="b"/>
              <a:pathLst>
                <a:path w="1227" h="1228" extrusionOk="0">
                  <a:moveTo>
                    <a:pt x="628" y="0"/>
                  </a:moveTo>
                  <a:cubicBezTo>
                    <a:pt x="621" y="0"/>
                    <a:pt x="614" y="1"/>
                    <a:pt x="607" y="1"/>
                  </a:cubicBezTo>
                  <a:cubicBezTo>
                    <a:pt x="286" y="1"/>
                    <a:pt x="0" y="275"/>
                    <a:pt x="0" y="608"/>
                  </a:cubicBezTo>
                  <a:cubicBezTo>
                    <a:pt x="0" y="941"/>
                    <a:pt x="274" y="1227"/>
                    <a:pt x="607" y="1227"/>
                  </a:cubicBezTo>
                  <a:cubicBezTo>
                    <a:pt x="941" y="1227"/>
                    <a:pt x="1226" y="953"/>
                    <a:pt x="1226" y="608"/>
                  </a:cubicBezTo>
                  <a:cubicBezTo>
                    <a:pt x="1226" y="281"/>
                    <a:pt x="964"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2" name="Google Shape;502;p27"/>
            <p:cNvSpPr/>
            <p:nvPr/>
          </p:nvSpPr>
          <p:spPr>
            <a:xfrm>
              <a:off x="-1524112" y="3942150"/>
              <a:ext cx="30375" cy="30700"/>
            </a:xfrm>
            <a:custGeom>
              <a:avLst/>
              <a:gdLst/>
              <a:ahLst/>
              <a:cxnLst/>
              <a:rect l="l" t="t" r="r" b="b"/>
              <a:pathLst>
                <a:path w="1215" h="1228" extrusionOk="0">
                  <a:moveTo>
                    <a:pt x="627" y="0"/>
                  </a:moveTo>
                  <a:cubicBezTo>
                    <a:pt x="621" y="0"/>
                    <a:pt x="614" y="1"/>
                    <a:pt x="608" y="1"/>
                  </a:cubicBezTo>
                  <a:cubicBezTo>
                    <a:pt x="274" y="1"/>
                    <a:pt x="0" y="275"/>
                    <a:pt x="0" y="608"/>
                  </a:cubicBezTo>
                  <a:cubicBezTo>
                    <a:pt x="0" y="941"/>
                    <a:pt x="262" y="1227"/>
                    <a:pt x="608" y="1227"/>
                  </a:cubicBezTo>
                  <a:cubicBezTo>
                    <a:pt x="929" y="1227"/>
                    <a:pt x="1215" y="953"/>
                    <a:pt x="1215" y="608"/>
                  </a:cubicBezTo>
                  <a:cubicBezTo>
                    <a:pt x="1215" y="281"/>
                    <a:pt x="941" y="0"/>
                    <a:pt x="62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3" name="Google Shape;503;p27"/>
            <p:cNvSpPr/>
            <p:nvPr/>
          </p:nvSpPr>
          <p:spPr>
            <a:xfrm>
              <a:off x="-1424112" y="3942150"/>
              <a:ext cx="30400" cy="30700"/>
            </a:xfrm>
            <a:custGeom>
              <a:avLst/>
              <a:gdLst/>
              <a:ahLst/>
              <a:cxnLst/>
              <a:rect l="l" t="t" r="r" b="b"/>
              <a:pathLst>
                <a:path w="1216" h="1228" extrusionOk="0">
                  <a:moveTo>
                    <a:pt x="629" y="0"/>
                  </a:moveTo>
                  <a:cubicBezTo>
                    <a:pt x="622" y="0"/>
                    <a:pt x="615" y="1"/>
                    <a:pt x="608" y="1"/>
                  </a:cubicBezTo>
                  <a:cubicBezTo>
                    <a:pt x="275" y="1"/>
                    <a:pt x="1" y="275"/>
                    <a:pt x="1" y="608"/>
                  </a:cubicBezTo>
                  <a:cubicBezTo>
                    <a:pt x="1" y="941"/>
                    <a:pt x="263" y="1227"/>
                    <a:pt x="608" y="1227"/>
                  </a:cubicBezTo>
                  <a:cubicBezTo>
                    <a:pt x="942" y="1227"/>
                    <a:pt x="1215" y="953"/>
                    <a:pt x="1215" y="608"/>
                  </a:cubicBezTo>
                  <a:cubicBezTo>
                    <a:pt x="1215" y="281"/>
                    <a:pt x="964" y="0"/>
                    <a:pt x="62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4" name="Google Shape;504;p27"/>
            <p:cNvSpPr/>
            <p:nvPr/>
          </p:nvSpPr>
          <p:spPr>
            <a:xfrm>
              <a:off x="-1323787" y="3942150"/>
              <a:ext cx="30675" cy="30700"/>
            </a:xfrm>
            <a:custGeom>
              <a:avLst/>
              <a:gdLst/>
              <a:ahLst/>
              <a:cxnLst/>
              <a:rect l="l" t="t" r="r" b="b"/>
              <a:pathLst>
                <a:path w="1227" h="1228" extrusionOk="0">
                  <a:moveTo>
                    <a:pt x="639" y="0"/>
                  </a:moveTo>
                  <a:cubicBezTo>
                    <a:pt x="632" y="0"/>
                    <a:pt x="626" y="1"/>
                    <a:pt x="619" y="1"/>
                  </a:cubicBezTo>
                  <a:cubicBezTo>
                    <a:pt x="286" y="1"/>
                    <a:pt x="0" y="275"/>
                    <a:pt x="0" y="608"/>
                  </a:cubicBezTo>
                  <a:cubicBezTo>
                    <a:pt x="0" y="941"/>
                    <a:pt x="274" y="1227"/>
                    <a:pt x="619" y="1227"/>
                  </a:cubicBezTo>
                  <a:cubicBezTo>
                    <a:pt x="941" y="1227"/>
                    <a:pt x="1227" y="953"/>
                    <a:pt x="1227" y="608"/>
                  </a:cubicBezTo>
                  <a:cubicBezTo>
                    <a:pt x="1227" y="281"/>
                    <a:pt x="952" y="0"/>
                    <a:pt x="63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5" name="Google Shape;505;p27"/>
            <p:cNvSpPr/>
            <p:nvPr/>
          </p:nvSpPr>
          <p:spPr>
            <a:xfrm>
              <a:off x="-1223187" y="3942150"/>
              <a:ext cx="30400" cy="30700"/>
            </a:xfrm>
            <a:custGeom>
              <a:avLst/>
              <a:gdLst/>
              <a:ahLst/>
              <a:cxnLst/>
              <a:rect l="l" t="t" r="r" b="b"/>
              <a:pathLst>
                <a:path w="1216" h="1228" extrusionOk="0">
                  <a:moveTo>
                    <a:pt x="628" y="0"/>
                  </a:moveTo>
                  <a:cubicBezTo>
                    <a:pt x="621" y="0"/>
                    <a:pt x="615" y="1"/>
                    <a:pt x="608" y="1"/>
                  </a:cubicBezTo>
                  <a:cubicBezTo>
                    <a:pt x="286" y="1"/>
                    <a:pt x="1" y="275"/>
                    <a:pt x="1" y="608"/>
                  </a:cubicBezTo>
                  <a:cubicBezTo>
                    <a:pt x="1" y="941"/>
                    <a:pt x="263" y="1227"/>
                    <a:pt x="608" y="1227"/>
                  </a:cubicBezTo>
                  <a:cubicBezTo>
                    <a:pt x="941" y="1227"/>
                    <a:pt x="1215" y="953"/>
                    <a:pt x="1215" y="608"/>
                  </a:cubicBezTo>
                  <a:cubicBezTo>
                    <a:pt x="1215" y="281"/>
                    <a:pt x="952"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6" name="Google Shape;506;p27"/>
            <p:cNvSpPr/>
            <p:nvPr/>
          </p:nvSpPr>
          <p:spPr>
            <a:xfrm>
              <a:off x="-1123162" y="3942150"/>
              <a:ext cx="30675" cy="30700"/>
            </a:xfrm>
            <a:custGeom>
              <a:avLst/>
              <a:gdLst/>
              <a:ahLst/>
              <a:cxnLst/>
              <a:rect l="l" t="t" r="r" b="b"/>
              <a:pathLst>
                <a:path w="1227" h="1228" extrusionOk="0">
                  <a:moveTo>
                    <a:pt x="628" y="0"/>
                  </a:moveTo>
                  <a:cubicBezTo>
                    <a:pt x="621" y="0"/>
                    <a:pt x="614" y="1"/>
                    <a:pt x="607" y="1"/>
                  </a:cubicBezTo>
                  <a:cubicBezTo>
                    <a:pt x="286" y="1"/>
                    <a:pt x="0" y="275"/>
                    <a:pt x="0" y="608"/>
                  </a:cubicBezTo>
                  <a:cubicBezTo>
                    <a:pt x="0" y="941"/>
                    <a:pt x="274" y="1227"/>
                    <a:pt x="607" y="1227"/>
                  </a:cubicBezTo>
                  <a:cubicBezTo>
                    <a:pt x="941" y="1227"/>
                    <a:pt x="1227" y="953"/>
                    <a:pt x="1227" y="608"/>
                  </a:cubicBezTo>
                  <a:cubicBezTo>
                    <a:pt x="1227" y="281"/>
                    <a:pt x="964"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7" name="Google Shape;507;p27"/>
            <p:cNvSpPr/>
            <p:nvPr/>
          </p:nvSpPr>
          <p:spPr>
            <a:xfrm>
              <a:off x="-1022562" y="3942150"/>
              <a:ext cx="30375" cy="30700"/>
            </a:xfrm>
            <a:custGeom>
              <a:avLst/>
              <a:gdLst/>
              <a:ahLst/>
              <a:cxnLst/>
              <a:rect l="l" t="t" r="r" b="b"/>
              <a:pathLst>
                <a:path w="1215" h="1228" extrusionOk="0">
                  <a:moveTo>
                    <a:pt x="627" y="0"/>
                  </a:moveTo>
                  <a:cubicBezTo>
                    <a:pt x="621" y="0"/>
                    <a:pt x="614" y="1"/>
                    <a:pt x="608" y="1"/>
                  </a:cubicBezTo>
                  <a:cubicBezTo>
                    <a:pt x="274" y="1"/>
                    <a:pt x="0" y="275"/>
                    <a:pt x="0" y="608"/>
                  </a:cubicBezTo>
                  <a:cubicBezTo>
                    <a:pt x="0" y="941"/>
                    <a:pt x="262" y="1227"/>
                    <a:pt x="608" y="1227"/>
                  </a:cubicBezTo>
                  <a:cubicBezTo>
                    <a:pt x="929" y="1227"/>
                    <a:pt x="1215" y="953"/>
                    <a:pt x="1215" y="608"/>
                  </a:cubicBezTo>
                  <a:cubicBezTo>
                    <a:pt x="1215" y="281"/>
                    <a:pt x="941" y="0"/>
                    <a:pt x="62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8" name="Google Shape;508;p27"/>
            <p:cNvSpPr/>
            <p:nvPr/>
          </p:nvSpPr>
          <p:spPr>
            <a:xfrm>
              <a:off x="-922262" y="3942150"/>
              <a:ext cx="30700" cy="30700"/>
            </a:xfrm>
            <a:custGeom>
              <a:avLst/>
              <a:gdLst/>
              <a:ahLst/>
              <a:cxnLst/>
              <a:rect l="l" t="t" r="r" b="b"/>
              <a:pathLst>
                <a:path w="1228" h="1228" extrusionOk="0">
                  <a:moveTo>
                    <a:pt x="628" y="0"/>
                  </a:moveTo>
                  <a:cubicBezTo>
                    <a:pt x="622" y="0"/>
                    <a:pt x="615" y="1"/>
                    <a:pt x="608" y="1"/>
                  </a:cubicBezTo>
                  <a:cubicBezTo>
                    <a:pt x="287" y="1"/>
                    <a:pt x="1" y="275"/>
                    <a:pt x="1" y="608"/>
                  </a:cubicBezTo>
                  <a:cubicBezTo>
                    <a:pt x="1" y="941"/>
                    <a:pt x="275" y="1227"/>
                    <a:pt x="608" y="1227"/>
                  </a:cubicBezTo>
                  <a:cubicBezTo>
                    <a:pt x="941" y="1227"/>
                    <a:pt x="1227" y="953"/>
                    <a:pt x="1227" y="608"/>
                  </a:cubicBezTo>
                  <a:cubicBezTo>
                    <a:pt x="1227" y="281"/>
                    <a:pt x="953"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9" name="Google Shape;509;p27"/>
            <p:cNvSpPr/>
            <p:nvPr/>
          </p:nvSpPr>
          <p:spPr>
            <a:xfrm>
              <a:off x="-822237" y="3942150"/>
              <a:ext cx="30675" cy="30700"/>
            </a:xfrm>
            <a:custGeom>
              <a:avLst/>
              <a:gdLst/>
              <a:ahLst/>
              <a:cxnLst/>
              <a:rect l="l" t="t" r="r" b="b"/>
              <a:pathLst>
                <a:path w="1227" h="1228" extrusionOk="0">
                  <a:moveTo>
                    <a:pt x="640" y="0"/>
                  </a:moveTo>
                  <a:cubicBezTo>
                    <a:pt x="633" y="0"/>
                    <a:pt x="626" y="1"/>
                    <a:pt x="620" y="1"/>
                  </a:cubicBezTo>
                  <a:cubicBezTo>
                    <a:pt x="286" y="1"/>
                    <a:pt x="0" y="275"/>
                    <a:pt x="0" y="608"/>
                  </a:cubicBezTo>
                  <a:cubicBezTo>
                    <a:pt x="0" y="941"/>
                    <a:pt x="274" y="1227"/>
                    <a:pt x="620" y="1227"/>
                  </a:cubicBezTo>
                  <a:cubicBezTo>
                    <a:pt x="941" y="1227"/>
                    <a:pt x="1227" y="953"/>
                    <a:pt x="1227" y="608"/>
                  </a:cubicBezTo>
                  <a:cubicBezTo>
                    <a:pt x="1227" y="281"/>
                    <a:pt x="964" y="0"/>
                    <a:pt x="64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0" name="Google Shape;510;p27"/>
            <p:cNvSpPr/>
            <p:nvPr/>
          </p:nvSpPr>
          <p:spPr>
            <a:xfrm>
              <a:off x="-1976837" y="4015375"/>
              <a:ext cx="30675" cy="30700"/>
            </a:xfrm>
            <a:custGeom>
              <a:avLst/>
              <a:gdLst/>
              <a:ahLst/>
              <a:cxnLst/>
              <a:rect l="l" t="t" r="r" b="b"/>
              <a:pathLst>
                <a:path w="1227" h="1228" extrusionOk="0">
                  <a:moveTo>
                    <a:pt x="640" y="0"/>
                  </a:moveTo>
                  <a:cubicBezTo>
                    <a:pt x="633" y="0"/>
                    <a:pt x="626" y="1"/>
                    <a:pt x="619" y="1"/>
                  </a:cubicBezTo>
                  <a:cubicBezTo>
                    <a:pt x="286" y="1"/>
                    <a:pt x="0" y="275"/>
                    <a:pt x="0" y="620"/>
                  </a:cubicBezTo>
                  <a:cubicBezTo>
                    <a:pt x="0" y="941"/>
                    <a:pt x="274" y="1227"/>
                    <a:pt x="619" y="1227"/>
                  </a:cubicBezTo>
                  <a:cubicBezTo>
                    <a:pt x="941" y="1227"/>
                    <a:pt x="1226" y="953"/>
                    <a:pt x="1226" y="620"/>
                  </a:cubicBezTo>
                  <a:cubicBezTo>
                    <a:pt x="1226" y="282"/>
                    <a:pt x="975" y="0"/>
                    <a:pt x="64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1" name="Google Shape;511;p27"/>
            <p:cNvSpPr/>
            <p:nvPr/>
          </p:nvSpPr>
          <p:spPr>
            <a:xfrm>
              <a:off x="-1876237" y="4015375"/>
              <a:ext cx="30675" cy="30700"/>
            </a:xfrm>
            <a:custGeom>
              <a:avLst/>
              <a:gdLst/>
              <a:ahLst/>
              <a:cxnLst/>
              <a:rect l="l" t="t" r="r" b="b"/>
              <a:pathLst>
                <a:path w="1227" h="1228" extrusionOk="0">
                  <a:moveTo>
                    <a:pt x="628" y="0"/>
                  </a:moveTo>
                  <a:cubicBezTo>
                    <a:pt x="621" y="0"/>
                    <a:pt x="614" y="1"/>
                    <a:pt x="608" y="1"/>
                  </a:cubicBezTo>
                  <a:cubicBezTo>
                    <a:pt x="286" y="1"/>
                    <a:pt x="0" y="275"/>
                    <a:pt x="0" y="620"/>
                  </a:cubicBezTo>
                  <a:cubicBezTo>
                    <a:pt x="0" y="941"/>
                    <a:pt x="274" y="1227"/>
                    <a:pt x="608" y="1227"/>
                  </a:cubicBezTo>
                  <a:cubicBezTo>
                    <a:pt x="941" y="1227"/>
                    <a:pt x="1227" y="953"/>
                    <a:pt x="1227" y="620"/>
                  </a:cubicBezTo>
                  <a:cubicBezTo>
                    <a:pt x="1227" y="282"/>
                    <a:pt x="952"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2" name="Google Shape;512;p27"/>
            <p:cNvSpPr/>
            <p:nvPr/>
          </p:nvSpPr>
          <p:spPr>
            <a:xfrm>
              <a:off x="-1775937" y="4015375"/>
              <a:ext cx="30700" cy="30700"/>
            </a:xfrm>
            <a:custGeom>
              <a:avLst/>
              <a:gdLst/>
              <a:ahLst/>
              <a:cxnLst/>
              <a:rect l="l" t="t" r="r" b="b"/>
              <a:pathLst>
                <a:path w="1228" h="1228" extrusionOk="0">
                  <a:moveTo>
                    <a:pt x="639" y="0"/>
                  </a:moveTo>
                  <a:cubicBezTo>
                    <a:pt x="633" y="0"/>
                    <a:pt x="626" y="1"/>
                    <a:pt x="620" y="1"/>
                  </a:cubicBezTo>
                  <a:cubicBezTo>
                    <a:pt x="287" y="1"/>
                    <a:pt x="1" y="275"/>
                    <a:pt x="1" y="620"/>
                  </a:cubicBezTo>
                  <a:cubicBezTo>
                    <a:pt x="1" y="941"/>
                    <a:pt x="275" y="1227"/>
                    <a:pt x="620" y="1227"/>
                  </a:cubicBezTo>
                  <a:cubicBezTo>
                    <a:pt x="941" y="1227"/>
                    <a:pt x="1227" y="953"/>
                    <a:pt x="1227" y="620"/>
                  </a:cubicBezTo>
                  <a:cubicBezTo>
                    <a:pt x="1227" y="282"/>
                    <a:pt x="953" y="0"/>
                    <a:pt x="63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3" name="Google Shape;513;p27"/>
            <p:cNvSpPr/>
            <p:nvPr/>
          </p:nvSpPr>
          <p:spPr>
            <a:xfrm>
              <a:off x="-1675612" y="4015375"/>
              <a:ext cx="30375" cy="30700"/>
            </a:xfrm>
            <a:custGeom>
              <a:avLst/>
              <a:gdLst/>
              <a:ahLst/>
              <a:cxnLst/>
              <a:rect l="l" t="t" r="r" b="b"/>
              <a:pathLst>
                <a:path w="1215" h="1228" extrusionOk="0">
                  <a:moveTo>
                    <a:pt x="628" y="0"/>
                  </a:moveTo>
                  <a:cubicBezTo>
                    <a:pt x="621" y="0"/>
                    <a:pt x="614" y="1"/>
                    <a:pt x="607" y="1"/>
                  </a:cubicBezTo>
                  <a:cubicBezTo>
                    <a:pt x="274" y="1"/>
                    <a:pt x="0" y="275"/>
                    <a:pt x="0" y="620"/>
                  </a:cubicBezTo>
                  <a:cubicBezTo>
                    <a:pt x="0" y="941"/>
                    <a:pt x="262" y="1227"/>
                    <a:pt x="607" y="1227"/>
                  </a:cubicBezTo>
                  <a:cubicBezTo>
                    <a:pt x="941" y="1227"/>
                    <a:pt x="1215" y="953"/>
                    <a:pt x="1215" y="620"/>
                  </a:cubicBezTo>
                  <a:cubicBezTo>
                    <a:pt x="1215" y="282"/>
                    <a:pt x="963"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4" name="Google Shape;514;p27"/>
            <p:cNvSpPr/>
            <p:nvPr/>
          </p:nvSpPr>
          <p:spPr>
            <a:xfrm>
              <a:off x="-1575312" y="4015375"/>
              <a:ext cx="30675" cy="30700"/>
            </a:xfrm>
            <a:custGeom>
              <a:avLst/>
              <a:gdLst/>
              <a:ahLst/>
              <a:cxnLst/>
              <a:rect l="l" t="t" r="r" b="b"/>
              <a:pathLst>
                <a:path w="1227" h="1228" extrusionOk="0">
                  <a:moveTo>
                    <a:pt x="628" y="0"/>
                  </a:moveTo>
                  <a:cubicBezTo>
                    <a:pt x="621" y="0"/>
                    <a:pt x="615" y="1"/>
                    <a:pt x="608" y="1"/>
                  </a:cubicBezTo>
                  <a:cubicBezTo>
                    <a:pt x="286" y="1"/>
                    <a:pt x="1" y="275"/>
                    <a:pt x="1" y="620"/>
                  </a:cubicBezTo>
                  <a:cubicBezTo>
                    <a:pt x="1" y="941"/>
                    <a:pt x="274" y="1227"/>
                    <a:pt x="608" y="1227"/>
                  </a:cubicBezTo>
                  <a:cubicBezTo>
                    <a:pt x="941" y="1227"/>
                    <a:pt x="1227" y="953"/>
                    <a:pt x="1227" y="620"/>
                  </a:cubicBezTo>
                  <a:cubicBezTo>
                    <a:pt x="1227" y="282"/>
                    <a:pt x="953"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5" name="Google Shape;515;p27"/>
            <p:cNvSpPr/>
            <p:nvPr/>
          </p:nvSpPr>
          <p:spPr>
            <a:xfrm>
              <a:off x="-1474712" y="4015375"/>
              <a:ext cx="30400" cy="30700"/>
            </a:xfrm>
            <a:custGeom>
              <a:avLst/>
              <a:gdLst/>
              <a:ahLst/>
              <a:cxnLst/>
              <a:rect l="l" t="t" r="r" b="b"/>
              <a:pathLst>
                <a:path w="1216" h="1228" extrusionOk="0">
                  <a:moveTo>
                    <a:pt x="628" y="0"/>
                  </a:moveTo>
                  <a:cubicBezTo>
                    <a:pt x="622" y="0"/>
                    <a:pt x="615" y="1"/>
                    <a:pt x="608" y="1"/>
                  </a:cubicBezTo>
                  <a:cubicBezTo>
                    <a:pt x="275" y="1"/>
                    <a:pt x="1" y="275"/>
                    <a:pt x="1" y="620"/>
                  </a:cubicBezTo>
                  <a:cubicBezTo>
                    <a:pt x="1" y="941"/>
                    <a:pt x="263" y="1227"/>
                    <a:pt x="608" y="1227"/>
                  </a:cubicBezTo>
                  <a:cubicBezTo>
                    <a:pt x="941" y="1227"/>
                    <a:pt x="1215" y="953"/>
                    <a:pt x="1215" y="620"/>
                  </a:cubicBezTo>
                  <a:cubicBezTo>
                    <a:pt x="1215" y="282"/>
                    <a:pt x="952"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6" name="Google Shape;516;p27"/>
            <p:cNvSpPr/>
            <p:nvPr/>
          </p:nvSpPr>
          <p:spPr>
            <a:xfrm>
              <a:off x="-1374687" y="4015375"/>
              <a:ext cx="30675" cy="30700"/>
            </a:xfrm>
            <a:custGeom>
              <a:avLst/>
              <a:gdLst/>
              <a:ahLst/>
              <a:cxnLst/>
              <a:rect l="l" t="t" r="r" b="b"/>
              <a:pathLst>
                <a:path w="1227" h="1228" extrusionOk="0">
                  <a:moveTo>
                    <a:pt x="628" y="0"/>
                  </a:moveTo>
                  <a:cubicBezTo>
                    <a:pt x="621" y="0"/>
                    <a:pt x="615" y="1"/>
                    <a:pt x="608" y="1"/>
                  </a:cubicBezTo>
                  <a:cubicBezTo>
                    <a:pt x="286" y="1"/>
                    <a:pt x="0" y="275"/>
                    <a:pt x="0" y="620"/>
                  </a:cubicBezTo>
                  <a:cubicBezTo>
                    <a:pt x="0" y="941"/>
                    <a:pt x="274" y="1227"/>
                    <a:pt x="608" y="1227"/>
                  </a:cubicBezTo>
                  <a:cubicBezTo>
                    <a:pt x="941" y="1227"/>
                    <a:pt x="1227" y="953"/>
                    <a:pt x="1227" y="620"/>
                  </a:cubicBezTo>
                  <a:cubicBezTo>
                    <a:pt x="1227" y="282"/>
                    <a:pt x="964"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7" name="Google Shape;517;p27"/>
            <p:cNvSpPr/>
            <p:nvPr/>
          </p:nvSpPr>
          <p:spPr>
            <a:xfrm>
              <a:off x="-1274387" y="4015375"/>
              <a:ext cx="30700" cy="30700"/>
            </a:xfrm>
            <a:custGeom>
              <a:avLst/>
              <a:gdLst/>
              <a:ahLst/>
              <a:cxnLst/>
              <a:rect l="l" t="t" r="r" b="b"/>
              <a:pathLst>
                <a:path w="1228" h="1228" extrusionOk="0">
                  <a:moveTo>
                    <a:pt x="639" y="0"/>
                  </a:moveTo>
                  <a:cubicBezTo>
                    <a:pt x="633" y="0"/>
                    <a:pt x="626" y="1"/>
                    <a:pt x="620" y="1"/>
                  </a:cubicBezTo>
                  <a:cubicBezTo>
                    <a:pt x="287" y="1"/>
                    <a:pt x="1" y="275"/>
                    <a:pt x="1" y="620"/>
                  </a:cubicBezTo>
                  <a:cubicBezTo>
                    <a:pt x="1" y="941"/>
                    <a:pt x="275" y="1227"/>
                    <a:pt x="620" y="1227"/>
                  </a:cubicBezTo>
                  <a:cubicBezTo>
                    <a:pt x="941" y="1227"/>
                    <a:pt x="1227" y="953"/>
                    <a:pt x="1227" y="620"/>
                  </a:cubicBezTo>
                  <a:cubicBezTo>
                    <a:pt x="1227" y="282"/>
                    <a:pt x="953" y="0"/>
                    <a:pt x="63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8" name="Google Shape;518;p27"/>
            <p:cNvSpPr/>
            <p:nvPr/>
          </p:nvSpPr>
          <p:spPr>
            <a:xfrm>
              <a:off x="-1174062" y="4015375"/>
              <a:ext cx="30375" cy="30700"/>
            </a:xfrm>
            <a:custGeom>
              <a:avLst/>
              <a:gdLst/>
              <a:ahLst/>
              <a:cxnLst/>
              <a:rect l="l" t="t" r="r" b="b"/>
              <a:pathLst>
                <a:path w="1215" h="1228" extrusionOk="0">
                  <a:moveTo>
                    <a:pt x="628" y="0"/>
                  </a:moveTo>
                  <a:cubicBezTo>
                    <a:pt x="621" y="0"/>
                    <a:pt x="614" y="1"/>
                    <a:pt x="607" y="1"/>
                  </a:cubicBezTo>
                  <a:cubicBezTo>
                    <a:pt x="286" y="1"/>
                    <a:pt x="0" y="275"/>
                    <a:pt x="0" y="620"/>
                  </a:cubicBezTo>
                  <a:cubicBezTo>
                    <a:pt x="0" y="941"/>
                    <a:pt x="262" y="1227"/>
                    <a:pt x="607" y="1227"/>
                  </a:cubicBezTo>
                  <a:cubicBezTo>
                    <a:pt x="941" y="1227"/>
                    <a:pt x="1215" y="953"/>
                    <a:pt x="1215" y="620"/>
                  </a:cubicBezTo>
                  <a:cubicBezTo>
                    <a:pt x="1215" y="282"/>
                    <a:pt x="963"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9" name="Google Shape;519;p27"/>
            <p:cNvSpPr/>
            <p:nvPr/>
          </p:nvSpPr>
          <p:spPr>
            <a:xfrm>
              <a:off x="-1073762" y="4015375"/>
              <a:ext cx="30675" cy="30700"/>
            </a:xfrm>
            <a:custGeom>
              <a:avLst/>
              <a:gdLst/>
              <a:ahLst/>
              <a:cxnLst/>
              <a:rect l="l" t="t" r="r" b="b"/>
              <a:pathLst>
                <a:path w="1227" h="1228" extrusionOk="0">
                  <a:moveTo>
                    <a:pt x="640" y="0"/>
                  </a:moveTo>
                  <a:cubicBezTo>
                    <a:pt x="633" y="0"/>
                    <a:pt x="626" y="1"/>
                    <a:pt x="620" y="1"/>
                  </a:cubicBezTo>
                  <a:cubicBezTo>
                    <a:pt x="286" y="1"/>
                    <a:pt x="1" y="275"/>
                    <a:pt x="1" y="620"/>
                  </a:cubicBezTo>
                  <a:cubicBezTo>
                    <a:pt x="1" y="941"/>
                    <a:pt x="274" y="1227"/>
                    <a:pt x="620" y="1227"/>
                  </a:cubicBezTo>
                  <a:cubicBezTo>
                    <a:pt x="941" y="1227"/>
                    <a:pt x="1227" y="953"/>
                    <a:pt x="1227" y="620"/>
                  </a:cubicBezTo>
                  <a:cubicBezTo>
                    <a:pt x="1227" y="282"/>
                    <a:pt x="964" y="0"/>
                    <a:pt x="64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0" name="Google Shape;520;p27"/>
            <p:cNvSpPr/>
            <p:nvPr/>
          </p:nvSpPr>
          <p:spPr>
            <a:xfrm>
              <a:off x="-973162" y="4015375"/>
              <a:ext cx="30400" cy="30700"/>
            </a:xfrm>
            <a:custGeom>
              <a:avLst/>
              <a:gdLst/>
              <a:ahLst/>
              <a:cxnLst/>
              <a:rect l="l" t="t" r="r" b="b"/>
              <a:pathLst>
                <a:path w="1216" h="1228" extrusionOk="0">
                  <a:moveTo>
                    <a:pt x="628" y="0"/>
                  </a:moveTo>
                  <a:cubicBezTo>
                    <a:pt x="622" y="0"/>
                    <a:pt x="615" y="1"/>
                    <a:pt x="608" y="1"/>
                  </a:cubicBezTo>
                  <a:cubicBezTo>
                    <a:pt x="287" y="1"/>
                    <a:pt x="1" y="275"/>
                    <a:pt x="1" y="620"/>
                  </a:cubicBezTo>
                  <a:cubicBezTo>
                    <a:pt x="1" y="941"/>
                    <a:pt x="263" y="1227"/>
                    <a:pt x="608" y="1227"/>
                  </a:cubicBezTo>
                  <a:cubicBezTo>
                    <a:pt x="942" y="1227"/>
                    <a:pt x="1215" y="953"/>
                    <a:pt x="1215" y="620"/>
                  </a:cubicBezTo>
                  <a:cubicBezTo>
                    <a:pt x="1215" y="282"/>
                    <a:pt x="952"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1" name="Google Shape;521;p27"/>
            <p:cNvSpPr/>
            <p:nvPr/>
          </p:nvSpPr>
          <p:spPr>
            <a:xfrm>
              <a:off x="-873137" y="4015375"/>
              <a:ext cx="30675" cy="30700"/>
            </a:xfrm>
            <a:custGeom>
              <a:avLst/>
              <a:gdLst/>
              <a:ahLst/>
              <a:cxnLst/>
              <a:rect l="l" t="t" r="r" b="b"/>
              <a:pathLst>
                <a:path w="1227" h="1228" extrusionOk="0">
                  <a:moveTo>
                    <a:pt x="628" y="0"/>
                  </a:moveTo>
                  <a:cubicBezTo>
                    <a:pt x="622" y="0"/>
                    <a:pt x="615" y="1"/>
                    <a:pt x="608" y="1"/>
                  </a:cubicBezTo>
                  <a:cubicBezTo>
                    <a:pt x="286" y="1"/>
                    <a:pt x="0" y="275"/>
                    <a:pt x="0" y="620"/>
                  </a:cubicBezTo>
                  <a:cubicBezTo>
                    <a:pt x="0" y="941"/>
                    <a:pt x="274" y="1227"/>
                    <a:pt x="608" y="1227"/>
                  </a:cubicBezTo>
                  <a:cubicBezTo>
                    <a:pt x="941" y="1227"/>
                    <a:pt x="1227" y="953"/>
                    <a:pt x="1227" y="620"/>
                  </a:cubicBezTo>
                  <a:cubicBezTo>
                    <a:pt x="1227" y="282"/>
                    <a:pt x="964"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2" name="Google Shape;522;p27"/>
            <p:cNvSpPr/>
            <p:nvPr/>
          </p:nvSpPr>
          <p:spPr>
            <a:xfrm>
              <a:off x="-772537" y="4015375"/>
              <a:ext cx="30400" cy="30700"/>
            </a:xfrm>
            <a:custGeom>
              <a:avLst/>
              <a:gdLst/>
              <a:ahLst/>
              <a:cxnLst/>
              <a:rect l="l" t="t" r="r" b="b"/>
              <a:pathLst>
                <a:path w="1216" h="1228" extrusionOk="0">
                  <a:moveTo>
                    <a:pt x="627" y="0"/>
                  </a:moveTo>
                  <a:cubicBezTo>
                    <a:pt x="621" y="0"/>
                    <a:pt x="614" y="1"/>
                    <a:pt x="608" y="1"/>
                  </a:cubicBezTo>
                  <a:cubicBezTo>
                    <a:pt x="275" y="1"/>
                    <a:pt x="1" y="275"/>
                    <a:pt x="1" y="620"/>
                  </a:cubicBezTo>
                  <a:cubicBezTo>
                    <a:pt x="1" y="941"/>
                    <a:pt x="263" y="1227"/>
                    <a:pt x="608" y="1227"/>
                  </a:cubicBezTo>
                  <a:cubicBezTo>
                    <a:pt x="929" y="1227"/>
                    <a:pt x="1215" y="953"/>
                    <a:pt x="1215" y="620"/>
                  </a:cubicBezTo>
                  <a:cubicBezTo>
                    <a:pt x="1215" y="282"/>
                    <a:pt x="941" y="0"/>
                    <a:pt x="62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3" name="Google Shape;523;p27"/>
            <p:cNvSpPr/>
            <p:nvPr/>
          </p:nvSpPr>
          <p:spPr>
            <a:xfrm>
              <a:off x="-1925662" y="4088600"/>
              <a:ext cx="30400" cy="30700"/>
            </a:xfrm>
            <a:custGeom>
              <a:avLst/>
              <a:gdLst/>
              <a:ahLst/>
              <a:cxnLst/>
              <a:rect l="l" t="t" r="r" b="b"/>
              <a:pathLst>
                <a:path w="1216" h="1228" extrusionOk="0">
                  <a:moveTo>
                    <a:pt x="629" y="0"/>
                  </a:moveTo>
                  <a:cubicBezTo>
                    <a:pt x="622" y="0"/>
                    <a:pt x="615" y="0"/>
                    <a:pt x="608" y="1"/>
                  </a:cubicBezTo>
                  <a:cubicBezTo>
                    <a:pt x="287" y="1"/>
                    <a:pt x="1" y="275"/>
                    <a:pt x="1" y="620"/>
                  </a:cubicBezTo>
                  <a:cubicBezTo>
                    <a:pt x="1" y="941"/>
                    <a:pt x="263" y="1227"/>
                    <a:pt x="608" y="1227"/>
                  </a:cubicBezTo>
                  <a:cubicBezTo>
                    <a:pt x="942" y="1227"/>
                    <a:pt x="1215" y="965"/>
                    <a:pt x="1215" y="620"/>
                  </a:cubicBezTo>
                  <a:cubicBezTo>
                    <a:pt x="1215" y="282"/>
                    <a:pt x="964" y="0"/>
                    <a:pt x="62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4" name="Google Shape;524;p27"/>
            <p:cNvSpPr/>
            <p:nvPr/>
          </p:nvSpPr>
          <p:spPr>
            <a:xfrm>
              <a:off x="-1825337" y="4088600"/>
              <a:ext cx="30675" cy="30700"/>
            </a:xfrm>
            <a:custGeom>
              <a:avLst/>
              <a:gdLst/>
              <a:ahLst/>
              <a:cxnLst/>
              <a:rect l="l" t="t" r="r" b="b"/>
              <a:pathLst>
                <a:path w="1227" h="1228" extrusionOk="0">
                  <a:moveTo>
                    <a:pt x="639" y="0"/>
                  </a:moveTo>
                  <a:cubicBezTo>
                    <a:pt x="632" y="0"/>
                    <a:pt x="626" y="0"/>
                    <a:pt x="619" y="1"/>
                  </a:cubicBezTo>
                  <a:cubicBezTo>
                    <a:pt x="286" y="1"/>
                    <a:pt x="0" y="275"/>
                    <a:pt x="0" y="620"/>
                  </a:cubicBezTo>
                  <a:cubicBezTo>
                    <a:pt x="0" y="941"/>
                    <a:pt x="274" y="1227"/>
                    <a:pt x="619" y="1227"/>
                  </a:cubicBezTo>
                  <a:cubicBezTo>
                    <a:pt x="941" y="1227"/>
                    <a:pt x="1227" y="965"/>
                    <a:pt x="1227" y="620"/>
                  </a:cubicBezTo>
                  <a:cubicBezTo>
                    <a:pt x="1227" y="282"/>
                    <a:pt x="952" y="0"/>
                    <a:pt x="63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5" name="Google Shape;525;p27"/>
            <p:cNvSpPr/>
            <p:nvPr/>
          </p:nvSpPr>
          <p:spPr>
            <a:xfrm>
              <a:off x="-1725037" y="4088600"/>
              <a:ext cx="30400" cy="30700"/>
            </a:xfrm>
            <a:custGeom>
              <a:avLst/>
              <a:gdLst/>
              <a:ahLst/>
              <a:cxnLst/>
              <a:rect l="l" t="t" r="r" b="b"/>
              <a:pathLst>
                <a:path w="1216" h="1228" extrusionOk="0">
                  <a:moveTo>
                    <a:pt x="628" y="0"/>
                  </a:moveTo>
                  <a:cubicBezTo>
                    <a:pt x="621" y="0"/>
                    <a:pt x="615" y="0"/>
                    <a:pt x="608" y="1"/>
                  </a:cubicBezTo>
                  <a:cubicBezTo>
                    <a:pt x="275" y="1"/>
                    <a:pt x="1" y="275"/>
                    <a:pt x="1" y="620"/>
                  </a:cubicBezTo>
                  <a:cubicBezTo>
                    <a:pt x="1" y="941"/>
                    <a:pt x="263" y="1227"/>
                    <a:pt x="608" y="1227"/>
                  </a:cubicBezTo>
                  <a:cubicBezTo>
                    <a:pt x="929" y="1227"/>
                    <a:pt x="1215" y="965"/>
                    <a:pt x="1215" y="620"/>
                  </a:cubicBezTo>
                  <a:cubicBezTo>
                    <a:pt x="1215" y="282"/>
                    <a:pt x="952"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6" name="Google Shape;526;p27"/>
            <p:cNvSpPr/>
            <p:nvPr/>
          </p:nvSpPr>
          <p:spPr>
            <a:xfrm>
              <a:off x="-1624712" y="4088600"/>
              <a:ext cx="30675" cy="30700"/>
            </a:xfrm>
            <a:custGeom>
              <a:avLst/>
              <a:gdLst/>
              <a:ahLst/>
              <a:cxnLst/>
              <a:rect l="l" t="t" r="r" b="b"/>
              <a:pathLst>
                <a:path w="1227" h="1228" extrusionOk="0">
                  <a:moveTo>
                    <a:pt x="628" y="0"/>
                  </a:moveTo>
                  <a:cubicBezTo>
                    <a:pt x="621" y="0"/>
                    <a:pt x="614" y="0"/>
                    <a:pt x="607" y="1"/>
                  </a:cubicBezTo>
                  <a:cubicBezTo>
                    <a:pt x="286" y="1"/>
                    <a:pt x="0" y="275"/>
                    <a:pt x="0" y="620"/>
                  </a:cubicBezTo>
                  <a:cubicBezTo>
                    <a:pt x="0" y="941"/>
                    <a:pt x="274" y="1227"/>
                    <a:pt x="607" y="1227"/>
                  </a:cubicBezTo>
                  <a:cubicBezTo>
                    <a:pt x="941" y="1227"/>
                    <a:pt x="1226" y="965"/>
                    <a:pt x="1226" y="620"/>
                  </a:cubicBezTo>
                  <a:cubicBezTo>
                    <a:pt x="1226" y="282"/>
                    <a:pt x="964"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7" name="Google Shape;527;p27"/>
            <p:cNvSpPr/>
            <p:nvPr/>
          </p:nvSpPr>
          <p:spPr>
            <a:xfrm>
              <a:off x="-1524112" y="4088600"/>
              <a:ext cx="30375" cy="30700"/>
            </a:xfrm>
            <a:custGeom>
              <a:avLst/>
              <a:gdLst/>
              <a:ahLst/>
              <a:cxnLst/>
              <a:rect l="l" t="t" r="r" b="b"/>
              <a:pathLst>
                <a:path w="1215" h="1228" extrusionOk="0">
                  <a:moveTo>
                    <a:pt x="627" y="0"/>
                  </a:moveTo>
                  <a:cubicBezTo>
                    <a:pt x="621" y="0"/>
                    <a:pt x="614" y="0"/>
                    <a:pt x="608" y="1"/>
                  </a:cubicBezTo>
                  <a:cubicBezTo>
                    <a:pt x="274" y="1"/>
                    <a:pt x="0" y="275"/>
                    <a:pt x="0" y="620"/>
                  </a:cubicBezTo>
                  <a:cubicBezTo>
                    <a:pt x="0" y="941"/>
                    <a:pt x="262" y="1227"/>
                    <a:pt x="608" y="1227"/>
                  </a:cubicBezTo>
                  <a:cubicBezTo>
                    <a:pt x="929" y="1227"/>
                    <a:pt x="1215" y="965"/>
                    <a:pt x="1215" y="620"/>
                  </a:cubicBezTo>
                  <a:cubicBezTo>
                    <a:pt x="1215" y="282"/>
                    <a:pt x="941" y="0"/>
                    <a:pt x="62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8" name="Google Shape;528;p27"/>
            <p:cNvSpPr/>
            <p:nvPr/>
          </p:nvSpPr>
          <p:spPr>
            <a:xfrm>
              <a:off x="-1424112" y="4088600"/>
              <a:ext cx="30400" cy="30700"/>
            </a:xfrm>
            <a:custGeom>
              <a:avLst/>
              <a:gdLst/>
              <a:ahLst/>
              <a:cxnLst/>
              <a:rect l="l" t="t" r="r" b="b"/>
              <a:pathLst>
                <a:path w="1216" h="1228" extrusionOk="0">
                  <a:moveTo>
                    <a:pt x="629" y="0"/>
                  </a:moveTo>
                  <a:cubicBezTo>
                    <a:pt x="622" y="0"/>
                    <a:pt x="615" y="0"/>
                    <a:pt x="608" y="1"/>
                  </a:cubicBezTo>
                  <a:cubicBezTo>
                    <a:pt x="275" y="1"/>
                    <a:pt x="1" y="275"/>
                    <a:pt x="1" y="620"/>
                  </a:cubicBezTo>
                  <a:cubicBezTo>
                    <a:pt x="1" y="941"/>
                    <a:pt x="263" y="1227"/>
                    <a:pt x="608" y="1227"/>
                  </a:cubicBezTo>
                  <a:cubicBezTo>
                    <a:pt x="942" y="1227"/>
                    <a:pt x="1215" y="965"/>
                    <a:pt x="1215" y="620"/>
                  </a:cubicBezTo>
                  <a:cubicBezTo>
                    <a:pt x="1215" y="282"/>
                    <a:pt x="964" y="0"/>
                    <a:pt x="62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9" name="Google Shape;529;p27"/>
            <p:cNvSpPr/>
            <p:nvPr/>
          </p:nvSpPr>
          <p:spPr>
            <a:xfrm>
              <a:off x="-1323787" y="4088600"/>
              <a:ext cx="30675" cy="30700"/>
            </a:xfrm>
            <a:custGeom>
              <a:avLst/>
              <a:gdLst/>
              <a:ahLst/>
              <a:cxnLst/>
              <a:rect l="l" t="t" r="r" b="b"/>
              <a:pathLst>
                <a:path w="1227" h="1228" extrusionOk="0">
                  <a:moveTo>
                    <a:pt x="639" y="0"/>
                  </a:moveTo>
                  <a:cubicBezTo>
                    <a:pt x="632" y="0"/>
                    <a:pt x="626" y="0"/>
                    <a:pt x="619" y="1"/>
                  </a:cubicBezTo>
                  <a:cubicBezTo>
                    <a:pt x="286" y="1"/>
                    <a:pt x="0" y="275"/>
                    <a:pt x="0" y="620"/>
                  </a:cubicBezTo>
                  <a:cubicBezTo>
                    <a:pt x="0" y="941"/>
                    <a:pt x="274" y="1227"/>
                    <a:pt x="619" y="1227"/>
                  </a:cubicBezTo>
                  <a:cubicBezTo>
                    <a:pt x="941" y="1227"/>
                    <a:pt x="1227" y="965"/>
                    <a:pt x="1227" y="620"/>
                  </a:cubicBezTo>
                  <a:cubicBezTo>
                    <a:pt x="1227" y="282"/>
                    <a:pt x="952" y="0"/>
                    <a:pt x="63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0" name="Google Shape;530;p27"/>
            <p:cNvSpPr/>
            <p:nvPr/>
          </p:nvSpPr>
          <p:spPr>
            <a:xfrm>
              <a:off x="-1223187" y="4088600"/>
              <a:ext cx="30400" cy="30700"/>
            </a:xfrm>
            <a:custGeom>
              <a:avLst/>
              <a:gdLst/>
              <a:ahLst/>
              <a:cxnLst/>
              <a:rect l="l" t="t" r="r" b="b"/>
              <a:pathLst>
                <a:path w="1216" h="1228" extrusionOk="0">
                  <a:moveTo>
                    <a:pt x="628" y="0"/>
                  </a:moveTo>
                  <a:cubicBezTo>
                    <a:pt x="621" y="0"/>
                    <a:pt x="615" y="0"/>
                    <a:pt x="608" y="1"/>
                  </a:cubicBezTo>
                  <a:cubicBezTo>
                    <a:pt x="286" y="1"/>
                    <a:pt x="1" y="275"/>
                    <a:pt x="1" y="620"/>
                  </a:cubicBezTo>
                  <a:cubicBezTo>
                    <a:pt x="1" y="941"/>
                    <a:pt x="263" y="1227"/>
                    <a:pt x="608" y="1227"/>
                  </a:cubicBezTo>
                  <a:cubicBezTo>
                    <a:pt x="941" y="1227"/>
                    <a:pt x="1215" y="965"/>
                    <a:pt x="1215" y="620"/>
                  </a:cubicBezTo>
                  <a:cubicBezTo>
                    <a:pt x="1215" y="282"/>
                    <a:pt x="952"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1" name="Google Shape;531;p27"/>
            <p:cNvSpPr/>
            <p:nvPr/>
          </p:nvSpPr>
          <p:spPr>
            <a:xfrm>
              <a:off x="-1123162" y="4088600"/>
              <a:ext cx="30675" cy="30700"/>
            </a:xfrm>
            <a:custGeom>
              <a:avLst/>
              <a:gdLst/>
              <a:ahLst/>
              <a:cxnLst/>
              <a:rect l="l" t="t" r="r" b="b"/>
              <a:pathLst>
                <a:path w="1227" h="1228" extrusionOk="0">
                  <a:moveTo>
                    <a:pt x="628" y="0"/>
                  </a:moveTo>
                  <a:cubicBezTo>
                    <a:pt x="621" y="0"/>
                    <a:pt x="614" y="0"/>
                    <a:pt x="607" y="1"/>
                  </a:cubicBezTo>
                  <a:cubicBezTo>
                    <a:pt x="286" y="1"/>
                    <a:pt x="0" y="275"/>
                    <a:pt x="0" y="620"/>
                  </a:cubicBezTo>
                  <a:cubicBezTo>
                    <a:pt x="0" y="941"/>
                    <a:pt x="274" y="1227"/>
                    <a:pt x="607" y="1227"/>
                  </a:cubicBezTo>
                  <a:cubicBezTo>
                    <a:pt x="941" y="1227"/>
                    <a:pt x="1227" y="965"/>
                    <a:pt x="1227" y="620"/>
                  </a:cubicBezTo>
                  <a:cubicBezTo>
                    <a:pt x="1227" y="282"/>
                    <a:pt x="964"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2" name="Google Shape;532;p27"/>
            <p:cNvSpPr/>
            <p:nvPr/>
          </p:nvSpPr>
          <p:spPr>
            <a:xfrm>
              <a:off x="-1022562" y="4088600"/>
              <a:ext cx="30375" cy="30700"/>
            </a:xfrm>
            <a:custGeom>
              <a:avLst/>
              <a:gdLst/>
              <a:ahLst/>
              <a:cxnLst/>
              <a:rect l="l" t="t" r="r" b="b"/>
              <a:pathLst>
                <a:path w="1215" h="1228" extrusionOk="0">
                  <a:moveTo>
                    <a:pt x="627" y="0"/>
                  </a:moveTo>
                  <a:cubicBezTo>
                    <a:pt x="621" y="0"/>
                    <a:pt x="614" y="0"/>
                    <a:pt x="608" y="1"/>
                  </a:cubicBezTo>
                  <a:cubicBezTo>
                    <a:pt x="274" y="1"/>
                    <a:pt x="0" y="275"/>
                    <a:pt x="0" y="620"/>
                  </a:cubicBezTo>
                  <a:cubicBezTo>
                    <a:pt x="0" y="941"/>
                    <a:pt x="262" y="1227"/>
                    <a:pt x="608" y="1227"/>
                  </a:cubicBezTo>
                  <a:cubicBezTo>
                    <a:pt x="929" y="1227"/>
                    <a:pt x="1215" y="965"/>
                    <a:pt x="1215" y="620"/>
                  </a:cubicBezTo>
                  <a:cubicBezTo>
                    <a:pt x="1215" y="282"/>
                    <a:pt x="941" y="0"/>
                    <a:pt x="62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3" name="Google Shape;533;p27"/>
            <p:cNvSpPr/>
            <p:nvPr/>
          </p:nvSpPr>
          <p:spPr>
            <a:xfrm>
              <a:off x="-922262" y="4088600"/>
              <a:ext cx="30700" cy="30700"/>
            </a:xfrm>
            <a:custGeom>
              <a:avLst/>
              <a:gdLst/>
              <a:ahLst/>
              <a:cxnLst/>
              <a:rect l="l" t="t" r="r" b="b"/>
              <a:pathLst>
                <a:path w="1228" h="1228" extrusionOk="0">
                  <a:moveTo>
                    <a:pt x="628" y="0"/>
                  </a:moveTo>
                  <a:cubicBezTo>
                    <a:pt x="622" y="0"/>
                    <a:pt x="615" y="0"/>
                    <a:pt x="608" y="1"/>
                  </a:cubicBezTo>
                  <a:cubicBezTo>
                    <a:pt x="287" y="1"/>
                    <a:pt x="1" y="275"/>
                    <a:pt x="1" y="620"/>
                  </a:cubicBezTo>
                  <a:cubicBezTo>
                    <a:pt x="1" y="941"/>
                    <a:pt x="275" y="1227"/>
                    <a:pt x="608" y="1227"/>
                  </a:cubicBezTo>
                  <a:cubicBezTo>
                    <a:pt x="941" y="1227"/>
                    <a:pt x="1227" y="965"/>
                    <a:pt x="1227" y="620"/>
                  </a:cubicBezTo>
                  <a:cubicBezTo>
                    <a:pt x="1227" y="282"/>
                    <a:pt x="953" y="0"/>
                    <a:pt x="62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4" name="Google Shape;534;p27"/>
            <p:cNvSpPr/>
            <p:nvPr/>
          </p:nvSpPr>
          <p:spPr>
            <a:xfrm>
              <a:off x="-822237" y="4088600"/>
              <a:ext cx="30675" cy="30700"/>
            </a:xfrm>
            <a:custGeom>
              <a:avLst/>
              <a:gdLst/>
              <a:ahLst/>
              <a:cxnLst/>
              <a:rect l="l" t="t" r="r" b="b"/>
              <a:pathLst>
                <a:path w="1227" h="1228" extrusionOk="0">
                  <a:moveTo>
                    <a:pt x="640" y="0"/>
                  </a:moveTo>
                  <a:cubicBezTo>
                    <a:pt x="633" y="0"/>
                    <a:pt x="626" y="0"/>
                    <a:pt x="620" y="1"/>
                  </a:cubicBezTo>
                  <a:cubicBezTo>
                    <a:pt x="286" y="1"/>
                    <a:pt x="0" y="275"/>
                    <a:pt x="0" y="620"/>
                  </a:cubicBezTo>
                  <a:cubicBezTo>
                    <a:pt x="0" y="941"/>
                    <a:pt x="274" y="1227"/>
                    <a:pt x="620" y="1227"/>
                  </a:cubicBezTo>
                  <a:cubicBezTo>
                    <a:pt x="941" y="1227"/>
                    <a:pt x="1227" y="965"/>
                    <a:pt x="1227" y="620"/>
                  </a:cubicBezTo>
                  <a:cubicBezTo>
                    <a:pt x="1227" y="282"/>
                    <a:pt x="964" y="0"/>
                    <a:pt x="64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5" name="Google Shape;535;p27"/>
            <p:cNvSpPr/>
            <p:nvPr/>
          </p:nvSpPr>
          <p:spPr>
            <a:xfrm>
              <a:off x="-1976837" y="4162125"/>
              <a:ext cx="30675" cy="30375"/>
            </a:xfrm>
            <a:custGeom>
              <a:avLst/>
              <a:gdLst/>
              <a:ahLst/>
              <a:cxnLst/>
              <a:rect l="l" t="t" r="r" b="b"/>
              <a:pathLst>
                <a:path w="1227" h="1215" extrusionOk="0">
                  <a:moveTo>
                    <a:pt x="619" y="1"/>
                  </a:moveTo>
                  <a:cubicBezTo>
                    <a:pt x="286" y="1"/>
                    <a:pt x="0" y="262"/>
                    <a:pt x="0" y="608"/>
                  </a:cubicBezTo>
                  <a:cubicBezTo>
                    <a:pt x="0" y="941"/>
                    <a:pt x="274" y="1215"/>
                    <a:pt x="619" y="1215"/>
                  </a:cubicBezTo>
                  <a:cubicBezTo>
                    <a:pt x="941" y="1215"/>
                    <a:pt x="1226" y="953"/>
                    <a:pt x="1226" y="608"/>
                  </a:cubicBezTo>
                  <a:cubicBezTo>
                    <a:pt x="1226" y="262"/>
                    <a:pt x="964" y="1"/>
                    <a:pt x="61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6" name="Google Shape;536;p27"/>
            <p:cNvSpPr/>
            <p:nvPr/>
          </p:nvSpPr>
          <p:spPr>
            <a:xfrm>
              <a:off x="-1876237" y="4162125"/>
              <a:ext cx="30675" cy="30375"/>
            </a:xfrm>
            <a:custGeom>
              <a:avLst/>
              <a:gdLst/>
              <a:ahLst/>
              <a:cxnLst/>
              <a:rect l="l" t="t" r="r" b="b"/>
              <a:pathLst>
                <a:path w="1227" h="1215" extrusionOk="0">
                  <a:moveTo>
                    <a:pt x="608" y="1"/>
                  </a:moveTo>
                  <a:cubicBezTo>
                    <a:pt x="286" y="1"/>
                    <a:pt x="0" y="262"/>
                    <a:pt x="0" y="608"/>
                  </a:cubicBezTo>
                  <a:cubicBezTo>
                    <a:pt x="0" y="941"/>
                    <a:pt x="274" y="1215"/>
                    <a:pt x="608" y="1215"/>
                  </a:cubicBezTo>
                  <a:cubicBezTo>
                    <a:pt x="941" y="1215"/>
                    <a:pt x="1227" y="953"/>
                    <a:pt x="1227" y="608"/>
                  </a:cubicBezTo>
                  <a:cubicBezTo>
                    <a:pt x="1227" y="262"/>
                    <a:pt x="941"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7" name="Google Shape;537;p27"/>
            <p:cNvSpPr/>
            <p:nvPr/>
          </p:nvSpPr>
          <p:spPr>
            <a:xfrm>
              <a:off x="-1775937" y="4162125"/>
              <a:ext cx="30700" cy="30375"/>
            </a:xfrm>
            <a:custGeom>
              <a:avLst/>
              <a:gdLst/>
              <a:ahLst/>
              <a:cxnLst/>
              <a:rect l="l" t="t" r="r" b="b"/>
              <a:pathLst>
                <a:path w="1228" h="1215" extrusionOk="0">
                  <a:moveTo>
                    <a:pt x="620" y="1"/>
                  </a:moveTo>
                  <a:cubicBezTo>
                    <a:pt x="287" y="1"/>
                    <a:pt x="1" y="262"/>
                    <a:pt x="1" y="608"/>
                  </a:cubicBezTo>
                  <a:cubicBezTo>
                    <a:pt x="1" y="941"/>
                    <a:pt x="275" y="1215"/>
                    <a:pt x="620" y="1215"/>
                  </a:cubicBezTo>
                  <a:cubicBezTo>
                    <a:pt x="941" y="1215"/>
                    <a:pt x="1227" y="953"/>
                    <a:pt x="1227" y="608"/>
                  </a:cubicBezTo>
                  <a:cubicBezTo>
                    <a:pt x="1227" y="262"/>
                    <a:pt x="941" y="1"/>
                    <a:pt x="62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8" name="Google Shape;538;p27"/>
            <p:cNvSpPr/>
            <p:nvPr/>
          </p:nvSpPr>
          <p:spPr>
            <a:xfrm>
              <a:off x="-1675612" y="4162125"/>
              <a:ext cx="30375" cy="30375"/>
            </a:xfrm>
            <a:custGeom>
              <a:avLst/>
              <a:gdLst/>
              <a:ahLst/>
              <a:cxnLst/>
              <a:rect l="l" t="t" r="r" b="b"/>
              <a:pathLst>
                <a:path w="1215" h="1215" extrusionOk="0">
                  <a:moveTo>
                    <a:pt x="607" y="1"/>
                  </a:moveTo>
                  <a:cubicBezTo>
                    <a:pt x="274" y="1"/>
                    <a:pt x="0" y="262"/>
                    <a:pt x="0" y="608"/>
                  </a:cubicBezTo>
                  <a:cubicBezTo>
                    <a:pt x="0" y="941"/>
                    <a:pt x="262" y="1215"/>
                    <a:pt x="607" y="1215"/>
                  </a:cubicBezTo>
                  <a:cubicBezTo>
                    <a:pt x="941" y="1215"/>
                    <a:pt x="1215" y="953"/>
                    <a:pt x="1215" y="608"/>
                  </a:cubicBezTo>
                  <a:cubicBezTo>
                    <a:pt x="1215" y="262"/>
                    <a:pt x="953" y="1"/>
                    <a:pt x="60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9" name="Google Shape;539;p27"/>
            <p:cNvSpPr/>
            <p:nvPr/>
          </p:nvSpPr>
          <p:spPr>
            <a:xfrm>
              <a:off x="-1575312" y="4162125"/>
              <a:ext cx="30675" cy="30375"/>
            </a:xfrm>
            <a:custGeom>
              <a:avLst/>
              <a:gdLst/>
              <a:ahLst/>
              <a:cxnLst/>
              <a:rect l="l" t="t" r="r" b="b"/>
              <a:pathLst>
                <a:path w="1227" h="1215" extrusionOk="0">
                  <a:moveTo>
                    <a:pt x="608" y="1"/>
                  </a:moveTo>
                  <a:cubicBezTo>
                    <a:pt x="286" y="1"/>
                    <a:pt x="1" y="262"/>
                    <a:pt x="1" y="608"/>
                  </a:cubicBezTo>
                  <a:cubicBezTo>
                    <a:pt x="1" y="941"/>
                    <a:pt x="274" y="1215"/>
                    <a:pt x="608" y="1215"/>
                  </a:cubicBezTo>
                  <a:cubicBezTo>
                    <a:pt x="941" y="1215"/>
                    <a:pt x="1227" y="953"/>
                    <a:pt x="1227" y="608"/>
                  </a:cubicBezTo>
                  <a:cubicBezTo>
                    <a:pt x="1227" y="262"/>
                    <a:pt x="941"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0" name="Google Shape;540;p27"/>
            <p:cNvSpPr/>
            <p:nvPr/>
          </p:nvSpPr>
          <p:spPr>
            <a:xfrm>
              <a:off x="-1474712" y="4162125"/>
              <a:ext cx="30400" cy="30375"/>
            </a:xfrm>
            <a:custGeom>
              <a:avLst/>
              <a:gdLst/>
              <a:ahLst/>
              <a:cxnLst/>
              <a:rect l="l" t="t" r="r" b="b"/>
              <a:pathLst>
                <a:path w="1216" h="1215" extrusionOk="0">
                  <a:moveTo>
                    <a:pt x="608" y="1"/>
                  </a:moveTo>
                  <a:cubicBezTo>
                    <a:pt x="275" y="1"/>
                    <a:pt x="1" y="262"/>
                    <a:pt x="1" y="608"/>
                  </a:cubicBezTo>
                  <a:cubicBezTo>
                    <a:pt x="1" y="941"/>
                    <a:pt x="263" y="1215"/>
                    <a:pt x="608" y="1215"/>
                  </a:cubicBezTo>
                  <a:cubicBezTo>
                    <a:pt x="941" y="1215"/>
                    <a:pt x="1215" y="953"/>
                    <a:pt x="1215" y="608"/>
                  </a:cubicBezTo>
                  <a:cubicBezTo>
                    <a:pt x="1215" y="262"/>
                    <a:pt x="941"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1" name="Google Shape;541;p27"/>
            <p:cNvSpPr/>
            <p:nvPr/>
          </p:nvSpPr>
          <p:spPr>
            <a:xfrm>
              <a:off x="-1374687" y="4162125"/>
              <a:ext cx="30675" cy="30375"/>
            </a:xfrm>
            <a:custGeom>
              <a:avLst/>
              <a:gdLst/>
              <a:ahLst/>
              <a:cxnLst/>
              <a:rect l="l" t="t" r="r" b="b"/>
              <a:pathLst>
                <a:path w="1227" h="1215" extrusionOk="0">
                  <a:moveTo>
                    <a:pt x="608" y="1"/>
                  </a:moveTo>
                  <a:cubicBezTo>
                    <a:pt x="286" y="1"/>
                    <a:pt x="0" y="262"/>
                    <a:pt x="0" y="608"/>
                  </a:cubicBezTo>
                  <a:cubicBezTo>
                    <a:pt x="0" y="941"/>
                    <a:pt x="274" y="1215"/>
                    <a:pt x="608" y="1215"/>
                  </a:cubicBezTo>
                  <a:cubicBezTo>
                    <a:pt x="941" y="1215"/>
                    <a:pt x="1227" y="953"/>
                    <a:pt x="1227" y="608"/>
                  </a:cubicBezTo>
                  <a:cubicBezTo>
                    <a:pt x="1227" y="262"/>
                    <a:pt x="953"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2" name="Google Shape;542;p27"/>
            <p:cNvSpPr/>
            <p:nvPr/>
          </p:nvSpPr>
          <p:spPr>
            <a:xfrm>
              <a:off x="-1274387" y="4162125"/>
              <a:ext cx="30700" cy="30375"/>
            </a:xfrm>
            <a:custGeom>
              <a:avLst/>
              <a:gdLst/>
              <a:ahLst/>
              <a:cxnLst/>
              <a:rect l="l" t="t" r="r" b="b"/>
              <a:pathLst>
                <a:path w="1228" h="1215" extrusionOk="0">
                  <a:moveTo>
                    <a:pt x="620" y="1"/>
                  </a:moveTo>
                  <a:cubicBezTo>
                    <a:pt x="287" y="1"/>
                    <a:pt x="1" y="262"/>
                    <a:pt x="1" y="608"/>
                  </a:cubicBezTo>
                  <a:cubicBezTo>
                    <a:pt x="1" y="941"/>
                    <a:pt x="275" y="1215"/>
                    <a:pt x="620" y="1215"/>
                  </a:cubicBezTo>
                  <a:cubicBezTo>
                    <a:pt x="941" y="1215"/>
                    <a:pt x="1227" y="953"/>
                    <a:pt x="1227" y="608"/>
                  </a:cubicBezTo>
                  <a:cubicBezTo>
                    <a:pt x="1227" y="262"/>
                    <a:pt x="941" y="1"/>
                    <a:pt x="62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3" name="Google Shape;543;p27"/>
            <p:cNvSpPr/>
            <p:nvPr/>
          </p:nvSpPr>
          <p:spPr>
            <a:xfrm>
              <a:off x="-1174062" y="4162125"/>
              <a:ext cx="30375" cy="30375"/>
            </a:xfrm>
            <a:custGeom>
              <a:avLst/>
              <a:gdLst/>
              <a:ahLst/>
              <a:cxnLst/>
              <a:rect l="l" t="t" r="r" b="b"/>
              <a:pathLst>
                <a:path w="1215" h="1215" extrusionOk="0">
                  <a:moveTo>
                    <a:pt x="607" y="1"/>
                  </a:moveTo>
                  <a:cubicBezTo>
                    <a:pt x="286" y="1"/>
                    <a:pt x="0" y="262"/>
                    <a:pt x="0" y="608"/>
                  </a:cubicBezTo>
                  <a:cubicBezTo>
                    <a:pt x="0" y="941"/>
                    <a:pt x="262" y="1215"/>
                    <a:pt x="607" y="1215"/>
                  </a:cubicBezTo>
                  <a:cubicBezTo>
                    <a:pt x="941" y="1215"/>
                    <a:pt x="1215" y="953"/>
                    <a:pt x="1215" y="608"/>
                  </a:cubicBezTo>
                  <a:cubicBezTo>
                    <a:pt x="1215" y="262"/>
                    <a:pt x="953" y="1"/>
                    <a:pt x="60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4" name="Google Shape;544;p27"/>
            <p:cNvSpPr/>
            <p:nvPr/>
          </p:nvSpPr>
          <p:spPr>
            <a:xfrm>
              <a:off x="-1073762" y="4162125"/>
              <a:ext cx="30675" cy="30375"/>
            </a:xfrm>
            <a:custGeom>
              <a:avLst/>
              <a:gdLst/>
              <a:ahLst/>
              <a:cxnLst/>
              <a:rect l="l" t="t" r="r" b="b"/>
              <a:pathLst>
                <a:path w="1227" h="1215" extrusionOk="0">
                  <a:moveTo>
                    <a:pt x="620" y="1"/>
                  </a:moveTo>
                  <a:cubicBezTo>
                    <a:pt x="286" y="1"/>
                    <a:pt x="1" y="262"/>
                    <a:pt x="1" y="608"/>
                  </a:cubicBezTo>
                  <a:cubicBezTo>
                    <a:pt x="1" y="941"/>
                    <a:pt x="274" y="1215"/>
                    <a:pt x="620" y="1215"/>
                  </a:cubicBezTo>
                  <a:cubicBezTo>
                    <a:pt x="941" y="1215"/>
                    <a:pt x="1227" y="953"/>
                    <a:pt x="1227" y="608"/>
                  </a:cubicBezTo>
                  <a:cubicBezTo>
                    <a:pt x="1227" y="262"/>
                    <a:pt x="953" y="1"/>
                    <a:pt x="62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5" name="Google Shape;545;p27"/>
            <p:cNvSpPr/>
            <p:nvPr/>
          </p:nvSpPr>
          <p:spPr>
            <a:xfrm>
              <a:off x="-973162" y="4162125"/>
              <a:ext cx="30400" cy="30375"/>
            </a:xfrm>
            <a:custGeom>
              <a:avLst/>
              <a:gdLst/>
              <a:ahLst/>
              <a:cxnLst/>
              <a:rect l="l" t="t" r="r" b="b"/>
              <a:pathLst>
                <a:path w="1216" h="1215" extrusionOk="0">
                  <a:moveTo>
                    <a:pt x="608" y="1"/>
                  </a:moveTo>
                  <a:cubicBezTo>
                    <a:pt x="287" y="1"/>
                    <a:pt x="1" y="262"/>
                    <a:pt x="1" y="608"/>
                  </a:cubicBezTo>
                  <a:cubicBezTo>
                    <a:pt x="1" y="941"/>
                    <a:pt x="263" y="1215"/>
                    <a:pt x="608" y="1215"/>
                  </a:cubicBezTo>
                  <a:cubicBezTo>
                    <a:pt x="942" y="1215"/>
                    <a:pt x="1215" y="953"/>
                    <a:pt x="1215" y="608"/>
                  </a:cubicBezTo>
                  <a:cubicBezTo>
                    <a:pt x="1215" y="262"/>
                    <a:pt x="942"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6" name="Google Shape;546;p27"/>
            <p:cNvSpPr/>
            <p:nvPr/>
          </p:nvSpPr>
          <p:spPr>
            <a:xfrm>
              <a:off x="-873137" y="4162125"/>
              <a:ext cx="30675" cy="30375"/>
            </a:xfrm>
            <a:custGeom>
              <a:avLst/>
              <a:gdLst/>
              <a:ahLst/>
              <a:cxnLst/>
              <a:rect l="l" t="t" r="r" b="b"/>
              <a:pathLst>
                <a:path w="1227" h="1215" extrusionOk="0">
                  <a:moveTo>
                    <a:pt x="608" y="1"/>
                  </a:moveTo>
                  <a:cubicBezTo>
                    <a:pt x="286" y="1"/>
                    <a:pt x="0" y="262"/>
                    <a:pt x="0" y="608"/>
                  </a:cubicBezTo>
                  <a:cubicBezTo>
                    <a:pt x="0" y="941"/>
                    <a:pt x="274" y="1215"/>
                    <a:pt x="608" y="1215"/>
                  </a:cubicBezTo>
                  <a:cubicBezTo>
                    <a:pt x="941" y="1215"/>
                    <a:pt x="1227" y="953"/>
                    <a:pt x="1227" y="608"/>
                  </a:cubicBezTo>
                  <a:cubicBezTo>
                    <a:pt x="1227" y="262"/>
                    <a:pt x="953"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7" name="Google Shape;547;p27"/>
            <p:cNvSpPr/>
            <p:nvPr/>
          </p:nvSpPr>
          <p:spPr>
            <a:xfrm>
              <a:off x="-772537" y="4162125"/>
              <a:ext cx="30400" cy="30375"/>
            </a:xfrm>
            <a:custGeom>
              <a:avLst/>
              <a:gdLst/>
              <a:ahLst/>
              <a:cxnLst/>
              <a:rect l="l" t="t" r="r" b="b"/>
              <a:pathLst>
                <a:path w="1216" h="1215" extrusionOk="0">
                  <a:moveTo>
                    <a:pt x="608" y="1"/>
                  </a:moveTo>
                  <a:cubicBezTo>
                    <a:pt x="275" y="1"/>
                    <a:pt x="1" y="262"/>
                    <a:pt x="1" y="608"/>
                  </a:cubicBezTo>
                  <a:cubicBezTo>
                    <a:pt x="1" y="941"/>
                    <a:pt x="263" y="1215"/>
                    <a:pt x="608" y="1215"/>
                  </a:cubicBezTo>
                  <a:cubicBezTo>
                    <a:pt x="929" y="1215"/>
                    <a:pt x="1215" y="953"/>
                    <a:pt x="1215" y="608"/>
                  </a:cubicBezTo>
                  <a:cubicBezTo>
                    <a:pt x="1215" y="262"/>
                    <a:pt x="929"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8" name="Google Shape;548;p27"/>
            <p:cNvSpPr/>
            <p:nvPr/>
          </p:nvSpPr>
          <p:spPr>
            <a:xfrm>
              <a:off x="-1925662" y="4235350"/>
              <a:ext cx="30400" cy="30375"/>
            </a:xfrm>
            <a:custGeom>
              <a:avLst/>
              <a:gdLst/>
              <a:ahLst/>
              <a:cxnLst/>
              <a:rect l="l" t="t" r="r" b="b"/>
              <a:pathLst>
                <a:path w="1216" h="1215" extrusionOk="0">
                  <a:moveTo>
                    <a:pt x="608" y="0"/>
                  </a:moveTo>
                  <a:cubicBezTo>
                    <a:pt x="275" y="0"/>
                    <a:pt x="1" y="274"/>
                    <a:pt x="1" y="608"/>
                  </a:cubicBezTo>
                  <a:cubicBezTo>
                    <a:pt x="1" y="953"/>
                    <a:pt x="275" y="1215"/>
                    <a:pt x="608" y="1215"/>
                  </a:cubicBezTo>
                  <a:cubicBezTo>
                    <a:pt x="942" y="1215"/>
                    <a:pt x="1215" y="953"/>
                    <a:pt x="1215" y="608"/>
                  </a:cubicBezTo>
                  <a:cubicBezTo>
                    <a:pt x="1215" y="274"/>
                    <a:pt x="942"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9" name="Google Shape;549;p27"/>
            <p:cNvSpPr/>
            <p:nvPr/>
          </p:nvSpPr>
          <p:spPr>
            <a:xfrm>
              <a:off x="-1825337" y="4235350"/>
              <a:ext cx="30675" cy="30675"/>
            </a:xfrm>
            <a:custGeom>
              <a:avLst/>
              <a:gdLst/>
              <a:ahLst/>
              <a:cxnLst/>
              <a:rect l="l" t="t" r="r" b="b"/>
              <a:pathLst>
                <a:path w="1227" h="1227" extrusionOk="0">
                  <a:moveTo>
                    <a:pt x="619" y="0"/>
                  </a:moveTo>
                  <a:cubicBezTo>
                    <a:pt x="286" y="0"/>
                    <a:pt x="0" y="286"/>
                    <a:pt x="0" y="608"/>
                  </a:cubicBezTo>
                  <a:cubicBezTo>
                    <a:pt x="0" y="941"/>
                    <a:pt x="274" y="1227"/>
                    <a:pt x="619" y="1227"/>
                  </a:cubicBezTo>
                  <a:cubicBezTo>
                    <a:pt x="941" y="1227"/>
                    <a:pt x="1227" y="953"/>
                    <a:pt x="1227" y="608"/>
                  </a:cubicBezTo>
                  <a:cubicBezTo>
                    <a:pt x="1227" y="274"/>
                    <a:pt x="941" y="0"/>
                    <a:pt x="61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0" name="Google Shape;550;p27"/>
            <p:cNvSpPr/>
            <p:nvPr/>
          </p:nvSpPr>
          <p:spPr>
            <a:xfrm>
              <a:off x="-1725037" y="4235350"/>
              <a:ext cx="30400" cy="30675"/>
            </a:xfrm>
            <a:custGeom>
              <a:avLst/>
              <a:gdLst/>
              <a:ahLst/>
              <a:cxnLst/>
              <a:rect l="l" t="t" r="r" b="b"/>
              <a:pathLst>
                <a:path w="1216" h="1227" extrusionOk="0">
                  <a:moveTo>
                    <a:pt x="608" y="0"/>
                  </a:moveTo>
                  <a:cubicBezTo>
                    <a:pt x="275" y="0"/>
                    <a:pt x="1" y="286"/>
                    <a:pt x="1" y="608"/>
                  </a:cubicBezTo>
                  <a:cubicBezTo>
                    <a:pt x="1" y="941"/>
                    <a:pt x="263" y="1227"/>
                    <a:pt x="608" y="1227"/>
                  </a:cubicBezTo>
                  <a:cubicBezTo>
                    <a:pt x="929" y="1227"/>
                    <a:pt x="1215" y="953"/>
                    <a:pt x="1215" y="608"/>
                  </a:cubicBezTo>
                  <a:cubicBezTo>
                    <a:pt x="1215"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1" name="Google Shape;551;p27"/>
            <p:cNvSpPr/>
            <p:nvPr/>
          </p:nvSpPr>
          <p:spPr>
            <a:xfrm>
              <a:off x="-1624712" y="4235350"/>
              <a:ext cx="30375" cy="30375"/>
            </a:xfrm>
            <a:custGeom>
              <a:avLst/>
              <a:gdLst/>
              <a:ahLst/>
              <a:cxnLst/>
              <a:rect l="l" t="t" r="r" b="b"/>
              <a:pathLst>
                <a:path w="1215" h="1215" extrusionOk="0">
                  <a:moveTo>
                    <a:pt x="607" y="0"/>
                  </a:moveTo>
                  <a:cubicBezTo>
                    <a:pt x="274" y="0"/>
                    <a:pt x="0" y="274"/>
                    <a:pt x="0" y="608"/>
                  </a:cubicBezTo>
                  <a:cubicBezTo>
                    <a:pt x="0" y="953"/>
                    <a:pt x="274" y="1215"/>
                    <a:pt x="607" y="1215"/>
                  </a:cubicBezTo>
                  <a:cubicBezTo>
                    <a:pt x="953" y="1215"/>
                    <a:pt x="1215" y="953"/>
                    <a:pt x="1215" y="608"/>
                  </a:cubicBezTo>
                  <a:cubicBezTo>
                    <a:pt x="1215" y="274"/>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2" name="Google Shape;552;p27"/>
            <p:cNvSpPr/>
            <p:nvPr/>
          </p:nvSpPr>
          <p:spPr>
            <a:xfrm>
              <a:off x="-1524112" y="4235350"/>
              <a:ext cx="30375" cy="30675"/>
            </a:xfrm>
            <a:custGeom>
              <a:avLst/>
              <a:gdLst/>
              <a:ahLst/>
              <a:cxnLst/>
              <a:rect l="l" t="t" r="r" b="b"/>
              <a:pathLst>
                <a:path w="1215" h="1227" extrusionOk="0">
                  <a:moveTo>
                    <a:pt x="608" y="0"/>
                  </a:moveTo>
                  <a:cubicBezTo>
                    <a:pt x="274" y="0"/>
                    <a:pt x="0" y="286"/>
                    <a:pt x="0" y="608"/>
                  </a:cubicBezTo>
                  <a:cubicBezTo>
                    <a:pt x="0" y="941"/>
                    <a:pt x="262" y="1227"/>
                    <a:pt x="608" y="1227"/>
                  </a:cubicBezTo>
                  <a:cubicBezTo>
                    <a:pt x="929" y="1227"/>
                    <a:pt x="1215" y="953"/>
                    <a:pt x="1215" y="608"/>
                  </a:cubicBezTo>
                  <a:cubicBezTo>
                    <a:pt x="1215" y="274"/>
                    <a:pt x="929"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3" name="Google Shape;553;p27"/>
            <p:cNvSpPr/>
            <p:nvPr/>
          </p:nvSpPr>
          <p:spPr>
            <a:xfrm>
              <a:off x="-1424112" y="4235350"/>
              <a:ext cx="30400" cy="30675"/>
            </a:xfrm>
            <a:custGeom>
              <a:avLst/>
              <a:gdLst/>
              <a:ahLst/>
              <a:cxnLst/>
              <a:rect l="l" t="t" r="r" b="b"/>
              <a:pathLst>
                <a:path w="1216" h="1227" extrusionOk="0">
                  <a:moveTo>
                    <a:pt x="608" y="0"/>
                  </a:moveTo>
                  <a:cubicBezTo>
                    <a:pt x="275" y="0"/>
                    <a:pt x="1" y="286"/>
                    <a:pt x="1" y="608"/>
                  </a:cubicBezTo>
                  <a:cubicBezTo>
                    <a:pt x="1" y="941"/>
                    <a:pt x="263" y="1227"/>
                    <a:pt x="608" y="1227"/>
                  </a:cubicBezTo>
                  <a:cubicBezTo>
                    <a:pt x="942" y="1227"/>
                    <a:pt x="1215" y="953"/>
                    <a:pt x="1215" y="608"/>
                  </a:cubicBezTo>
                  <a:cubicBezTo>
                    <a:pt x="1215" y="274"/>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4" name="Google Shape;554;p27"/>
            <p:cNvSpPr/>
            <p:nvPr/>
          </p:nvSpPr>
          <p:spPr>
            <a:xfrm>
              <a:off x="-1323787" y="4235350"/>
              <a:ext cx="30675" cy="30675"/>
            </a:xfrm>
            <a:custGeom>
              <a:avLst/>
              <a:gdLst/>
              <a:ahLst/>
              <a:cxnLst/>
              <a:rect l="l" t="t" r="r" b="b"/>
              <a:pathLst>
                <a:path w="1227" h="1227" extrusionOk="0">
                  <a:moveTo>
                    <a:pt x="619" y="0"/>
                  </a:moveTo>
                  <a:cubicBezTo>
                    <a:pt x="286" y="0"/>
                    <a:pt x="0" y="286"/>
                    <a:pt x="0" y="608"/>
                  </a:cubicBezTo>
                  <a:cubicBezTo>
                    <a:pt x="0" y="941"/>
                    <a:pt x="274" y="1227"/>
                    <a:pt x="619" y="1227"/>
                  </a:cubicBezTo>
                  <a:cubicBezTo>
                    <a:pt x="941" y="1227"/>
                    <a:pt x="1227" y="953"/>
                    <a:pt x="1227" y="608"/>
                  </a:cubicBezTo>
                  <a:cubicBezTo>
                    <a:pt x="1227" y="274"/>
                    <a:pt x="941" y="0"/>
                    <a:pt x="61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5" name="Google Shape;555;p27"/>
            <p:cNvSpPr/>
            <p:nvPr/>
          </p:nvSpPr>
          <p:spPr>
            <a:xfrm>
              <a:off x="-1223187" y="4235350"/>
              <a:ext cx="30400" cy="30675"/>
            </a:xfrm>
            <a:custGeom>
              <a:avLst/>
              <a:gdLst/>
              <a:ahLst/>
              <a:cxnLst/>
              <a:rect l="l" t="t" r="r" b="b"/>
              <a:pathLst>
                <a:path w="1216" h="1227" extrusionOk="0">
                  <a:moveTo>
                    <a:pt x="608" y="0"/>
                  </a:moveTo>
                  <a:cubicBezTo>
                    <a:pt x="286" y="0"/>
                    <a:pt x="1" y="286"/>
                    <a:pt x="1" y="608"/>
                  </a:cubicBezTo>
                  <a:cubicBezTo>
                    <a:pt x="1" y="941"/>
                    <a:pt x="263" y="1227"/>
                    <a:pt x="608" y="1227"/>
                  </a:cubicBezTo>
                  <a:cubicBezTo>
                    <a:pt x="941" y="1227"/>
                    <a:pt x="1215" y="953"/>
                    <a:pt x="1215" y="608"/>
                  </a:cubicBezTo>
                  <a:cubicBezTo>
                    <a:pt x="1215"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6" name="Google Shape;556;p27"/>
            <p:cNvSpPr/>
            <p:nvPr/>
          </p:nvSpPr>
          <p:spPr>
            <a:xfrm>
              <a:off x="-1123162" y="4235350"/>
              <a:ext cx="30375" cy="30375"/>
            </a:xfrm>
            <a:custGeom>
              <a:avLst/>
              <a:gdLst/>
              <a:ahLst/>
              <a:cxnLst/>
              <a:rect l="l" t="t" r="r" b="b"/>
              <a:pathLst>
                <a:path w="1215" h="1215" extrusionOk="0">
                  <a:moveTo>
                    <a:pt x="607" y="0"/>
                  </a:moveTo>
                  <a:cubicBezTo>
                    <a:pt x="274" y="0"/>
                    <a:pt x="0" y="274"/>
                    <a:pt x="0" y="608"/>
                  </a:cubicBezTo>
                  <a:cubicBezTo>
                    <a:pt x="0" y="953"/>
                    <a:pt x="274" y="1215"/>
                    <a:pt x="607" y="1215"/>
                  </a:cubicBezTo>
                  <a:cubicBezTo>
                    <a:pt x="953" y="1215"/>
                    <a:pt x="1215" y="953"/>
                    <a:pt x="1215" y="608"/>
                  </a:cubicBezTo>
                  <a:cubicBezTo>
                    <a:pt x="1215" y="274"/>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7" name="Google Shape;557;p27"/>
            <p:cNvSpPr/>
            <p:nvPr/>
          </p:nvSpPr>
          <p:spPr>
            <a:xfrm>
              <a:off x="-1023162" y="4235350"/>
              <a:ext cx="30675" cy="30375"/>
            </a:xfrm>
            <a:custGeom>
              <a:avLst/>
              <a:gdLst/>
              <a:ahLst/>
              <a:cxnLst/>
              <a:rect l="l" t="t" r="r" b="b"/>
              <a:pathLst>
                <a:path w="1227" h="1215" extrusionOk="0">
                  <a:moveTo>
                    <a:pt x="620" y="0"/>
                  </a:moveTo>
                  <a:cubicBezTo>
                    <a:pt x="275" y="0"/>
                    <a:pt x="1" y="274"/>
                    <a:pt x="1" y="608"/>
                  </a:cubicBezTo>
                  <a:cubicBezTo>
                    <a:pt x="1" y="953"/>
                    <a:pt x="275" y="1215"/>
                    <a:pt x="620" y="1215"/>
                  </a:cubicBezTo>
                  <a:cubicBezTo>
                    <a:pt x="953" y="1215"/>
                    <a:pt x="1227" y="953"/>
                    <a:pt x="1227" y="608"/>
                  </a:cubicBezTo>
                  <a:cubicBezTo>
                    <a:pt x="1227" y="274"/>
                    <a:pt x="953"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8" name="Google Shape;558;p27"/>
            <p:cNvSpPr/>
            <p:nvPr/>
          </p:nvSpPr>
          <p:spPr>
            <a:xfrm>
              <a:off x="-922262" y="4235350"/>
              <a:ext cx="30700" cy="30675"/>
            </a:xfrm>
            <a:custGeom>
              <a:avLst/>
              <a:gdLst/>
              <a:ahLst/>
              <a:cxnLst/>
              <a:rect l="l" t="t" r="r" b="b"/>
              <a:pathLst>
                <a:path w="1228" h="1227" extrusionOk="0">
                  <a:moveTo>
                    <a:pt x="608" y="0"/>
                  </a:moveTo>
                  <a:cubicBezTo>
                    <a:pt x="287" y="0"/>
                    <a:pt x="1" y="286"/>
                    <a:pt x="1" y="608"/>
                  </a:cubicBezTo>
                  <a:cubicBezTo>
                    <a:pt x="1" y="941"/>
                    <a:pt x="275" y="1227"/>
                    <a:pt x="608" y="1227"/>
                  </a:cubicBezTo>
                  <a:cubicBezTo>
                    <a:pt x="941" y="1227"/>
                    <a:pt x="1227" y="953"/>
                    <a:pt x="1227" y="608"/>
                  </a:cubicBezTo>
                  <a:cubicBezTo>
                    <a:pt x="1227"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9" name="Google Shape;559;p27"/>
            <p:cNvSpPr/>
            <p:nvPr/>
          </p:nvSpPr>
          <p:spPr>
            <a:xfrm>
              <a:off x="-822237" y="4235350"/>
              <a:ext cx="30675" cy="30675"/>
            </a:xfrm>
            <a:custGeom>
              <a:avLst/>
              <a:gdLst/>
              <a:ahLst/>
              <a:cxnLst/>
              <a:rect l="l" t="t" r="r" b="b"/>
              <a:pathLst>
                <a:path w="1227" h="1227" extrusionOk="0">
                  <a:moveTo>
                    <a:pt x="620" y="0"/>
                  </a:moveTo>
                  <a:cubicBezTo>
                    <a:pt x="286" y="0"/>
                    <a:pt x="0" y="286"/>
                    <a:pt x="0" y="608"/>
                  </a:cubicBezTo>
                  <a:cubicBezTo>
                    <a:pt x="0" y="941"/>
                    <a:pt x="274" y="1227"/>
                    <a:pt x="620" y="1227"/>
                  </a:cubicBezTo>
                  <a:cubicBezTo>
                    <a:pt x="941" y="1227"/>
                    <a:pt x="1227" y="953"/>
                    <a:pt x="1227" y="608"/>
                  </a:cubicBezTo>
                  <a:cubicBezTo>
                    <a:pt x="1227" y="274"/>
                    <a:pt x="953"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0" name="Google Shape;560;p27"/>
            <p:cNvSpPr/>
            <p:nvPr/>
          </p:nvSpPr>
          <p:spPr>
            <a:xfrm>
              <a:off x="-1976837" y="4308575"/>
              <a:ext cx="30675" cy="30675"/>
            </a:xfrm>
            <a:custGeom>
              <a:avLst/>
              <a:gdLst/>
              <a:ahLst/>
              <a:cxnLst/>
              <a:rect l="l" t="t" r="r" b="b"/>
              <a:pathLst>
                <a:path w="1227" h="1227" extrusionOk="0">
                  <a:moveTo>
                    <a:pt x="619" y="0"/>
                  </a:moveTo>
                  <a:cubicBezTo>
                    <a:pt x="286" y="0"/>
                    <a:pt x="0" y="274"/>
                    <a:pt x="0" y="620"/>
                  </a:cubicBezTo>
                  <a:cubicBezTo>
                    <a:pt x="0" y="941"/>
                    <a:pt x="274" y="1227"/>
                    <a:pt x="619" y="1227"/>
                  </a:cubicBezTo>
                  <a:cubicBezTo>
                    <a:pt x="941" y="1227"/>
                    <a:pt x="1226" y="953"/>
                    <a:pt x="1226" y="620"/>
                  </a:cubicBezTo>
                  <a:cubicBezTo>
                    <a:pt x="1226" y="286"/>
                    <a:pt x="964" y="0"/>
                    <a:pt x="61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1" name="Google Shape;561;p27"/>
            <p:cNvSpPr/>
            <p:nvPr/>
          </p:nvSpPr>
          <p:spPr>
            <a:xfrm>
              <a:off x="-1876237" y="4308575"/>
              <a:ext cx="30675" cy="30675"/>
            </a:xfrm>
            <a:custGeom>
              <a:avLst/>
              <a:gdLst/>
              <a:ahLst/>
              <a:cxnLst/>
              <a:rect l="l" t="t" r="r" b="b"/>
              <a:pathLst>
                <a:path w="1227" h="1227" extrusionOk="0">
                  <a:moveTo>
                    <a:pt x="608" y="0"/>
                  </a:moveTo>
                  <a:cubicBezTo>
                    <a:pt x="286" y="0"/>
                    <a:pt x="0" y="274"/>
                    <a:pt x="0" y="620"/>
                  </a:cubicBezTo>
                  <a:cubicBezTo>
                    <a:pt x="0" y="941"/>
                    <a:pt x="274" y="1227"/>
                    <a:pt x="608" y="1227"/>
                  </a:cubicBezTo>
                  <a:cubicBezTo>
                    <a:pt x="941" y="1227"/>
                    <a:pt x="1227" y="953"/>
                    <a:pt x="1227" y="620"/>
                  </a:cubicBezTo>
                  <a:cubicBezTo>
                    <a:pt x="1227" y="286"/>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2" name="Google Shape;562;p27"/>
            <p:cNvSpPr/>
            <p:nvPr/>
          </p:nvSpPr>
          <p:spPr>
            <a:xfrm>
              <a:off x="-1775937" y="4308575"/>
              <a:ext cx="30700" cy="30675"/>
            </a:xfrm>
            <a:custGeom>
              <a:avLst/>
              <a:gdLst/>
              <a:ahLst/>
              <a:cxnLst/>
              <a:rect l="l" t="t" r="r" b="b"/>
              <a:pathLst>
                <a:path w="1228" h="1227" extrusionOk="0">
                  <a:moveTo>
                    <a:pt x="620" y="0"/>
                  </a:moveTo>
                  <a:cubicBezTo>
                    <a:pt x="287" y="0"/>
                    <a:pt x="1" y="274"/>
                    <a:pt x="1" y="620"/>
                  </a:cubicBezTo>
                  <a:cubicBezTo>
                    <a:pt x="1" y="941"/>
                    <a:pt x="275" y="1227"/>
                    <a:pt x="620" y="1227"/>
                  </a:cubicBezTo>
                  <a:cubicBezTo>
                    <a:pt x="941" y="1227"/>
                    <a:pt x="1227" y="953"/>
                    <a:pt x="1227" y="620"/>
                  </a:cubicBezTo>
                  <a:cubicBezTo>
                    <a:pt x="1227" y="286"/>
                    <a:pt x="941"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3" name="Google Shape;563;p27"/>
            <p:cNvSpPr/>
            <p:nvPr/>
          </p:nvSpPr>
          <p:spPr>
            <a:xfrm>
              <a:off x="-1675612" y="4308575"/>
              <a:ext cx="30375" cy="30675"/>
            </a:xfrm>
            <a:custGeom>
              <a:avLst/>
              <a:gdLst/>
              <a:ahLst/>
              <a:cxnLst/>
              <a:rect l="l" t="t" r="r" b="b"/>
              <a:pathLst>
                <a:path w="1215" h="1227" extrusionOk="0">
                  <a:moveTo>
                    <a:pt x="607" y="0"/>
                  </a:moveTo>
                  <a:cubicBezTo>
                    <a:pt x="274" y="0"/>
                    <a:pt x="0" y="274"/>
                    <a:pt x="0" y="620"/>
                  </a:cubicBezTo>
                  <a:cubicBezTo>
                    <a:pt x="0" y="941"/>
                    <a:pt x="262" y="1227"/>
                    <a:pt x="607" y="1227"/>
                  </a:cubicBezTo>
                  <a:cubicBezTo>
                    <a:pt x="941" y="1227"/>
                    <a:pt x="1215" y="953"/>
                    <a:pt x="1215" y="620"/>
                  </a:cubicBezTo>
                  <a:cubicBezTo>
                    <a:pt x="1215" y="286"/>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4" name="Google Shape;564;p27"/>
            <p:cNvSpPr/>
            <p:nvPr/>
          </p:nvSpPr>
          <p:spPr>
            <a:xfrm>
              <a:off x="-1575312" y="4308575"/>
              <a:ext cx="30675" cy="30675"/>
            </a:xfrm>
            <a:custGeom>
              <a:avLst/>
              <a:gdLst/>
              <a:ahLst/>
              <a:cxnLst/>
              <a:rect l="l" t="t" r="r" b="b"/>
              <a:pathLst>
                <a:path w="1227" h="1227" extrusionOk="0">
                  <a:moveTo>
                    <a:pt x="608" y="0"/>
                  </a:moveTo>
                  <a:cubicBezTo>
                    <a:pt x="286" y="0"/>
                    <a:pt x="1" y="274"/>
                    <a:pt x="1" y="620"/>
                  </a:cubicBezTo>
                  <a:cubicBezTo>
                    <a:pt x="1" y="941"/>
                    <a:pt x="274" y="1227"/>
                    <a:pt x="608" y="1227"/>
                  </a:cubicBezTo>
                  <a:cubicBezTo>
                    <a:pt x="941" y="1227"/>
                    <a:pt x="1227" y="953"/>
                    <a:pt x="1227" y="620"/>
                  </a:cubicBezTo>
                  <a:cubicBezTo>
                    <a:pt x="1227" y="286"/>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5" name="Google Shape;565;p27"/>
            <p:cNvSpPr/>
            <p:nvPr/>
          </p:nvSpPr>
          <p:spPr>
            <a:xfrm>
              <a:off x="-1474712" y="4308575"/>
              <a:ext cx="30400" cy="30675"/>
            </a:xfrm>
            <a:custGeom>
              <a:avLst/>
              <a:gdLst/>
              <a:ahLst/>
              <a:cxnLst/>
              <a:rect l="l" t="t" r="r" b="b"/>
              <a:pathLst>
                <a:path w="1216" h="1227" extrusionOk="0">
                  <a:moveTo>
                    <a:pt x="608" y="0"/>
                  </a:moveTo>
                  <a:cubicBezTo>
                    <a:pt x="275" y="0"/>
                    <a:pt x="1" y="274"/>
                    <a:pt x="1" y="620"/>
                  </a:cubicBezTo>
                  <a:cubicBezTo>
                    <a:pt x="1" y="941"/>
                    <a:pt x="263" y="1227"/>
                    <a:pt x="608" y="1227"/>
                  </a:cubicBezTo>
                  <a:cubicBezTo>
                    <a:pt x="941" y="1227"/>
                    <a:pt x="1215" y="953"/>
                    <a:pt x="1215" y="620"/>
                  </a:cubicBezTo>
                  <a:cubicBezTo>
                    <a:pt x="1215" y="286"/>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6" name="Google Shape;566;p27"/>
            <p:cNvSpPr/>
            <p:nvPr/>
          </p:nvSpPr>
          <p:spPr>
            <a:xfrm>
              <a:off x="-1374687" y="4308575"/>
              <a:ext cx="30675" cy="30675"/>
            </a:xfrm>
            <a:custGeom>
              <a:avLst/>
              <a:gdLst/>
              <a:ahLst/>
              <a:cxnLst/>
              <a:rect l="l" t="t" r="r" b="b"/>
              <a:pathLst>
                <a:path w="1227" h="1227" extrusionOk="0">
                  <a:moveTo>
                    <a:pt x="608" y="0"/>
                  </a:moveTo>
                  <a:cubicBezTo>
                    <a:pt x="286" y="0"/>
                    <a:pt x="0" y="274"/>
                    <a:pt x="0" y="620"/>
                  </a:cubicBezTo>
                  <a:cubicBezTo>
                    <a:pt x="0" y="941"/>
                    <a:pt x="274" y="1227"/>
                    <a:pt x="608" y="1227"/>
                  </a:cubicBezTo>
                  <a:cubicBezTo>
                    <a:pt x="941" y="1227"/>
                    <a:pt x="1227" y="953"/>
                    <a:pt x="1227" y="620"/>
                  </a:cubicBezTo>
                  <a:cubicBezTo>
                    <a:pt x="1227" y="286"/>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7" name="Google Shape;567;p27"/>
            <p:cNvSpPr/>
            <p:nvPr/>
          </p:nvSpPr>
          <p:spPr>
            <a:xfrm>
              <a:off x="-1274387" y="4308575"/>
              <a:ext cx="30700" cy="30675"/>
            </a:xfrm>
            <a:custGeom>
              <a:avLst/>
              <a:gdLst/>
              <a:ahLst/>
              <a:cxnLst/>
              <a:rect l="l" t="t" r="r" b="b"/>
              <a:pathLst>
                <a:path w="1228" h="1227" extrusionOk="0">
                  <a:moveTo>
                    <a:pt x="620" y="0"/>
                  </a:moveTo>
                  <a:cubicBezTo>
                    <a:pt x="287" y="0"/>
                    <a:pt x="1" y="274"/>
                    <a:pt x="1" y="620"/>
                  </a:cubicBezTo>
                  <a:cubicBezTo>
                    <a:pt x="1" y="941"/>
                    <a:pt x="275" y="1227"/>
                    <a:pt x="620" y="1227"/>
                  </a:cubicBezTo>
                  <a:cubicBezTo>
                    <a:pt x="941" y="1227"/>
                    <a:pt x="1227" y="953"/>
                    <a:pt x="1227" y="620"/>
                  </a:cubicBezTo>
                  <a:cubicBezTo>
                    <a:pt x="1227" y="286"/>
                    <a:pt x="941"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8" name="Google Shape;568;p27"/>
            <p:cNvSpPr/>
            <p:nvPr/>
          </p:nvSpPr>
          <p:spPr>
            <a:xfrm>
              <a:off x="-1174062" y="4308575"/>
              <a:ext cx="30375" cy="30675"/>
            </a:xfrm>
            <a:custGeom>
              <a:avLst/>
              <a:gdLst/>
              <a:ahLst/>
              <a:cxnLst/>
              <a:rect l="l" t="t" r="r" b="b"/>
              <a:pathLst>
                <a:path w="1215" h="1227" extrusionOk="0">
                  <a:moveTo>
                    <a:pt x="607" y="0"/>
                  </a:moveTo>
                  <a:cubicBezTo>
                    <a:pt x="286" y="0"/>
                    <a:pt x="0" y="274"/>
                    <a:pt x="0" y="620"/>
                  </a:cubicBezTo>
                  <a:cubicBezTo>
                    <a:pt x="0" y="941"/>
                    <a:pt x="262" y="1227"/>
                    <a:pt x="607" y="1227"/>
                  </a:cubicBezTo>
                  <a:cubicBezTo>
                    <a:pt x="941" y="1227"/>
                    <a:pt x="1215" y="953"/>
                    <a:pt x="1215" y="620"/>
                  </a:cubicBezTo>
                  <a:cubicBezTo>
                    <a:pt x="1215" y="286"/>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9" name="Google Shape;569;p27"/>
            <p:cNvSpPr/>
            <p:nvPr/>
          </p:nvSpPr>
          <p:spPr>
            <a:xfrm>
              <a:off x="-1073762" y="4308575"/>
              <a:ext cx="30675" cy="30675"/>
            </a:xfrm>
            <a:custGeom>
              <a:avLst/>
              <a:gdLst/>
              <a:ahLst/>
              <a:cxnLst/>
              <a:rect l="l" t="t" r="r" b="b"/>
              <a:pathLst>
                <a:path w="1227" h="1227" extrusionOk="0">
                  <a:moveTo>
                    <a:pt x="620" y="0"/>
                  </a:moveTo>
                  <a:cubicBezTo>
                    <a:pt x="286" y="0"/>
                    <a:pt x="1" y="274"/>
                    <a:pt x="1" y="620"/>
                  </a:cubicBezTo>
                  <a:cubicBezTo>
                    <a:pt x="1" y="941"/>
                    <a:pt x="274" y="1227"/>
                    <a:pt x="620" y="1227"/>
                  </a:cubicBezTo>
                  <a:cubicBezTo>
                    <a:pt x="941" y="1227"/>
                    <a:pt x="1227" y="953"/>
                    <a:pt x="1227" y="620"/>
                  </a:cubicBezTo>
                  <a:cubicBezTo>
                    <a:pt x="1227" y="286"/>
                    <a:pt x="953"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0" name="Google Shape;570;p27"/>
            <p:cNvSpPr/>
            <p:nvPr/>
          </p:nvSpPr>
          <p:spPr>
            <a:xfrm>
              <a:off x="-973162" y="4308575"/>
              <a:ext cx="30400" cy="30675"/>
            </a:xfrm>
            <a:custGeom>
              <a:avLst/>
              <a:gdLst/>
              <a:ahLst/>
              <a:cxnLst/>
              <a:rect l="l" t="t" r="r" b="b"/>
              <a:pathLst>
                <a:path w="1216" h="1227" extrusionOk="0">
                  <a:moveTo>
                    <a:pt x="608" y="0"/>
                  </a:moveTo>
                  <a:cubicBezTo>
                    <a:pt x="287" y="0"/>
                    <a:pt x="1" y="274"/>
                    <a:pt x="1" y="620"/>
                  </a:cubicBezTo>
                  <a:cubicBezTo>
                    <a:pt x="1" y="941"/>
                    <a:pt x="263" y="1227"/>
                    <a:pt x="608" y="1227"/>
                  </a:cubicBezTo>
                  <a:cubicBezTo>
                    <a:pt x="942" y="1227"/>
                    <a:pt x="1215" y="953"/>
                    <a:pt x="1215" y="620"/>
                  </a:cubicBezTo>
                  <a:cubicBezTo>
                    <a:pt x="1215" y="286"/>
                    <a:pt x="942"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1" name="Google Shape;571;p27"/>
            <p:cNvSpPr/>
            <p:nvPr/>
          </p:nvSpPr>
          <p:spPr>
            <a:xfrm>
              <a:off x="-873137" y="4308575"/>
              <a:ext cx="30675" cy="30675"/>
            </a:xfrm>
            <a:custGeom>
              <a:avLst/>
              <a:gdLst/>
              <a:ahLst/>
              <a:cxnLst/>
              <a:rect l="l" t="t" r="r" b="b"/>
              <a:pathLst>
                <a:path w="1227" h="1227" extrusionOk="0">
                  <a:moveTo>
                    <a:pt x="608" y="0"/>
                  </a:moveTo>
                  <a:cubicBezTo>
                    <a:pt x="286" y="0"/>
                    <a:pt x="0" y="274"/>
                    <a:pt x="0" y="620"/>
                  </a:cubicBezTo>
                  <a:cubicBezTo>
                    <a:pt x="0" y="941"/>
                    <a:pt x="274" y="1227"/>
                    <a:pt x="608" y="1227"/>
                  </a:cubicBezTo>
                  <a:cubicBezTo>
                    <a:pt x="941" y="1227"/>
                    <a:pt x="1227" y="953"/>
                    <a:pt x="1227" y="620"/>
                  </a:cubicBezTo>
                  <a:cubicBezTo>
                    <a:pt x="1227" y="286"/>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2" name="Google Shape;572;p27"/>
            <p:cNvSpPr/>
            <p:nvPr/>
          </p:nvSpPr>
          <p:spPr>
            <a:xfrm>
              <a:off x="-772537" y="4308575"/>
              <a:ext cx="30400" cy="30675"/>
            </a:xfrm>
            <a:custGeom>
              <a:avLst/>
              <a:gdLst/>
              <a:ahLst/>
              <a:cxnLst/>
              <a:rect l="l" t="t" r="r" b="b"/>
              <a:pathLst>
                <a:path w="1216" h="1227" extrusionOk="0">
                  <a:moveTo>
                    <a:pt x="608" y="0"/>
                  </a:moveTo>
                  <a:cubicBezTo>
                    <a:pt x="275" y="0"/>
                    <a:pt x="1" y="274"/>
                    <a:pt x="1" y="620"/>
                  </a:cubicBezTo>
                  <a:cubicBezTo>
                    <a:pt x="1" y="941"/>
                    <a:pt x="263" y="1227"/>
                    <a:pt x="608" y="1227"/>
                  </a:cubicBezTo>
                  <a:cubicBezTo>
                    <a:pt x="929" y="1227"/>
                    <a:pt x="1215" y="953"/>
                    <a:pt x="1215" y="620"/>
                  </a:cubicBezTo>
                  <a:cubicBezTo>
                    <a:pt x="1215" y="286"/>
                    <a:pt x="929"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3" name="Google Shape;573;p27"/>
            <p:cNvSpPr/>
            <p:nvPr/>
          </p:nvSpPr>
          <p:spPr>
            <a:xfrm>
              <a:off x="-1925662" y="4382375"/>
              <a:ext cx="30400" cy="30400"/>
            </a:xfrm>
            <a:custGeom>
              <a:avLst/>
              <a:gdLst/>
              <a:ahLst/>
              <a:cxnLst/>
              <a:rect l="l" t="t" r="r" b="b"/>
              <a:pathLst>
                <a:path w="1216" h="1216" extrusionOk="0">
                  <a:moveTo>
                    <a:pt x="630" y="1"/>
                  </a:moveTo>
                  <a:cubicBezTo>
                    <a:pt x="623" y="1"/>
                    <a:pt x="615" y="1"/>
                    <a:pt x="608" y="1"/>
                  </a:cubicBezTo>
                  <a:cubicBezTo>
                    <a:pt x="287" y="1"/>
                    <a:pt x="1" y="263"/>
                    <a:pt x="1" y="608"/>
                  </a:cubicBezTo>
                  <a:cubicBezTo>
                    <a:pt x="1" y="942"/>
                    <a:pt x="263" y="1216"/>
                    <a:pt x="608" y="1216"/>
                  </a:cubicBezTo>
                  <a:cubicBezTo>
                    <a:pt x="942" y="1216"/>
                    <a:pt x="1215" y="954"/>
                    <a:pt x="1215" y="608"/>
                  </a:cubicBezTo>
                  <a:cubicBezTo>
                    <a:pt x="1215" y="270"/>
                    <a:pt x="964" y="1"/>
                    <a:pt x="63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4" name="Google Shape;574;p27"/>
            <p:cNvSpPr/>
            <p:nvPr/>
          </p:nvSpPr>
          <p:spPr>
            <a:xfrm>
              <a:off x="-1825337" y="4382375"/>
              <a:ext cx="30675" cy="30400"/>
            </a:xfrm>
            <a:custGeom>
              <a:avLst/>
              <a:gdLst/>
              <a:ahLst/>
              <a:cxnLst/>
              <a:rect l="l" t="t" r="r" b="b"/>
              <a:pathLst>
                <a:path w="1227" h="1216" extrusionOk="0">
                  <a:moveTo>
                    <a:pt x="640" y="1"/>
                  </a:moveTo>
                  <a:cubicBezTo>
                    <a:pt x="633" y="1"/>
                    <a:pt x="626" y="1"/>
                    <a:pt x="619" y="1"/>
                  </a:cubicBezTo>
                  <a:cubicBezTo>
                    <a:pt x="286" y="1"/>
                    <a:pt x="0" y="263"/>
                    <a:pt x="0" y="608"/>
                  </a:cubicBezTo>
                  <a:cubicBezTo>
                    <a:pt x="0" y="942"/>
                    <a:pt x="274" y="1216"/>
                    <a:pt x="619" y="1216"/>
                  </a:cubicBezTo>
                  <a:cubicBezTo>
                    <a:pt x="941" y="1216"/>
                    <a:pt x="1227" y="954"/>
                    <a:pt x="1227" y="608"/>
                  </a:cubicBezTo>
                  <a:cubicBezTo>
                    <a:pt x="1227" y="270"/>
                    <a:pt x="953"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5" name="Google Shape;575;p27"/>
            <p:cNvSpPr/>
            <p:nvPr/>
          </p:nvSpPr>
          <p:spPr>
            <a:xfrm>
              <a:off x="-1725037" y="4382375"/>
              <a:ext cx="30400" cy="30400"/>
            </a:xfrm>
            <a:custGeom>
              <a:avLst/>
              <a:gdLst/>
              <a:ahLst/>
              <a:cxnLst/>
              <a:rect l="l" t="t" r="r" b="b"/>
              <a:pathLst>
                <a:path w="1216" h="1216" extrusionOk="0">
                  <a:moveTo>
                    <a:pt x="629" y="1"/>
                  </a:moveTo>
                  <a:cubicBezTo>
                    <a:pt x="622" y="1"/>
                    <a:pt x="615" y="1"/>
                    <a:pt x="608" y="1"/>
                  </a:cubicBezTo>
                  <a:cubicBezTo>
                    <a:pt x="275" y="1"/>
                    <a:pt x="1" y="263"/>
                    <a:pt x="1" y="608"/>
                  </a:cubicBezTo>
                  <a:cubicBezTo>
                    <a:pt x="1" y="942"/>
                    <a:pt x="263" y="1216"/>
                    <a:pt x="608" y="1216"/>
                  </a:cubicBezTo>
                  <a:cubicBezTo>
                    <a:pt x="929" y="1216"/>
                    <a:pt x="1215" y="954"/>
                    <a:pt x="1215" y="608"/>
                  </a:cubicBezTo>
                  <a:cubicBezTo>
                    <a:pt x="1215" y="270"/>
                    <a:pt x="953" y="1"/>
                    <a:pt x="6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6" name="Google Shape;576;p27"/>
            <p:cNvSpPr/>
            <p:nvPr/>
          </p:nvSpPr>
          <p:spPr>
            <a:xfrm>
              <a:off x="-1624712" y="4382375"/>
              <a:ext cx="30675" cy="30400"/>
            </a:xfrm>
            <a:custGeom>
              <a:avLst/>
              <a:gdLst/>
              <a:ahLst/>
              <a:cxnLst/>
              <a:rect l="l" t="t" r="r" b="b"/>
              <a:pathLst>
                <a:path w="1227" h="1216" extrusionOk="0">
                  <a:moveTo>
                    <a:pt x="629" y="1"/>
                  </a:moveTo>
                  <a:cubicBezTo>
                    <a:pt x="622" y="1"/>
                    <a:pt x="615" y="1"/>
                    <a:pt x="607" y="1"/>
                  </a:cubicBezTo>
                  <a:cubicBezTo>
                    <a:pt x="286" y="1"/>
                    <a:pt x="0" y="263"/>
                    <a:pt x="0" y="608"/>
                  </a:cubicBezTo>
                  <a:cubicBezTo>
                    <a:pt x="0" y="942"/>
                    <a:pt x="274" y="1216"/>
                    <a:pt x="607" y="1216"/>
                  </a:cubicBezTo>
                  <a:cubicBezTo>
                    <a:pt x="941" y="1216"/>
                    <a:pt x="1226" y="954"/>
                    <a:pt x="1226" y="608"/>
                  </a:cubicBezTo>
                  <a:cubicBezTo>
                    <a:pt x="1226" y="270"/>
                    <a:pt x="964" y="1"/>
                    <a:pt x="6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7" name="Google Shape;577;p27"/>
            <p:cNvSpPr/>
            <p:nvPr/>
          </p:nvSpPr>
          <p:spPr>
            <a:xfrm>
              <a:off x="-1524112" y="4382375"/>
              <a:ext cx="30375" cy="30400"/>
            </a:xfrm>
            <a:custGeom>
              <a:avLst/>
              <a:gdLst/>
              <a:ahLst/>
              <a:cxnLst/>
              <a:rect l="l" t="t" r="r" b="b"/>
              <a:pathLst>
                <a:path w="1215" h="1216" extrusionOk="0">
                  <a:moveTo>
                    <a:pt x="628" y="1"/>
                  </a:moveTo>
                  <a:cubicBezTo>
                    <a:pt x="621" y="1"/>
                    <a:pt x="614" y="1"/>
                    <a:pt x="608" y="1"/>
                  </a:cubicBezTo>
                  <a:cubicBezTo>
                    <a:pt x="274" y="1"/>
                    <a:pt x="0" y="263"/>
                    <a:pt x="0" y="608"/>
                  </a:cubicBezTo>
                  <a:cubicBezTo>
                    <a:pt x="0" y="942"/>
                    <a:pt x="262" y="1216"/>
                    <a:pt x="608" y="1216"/>
                  </a:cubicBezTo>
                  <a:cubicBezTo>
                    <a:pt x="929" y="1216"/>
                    <a:pt x="1215" y="954"/>
                    <a:pt x="1215" y="608"/>
                  </a:cubicBezTo>
                  <a:cubicBezTo>
                    <a:pt x="1215" y="270"/>
                    <a:pt x="941"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8" name="Google Shape;578;p27"/>
            <p:cNvSpPr/>
            <p:nvPr/>
          </p:nvSpPr>
          <p:spPr>
            <a:xfrm>
              <a:off x="-1424112" y="4382375"/>
              <a:ext cx="30400" cy="30400"/>
            </a:xfrm>
            <a:custGeom>
              <a:avLst/>
              <a:gdLst/>
              <a:ahLst/>
              <a:cxnLst/>
              <a:rect l="l" t="t" r="r" b="b"/>
              <a:pathLst>
                <a:path w="1216" h="1216" extrusionOk="0">
                  <a:moveTo>
                    <a:pt x="630" y="1"/>
                  </a:moveTo>
                  <a:cubicBezTo>
                    <a:pt x="623" y="1"/>
                    <a:pt x="615" y="1"/>
                    <a:pt x="608" y="1"/>
                  </a:cubicBezTo>
                  <a:cubicBezTo>
                    <a:pt x="275" y="1"/>
                    <a:pt x="1" y="263"/>
                    <a:pt x="1" y="608"/>
                  </a:cubicBezTo>
                  <a:cubicBezTo>
                    <a:pt x="1" y="942"/>
                    <a:pt x="263" y="1216"/>
                    <a:pt x="608" y="1216"/>
                  </a:cubicBezTo>
                  <a:cubicBezTo>
                    <a:pt x="942" y="1216"/>
                    <a:pt x="1215" y="954"/>
                    <a:pt x="1215" y="608"/>
                  </a:cubicBezTo>
                  <a:cubicBezTo>
                    <a:pt x="1215" y="270"/>
                    <a:pt x="964" y="1"/>
                    <a:pt x="63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9" name="Google Shape;579;p27"/>
            <p:cNvSpPr/>
            <p:nvPr/>
          </p:nvSpPr>
          <p:spPr>
            <a:xfrm>
              <a:off x="-1323787" y="4382375"/>
              <a:ext cx="30675" cy="30400"/>
            </a:xfrm>
            <a:custGeom>
              <a:avLst/>
              <a:gdLst/>
              <a:ahLst/>
              <a:cxnLst/>
              <a:rect l="l" t="t" r="r" b="b"/>
              <a:pathLst>
                <a:path w="1227" h="1216" extrusionOk="0">
                  <a:moveTo>
                    <a:pt x="640" y="1"/>
                  </a:moveTo>
                  <a:cubicBezTo>
                    <a:pt x="633" y="1"/>
                    <a:pt x="626" y="1"/>
                    <a:pt x="619" y="1"/>
                  </a:cubicBezTo>
                  <a:cubicBezTo>
                    <a:pt x="286" y="1"/>
                    <a:pt x="0" y="263"/>
                    <a:pt x="0" y="608"/>
                  </a:cubicBezTo>
                  <a:cubicBezTo>
                    <a:pt x="0" y="942"/>
                    <a:pt x="274" y="1216"/>
                    <a:pt x="619" y="1216"/>
                  </a:cubicBezTo>
                  <a:cubicBezTo>
                    <a:pt x="941" y="1216"/>
                    <a:pt x="1227" y="954"/>
                    <a:pt x="1227" y="608"/>
                  </a:cubicBezTo>
                  <a:cubicBezTo>
                    <a:pt x="1227" y="270"/>
                    <a:pt x="953"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0" name="Google Shape;580;p27"/>
            <p:cNvSpPr/>
            <p:nvPr/>
          </p:nvSpPr>
          <p:spPr>
            <a:xfrm>
              <a:off x="-1223187" y="4382375"/>
              <a:ext cx="30400" cy="30400"/>
            </a:xfrm>
            <a:custGeom>
              <a:avLst/>
              <a:gdLst/>
              <a:ahLst/>
              <a:cxnLst/>
              <a:rect l="l" t="t" r="r" b="b"/>
              <a:pathLst>
                <a:path w="1216" h="1216" extrusionOk="0">
                  <a:moveTo>
                    <a:pt x="629" y="1"/>
                  </a:moveTo>
                  <a:cubicBezTo>
                    <a:pt x="622" y="1"/>
                    <a:pt x="615" y="1"/>
                    <a:pt x="608" y="1"/>
                  </a:cubicBezTo>
                  <a:cubicBezTo>
                    <a:pt x="286" y="1"/>
                    <a:pt x="1" y="263"/>
                    <a:pt x="1" y="608"/>
                  </a:cubicBezTo>
                  <a:cubicBezTo>
                    <a:pt x="1" y="942"/>
                    <a:pt x="263" y="1216"/>
                    <a:pt x="608" y="1216"/>
                  </a:cubicBezTo>
                  <a:cubicBezTo>
                    <a:pt x="941" y="1216"/>
                    <a:pt x="1215" y="954"/>
                    <a:pt x="1215" y="608"/>
                  </a:cubicBezTo>
                  <a:cubicBezTo>
                    <a:pt x="1215" y="270"/>
                    <a:pt x="953" y="1"/>
                    <a:pt x="6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1" name="Google Shape;581;p27"/>
            <p:cNvSpPr/>
            <p:nvPr/>
          </p:nvSpPr>
          <p:spPr>
            <a:xfrm>
              <a:off x="-1123162" y="4382375"/>
              <a:ext cx="30675" cy="30400"/>
            </a:xfrm>
            <a:custGeom>
              <a:avLst/>
              <a:gdLst/>
              <a:ahLst/>
              <a:cxnLst/>
              <a:rect l="l" t="t" r="r" b="b"/>
              <a:pathLst>
                <a:path w="1227" h="1216" extrusionOk="0">
                  <a:moveTo>
                    <a:pt x="629" y="1"/>
                  </a:moveTo>
                  <a:cubicBezTo>
                    <a:pt x="622" y="1"/>
                    <a:pt x="615" y="1"/>
                    <a:pt x="607" y="1"/>
                  </a:cubicBezTo>
                  <a:cubicBezTo>
                    <a:pt x="286" y="1"/>
                    <a:pt x="0" y="263"/>
                    <a:pt x="0" y="608"/>
                  </a:cubicBezTo>
                  <a:cubicBezTo>
                    <a:pt x="0" y="942"/>
                    <a:pt x="274" y="1216"/>
                    <a:pt x="607" y="1216"/>
                  </a:cubicBezTo>
                  <a:cubicBezTo>
                    <a:pt x="941" y="1216"/>
                    <a:pt x="1227" y="954"/>
                    <a:pt x="1227" y="608"/>
                  </a:cubicBezTo>
                  <a:cubicBezTo>
                    <a:pt x="1227" y="270"/>
                    <a:pt x="964" y="1"/>
                    <a:pt x="6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2" name="Google Shape;582;p27"/>
            <p:cNvSpPr/>
            <p:nvPr/>
          </p:nvSpPr>
          <p:spPr>
            <a:xfrm>
              <a:off x="-1022562" y="4382375"/>
              <a:ext cx="30375" cy="30400"/>
            </a:xfrm>
            <a:custGeom>
              <a:avLst/>
              <a:gdLst/>
              <a:ahLst/>
              <a:cxnLst/>
              <a:rect l="l" t="t" r="r" b="b"/>
              <a:pathLst>
                <a:path w="1215" h="1216" extrusionOk="0">
                  <a:moveTo>
                    <a:pt x="628" y="1"/>
                  </a:moveTo>
                  <a:cubicBezTo>
                    <a:pt x="621" y="1"/>
                    <a:pt x="614" y="1"/>
                    <a:pt x="608" y="1"/>
                  </a:cubicBezTo>
                  <a:cubicBezTo>
                    <a:pt x="274" y="1"/>
                    <a:pt x="0" y="263"/>
                    <a:pt x="0" y="608"/>
                  </a:cubicBezTo>
                  <a:cubicBezTo>
                    <a:pt x="0" y="942"/>
                    <a:pt x="262" y="1216"/>
                    <a:pt x="608" y="1216"/>
                  </a:cubicBezTo>
                  <a:cubicBezTo>
                    <a:pt x="929" y="1216"/>
                    <a:pt x="1215" y="954"/>
                    <a:pt x="1215" y="608"/>
                  </a:cubicBezTo>
                  <a:cubicBezTo>
                    <a:pt x="1215" y="270"/>
                    <a:pt x="941"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3" name="Google Shape;583;p27"/>
            <p:cNvSpPr/>
            <p:nvPr/>
          </p:nvSpPr>
          <p:spPr>
            <a:xfrm>
              <a:off x="-922262" y="4382375"/>
              <a:ext cx="30700" cy="30400"/>
            </a:xfrm>
            <a:custGeom>
              <a:avLst/>
              <a:gdLst/>
              <a:ahLst/>
              <a:cxnLst/>
              <a:rect l="l" t="t" r="r" b="b"/>
              <a:pathLst>
                <a:path w="1228" h="1216" extrusionOk="0">
                  <a:moveTo>
                    <a:pt x="629" y="1"/>
                  </a:moveTo>
                  <a:cubicBezTo>
                    <a:pt x="622" y="1"/>
                    <a:pt x="615" y="1"/>
                    <a:pt x="608" y="1"/>
                  </a:cubicBezTo>
                  <a:cubicBezTo>
                    <a:pt x="287" y="1"/>
                    <a:pt x="1" y="263"/>
                    <a:pt x="1" y="608"/>
                  </a:cubicBezTo>
                  <a:cubicBezTo>
                    <a:pt x="1" y="942"/>
                    <a:pt x="275" y="1216"/>
                    <a:pt x="608" y="1216"/>
                  </a:cubicBezTo>
                  <a:cubicBezTo>
                    <a:pt x="941" y="1216"/>
                    <a:pt x="1227" y="954"/>
                    <a:pt x="1227" y="608"/>
                  </a:cubicBezTo>
                  <a:cubicBezTo>
                    <a:pt x="1227" y="270"/>
                    <a:pt x="953" y="1"/>
                    <a:pt x="6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4" name="Google Shape;584;p27"/>
            <p:cNvSpPr/>
            <p:nvPr/>
          </p:nvSpPr>
          <p:spPr>
            <a:xfrm>
              <a:off x="-822237" y="4382375"/>
              <a:ext cx="30675" cy="30400"/>
            </a:xfrm>
            <a:custGeom>
              <a:avLst/>
              <a:gdLst/>
              <a:ahLst/>
              <a:cxnLst/>
              <a:rect l="l" t="t" r="r" b="b"/>
              <a:pathLst>
                <a:path w="1227" h="1216" extrusionOk="0">
                  <a:moveTo>
                    <a:pt x="640" y="1"/>
                  </a:moveTo>
                  <a:cubicBezTo>
                    <a:pt x="633" y="1"/>
                    <a:pt x="627" y="1"/>
                    <a:pt x="620" y="1"/>
                  </a:cubicBezTo>
                  <a:cubicBezTo>
                    <a:pt x="286" y="1"/>
                    <a:pt x="0" y="263"/>
                    <a:pt x="0" y="608"/>
                  </a:cubicBezTo>
                  <a:cubicBezTo>
                    <a:pt x="0" y="942"/>
                    <a:pt x="274" y="1216"/>
                    <a:pt x="620" y="1216"/>
                  </a:cubicBezTo>
                  <a:cubicBezTo>
                    <a:pt x="941" y="1216"/>
                    <a:pt x="1227" y="954"/>
                    <a:pt x="1227" y="608"/>
                  </a:cubicBezTo>
                  <a:cubicBezTo>
                    <a:pt x="1227" y="270"/>
                    <a:pt x="964"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5" name="Google Shape;585;p27"/>
            <p:cNvSpPr/>
            <p:nvPr/>
          </p:nvSpPr>
          <p:spPr>
            <a:xfrm>
              <a:off x="-1976837" y="4455600"/>
              <a:ext cx="30675" cy="30700"/>
            </a:xfrm>
            <a:custGeom>
              <a:avLst/>
              <a:gdLst/>
              <a:ahLst/>
              <a:cxnLst/>
              <a:rect l="l" t="t" r="r" b="b"/>
              <a:pathLst>
                <a:path w="1227" h="1228" extrusionOk="0">
                  <a:moveTo>
                    <a:pt x="640" y="1"/>
                  </a:moveTo>
                  <a:cubicBezTo>
                    <a:pt x="633" y="1"/>
                    <a:pt x="626" y="1"/>
                    <a:pt x="619" y="1"/>
                  </a:cubicBezTo>
                  <a:cubicBezTo>
                    <a:pt x="286" y="1"/>
                    <a:pt x="0" y="275"/>
                    <a:pt x="0" y="608"/>
                  </a:cubicBezTo>
                  <a:cubicBezTo>
                    <a:pt x="0" y="942"/>
                    <a:pt x="274" y="1227"/>
                    <a:pt x="619" y="1227"/>
                  </a:cubicBezTo>
                  <a:cubicBezTo>
                    <a:pt x="941" y="1227"/>
                    <a:pt x="1226" y="954"/>
                    <a:pt x="1226" y="608"/>
                  </a:cubicBezTo>
                  <a:cubicBezTo>
                    <a:pt x="1226" y="282"/>
                    <a:pt x="975"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6" name="Google Shape;586;p27"/>
            <p:cNvSpPr/>
            <p:nvPr/>
          </p:nvSpPr>
          <p:spPr>
            <a:xfrm>
              <a:off x="-1876237" y="4455600"/>
              <a:ext cx="30675" cy="30700"/>
            </a:xfrm>
            <a:custGeom>
              <a:avLst/>
              <a:gdLst/>
              <a:ahLst/>
              <a:cxnLst/>
              <a:rect l="l" t="t" r="r" b="b"/>
              <a:pathLst>
                <a:path w="1227" h="1228" extrusionOk="0">
                  <a:moveTo>
                    <a:pt x="628" y="1"/>
                  </a:moveTo>
                  <a:cubicBezTo>
                    <a:pt x="621" y="1"/>
                    <a:pt x="614" y="1"/>
                    <a:pt x="608" y="1"/>
                  </a:cubicBezTo>
                  <a:cubicBezTo>
                    <a:pt x="286" y="1"/>
                    <a:pt x="0" y="275"/>
                    <a:pt x="0" y="608"/>
                  </a:cubicBezTo>
                  <a:cubicBezTo>
                    <a:pt x="0" y="942"/>
                    <a:pt x="274" y="1227"/>
                    <a:pt x="608" y="1227"/>
                  </a:cubicBezTo>
                  <a:cubicBezTo>
                    <a:pt x="941" y="1227"/>
                    <a:pt x="1227" y="954"/>
                    <a:pt x="1227" y="608"/>
                  </a:cubicBezTo>
                  <a:cubicBezTo>
                    <a:pt x="1227" y="282"/>
                    <a:pt x="952"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7" name="Google Shape;587;p27"/>
            <p:cNvSpPr/>
            <p:nvPr/>
          </p:nvSpPr>
          <p:spPr>
            <a:xfrm>
              <a:off x="-1775937" y="4455600"/>
              <a:ext cx="30700" cy="30700"/>
            </a:xfrm>
            <a:custGeom>
              <a:avLst/>
              <a:gdLst/>
              <a:ahLst/>
              <a:cxnLst/>
              <a:rect l="l" t="t" r="r" b="b"/>
              <a:pathLst>
                <a:path w="1228" h="1228" extrusionOk="0">
                  <a:moveTo>
                    <a:pt x="639" y="1"/>
                  </a:moveTo>
                  <a:cubicBezTo>
                    <a:pt x="633" y="1"/>
                    <a:pt x="626" y="1"/>
                    <a:pt x="620" y="1"/>
                  </a:cubicBezTo>
                  <a:cubicBezTo>
                    <a:pt x="287" y="1"/>
                    <a:pt x="1" y="275"/>
                    <a:pt x="1" y="608"/>
                  </a:cubicBezTo>
                  <a:cubicBezTo>
                    <a:pt x="1" y="942"/>
                    <a:pt x="275" y="1227"/>
                    <a:pt x="620" y="1227"/>
                  </a:cubicBezTo>
                  <a:cubicBezTo>
                    <a:pt x="941" y="1227"/>
                    <a:pt x="1227" y="954"/>
                    <a:pt x="1227" y="608"/>
                  </a:cubicBezTo>
                  <a:cubicBezTo>
                    <a:pt x="1227" y="282"/>
                    <a:pt x="953" y="1"/>
                    <a:pt x="63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8" name="Google Shape;588;p27"/>
            <p:cNvSpPr/>
            <p:nvPr/>
          </p:nvSpPr>
          <p:spPr>
            <a:xfrm>
              <a:off x="-1675612" y="4455600"/>
              <a:ext cx="30375" cy="30700"/>
            </a:xfrm>
            <a:custGeom>
              <a:avLst/>
              <a:gdLst/>
              <a:ahLst/>
              <a:cxnLst/>
              <a:rect l="l" t="t" r="r" b="b"/>
              <a:pathLst>
                <a:path w="1215" h="1228" extrusionOk="0">
                  <a:moveTo>
                    <a:pt x="628" y="1"/>
                  </a:moveTo>
                  <a:cubicBezTo>
                    <a:pt x="621" y="1"/>
                    <a:pt x="614" y="1"/>
                    <a:pt x="607" y="1"/>
                  </a:cubicBezTo>
                  <a:cubicBezTo>
                    <a:pt x="274" y="1"/>
                    <a:pt x="0" y="275"/>
                    <a:pt x="0" y="608"/>
                  </a:cubicBezTo>
                  <a:cubicBezTo>
                    <a:pt x="0" y="942"/>
                    <a:pt x="262" y="1227"/>
                    <a:pt x="607" y="1227"/>
                  </a:cubicBezTo>
                  <a:cubicBezTo>
                    <a:pt x="941" y="1227"/>
                    <a:pt x="1215" y="954"/>
                    <a:pt x="1215" y="608"/>
                  </a:cubicBezTo>
                  <a:cubicBezTo>
                    <a:pt x="1215" y="282"/>
                    <a:pt x="963"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9" name="Google Shape;589;p27"/>
            <p:cNvSpPr/>
            <p:nvPr/>
          </p:nvSpPr>
          <p:spPr>
            <a:xfrm>
              <a:off x="-1575312" y="4455600"/>
              <a:ext cx="30675" cy="30700"/>
            </a:xfrm>
            <a:custGeom>
              <a:avLst/>
              <a:gdLst/>
              <a:ahLst/>
              <a:cxnLst/>
              <a:rect l="l" t="t" r="r" b="b"/>
              <a:pathLst>
                <a:path w="1227" h="1228" extrusionOk="0">
                  <a:moveTo>
                    <a:pt x="628" y="1"/>
                  </a:moveTo>
                  <a:cubicBezTo>
                    <a:pt x="621" y="1"/>
                    <a:pt x="615" y="1"/>
                    <a:pt x="608" y="1"/>
                  </a:cubicBezTo>
                  <a:cubicBezTo>
                    <a:pt x="286" y="1"/>
                    <a:pt x="1" y="275"/>
                    <a:pt x="1" y="608"/>
                  </a:cubicBezTo>
                  <a:cubicBezTo>
                    <a:pt x="1" y="942"/>
                    <a:pt x="274" y="1227"/>
                    <a:pt x="608" y="1227"/>
                  </a:cubicBezTo>
                  <a:cubicBezTo>
                    <a:pt x="941" y="1227"/>
                    <a:pt x="1227" y="954"/>
                    <a:pt x="1227" y="608"/>
                  </a:cubicBezTo>
                  <a:cubicBezTo>
                    <a:pt x="1227" y="282"/>
                    <a:pt x="953"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0" name="Google Shape;590;p27"/>
            <p:cNvSpPr/>
            <p:nvPr/>
          </p:nvSpPr>
          <p:spPr>
            <a:xfrm>
              <a:off x="-1474712" y="4455600"/>
              <a:ext cx="30400" cy="30700"/>
            </a:xfrm>
            <a:custGeom>
              <a:avLst/>
              <a:gdLst/>
              <a:ahLst/>
              <a:cxnLst/>
              <a:rect l="l" t="t" r="r" b="b"/>
              <a:pathLst>
                <a:path w="1216" h="1228" extrusionOk="0">
                  <a:moveTo>
                    <a:pt x="628" y="1"/>
                  </a:moveTo>
                  <a:cubicBezTo>
                    <a:pt x="622" y="1"/>
                    <a:pt x="615" y="1"/>
                    <a:pt x="608" y="1"/>
                  </a:cubicBezTo>
                  <a:cubicBezTo>
                    <a:pt x="275" y="1"/>
                    <a:pt x="1" y="275"/>
                    <a:pt x="1" y="608"/>
                  </a:cubicBezTo>
                  <a:cubicBezTo>
                    <a:pt x="1" y="942"/>
                    <a:pt x="263" y="1227"/>
                    <a:pt x="608" y="1227"/>
                  </a:cubicBezTo>
                  <a:cubicBezTo>
                    <a:pt x="941" y="1227"/>
                    <a:pt x="1215" y="954"/>
                    <a:pt x="1215" y="608"/>
                  </a:cubicBezTo>
                  <a:cubicBezTo>
                    <a:pt x="1215" y="282"/>
                    <a:pt x="952"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1" name="Google Shape;591;p27"/>
            <p:cNvSpPr/>
            <p:nvPr/>
          </p:nvSpPr>
          <p:spPr>
            <a:xfrm>
              <a:off x="-1374687" y="4455600"/>
              <a:ext cx="30675" cy="30700"/>
            </a:xfrm>
            <a:custGeom>
              <a:avLst/>
              <a:gdLst/>
              <a:ahLst/>
              <a:cxnLst/>
              <a:rect l="l" t="t" r="r" b="b"/>
              <a:pathLst>
                <a:path w="1227" h="1228" extrusionOk="0">
                  <a:moveTo>
                    <a:pt x="628" y="1"/>
                  </a:moveTo>
                  <a:cubicBezTo>
                    <a:pt x="621" y="1"/>
                    <a:pt x="615" y="1"/>
                    <a:pt x="608" y="1"/>
                  </a:cubicBezTo>
                  <a:cubicBezTo>
                    <a:pt x="286" y="1"/>
                    <a:pt x="0" y="275"/>
                    <a:pt x="0" y="608"/>
                  </a:cubicBezTo>
                  <a:cubicBezTo>
                    <a:pt x="0" y="942"/>
                    <a:pt x="274" y="1227"/>
                    <a:pt x="608" y="1227"/>
                  </a:cubicBezTo>
                  <a:cubicBezTo>
                    <a:pt x="941" y="1227"/>
                    <a:pt x="1227" y="954"/>
                    <a:pt x="1227" y="608"/>
                  </a:cubicBezTo>
                  <a:cubicBezTo>
                    <a:pt x="1227" y="282"/>
                    <a:pt x="964"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2" name="Google Shape;592;p27"/>
            <p:cNvSpPr/>
            <p:nvPr/>
          </p:nvSpPr>
          <p:spPr>
            <a:xfrm>
              <a:off x="-1274387" y="4455600"/>
              <a:ext cx="30700" cy="30700"/>
            </a:xfrm>
            <a:custGeom>
              <a:avLst/>
              <a:gdLst/>
              <a:ahLst/>
              <a:cxnLst/>
              <a:rect l="l" t="t" r="r" b="b"/>
              <a:pathLst>
                <a:path w="1228" h="1228" extrusionOk="0">
                  <a:moveTo>
                    <a:pt x="639" y="1"/>
                  </a:moveTo>
                  <a:cubicBezTo>
                    <a:pt x="633" y="1"/>
                    <a:pt x="626" y="1"/>
                    <a:pt x="620" y="1"/>
                  </a:cubicBezTo>
                  <a:cubicBezTo>
                    <a:pt x="287" y="1"/>
                    <a:pt x="1" y="275"/>
                    <a:pt x="1" y="608"/>
                  </a:cubicBezTo>
                  <a:cubicBezTo>
                    <a:pt x="1" y="942"/>
                    <a:pt x="275" y="1227"/>
                    <a:pt x="620" y="1227"/>
                  </a:cubicBezTo>
                  <a:cubicBezTo>
                    <a:pt x="941" y="1227"/>
                    <a:pt x="1227" y="954"/>
                    <a:pt x="1227" y="608"/>
                  </a:cubicBezTo>
                  <a:cubicBezTo>
                    <a:pt x="1227" y="282"/>
                    <a:pt x="953" y="1"/>
                    <a:pt x="63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3" name="Google Shape;593;p27"/>
            <p:cNvSpPr/>
            <p:nvPr/>
          </p:nvSpPr>
          <p:spPr>
            <a:xfrm>
              <a:off x="-1174062" y="4455600"/>
              <a:ext cx="30375" cy="30700"/>
            </a:xfrm>
            <a:custGeom>
              <a:avLst/>
              <a:gdLst/>
              <a:ahLst/>
              <a:cxnLst/>
              <a:rect l="l" t="t" r="r" b="b"/>
              <a:pathLst>
                <a:path w="1215" h="1228" extrusionOk="0">
                  <a:moveTo>
                    <a:pt x="628" y="1"/>
                  </a:moveTo>
                  <a:cubicBezTo>
                    <a:pt x="621" y="1"/>
                    <a:pt x="614" y="1"/>
                    <a:pt x="607" y="1"/>
                  </a:cubicBezTo>
                  <a:cubicBezTo>
                    <a:pt x="286" y="1"/>
                    <a:pt x="0" y="275"/>
                    <a:pt x="0" y="608"/>
                  </a:cubicBezTo>
                  <a:cubicBezTo>
                    <a:pt x="0" y="942"/>
                    <a:pt x="262" y="1227"/>
                    <a:pt x="607" y="1227"/>
                  </a:cubicBezTo>
                  <a:cubicBezTo>
                    <a:pt x="941" y="1227"/>
                    <a:pt x="1215" y="954"/>
                    <a:pt x="1215" y="608"/>
                  </a:cubicBezTo>
                  <a:cubicBezTo>
                    <a:pt x="1215" y="282"/>
                    <a:pt x="963"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4" name="Google Shape;594;p27"/>
            <p:cNvSpPr/>
            <p:nvPr/>
          </p:nvSpPr>
          <p:spPr>
            <a:xfrm>
              <a:off x="-1073762" y="4455600"/>
              <a:ext cx="30675" cy="30700"/>
            </a:xfrm>
            <a:custGeom>
              <a:avLst/>
              <a:gdLst/>
              <a:ahLst/>
              <a:cxnLst/>
              <a:rect l="l" t="t" r="r" b="b"/>
              <a:pathLst>
                <a:path w="1227" h="1228" extrusionOk="0">
                  <a:moveTo>
                    <a:pt x="640" y="1"/>
                  </a:moveTo>
                  <a:cubicBezTo>
                    <a:pt x="633" y="1"/>
                    <a:pt x="626" y="1"/>
                    <a:pt x="620" y="1"/>
                  </a:cubicBezTo>
                  <a:cubicBezTo>
                    <a:pt x="286" y="1"/>
                    <a:pt x="1" y="275"/>
                    <a:pt x="1" y="608"/>
                  </a:cubicBezTo>
                  <a:cubicBezTo>
                    <a:pt x="1" y="942"/>
                    <a:pt x="274" y="1227"/>
                    <a:pt x="620" y="1227"/>
                  </a:cubicBezTo>
                  <a:cubicBezTo>
                    <a:pt x="941" y="1227"/>
                    <a:pt x="1227" y="954"/>
                    <a:pt x="1227" y="608"/>
                  </a:cubicBezTo>
                  <a:cubicBezTo>
                    <a:pt x="1227" y="282"/>
                    <a:pt x="964" y="1"/>
                    <a:pt x="64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5" name="Google Shape;595;p27"/>
            <p:cNvSpPr/>
            <p:nvPr/>
          </p:nvSpPr>
          <p:spPr>
            <a:xfrm>
              <a:off x="-973162" y="4455600"/>
              <a:ext cx="30400" cy="30700"/>
            </a:xfrm>
            <a:custGeom>
              <a:avLst/>
              <a:gdLst/>
              <a:ahLst/>
              <a:cxnLst/>
              <a:rect l="l" t="t" r="r" b="b"/>
              <a:pathLst>
                <a:path w="1216" h="1228" extrusionOk="0">
                  <a:moveTo>
                    <a:pt x="628" y="1"/>
                  </a:moveTo>
                  <a:cubicBezTo>
                    <a:pt x="622" y="1"/>
                    <a:pt x="615" y="1"/>
                    <a:pt x="608" y="1"/>
                  </a:cubicBezTo>
                  <a:cubicBezTo>
                    <a:pt x="287" y="1"/>
                    <a:pt x="1" y="275"/>
                    <a:pt x="1" y="608"/>
                  </a:cubicBezTo>
                  <a:cubicBezTo>
                    <a:pt x="1" y="942"/>
                    <a:pt x="263" y="1227"/>
                    <a:pt x="608" y="1227"/>
                  </a:cubicBezTo>
                  <a:cubicBezTo>
                    <a:pt x="942" y="1227"/>
                    <a:pt x="1215" y="954"/>
                    <a:pt x="1215" y="608"/>
                  </a:cubicBezTo>
                  <a:cubicBezTo>
                    <a:pt x="1215" y="282"/>
                    <a:pt x="952"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6" name="Google Shape;596;p27"/>
            <p:cNvSpPr/>
            <p:nvPr/>
          </p:nvSpPr>
          <p:spPr>
            <a:xfrm>
              <a:off x="-873137" y="4455600"/>
              <a:ext cx="30675" cy="30700"/>
            </a:xfrm>
            <a:custGeom>
              <a:avLst/>
              <a:gdLst/>
              <a:ahLst/>
              <a:cxnLst/>
              <a:rect l="l" t="t" r="r" b="b"/>
              <a:pathLst>
                <a:path w="1227" h="1228" extrusionOk="0">
                  <a:moveTo>
                    <a:pt x="628" y="1"/>
                  </a:moveTo>
                  <a:cubicBezTo>
                    <a:pt x="622" y="1"/>
                    <a:pt x="615" y="1"/>
                    <a:pt x="608" y="1"/>
                  </a:cubicBezTo>
                  <a:cubicBezTo>
                    <a:pt x="286" y="1"/>
                    <a:pt x="0" y="275"/>
                    <a:pt x="0" y="608"/>
                  </a:cubicBezTo>
                  <a:cubicBezTo>
                    <a:pt x="0" y="942"/>
                    <a:pt x="274" y="1227"/>
                    <a:pt x="608" y="1227"/>
                  </a:cubicBezTo>
                  <a:cubicBezTo>
                    <a:pt x="941" y="1227"/>
                    <a:pt x="1227" y="954"/>
                    <a:pt x="1227" y="608"/>
                  </a:cubicBezTo>
                  <a:cubicBezTo>
                    <a:pt x="1227" y="282"/>
                    <a:pt x="964" y="1"/>
                    <a:pt x="62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7" name="Google Shape;597;p27"/>
            <p:cNvSpPr/>
            <p:nvPr/>
          </p:nvSpPr>
          <p:spPr>
            <a:xfrm>
              <a:off x="-772537" y="4455600"/>
              <a:ext cx="30400" cy="30700"/>
            </a:xfrm>
            <a:custGeom>
              <a:avLst/>
              <a:gdLst/>
              <a:ahLst/>
              <a:cxnLst/>
              <a:rect l="l" t="t" r="r" b="b"/>
              <a:pathLst>
                <a:path w="1216" h="1228" extrusionOk="0">
                  <a:moveTo>
                    <a:pt x="627" y="1"/>
                  </a:moveTo>
                  <a:cubicBezTo>
                    <a:pt x="621" y="1"/>
                    <a:pt x="614" y="1"/>
                    <a:pt x="608" y="1"/>
                  </a:cubicBezTo>
                  <a:cubicBezTo>
                    <a:pt x="275" y="1"/>
                    <a:pt x="1" y="275"/>
                    <a:pt x="1" y="608"/>
                  </a:cubicBezTo>
                  <a:cubicBezTo>
                    <a:pt x="1" y="942"/>
                    <a:pt x="263" y="1227"/>
                    <a:pt x="608" y="1227"/>
                  </a:cubicBezTo>
                  <a:cubicBezTo>
                    <a:pt x="929" y="1227"/>
                    <a:pt x="1215" y="954"/>
                    <a:pt x="1215" y="608"/>
                  </a:cubicBezTo>
                  <a:cubicBezTo>
                    <a:pt x="1215" y="282"/>
                    <a:pt x="941" y="1"/>
                    <a:pt x="62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8" name="Google Shape;598;p27"/>
            <p:cNvSpPr/>
            <p:nvPr/>
          </p:nvSpPr>
          <p:spPr>
            <a:xfrm>
              <a:off x="-1925662" y="4528850"/>
              <a:ext cx="30400" cy="30675"/>
            </a:xfrm>
            <a:custGeom>
              <a:avLst/>
              <a:gdLst/>
              <a:ahLst/>
              <a:cxnLst/>
              <a:rect l="l" t="t" r="r" b="b"/>
              <a:pathLst>
                <a:path w="1216" h="1227" extrusionOk="0">
                  <a:moveTo>
                    <a:pt x="608" y="0"/>
                  </a:moveTo>
                  <a:cubicBezTo>
                    <a:pt x="287" y="0"/>
                    <a:pt x="1" y="274"/>
                    <a:pt x="1" y="619"/>
                  </a:cubicBezTo>
                  <a:cubicBezTo>
                    <a:pt x="1" y="941"/>
                    <a:pt x="263" y="1226"/>
                    <a:pt x="608" y="1226"/>
                  </a:cubicBezTo>
                  <a:cubicBezTo>
                    <a:pt x="942" y="1226"/>
                    <a:pt x="1215" y="953"/>
                    <a:pt x="1215" y="619"/>
                  </a:cubicBezTo>
                  <a:cubicBezTo>
                    <a:pt x="1215" y="274"/>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9" name="Google Shape;599;p27"/>
            <p:cNvSpPr/>
            <p:nvPr/>
          </p:nvSpPr>
          <p:spPr>
            <a:xfrm>
              <a:off x="-1825337" y="4528850"/>
              <a:ext cx="30675" cy="30675"/>
            </a:xfrm>
            <a:custGeom>
              <a:avLst/>
              <a:gdLst/>
              <a:ahLst/>
              <a:cxnLst/>
              <a:rect l="l" t="t" r="r" b="b"/>
              <a:pathLst>
                <a:path w="1227" h="1227" extrusionOk="0">
                  <a:moveTo>
                    <a:pt x="619" y="0"/>
                  </a:moveTo>
                  <a:cubicBezTo>
                    <a:pt x="286" y="0"/>
                    <a:pt x="0" y="274"/>
                    <a:pt x="0" y="619"/>
                  </a:cubicBezTo>
                  <a:cubicBezTo>
                    <a:pt x="0" y="941"/>
                    <a:pt x="274" y="1226"/>
                    <a:pt x="619" y="1226"/>
                  </a:cubicBezTo>
                  <a:cubicBezTo>
                    <a:pt x="941" y="1226"/>
                    <a:pt x="1227" y="953"/>
                    <a:pt x="1227" y="619"/>
                  </a:cubicBezTo>
                  <a:cubicBezTo>
                    <a:pt x="1227" y="274"/>
                    <a:pt x="941" y="0"/>
                    <a:pt x="61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0" name="Google Shape;600;p27"/>
            <p:cNvSpPr/>
            <p:nvPr/>
          </p:nvSpPr>
          <p:spPr>
            <a:xfrm>
              <a:off x="-1725037" y="4528850"/>
              <a:ext cx="30400" cy="30675"/>
            </a:xfrm>
            <a:custGeom>
              <a:avLst/>
              <a:gdLst/>
              <a:ahLst/>
              <a:cxnLst/>
              <a:rect l="l" t="t" r="r" b="b"/>
              <a:pathLst>
                <a:path w="1216" h="1227" extrusionOk="0">
                  <a:moveTo>
                    <a:pt x="608" y="0"/>
                  </a:moveTo>
                  <a:cubicBezTo>
                    <a:pt x="275" y="0"/>
                    <a:pt x="1" y="274"/>
                    <a:pt x="1" y="619"/>
                  </a:cubicBezTo>
                  <a:cubicBezTo>
                    <a:pt x="1" y="941"/>
                    <a:pt x="263" y="1226"/>
                    <a:pt x="608" y="1226"/>
                  </a:cubicBezTo>
                  <a:cubicBezTo>
                    <a:pt x="929" y="1226"/>
                    <a:pt x="1215" y="953"/>
                    <a:pt x="1215" y="619"/>
                  </a:cubicBezTo>
                  <a:cubicBezTo>
                    <a:pt x="1215"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1" name="Google Shape;601;p27"/>
            <p:cNvSpPr/>
            <p:nvPr/>
          </p:nvSpPr>
          <p:spPr>
            <a:xfrm>
              <a:off x="-1624712" y="4528850"/>
              <a:ext cx="30675" cy="30675"/>
            </a:xfrm>
            <a:custGeom>
              <a:avLst/>
              <a:gdLst/>
              <a:ahLst/>
              <a:cxnLst/>
              <a:rect l="l" t="t" r="r" b="b"/>
              <a:pathLst>
                <a:path w="1227" h="1227" extrusionOk="0">
                  <a:moveTo>
                    <a:pt x="607" y="0"/>
                  </a:moveTo>
                  <a:cubicBezTo>
                    <a:pt x="286" y="0"/>
                    <a:pt x="0" y="274"/>
                    <a:pt x="0" y="619"/>
                  </a:cubicBezTo>
                  <a:cubicBezTo>
                    <a:pt x="0" y="941"/>
                    <a:pt x="274" y="1226"/>
                    <a:pt x="607" y="1226"/>
                  </a:cubicBezTo>
                  <a:cubicBezTo>
                    <a:pt x="941" y="1226"/>
                    <a:pt x="1226" y="953"/>
                    <a:pt x="1226" y="619"/>
                  </a:cubicBezTo>
                  <a:cubicBezTo>
                    <a:pt x="1226" y="274"/>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2" name="Google Shape;602;p27"/>
            <p:cNvSpPr/>
            <p:nvPr/>
          </p:nvSpPr>
          <p:spPr>
            <a:xfrm>
              <a:off x="-1524112" y="4528850"/>
              <a:ext cx="30375" cy="30675"/>
            </a:xfrm>
            <a:custGeom>
              <a:avLst/>
              <a:gdLst/>
              <a:ahLst/>
              <a:cxnLst/>
              <a:rect l="l" t="t" r="r" b="b"/>
              <a:pathLst>
                <a:path w="1215" h="1227" extrusionOk="0">
                  <a:moveTo>
                    <a:pt x="608" y="0"/>
                  </a:moveTo>
                  <a:cubicBezTo>
                    <a:pt x="274" y="0"/>
                    <a:pt x="0" y="274"/>
                    <a:pt x="0" y="619"/>
                  </a:cubicBezTo>
                  <a:cubicBezTo>
                    <a:pt x="0" y="941"/>
                    <a:pt x="262" y="1226"/>
                    <a:pt x="608" y="1226"/>
                  </a:cubicBezTo>
                  <a:cubicBezTo>
                    <a:pt x="929" y="1226"/>
                    <a:pt x="1215" y="953"/>
                    <a:pt x="1215" y="619"/>
                  </a:cubicBezTo>
                  <a:cubicBezTo>
                    <a:pt x="1215" y="274"/>
                    <a:pt x="929"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3" name="Google Shape;603;p27"/>
            <p:cNvSpPr/>
            <p:nvPr/>
          </p:nvSpPr>
          <p:spPr>
            <a:xfrm>
              <a:off x="-1424112" y="4528850"/>
              <a:ext cx="30400" cy="30675"/>
            </a:xfrm>
            <a:custGeom>
              <a:avLst/>
              <a:gdLst/>
              <a:ahLst/>
              <a:cxnLst/>
              <a:rect l="l" t="t" r="r" b="b"/>
              <a:pathLst>
                <a:path w="1216" h="1227" extrusionOk="0">
                  <a:moveTo>
                    <a:pt x="608" y="0"/>
                  </a:moveTo>
                  <a:cubicBezTo>
                    <a:pt x="275" y="0"/>
                    <a:pt x="1" y="274"/>
                    <a:pt x="1" y="619"/>
                  </a:cubicBezTo>
                  <a:cubicBezTo>
                    <a:pt x="1" y="941"/>
                    <a:pt x="263" y="1226"/>
                    <a:pt x="608" y="1226"/>
                  </a:cubicBezTo>
                  <a:cubicBezTo>
                    <a:pt x="942" y="1226"/>
                    <a:pt x="1215" y="953"/>
                    <a:pt x="1215" y="619"/>
                  </a:cubicBezTo>
                  <a:cubicBezTo>
                    <a:pt x="1215" y="274"/>
                    <a:pt x="953"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4" name="Google Shape;604;p27"/>
            <p:cNvSpPr/>
            <p:nvPr/>
          </p:nvSpPr>
          <p:spPr>
            <a:xfrm>
              <a:off x="-1323787" y="4528850"/>
              <a:ext cx="30675" cy="30675"/>
            </a:xfrm>
            <a:custGeom>
              <a:avLst/>
              <a:gdLst/>
              <a:ahLst/>
              <a:cxnLst/>
              <a:rect l="l" t="t" r="r" b="b"/>
              <a:pathLst>
                <a:path w="1227" h="1227" extrusionOk="0">
                  <a:moveTo>
                    <a:pt x="619" y="0"/>
                  </a:moveTo>
                  <a:cubicBezTo>
                    <a:pt x="286" y="0"/>
                    <a:pt x="0" y="274"/>
                    <a:pt x="0" y="619"/>
                  </a:cubicBezTo>
                  <a:cubicBezTo>
                    <a:pt x="0" y="941"/>
                    <a:pt x="274" y="1226"/>
                    <a:pt x="619" y="1226"/>
                  </a:cubicBezTo>
                  <a:cubicBezTo>
                    <a:pt x="941" y="1226"/>
                    <a:pt x="1227" y="953"/>
                    <a:pt x="1227" y="619"/>
                  </a:cubicBezTo>
                  <a:cubicBezTo>
                    <a:pt x="1227" y="274"/>
                    <a:pt x="941" y="0"/>
                    <a:pt x="619"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5" name="Google Shape;605;p27"/>
            <p:cNvSpPr/>
            <p:nvPr/>
          </p:nvSpPr>
          <p:spPr>
            <a:xfrm>
              <a:off x="-1223187" y="4528850"/>
              <a:ext cx="30400" cy="30675"/>
            </a:xfrm>
            <a:custGeom>
              <a:avLst/>
              <a:gdLst/>
              <a:ahLst/>
              <a:cxnLst/>
              <a:rect l="l" t="t" r="r" b="b"/>
              <a:pathLst>
                <a:path w="1216" h="1227" extrusionOk="0">
                  <a:moveTo>
                    <a:pt x="608" y="0"/>
                  </a:moveTo>
                  <a:cubicBezTo>
                    <a:pt x="286" y="0"/>
                    <a:pt x="1" y="274"/>
                    <a:pt x="1" y="619"/>
                  </a:cubicBezTo>
                  <a:cubicBezTo>
                    <a:pt x="1" y="941"/>
                    <a:pt x="263" y="1226"/>
                    <a:pt x="608" y="1226"/>
                  </a:cubicBezTo>
                  <a:cubicBezTo>
                    <a:pt x="941" y="1226"/>
                    <a:pt x="1215" y="953"/>
                    <a:pt x="1215" y="619"/>
                  </a:cubicBezTo>
                  <a:cubicBezTo>
                    <a:pt x="1215"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6" name="Google Shape;606;p27"/>
            <p:cNvSpPr/>
            <p:nvPr/>
          </p:nvSpPr>
          <p:spPr>
            <a:xfrm>
              <a:off x="-1123162" y="4528850"/>
              <a:ext cx="30675" cy="30675"/>
            </a:xfrm>
            <a:custGeom>
              <a:avLst/>
              <a:gdLst/>
              <a:ahLst/>
              <a:cxnLst/>
              <a:rect l="l" t="t" r="r" b="b"/>
              <a:pathLst>
                <a:path w="1227" h="1227" extrusionOk="0">
                  <a:moveTo>
                    <a:pt x="607" y="0"/>
                  </a:moveTo>
                  <a:cubicBezTo>
                    <a:pt x="286" y="0"/>
                    <a:pt x="0" y="274"/>
                    <a:pt x="0" y="619"/>
                  </a:cubicBezTo>
                  <a:cubicBezTo>
                    <a:pt x="0" y="941"/>
                    <a:pt x="274" y="1226"/>
                    <a:pt x="607" y="1226"/>
                  </a:cubicBezTo>
                  <a:cubicBezTo>
                    <a:pt x="941" y="1226"/>
                    <a:pt x="1227" y="953"/>
                    <a:pt x="1227" y="619"/>
                  </a:cubicBezTo>
                  <a:cubicBezTo>
                    <a:pt x="1227" y="274"/>
                    <a:pt x="953" y="0"/>
                    <a:pt x="607"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7" name="Google Shape;607;p27"/>
            <p:cNvSpPr/>
            <p:nvPr/>
          </p:nvSpPr>
          <p:spPr>
            <a:xfrm>
              <a:off x="-1022562" y="4528850"/>
              <a:ext cx="30375" cy="30675"/>
            </a:xfrm>
            <a:custGeom>
              <a:avLst/>
              <a:gdLst/>
              <a:ahLst/>
              <a:cxnLst/>
              <a:rect l="l" t="t" r="r" b="b"/>
              <a:pathLst>
                <a:path w="1215" h="1227" extrusionOk="0">
                  <a:moveTo>
                    <a:pt x="608" y="0"/>
                  </a:moveTo>
                  <a:cubicBezTo>
                    <a:pt x="274" y="0"/>
                    <a:pt x="0" y="274"/>
                    <a:pt x="0" y="619"/>
                  </a:cubicBezTo>
                  <a:cubicBezTo>
                    <a:pt x="0" y="941"/>
                    <a:pt x="262" y="1226"/>
                    <a:pt x="608" y="1226"/>
                  </a:cubicBezTo>
                  <a:cubicBezTo>
                    <a:pt x="929" y="1226"/>
                    <a:pt x="1215" y="953"/>
                    <a:pt x="1215" y="619"/>
                  </a:cubicBezTo>
                  <a:cubicBezTo>
                    <a:pt x="1215" y="274"/>
                    <a:pt x="929"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8" name="Google Shape;608;p27"/>
            <p:cNvSpPr/>
            <p:nvPr/>
          </p:nvSpPr>
          <p:spPr>
            <a:xfrm>
              <a:off x="-922262" y="4528850"/>
              <a:ext cx="30700" cy="30675"/>
            </a:xfrm>
            <a:custGeom>
              <a:avLst/>
              <a:gdLst/>
              <a:ahLst/>
              <a:cxnLst/>
              <a:rect l="l" t="t" r="r" b="b"/>
              <a:pathLst>
                <a:path w="1228" h="1227" extrusionOk="0">
                  <a:moveTo>
                    <a:pt x="608" y="0"/>
                  </a:moveTo>
                  <a:cubicBezTo>
                    <a:pt x="287" y="0"/>
                    <a:pt x="1" y="274"/>
                    <a:pt x="1" y="619"/>
                  </a:cubicBezTo>
                  <a:cubicBezTo>
                    <a:pt x="1" y="941"/>
                    <a:pt x="275" y="1226"/>
                    <a:pt x="608" y="1226"/>
                  </a:cubicBezTo>
                  <a:cubicBezTo>
                    <a:pt x="941" y="1226"/>
                    <a:pt x="1227" y="953"/>
                    <a:pt x="1227" y="619"/>
                  </a:cubicBezTo>
                  <a:cubicBezTo>
                    <a:pt x="1227" y="274"/>
                    <a:pt x="941" y="0"/>
                    <a:pt x="608"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9" name="Google Shape;609;p27"/>
            <p:cNvSpPr/>
            <p:nvPr/>
          </p:nvSpPr>
          <p:spPr>
            <a:xfrm>
              <a:off x="-822237" y="4528850"/>
              <a:ext cx="30675" cy="30675"/>
            </a:xfrm>
            <a:custGeom>
              <a:avLst/>
              <a:gdLst/>
              <a:ahLst/>
              <a:cxnLst/>
              <a:rect l="l" t="t" r="r" b="b"/>
              <a:pathLst>
                <a:path w="1227" h="1227" extrusionOk="0">
                  <a:moveTo>
                    <a:pt x="620" y="0"/>
                  </a:moveTo>
                  <a:cubicBezTo>
                    <a:pt x="286" y="0"/>
                    <a:pt x="0" y="274"/>
                    <a:pt x="0" y="619"/>
                  </a:cubicBezTo>
                  <a:cubicBezTo>
                    <a:pt x="0" y="941"/>
                    <a:pt x="274" y="1226"/>
                    <a:pt x="620" y="1226"/>
                  </a:cubicBezTo>
                  <a:cubicBezTo>
                    <a:pt x="941" y="1226"/>
                    <a:pt x="1227" y="953"/>
                    <a:pt x="1227" y="619"/>
                  </a:cubicBezTo>
                  <a:cubicBezTo>
                    <a:pt x="1227" y="274"/>
                    <a:pt x="953" y="0"/>
                    <a:pt x="620" y="0"/>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0" name="Google Shape;610;p27"/>
            <p:cNvSpPr/>
            <p:nvPr/>
          </p:nvSpPr>
          <p:spPr>
            <a:xfrm>
              <a:off x="-1976837" y="4602050"/>
              <a:ext cx="30675" cy="30700"/>
            </a:xfrm>
            <a:custGeom>
              <a:avLst/>
              <a:gdLst/>
              <a:ahLst/>
              <a:cxnLst/>
              <a:rect l="l" t="t" r="r" b="b"/>
              <a:pathLst>
                <a:path w="1227" h="1228" extrusionOk="0">
                  <a:moveTo>
                    <a:pt x="619" y="1"/>
                  </a:moveTo>
                  <a:cubicBezTo>
                    <a:pt x="286" y="1"/>
                    <a:pt x="0" y="275"/>
                    <a:pt x="0" y="620"/>
                  </a:cubicBezTo>
                  <a:cubicBezTo>
                    <a:pt x="0" y="942"/>
                    <a:pt x="274" y="1227"/>
                    <a:pt x="619" y="1227"/>
                  </a:cubicBezTo>
                  <a:cubicBezTo>
                    <a:pt x="941" y="1227"/>
                    <a:pt x="1226" y="965"/>
                    <a:pt x="1226" y="620"/>
                  </a:cubicBezTo>
                  <a:cubicBezTo>
                    <a:pt x="1226" y="275"/>
                    <a:pt x="964" y="13"/>
                    <a:pt x="61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1" name="Google Shape;611;p27"/>
            <p:cNvSpPr/>
            <p:nvPr/>
          </p:nvSpPr>
          <p:spPr>
            <a:xfrm>
              <a:off x="-1876237" y="4602050"/>
              <a:ext cx="30675" cy="30700"/>
            </a:xfrm>
            <a:custGeom>
              <a:avLst/>
              <a:gdLst/>
              <a:ahLst/>
              <a:cxnLst/>
              <a:rect l="l" t="t" r="r" b="b"/>
              <a:pathLst>
                <a:path w="1227" h="1228" extrusionOk="0">
                  <a:moveTo>
                    <a:pt x="608" y="1"/>
                  </a:moveTo>
                  <a:cubicBezTo>
                    <a:pt x="286" y="1"/>
                    <a:pt x="0" y="275"/>
                    <a:pt x="0" y="620"/>
                  </a:cubicBezTo>
                  <a:cubicBezTo>
                    <a:pt x="0" y="942"/>
                    <a:pt x="274" y="1227"/>
                    <a:pt x="608" y="1227"/>
                  </a:cubicBezTo>
                  <a:cubicBezTo>
                    <a:pt x="941" y="1227"/>
                    <a:pt x="1227" y="965"/>
                    <a:pt x="1227" y="620"/>
                  </a:cubicBezTo>
                  <a:cubicBezTo>
                    <a:pt x="1227" y="275"/>
                    <a:pt x="941" y="13"/>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2" name="Google Shape;612;p27"/>
            <p:cNvSpPr/>
            <p:nvPr/>
          </p:nvSpPr>
          <p:spPr>
            <a:xfrm>
              <a:off x="-1775937" y="4602050"/>
              <a:ext cx="30700" cy="30700"/>
            </a:xfrm>
            <a:custGeom>
              <a:avLst/>
              <a:gdLst/>
              <a:ahLst/>
              <a:cxnLst/>
              <a:rect l="l" t="t" r="r" b="b"/>
              <a:pathLst>
                <a:path w="1228" h="1228" extrusionOk="0">
                  <a:moveTo>
                    <a:pt x="620" y="1"/>
                  </a:moveTo>
                  <a:cubicBezTo>
                    <a:pt x="287" y="1"/>
                    <a:pt x="1" y="275"/>
                    <a:pt x="1" y="620"/>
                  </a:cubicBezTo>
                  <a:cubicBezTo>
                    <a:pt x="1" y="942"/>
                    <a:pt x="275" y="1227"/>
                    <a:pt x="620" y="1227"/>
                  </a:cubicBezTo>
                  <a:cubicBezTo>
                    <a:pt x="941" y="1227"/>
                    <a:pt x="1227" y="965"/>
                    <a:pt x="1227" y="620"/>
                  </a:cubicBezTo>
                  <a:cubicBezTo>
                    <a:pt x="1227" y="275"/>
                    <a:pt x="941" y="13"/>
                    <a:pt x="62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3" name="Google Shape;613;p27"/>
            <p:cNvSpPr/>
            <p:nvPr/>
          </p:nvSpPr>
          <p:spPr>
            <a:xfrm>
              <a:off x="-1675612" y="4602050"/>
              <a:ext cx="30375" cy="30700"/>
            </a:xfrm>
            <a:custGeom>
              <a:avLst/>
              <a:gdLst/>
              <a:ahLst/>
              <a:cxnLst/>
              <a:rect l="l" t="t" r="r" b="b"/>
              <a:pathLst>
                <a:path w="1215" h="1228" extrusionOk="0">
                  <a:moveTo>
                    <a:pt x="607" y="1"/>
                  </a:moveTo>
                  <a:cubicBezTo>
                    <a:pt x="274" y="1"/>
                    <a:pt x="0" y="275"/>
                    <a:pt x="0" y="620"/>
                  </a:cubicBezTo>
                  <a:cubicBezTo>
                    <a:pt x="0" y="942"/>
                    <a:pt x="262" y="1227"/>
                    <a:pt x="607" y="1227"/>
                  </a:cubicBezTo>
                  <a:cubicBezTo>
                    <a:pt x="941" y="1227"/>
                    <a:pt x="1215" y="965"/>
                    <a:pt x="1215" y="620"/>
                  </a:cubicBezTo>
                  <a:cubicBezTo>
                    <a:pt x="1215" y="275"/>
                    <a:pt x="953" y="13"/>
                    <a:pt x="60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4" name="Google Shape;614;p27"/>
            <p:cNvSpPr/>
            <p:nvPr/>
          </p:nvSpPr>
          <p:spPr>
            <a:xfrm>
              <a:off x="-1575312" y="4602050"/>
              <a:ext cx="30675" cy="30700"/>
            </a:xfrm>
            <a:custGeom>
              <a:avLst/>
              <a:gdLst/>
              <a:ahLst/>
              <a:cxnLst/>
              <a:rect l="l" t="t" r="r" b="b"/>
              <a:pathLst>
                <a:path w="1227" h="1228" extrusionOk="0">
                  <a:moveTo>
                    <a:pt x="608" y="1"/>
                  </a:moveTo>
                  <a:cubicBezTo>
                    <a:pt x="286" y="1"/>
                    <a:pt x="1" y="275"/>
                    <a:pt x="1" y="620"/>
                  </a:cubicBezTo>
                  <a:cubicBezTo>
                    <a:pt x="1" y="942"/>
                    <a:pt x="274" y="1227"/>
                    <a:pt x="608" y="1227"/>
                  </a:cubicBezTo>
                  <a:cubicBezTo>
                    <a:pt x="941" y="1227"/>
                    <a:pt x="1227" y="965"/>
                    <a:pt x="1227" y="620"/>
                  </a:cubicBezTo>
                  <a:cubicBezTo>
                    <a:pt x="1227" y="275"/>
                    <a:pt x="941" y="13"/>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5" name="Google Shape;615;p27"/>
            <p:cNvSpPr/>
            <p:nvPr/>
          </p:nvSpPr>
          <p:spPr>
            <a:xfrm>
              <a:off x="-1474712" y="4602050"/>
              <a:ext cx="30400" cy="30700"/>
            </a:xfrm>
            <a:custGeom>
              <a:avLst/>
              <a:gdLst/>
              <a:ahLst/>
              <a:cxnLst/>
              <a:rect l="l" t="t" r="r" b="b"/>
              <a:pathLst>
                <a:path w="1216" h="1228" extrusionOk="0">
                  <a:moveTo>
                    <a:pt x="608" y="1"/>
                  </a:moveTo>
                  <a:cubicBezTo>
                    <a:pt x="275" y="1"/>
                    <a:pt x="1" y="275"/>
                    <a:pt x="1" y="620"/>
                  </a:cubicBezTo>
                  <a:cubicBezTo>
                    <a:pt x="1" y="942"/>
                    <a:pt x="263" y="1227"/>
                    <a:pt x="608" y="1227"/>
                  </a:cubicBezTo>
                  <a:cubicBezTo>
                    <a:pt x="941" y="1227"/>
                    <a:pt x="1215" y="965"/>
                    <a:pt x="1215" y="620"/>
                  </a:cubicBezTo>
                  <a:cubicBezTo>
                    <a:pt x="1215" y="275"/>
                    <a:pt x="941" y="13"/>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6" name="Google Shape;616;p27"/>
            <p:cNvSpPr/>
            <p:nvPr/>
          </p:nvSpPr>
          <p:spPr>
            <a:xfrm>
              <a:off x="-1374687" y="4602050"/>
              <a:ext cx="30675" cy="30700"/>
            </a:xfrm>
            <a:custGeom>
              <a:avLst/>
              <a:gdLst/>
              <a:ahLst/>
              <a:cxnLst/>
              <a:rect l="l" t="t" r="r" b="b"/>
              <a:pathLst>
                <a:path w="1227" h="1228" extrusionOk="0">
                  <a:moveTo>
                    <a:pt x="608" y="1"/>
                  </a:moveTo>
                  <a:cubicBezTo>
                    <a:pt x="286" y="1"/>
                    <a:pt x="0" y="275"/>
                    <a:pt x="0" y="620"/>
                  </a:cubicBezTo>
                  <a:cubicBezTo>
                    <a:pt x="0" y="942"/>
                    <a:pt x="274" y="1227"/>
                    <a:pt x="608" y="1227"/>
                  </a:cubicBezTo>
                  <a:cubicBezTo>
                    <a:pt x="941" y="1227"/>
                    <a:pt x="1227" y="965"/>
                    <a:pt x="1227" y="620"/>
                  </a:cubicBezTo>
                  <a:cubicBezTo>
                    <a:pt x="1227" y="275"/>
                    <a:pt x="953" y="13"/>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7" name="Google Shape;617;p27"/>
            <p:cNvSpPr/>
            <p:nvPr/>
          </p:nvSpPr>
          <p:spPr>
            <a:xfrm>
              <a:off x="-1274387" y="4602050"/>
              <a:ext cx="30700" cy="30700"/>
            </a:xfrm>
            <a:custGeom>
              <a:avLst/>
              <a:gdLst/>
              <a:ahLst/>
              <a:cxnLst/>
              <a:rect l="l" t="t" r="r" b="b"/>
              <a:pathLst>
                <a:path w="1228" h="1228" extrusionOk="0">
                  <a:moveTo>
                    <a:pt x="620" y="1"/>
                  </a:moveTo>
                  <a:cubicBezTo>
                    <a:pt x="287" y="1"/>
                    <a:pt x="1" y="275"/>
                    <a:pt x="1" y="620"/>
                  </a:cubicBezTo>
                  <a:cubicBezTo>
                    <a:pt x="1" y="942"/>
                    <a:pt x="275" y="1227"/>
                    <a:pt x="620" y="1227"/>
                  </a:cubicBezTo>
                  <a:cubicBezTo>
                    <a:pt x="941" y="1227"/>
                    <a:pt x="1227" y="965"/>
                    <a:pt x="1227" y="620"/>
                  </a:cubicBezTo>
                  <a:cubicBezTo>
                    <a:pt x="1227" y="275"/>
                    <a:pt x="941" y="13"/>
                    <a:pt x="62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8" name="Google Shape;618;p27"/>
            <p:cNvSpPr/>
            <p:nvPr/>
          </p:nvSpPr>
          <p:spPr>
            <a:xfrm>
              <a:off x="-1174062" y="4602050"/>
              <a:ext cx="30375" cy="30700"/>
            </a:xfrm>
            <a:custGeom>
              <a:avLst/>
              <a:gdLst/>
              <a:ahLst/>
              <a:cxnLst/>
              <a:rect l="l" t="t" r="r" b="b"/>
              <a:pathLst>
                <a:path w="1215" h="1228" extrusionOk="0">
                  <a:moveTo>
                    <a:pt x="607" y="1"/>
                  </a:moveTo>
                  <a:cubicBezTo>
                    <a:pt x="286" y="1"/>
                    <a:pt x="0" y="275"/>
                    <a:pt x="0" y="620"/>
                  </a:cubicBezTo>
                  <a:cubicBezTo>
                    <a:pt x="0" y="942"/>
                    <a:pt x="262" y="1227"/>
                    <a:pt x="607" y="1227"/>
                  </a:cubicBezTo>
                  <a:cubicBezTo>
                    <a:pt x="941" y="1227"/>
                    <a:pt x="1215" y="965"/>
                    <a:pt x="1215" y="620"/>
                  </a:cubicBezTo>
                  <a:cubicBezTo>
                    <a:pt x="1215" y="275"/>
                    <a:pt x="953" y="13"/>
                    <a:pt x="60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9" name="Google Shape;619;p27"/>
            <p:cNvSpPr/>
            <p:nvPr/>
          </p:nvSpPr>
          <p:spPr>
            <a:xfrm>
              <a:off x="-1073762" y="4602050"/>
              <a:ext cx="30675" cy="30700"/>
            </a:xfrm>
            <a:custGeom>
              <a:avLst/>
              <a:gdLst/>
              <a:ahLst/>
              <a:cxnLst/>
              <a:rect l="l" t="t" r="r" b="b"/>
              <a:pathLst>
                <a:path w="1227" h="1228" extrusionOk="0">
                  <a:moveTo>
                    <a:pt x="620" y="1"/>
                  </a:moveTo>
                  <a:cubicBezTo>
                    <a:pt x="286" y="1"/>
                    <a:pt x="1" y="275"/>
                    <a:pt x="1" y="620"/>
                  </a:cubicBezTo>
                  <a:cubicBezTo>
                    <a:pt x="1" y="942"/>
                    <a:pt x="274" y="1227"/>
                    <a:pt x="620" y="1227"/>
                  </a:cubicBezTo>
                  <a:cubicBezTo>
                    <a:pt x="941" y="1227"/>
                    <a:pt x="1227" y="965"/>
                    <a:pt x="1227" y="620"/>
                  </a:cubicBezTo>
                  <a:cubicBezTo>
                    <a:pt x="1227" y="275"/>
                    <a:pt x="953" y="13"/>
                    <a:pt x="62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0" name="Google Shape;620;p27"/>
            <p:cNvSpPr/>
            <p:nvPr/>
          </p:nvSpPr>
          <p:spPr>
            <a:xfrm>
              <a:off x="-973162" y="4602050"/>
              <a:ext cx="30400" cy="30700"/>
            </a:xfrm>
            <a:custGeom>
              <a:avLst/>
              <a:gdLst/>
              <a:ahLst/>
              <a:cxnLst/>
              <a:rect l="l" t="t" r="r" b="b"/>
              <a:pathLst>
                <a:path w="1216" h="1228" extrusionOk="0">
                  <a:moveTo>
                    <a:pt x="608" y="1"/>
                  </a:moveTo>
                  <a:cubicBezTo>
                    <a:pt x="287" y="1"/>
                    <a:pt x="1" y="275"/>
                    <a:pt x="1" y="620"/>
                  </a:cubicBezTo>
                  <a:cubicBezTo>
                    <a:pt x="1" y="942"/>
                    <a:pt x="263" y="1227"/>
                    <a:pt x="608" y="1227"/>
                  </a:cubicBezTo>
                  <a:cubicBezTo>
                    <a:pt x="942" y="1227"/>
                    <a:pt x="1215" y="965"/>
                    <a:pt x="1215" y="620"/>
                  </a:cubicBezTo>
                  <a:cubicBezTo>
                    <a:pt x="1215" y="275"/>
                    <a:pt x="942" y="13"/>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1" name="Google Shape;621;p27"/>
            <p:cNvSpPr/>
            <p:nvPr/>
          </p:nvSpPr>
          <p:spPr>
            <a:xfrm>
              <a:off x="-873137" y="4602050"/>
              <a:ext cx="30675" cy="30700"/>
            </a:xfrm>
            <a:custGeom>
              <a:avLst/>
              <a:gdLst/>
              <a:ahLst/>
              <a:cxnLst/>
              <a:rect l="l" t="t" r="r" b="b"/>
              <a:pathLst>
                <a:path w="1227" h="1228" extrusionOk="0">
                  <a:moveTo>
                    <a:pt x="608" y="1"/>
                  </a:moveTo>
                  <a:cubicBezTo>
                    <a:pt x="286" y="1"/>
                    <a:pt x="0" y="275"/>
                    <a:pt x="0" y="620"/>
                  </a:cubicBezTo>
                  <a:cubicBezTo>
                    <a:pt x="0" y="942"/>
                    <a:pt x="274" y="1227"/>
                    <a:pt x="608" y="1227"/>
                  </a:cubicBezTo>
                  <a:cubicBezTo>
                    <a:pt x="941" y="1227"/>
                    <a:pt x="1227" y="965"/>
                    <a:pt x="1227" y="620"/>
                  </a:cubicBezTo>
                  <a:cubicBezTo>
                    <a:pt x="1227" y="275"/>
                    <a:pt x="953" y="13"/>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2" name="Google Shape;622;p27"/>
            <p:cNvSpPr/>
            <p:nvPr/>
          </p:nvSpPr>
          <p:spPr>
            <a:xfrm>
              <a:off x="-772537" y="4602050"/>
              <a:ext cx="30400" cy="30700"/>
            </a:xfrm>
            <a:custGeom>
              <a:avLst/>
              <a:gdLst/>
              <a:ahLst/>
              <a:cxnLst/>
              <a:rect l="l" t="t" r="r" b="b"/>
              <a:pathLst>
                <a:path w="1216" h="1228" extrusionOk="0">
                  <a:moveTo>
                    <a:pt x="608" y="1"/>
                  </a:moveTo>
                  <a:cubicBezTo>
                    <a:pt x="275" y="1"/>
                    <a:pt x="1" y="275"/>
                    <a:pt x="1" y="620"/>
                  </a:cubicBezTo>
                  <a:cubicBezTo>
                    <a:pt x="1" y="942"/>
                    <a:pt x="263" y="1227"/>
                    <a:pt x="608" y="1227"/>
                  </a:cubicBezTo>
                  <a:cubicBezTo>
                    <a:pt x="929" y="1227"/>
                    <a:pt x="1215" y="965"/>
                    <a:pt x="1215" y="620"/>
                  </a:cubicBezTo>
                  <a:cubicBezTo>
                    <a:pt x="1215" y="275"/>
                    <a:pt x="929" y="13"/>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3" name="Google Shape;623;p27"/>
            <p:cNvSpPr/>
            <p:nvPr/>
          </p:nvSpPr>
          <p:spPr>
            <a:xfrm>
              <a:off x="-1925662" y="4675575"/>
              <a:ext cx="30400" cy="30400"/>
            </a:xfrm>
            <a:custGeom>
              <a:avLst/>
              <a:gdLst/>
              <a:ahLst/>
              <a:cxnLst/>
              <a:rect l="l" t="t" r="r" b="b"/>
              <a:pathLst>
                <a:path w="1216" h="1216" extrusionOk="0">
                  <a:moveTo>
                    <a:pt x="608" y="1"/>
                  </a:moveTo>
                  <a:cubicBezTo>
                    <a:pt x="287" y="1"/>
                    <a:pt x="1" y="263"/>
                    <a:pt x="1" y="608"/>
                  </a:cubicBezTo>
                  <a:cubicBezTo>
                    <a:pt x="1" y="941"/>
                    <a:pt x="263" y="1215"/>
                    <a:pt x="608" y="1215"/>
                  </a:cubicBezTo>
                  <a:cubicBezTo>
                    <a:pt x="942" y="1215"/>
                    <a:pt x="1215" y="953"/>
                    <a:pt x="1215" y="608"/>
                  </a:cubicBezTo>
                  <a:cubicBezTo>
                    <a:pt x="1215" y="287"/>
                    <a:pt x="953"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4" name="Google Shape;624;p27"/>
            <p:cNvSpPr/>
            <p:nvPr/>
          </p:nvSpPr>
          <p:spPr>
            <a:xfrm>
              <a:off x="-1825337" y="4675575"/>
              <a:ext cx="30675" cy="30400"/>
            </a:xfrm>
            <a:custGeom>
              <a:avLst/>
              <a:gdLst/>
              <a:ahLst/>
              <a:cxnLst/>
              <a:rect l="l" t="t" r="r" b="b"/>
              <a:pathLst>
                <a:path w="1227" h="1216" extrusionOk="0">
                  <a:moveTo>
                    <a:pt x="619" y="1"/>
                  </a:moveTo>
                  <a:cubicBezTo>
                    <a:pt x="286" y="1"/>
                    <a:pt x="0" y="263"/>
                    <a:pt x="0" y="608"/>
                  </a:cubicBezTo>
                  <a:cubicBezTo>
                    <a:pt x="0" y="941"/>
                    <a:pt x="274" y="1215"/>
                    <a:pt x="619" y="1215"/>
                  </a:cubicBezTo>
                  <a:cubicBezTo>
                    <a:pt x="941" y="1215"/>
                    <a:pt x="1227" y="953"/>
                    <a:pt x="1227" y="608"/>
                  </a:cubicBezTo>
                  <a:cubicBezTo>
                    <a:pt x="1227" y="287"/>
                    <a:pt x="941" y="1"/>
                    <a:pt x="61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5" name="Google Shape;625;p27"/>
            <p:cNvSpPr/>
            <p:nvPr/>
          </p:nvSpPr>
          <p:spPr>
            <a:xfrm>
              <a:off x="-1725037" y="4675575"/>
              <a:ext cx="30400" cy="30400"/>
            </a:xfrm>
            <a:custGeom>
              <a:avLst/>
              <a:gdLst/>
              <a:ahLst/>
              <a:cxnLst/>
              <a:rect l="l" t="t" r="r" b="b"/>
              <a:pathLst>
                <a:path w="1216" h="1216" extrusionOk="0">
                  <a:moveTo>
                    <a:pt x="608" y="1"/>
                  </a:moveTo>
                  <a:cubicBezTo>
                    <a:pt x="275" y="1"/>
                    <a:pt x="1" y="263"/>
                    <a:pt x="1" y="608"/>
                  </a:cubicBezTo>
                  <a:cubicBezTo>
                    <a:pt x="1" y="941"/>
                    <a:pt x="263" y="1215"/>
                    <a:pt x="608" y="1215"/>
                  </a:cubicBezTo>
                  <a:cubicBezTo>
                    <a:pt x="929" y="1215"/>
                    <a:pt x="1215" y="953"/>
                    <a:pt x="1215" y="608"/>
                  </a:cubicBezTo>
                  <a:cubicBezTo>
                    <a:pt x="1215" y="287"/>
                    <a:pt x="941"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6" name="Google Shape;626;p27"/>
            <p:cNvSpPr/>
            <p:nvPr/>
          </p:nvSpPr>
          <p:spPr>
            <a:xfrm>
              <a:off x="-1624712" y="4675575"/>
              <a:ext cx="30675" cy="30400"/>
            </a:xfrm>
            <a:custGeom>
              <a:avLst/>
              <a:gdLst/>
              <a:ahLst/>
              <a:cxnLst/>
              <a:rect l="l" t="t" r="r" b="b"/>
              <a:pathLst>
                <a:path w="1227" h="1216" extrusionOk="0">
                  <a:moveTo>
                    <a:pt x="607" y="1"/>
                  </a:moveTo>
                  <a:cubicBezTo>
                    <a:pt x="286" y="1"/>
                    <a:pt x="0" y="263"/>
                    <a:pt x="0" y="608"/>
                  </a:cubicBezTo>
                  <a:cubicBezTo>
                    <a:pt x="0" y="941"/>
                    <a:pt x="274" y="1215"/>
                    <a:pt x="607" y="1215"/>
                  </a:cubicBezTo>
                  <a:cubicBezTo>
                    <a:pt x="941" y="1215"/>
                    <a:pt x="1226" y="953"/>
                    <a:pt x="1226" y="608"/>
                  </a:cubicBezTo>
                  <a:cubicBezTo>
                    <a:pt x="1226" y="287"/>
                    <a:pt x="953" y="1"/>
                    <a:pt x="60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7" name="Google Shape;627;p27"/>
            <p:cNvSpPr/>
            <p:nvPr/>
          </p:nvSpPr>
          <p:spPr>
            <a:xfrm>
              <a:off x="-1524112" y="4675575"/>
              <a:ext cx="30375" cy="30400"/>
            </a:xfrm>
            <a:custGeom>
              <a:avLst/>
              <a:gdLst/>
              <a:ahLst/>
              <a:cxnLst/>
              <a:rect l="l" t="t" r="r" b="b"/>
              <a:pathLst>
                <a:path w="1215" h="1216" extrusionOk="0">
                  <a:moveTo>
                    <a:pt x="608" y="1"/>
                  </a:moveTo>
                  <a:cubicBezTo>
                    <a:pt x="274" y="1"/>
                    <a:pt x="0" y="263"/>
                    <a:pt x="0" y="608"/>
                  </a:cubicBezTo>
                  <a:cubicBezTo>
                    <a:pt x="0" y="941"/>
                    <a:pt x="262" y="1215"/>
                    <a:pt x="608" y="1215"/>
                  </a:cubicBezTo>
                  <a:cubicBezTo>
                    <a:pt x="929" y="1215"/>
                    <a:pt x="1215" y="953"/>
                    <a:pt x="1215" y="608"/>
                  </a:cubicBezTo>
                  <a:cubicBezTo>
                    <a:pt x="1215" y="287"/>
                    <a:pt x="929"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8" name="Google Shape;628;p27"/>
            <p:cNvSpPr/>
            <p:nvPr/>
          </p:nvSpPr>
          <p:spPr>
            <a:xfrm>
              <a:off x="-1424112" y="4675575"/>
              <a:ext cx="30400" cy="30400"/>
            </a:xfrm>
            <a:custGeom>
              <a:avLst/>
              <a:gdLst/>
              <a:ahLst/>
              <a:cxnLst/>
              <a:rect l="l" t="t" r="r" b="b"/>
              <a:pathLst>
                <a:path w="1216" h="1216" extrusionOk="0">
                  <a:moveTo>
                    <a:pt x="608" y="1"/>
                  </a:moveTo>
                  <a:cubicBezTo>
                    <a:pt x="275" y="1"/>
                    <a:pt x="1" y="263"/>
                    <a:pt x="1" y="608"/>
                  </a:cubicBezTo>
                  <a:cubicBezTo>
                    <a:pt x="1" y="941"/>
                    <a:pt x="263" y="1215"/>
                    <a:pt x="608" y="1215"/>
                  </a:cubicBezTo>
                  <a:cubicBezTo>
                    <a:pt x="942" y="1215"/>
                    <a:pt x="1215" y="953"/>
                    <a:pt x="1215" y="608"/>
                  </a:cubicBezTo>
                  <a:cubicBezTo>
                    <a:pt x="1215" y="287"/>
                    <a:pt x="953"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9" name="Google Shape;629;p27"/>
            <p:cNvSpPr/>
            <p:nvPr/>
          </p:nvSpPr>
          <p:spPr>
            <a:xfrm>
              <a:off x="-1323787" y="4675575"/>
              <a:ext cx="30675" cy="30400"/>
            </a:xfrm>
            <a:custGeom>
              <a:avLst/>
              <a:gdLst/>
              <a:ahLst/>
              <a:cxnLst/>
              <a:rect l="l" t="t" r="r" b="b"/>
              <a:pathLst>
                <a:path w="1227" h="1216" extrusionOk="0">
                  <a:moveTo>
                    <a:pt x="619" y="1"/>
                  </a:moveTo>
                  <a:cubicBezTo>
                    <a:pt x="286" y="1"/>
                    <a:pt x="0" y="263"/>
                    <a:pt x="0" y="608"/>
                  </a:cubicBezTo>
                  <a:cubicBezTo>
                    <a:pt x="0" y="941"/>
                    <a:pt x="274" y="1215"/>
                    <a:pt x="619" y="1215"/>
                  </a:cubicBezTo>
                  <a:cubicBezTo>
                    <a:pt x="941" y="1215"/>
                    <a:pt x="1227" y="953"/>
                    <a:pt x="1227" y="608"/>
                  </a:cubicBezTo>
                  <a:cubicBezTo>
                    <a:pt x="1227" y="287"/>
                    <a:pt x="941" y="1"/>
                    <a:pt x="61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0" name="Google Shape;630;p27"/>
            <p:cNvSpPr/>
            <p:nvPr/>
          </p:nvSpPr>
          <p:spPr>
            <a:xfrm>
              <a:off x="-1223187" y="4675575"/>
              <a:ext cx="30400" cy="30400"/>
            </a:xfrm>
            <a:custGeom>
              <a:avLst/>
              <a:gdLst/>
              <a:ahLst/>
              <a:cxnLst/>
              <a:rect l="l" t="t" r="r" b="b"/>
              <a:pathLst>
                <a:path w="1216" h="1216" extrusionOk="0">
                  <a:moveTo>
                    <a:pt x="608" y="1"/>
                  </a:moveTo>
                  <a:cubicBezTo>
                    <a:pt x="286" y="1"/>
                    <a:pt x="1" y="263"/>
                    <a:pt x="1" y="608"/>
                  </a:cubicBezTo>
                  <a:cubicBezTo>
                    <a:pt x="1" y="941"/>
                    <a:pt x="263" y="1215"/>
                    <a:pt x="608" y="1215"/>
                  </a:cubicBezTo>
                  <a:cubicBezTo>
                    <a:pt x="941" y="1215"/>
                    <a:pt x="1215" y="953"/>
                    <a:pt x="1215" y="608"/>
                  </a:cubicBezTo>
                  <a:cubicBezTo>
                    <a:pt x="1215" y="287"/>
                    <a:pt x="941"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1" name="Google Shape;631;p27"/>
            <p:cNvSpPr/>
            <p:nvPr/>
          </p:nvSpPr>
          <p:spPr>
            <a:xfrm>
              <a:off x="-1123162" y="4675575"/>
              <a:ext cx="30675" cy="30400"/>
            </a:xfrm>
            <a:custGeom>
              <a:avLst/>
              <a:gdLst/>
              <a:ahLst/>
              <a:cxnLst/>
              <a:rect l="l" t="t" r="r" b="b"/>
              <a:pathLst>
                <a:path w="1227" h="1216" extrusionOk="0">
                  <a:moveTo>
                    <a:pt x="607" y="1"/>
                  </a:moveTo>
                  <a:cubicBezTo>
                    <a:pt x="286" y="1"/>
                    <a:pt x="0" y="263"/>
                    <a:pt x="0" y="608"/>
                  </a:cubicBezTo>
                  <a:cubicBezTo>
                    <a:pt x="0" y="941"/>
                    <a:pt x="274" y="1215"/>
                    <a:pt x="607" y="1215"/>
                  </a:cubicBezTo>
                  <a:cubicBezTo>
                    <a:pt x="941" y="1215"/>
                    <a:pt x="1227" y="953"/>
                    <a:pt x="1227" y="608"/>
                  </a:cubicBezTo>
                  <a:cubicBezTo>
                    <a:pt x="1227" y="287"/>
                    <a:pt x="953" y="1"/>
                    <a:pt x="607"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2" name="Google Shape;632;p27"/>
            <p:cNvSpPr/>
            <p:nvPr/>
          </p:nvSpPr>
          <p:spPr>
            <a:xfrm>
              <a:off x="-1022562" y="4675575"/>
              <a:ext cx="30375" cy="30400"/>
            </a:xfrm>
            <a:custGeom>
              <a:avLst/>
              <a:gdLst/>
              <a:ahLst/>
              <a:cxnLst/>
              <a:rect l="l" t="t" r="r" b="b"/>
              <a:pathLst>
                <a:path w="1215" h="1216" extrusionOk="0">
                  <a:moveTo>
                    <a:pt x="608" y="1"/>
                  </a:moveTo>
                  <a:cubicBezTo>
                    <a:pt x="274" y="1"/>
                    <a:pt x="0" y="263"/>
                    <a:pt x="0" y="608"/>
                  </a:cubicBezTo>
                  <a:cubicBezTo>
                    <a:pt x="0" y="941"/>
                    <a:pt x="262" y="1215"/>
                    <a:pt x="608" y="1215"/>
                  </a:cubicBezTo>
                  <a:cubicBezTo>
                    <a:pt x="929" y="1215"/>
                    <a:pt x="1215" y="953"/>
                    <a:pt x="1215" y="608"/>
                  </a:cubicBezTo>
                  <a:cubicBezTo>
                    <a:pt x="1215" y="287"/>
                    <a:pt x="929"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3" name="Google Shape;633;p27"/>
            <p:cNvSpPr/>
            <p:nvPr/>
          </p:nvSpPr>
          <p:spPr>
            <a:xfrm>
              <a:off x="-922262" y="4675575"/>
              <a:ext cx="30700" cy="30400"/>
            </a:xfrm>
            <a:custGeom>
              <a:avLst/>
              <a:gdLst/>
              <a:ahLst/>
              <a:cxnLst/>
              <a:rect l="l" t="t" r="r" b="b"/>
              <a:pathLst>
                <a:path w="1228" h="1216" extrusionOk="0">
                  <a:moveTo>
                    <a:pt x="608" y="1"/>
                  </a:moveTo>
                  <a:cubicBezTo>
                    <a:pt x="287" y="1"/>
                    <a:pt x="1" y="263"/>
                    <a:pt x="1" y="608"/>
                  </a:cubicBezTo>
                  <a:cubicBezTo>
                    <a:pt x="1" y="941"/>
                    <a:pt x="275" y="1215"/>
                    <a:pt x="608" y="1215"/>
                  </a:cubicBezTo>
                  <a:cubicBezTo>
                    <a:pt x="941" y="1215"/>
                    <a:pt x="1227" y="953"/>
                    <a:pt x="1227" y="608"/>
                  </a:cubicBezTo>
                  <a:cubicBezTo>
                    <a:pt x="1227" y="287"/>
                    <a:pt x="941" y="1"/>
                    <a:pt x="608"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4" name="Google Shape;634;p27"/>
            <p:cNvSpPr/>
            <p:nvPr/>
          </p:nvSpPr>
          <p:spPr>
            <a:xfrm>
              <a:off x="-822237" y="4675575"/>
              <a:ext cx="30675" cy="30400"/>
            </a:xfrm>
            <a:custGeom>
              <a:avLst/>
              <a:gdLst/>
              <a:ahLst/>
              <a:cxnLst/>
              <a:rect l="l" t="t" r="r" b="b"/>
              <a:pathLst>
                <a:path w="1227" h="1216" extrusionOk="0">
                  <a:moveTo>
                    <a:pt x="620" y="1"/>
                  </a:moveTo>
                  <a:cubicBezTo>
                    <a:pt x="286" y="1"/>
                    <a:pt x="0" y="263"/>
                    <a:pt x="0" y="608"/>
                  </a:cubicBezTo>
                  <a:cubicBezTo>
                    <a:pt x="0" y="941"/>
                    <a:pt x="274" y="1215"/>
                    <a:pt x="620" y="1215"/>
                  </a:cubicBezTo>
                  <a:cubicBezTo>
                    <a:pt x="941" y="1215"/>
                    <a:pt x="1227" y="953"/>
                    <a:pt x="1227" y="608"/>
                  </a:cubicBezTo>
                  <a:cubicBezTo>
                    <a:pt x="1227" y="287"/>
                    <a:pt x="953" y="1"/>
                    <a:pt x="620"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5" name="Google Shape;635;p27"/>
            <p:cNvSpPr/>
            <p:nvPr/>
          </p:nvSpPr>
          <p:spPr>
            <a:xfrm>
              <a:off x="-1788137" y="3057100"/>
              <a:ext cx="860850" cy="236500"/>
            </a:xfrm>
            <a:custGeom>
              <a:avLst/>
              <a:gdLst/>
              <a:ahLst/>
              <a:cxnLst/>
              <a:rect l="l" t="t" r="r" b="b"/>
              <a:pathLst>
                <a:path w="34434" h="9460" extrusionOk="0">
                  <a:moveTo>
                    <a:pt x="17095" y="0"/>
                  </a:moveTo>
                  <a:cubicBezTo>
                    <a:pt x="6400" y="0"/>
                    <a:pt x="1" y="3030"/>
                    <a:pt x="1" y="3030"/>
                  </a:cubicBezTo>
                  <a:lnTo>
                    <a:pt x="3084" y="5411"/>
                  </a:lnTo>
                  <a:lnTo>
                    <a:pt x="2168" y="8983"/>
                  </a:lnTo>
                  <a:cubicBezTo>
                    <a:pt x="5752" y="7748"/>
                    <a:pt x="11330" y="6979"/>
                    <a:pt x="17107" y="6979"/>
                  </a:cubicBezTo>
                  <a:cubicBezTo>
                    <a:pt x="22749" y="6979"/>
                    <a:pt x="28581" y="7712"/>
                    <a:pt x="32933" y="9459"/>
                  </a:cubicBezTo>
                  <a:cubicBezTo>
                    <a:pt x="31862" y="6125"/>
                    <a:pt x="31159" y="5221"/>
                    <a:pt x="31159" y="5221"/>
                  </a:cubicBezTo>
                  <a:lnTo>
                    <a:pt x="34433" y="3375"/>
                  </a:lnTo>
                  <a:cubicBezTo>
                    <a:pt x="34433" y="3375"/>
                    <a:pt x="29064" y="184"/>
                    <a:pt x="17884" y="6"/>
                  </a:cubicBezTo>
                  <a:cubicBezTo>
                    <a:pt x="17618" y="2"/>
                    <a:pt x="17355" y="0"/>
                    <a:pt x="17095" y="0"/>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6" name="Google Shape;636;p27"/>
            <p:cNvSpPr/>
            <p:nvPr/>
          </p:nvSpPr>
          <p:spPr>
            <a:xfrm>
              <a:off x="-1886962" y="3361725"/>
              <a:ext cx="1076650" cy="1265075"/>
            </a:xfrm>
            <a:custGeom>
              <a:avLst/>
              <a:gdLst/>
              <a:ahLst/>
              <a:cxnLst/>
              <a:rect l="l" t="t" r="r" b="b"/>
              <a:pathLst>
                <a:path w="43066" h="50603" extrusionOk="0">
                  <a:moveTo>
                    <a:pt x="1120" y="1"/>
                  </a:moveTo>
                  <a:cubicBezTo>
                    <a:pt x="489" y="1"/>
                    <a:pt x="1" y="501"/>
                    <a:pt x="1" y="1120"/>
                  </a:cubicBezTo>
                  <a:lnTo>
                    <a:pt x="1" y="49483"/>
                  </a:lnTo>
                  <a:cubicBezTo>
                    <a:pt x="1" y="50114"/>
                    <a:pt x="501" y="50602"/>
                    <a:pt x="1120" y="50602"/>
                  </a:cubicBezTo>
                  <a:lnTo>
                    <a:pt x="41958" y="50602"/>
                  </a:lnTo>
                  <a:cubicBezTo>
                    <a:pt x="42566" y="50602"/>
                    <a:pt x="43054" y="50102"/>
                    <a:pt x="43066" y="49483"/>
                  </a:cubicBezTo>
                  <a:lnTo>
                    <a:pt x="43066" y="1120"/>
                  </a:lnTo>
                  <a:cubicBezTo>
                    <a:pt x="43066" y="489"/>
                    <a:pt x="42566" y="1"/>
                    <a:pt x="41958"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37" name="Google Shape;637;p27"/>
          <p:cNvSpPr/>
          <p:nvPr/>
        </p:nvSpPr>
        <p:spPr>
          <a:xfrm rot="-468549">
            <a:off x="10066674" y="5458442"/>
            <a:ext cx="1666252" cy="1922105"/>
          </a:xfrm>
          <a:prstGeom prst="roundRect">
            <a:avLst>
              <a:gd name="adj" fmla="val 16667"/>
            </a:avLst>
          </a:prstGeom>
          <a:solidFill>
            <a:srgbClr val="B8E9A7">
              <a:alpha val="4464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8" name="Google Shape;638;p27"/>
          <p:cNvSpPr/>
          <p:nvPr/>
        </p:nvSpPr>
        <p:spPr>
          <a:xfrm>
            <a:off x="8948001" y="-407233"/>
            <a:ext cx="385772" cy="1096335"/>
          </a:xfrm>
          <a:custGeom>
            <a:avLst/>
            <a:gdLst/>
            <a:ahLst/>
            <a:cxnLst/>
            <a:rect l="l" t="t" r="r" b="b"/>
            <a:pathLst>
              <a:path w="4169" h="11848" extrusionOk="0">
                <a:moveTo>
                  <a:pt x="2085" y="3215"/>
                </a:moveTo>
                <a:cubicBezTo>
                  <a:pt x="2501" y="3215"/>
                  <a:pt x="2847" y="3727"/>
                  <a:pt x="2847" y="4334"/>
                </a:cubicBezTo>
                <a:lnTo>
                  <a:pt x="2847" y="5406"/>
                </a:lnTo>
                <a:cubicBezTo>
                  <a:pt x="2620" y="5466"/>
                  <a:pt x="2442" y="5763"/>
                  <a:pt x="2442" y="6109"/>
                </a:cubicBezTo>
                <a:cubicBezTo>
                  <a:pt x="2442" y="6454"/>
                  <a:pt x="2608" y="6751"/>
                  <a:pt x="2847" y="6799"/>
                </a:cubicBezTo>
                <a:lnTo>
                  <a:pt x="2847" y="7490"/>
                </a:lnTo>
                <a:cubicBezTo>
                  <a:pt x="2847" y="8097"/>
                  <a:pt x="2501" y="8609"/>
                  <a:pt x="2085" y="8609"/>
                </a:cubicBezTo>
                <a:cubicBezTo>
                  <a:pt x="1668" y="8609"/>
                  <a:pt x="1323" y="8097"/>
                  <a:pt x="1323" y="7490"/>
                </a:cubicBezTo>
                <a:lnTo>
                  <a:pt x="1323" y="4334"/>
                </a:lnTo>
                <a:cubicBezTo>
                  <a:pt x="1323" y="3727"/>
                  <a:pt x="1668" y="3215"/>
                  <a:pt x="2085" y="3215"/>
                </a:cubicBezTo>
                <a:close/>
                <a:moveTo>
                  <a:pt x="2085" y="715"/>
                </a:moveTo>
                <a:cubicBezTo>
                  <a:pt x="2966" y="715"/>
                  <a:pt x="3680" y="1763"/>
                  <a:pt x="3680" y="3061"/>
                </a:cubicBezTo>
                <a:lnTo>
                  <a:pt x="3680" y="5394"/>
                </a:lnTo>
                <a:lnTo>
                  <a:pt x="3335" y="5394"/>
                </a:lnTo>
                <a:lnTo>
                  <a:pt x="3335" y="4346"/>
                </a:lnTo>
                <a:cubicBezTo>
                  <a:pt x="3335" y="3334"/>
                  <a:pt x="2775" y="2525"/>
                  <a:pt x="2085" y="2525"/>
                </a:cubicBezTo>
                <a:cubicBezTo>
                  <a:pt x="1406" y="2525"/>
                  <a:pt x="834" y="3334"/>
                  <a:pt x="834" y="4346"/>
                </a:cubicBezTo>
                <a:lnTo>
                  <a:pt x="834" y="7502"/>
                </a:lnTo>
                <a:cubicBezTo>
                  <a:pt x="834" y="8514"/>
                  <a:pt x="1406" y="9335"/>
                  <a:pt x="2085" y="9335"/>
                </a:cubicBezTo>
                <a:cubicBezTo>
                  <a:pt x="2775" y="9335"/>
                  <a:pt x="3335" y="8514"/>
                  <a:pt x="3335" y="7502"/>
                </a:cubicBezTo>
                <a:lnTo>
                  <a:pt x="3335" y="6823"/>
                </a:lnTo>
                <a:lnTo>
                  <a:pt x="3680" y="6823"/>
                </a:lnTo>
                <a:lnTo>
                  <a:pt x="3680" y="8799"/>
                </a:lnTo>
                <a:cubicBezTo>
                  <a:pt x="3680" y="10085"/>
                  <a:pt x="2966" y="11133"/>
                  <a:pt x="2085" y="11133"/>
                </a:cubicBezTo>
                <a:cubicBezTo>
                  <a:pt x="1204" y="11133"/>
                  <a:pt x="489" y="10097"/>
                  <a:pt x="489" y="8799"/>
                </a:cubicBezTo>
                <a:lnTo>
                  <a:pt x="489" y="3061"/>
                </a:lnTo>
                <a:cubicBezTo>
                  <a:pt x="489" y="1775"/>
                  <a:pt x="1204" y="715"/>
                  <a:pt x="2085" y="715"/>
                </a:cubicBezTo>
                <a:close/>
                <a:moveTo>
                  <a:pt x="2085" y="1"/>
                </a:moveTo>
                <a:cubicBezTo>
                  <a:pt x="942" y="1"/>
                  <a:pt x="1" y="1370"/>
                  <a:pt x="1" y="3061"/>
                </a:cubicBezTo>
                <a:lnTo>
                  <a:pt x="1" y="8799"/>
                </a:lnTo>
                <a:cubicBezTo>
                  <a:pt x="1" y="10478"/>
                  <a:pt x="942" y="11847"/>
                  <a:pt x="2085" y="11847"/>
                </a:cubicBezTo>
                <a:cubicBezTo>
                  <a:pt x="3228" y="11847"/>
                  <a:pt x="4168" y="10478"/>
                  <a:pt x="4168" y="8799"/>
                </a:cubicBezTo>
                <a:lnTo>
                  <a:pt x="4168" y="3049"/>
                </a:lnTo>
                <a:cubicBezTo>
                  <a:pt x="4168" y="1370"/>
                  <a:pt x="3228" y="1"/>
                  <a:pt x="2085"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0" name="Google Shape;640;p27"/>
          <p:cNvSpPr/>
          <p:nvPr/>
        </p:nvSpPr>
        <p:spPr>
          <a:xfrm rot="21555184">
            <a:off x="10513059" y="5840085"/>
            <a:ext cx="846792" cy="861574"/>
          </a:xfrm>
          <a:prstGeom prst="ellipse">
            <a:avLst/>
          </a:prstGeom>
          <a:solidFill>
            <a:srgbClr val="4DD11E">
              <a:alpha val="53130"/>
            </a:srgbClr>
          </a:solidFill>
          <a:ln>
            <a:noFill/>
          </a:ln>
        </p:spPr>
        <p:txBody>
          <a:bodyPr spcFirstLastPara="1" wrap="square" lIns="121900" tIns="121900" rIns="121900" bIns="121900" anchor="ctr" anchorCtr="0">
            <a:noAutofit/>
          </a:bodyPr>
          <a:lstStyle/>
          <a:p>
            <a:pPr>
              <a:buClr>
                <a:srgbClr val="000000"/>
              </a:buClr>
              <a:buFont typeface="Arial"/>
              <a:buNone/>
            </a:pPr>
            <a:endParaRPr sz="2267" kern="0">
              <a:solidFill>
                <a:srgbClr val="000000"/>
              </a:solidFill>
              <a:cs typeface="Arial"/>
              <a:sym typeface="Arial"/>
            </a:endParaRPr>
          </a:p>
        </p:txBody>
      </p:sp>
      <p:grpSp>
        <p:nvGrpSpPr>
          <p:cNvPr id="642" name="Google Shape;642;p27"/>
          <p:cNvGrpSpPr/>
          <p:nvPr/>
        </p:nvGrpSpPr>
        <p:grpSpPr>
          <a:xfrm>
            <a:off x="7306300" y="4094081"/>
            <a:ext cx="3291953" cy="3804896"/>
            <a:chOff x="5479724" y="3070561"/>
            <a:chExt cx="2468965" cy="2853672"/>
          </a:xfrm>
        </p:grpSpPr>
        <p:grpSp>
          <p:nvGrpSpPr>
            <p:cNvPr id="643" name="Google Shape;643;p27"/>
            <p:cNvGrpSpPr/>
            <p:nvPr/>
          </p:nvGrpSpPr>
          <p:grpSpPr>
            <a:xfrm>
              <a:off x="5479724" y="3070561"/>
              <a:ext cx="2468965" cy="2853672"/>
              <a:chOff x="3666702" y="3236338"/>
              <a:chExt cx="2334056" cy="2697742"/>
            </a:xfrm>
          </p:grpSpPr>
          <p:sp>
            <p:nvSpPr>
              <p:cNvPr id="644" name="Google Shape;644;p27"/>
              <p:cNvSpPr/>
              <p:nvPr/>
            </p:nvSpPr>
            <p:spPr>
              <a:xfrm rot="1300884">
                <a:off x="5882116" y="3824877"/>
                <a:ext cx="36428" cy="36490"/>
              </a:xfrm>
              <a:custGeom>
                <a:avLst/>
                <a:gdLst/>
                <a:ahLst/>
                <a:cxnLst/>
                <a:rect l="l" t="t" r="r" b="b"/>
                <a:pathLst>
                  <a:path w="1191" h="1193" extrusionOk="0">
                    <a:moveTo>
                      <a:pt x="635" y="1"/>
                    </a:moveTo>
                    <a:cubicBezTo>
                      <a:pt x="622" y="1"/>
                      <a:pt x="609" y="1"/>
                      <a:pt x="596" y="2"/>
                    </a:cubicBezTo>
                    <a:cubicBezTo>
                      <a:pt x="262" y="2"/>
                      <a:pt x="0" y="264"/>
                      <a:pt x="0" y="597"/>
                    </a:cubicBezTo>
                    <a:cubicBezTo>
                      <a:pt x="0" y="919"/>
                      <a:pt x="262" y="1193"/>
                      <a:pt x="596" y="1193"/>
                    </a:cubicBezTo>
                    <a:cubicBezTo>
                      <a:pt x="917" y="1193"/>
                      <a:pt x="1191" y="919"/>
                      <a:pt x="1191" y="597"/>
                    </a:cubicBezTo>
                    <a:cubicBezTo>
                      <a:pt x="1191" y="266"/>
                      <a:pt x="939" y="1"/>
                      <a:pt x="635"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45" name="Google Shape;645;p27"/>
              <p:cNvGrpSpPr/>
              <p:nvPr/>
            </p:nvGrpSpPr>
            <p:grpSpPr>
              <a:xfrm>
                <a:off x="3666702" y="3236338"/>
                <a:ext cx="2334056" cy="2697742"/>
                <a:chOff x="3666702" y="3236338"/>
                <a:chExt cx="2334056" cy="2697742"/>
              </a:xfrm>
            </p:grpSpPr>
            <p:sp>
              <p:nvSpPr>
                <p:cNvPr id="646" name="Google Shape;646;p27"/>
                <p:cNvSpPr/>
                <p:nvPr/>
              </p:nvSpPr>
              <p:spPr>
                <a:xfrm rot="1300884">
                  <a:off x="4027664" y="3453910"/>
                  <a:ext cx="1611109" cy="2262599"/>
                </a:xfrm>
                <a:custGeom>
                  <a:avLst/>
                  <a:gdLst/>
                  <a:ahLst/>
                  <a:cxnLst/>
                  <a:rect l="l" t="t" r="r" b="b"/>
                  <a:pathLst>
                    <a:path w="52674" h="73974" extrusionOk="0">
                      <a:moveTo>
                        <a:pt x="739" y="1"/>
                      </a:moveTo>
                      <a:cubicBezTo>
                        <a:pt x="334" y="1"/>
                        <a:pt x="1" y="322"/>
                        <a:pt x="1" y="727"/>
                      </a:cubicBezTo>
                      <a:lnTo>
                        <a:pt x="1" y="73248"/>
                      </a:lnTo>
                      <a:cubicBezTo>
                        <a:pt x="1" y="73653"/>
                        <a:pt x="334" y="73974"/>
                        <a:pt x="739" y="73974"/>
                      </a:cubicBezTo>
                      <a:lnTo>
                        <a:pt x="51948" y="73974"/>
                      </a:lnTo>
                      <a:cubicBezTo>
                        <a:pt x="52352" y="73974"/>
                        <a:pt x="52662" y="73653"/>
                        <a:pt x="52674" y="73260"/>
                      </a:cubicBezTo>
                      <a:lnTo>
                        <a:pt x="52674" y="727"/>
                      </a:lnTo>
                      <a:cubicBezTo>
                        <a:pt x="52674" y="322"/>
                        <a:pt x="52352" y="1"/>
                        <a:pt x="51948"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7" name="Google Shape;647;p27"/>
                <p:cNvSpPr/>
                <p:nvPr/>
              </p:nvSpPr>
              <p:spPr>
                <a:xfrm rot="1300884">
                  <a:off x="4344215" y="3514739"/>
                  <a:ext cx="1611843" cy="550647"/>
                </a:xfrm>
                <a:custGeom>
                  <a:avLst/>
                  <a:gdLst/>
                  <a:ahLst/>
                  <a:cxnLst/>
                  <a:rect l="l" t="t" r="r" b="b"/>
                  <a:pathLst>
                    <a:path w="52698" h="18003" extrusionOk="0">
                      <a:moveTo>
                        <a:pt x="1632" y="1"/>
                      </a:moveTo>
                      <a:cubicBezTo>
                        <a:pt x="727" y="1"/>
                        <a:pt x="1" y="727"/>
                        <a:pt x="1" y="1632"/>
                      </a:cubicBezTo>
                      <a:lnTo>
                        <a:pt x="1" y="1763"/>
                      </a:lnTo>
                      <a:lnTo>
                        <a:pt x="1" y="15038"/>
                      </a:lnTo>
                      <a:lnTo>
                        <a:pt x="1" y="17765"/>
                      </a:lnTo>
                      <a:cubicBezTo>
                        <a:pt x="370" y="17515"/>
                        <a:pt x="727" y="17205"/>
                        <a:pt x="1382" y="17205"/>
                      </a:cubicBezTo>
                      <a:cubicBezTo>
                        <a:pt x="2632" y="17205"/>
                        <a:pt x="2632" y="18003"/>
                        <a:pt x="3870" y="18003"/>
                      </a:cubicBezTo>
                      <a:cubicBezTo>
                        <a:pt x="5096" y="18003"/>
                        <a:pt x="5096" y="17205"/>
                        <a:pt x="6347" y="17205"/>
                      </a:cubicBezTo>
                      <a:cubicBezTo>
                        <a:pt x="7585" y="17205"/>
                        <a:pt x="7585" y="18003"/>
                        <a:pt x="8835" y="18003"/>
                      </a:cubicBezTo>
                      <a:cubicBezTo>
                        <a:pt x="10073" y="18003"/>
                        <a:pt x="10073" y="17205"/>
                        <a:pt x="11323" y="17205"/>
                      </a:cubicBezTo>
                      <a:cubicBezTo>
                        <a:pt x="12562" y="17205"/>
                        <a:pt x="12562" y="18003"/>
                        <a:pt x="13812" y="18003"/>
                      </a:cubicBezTo>
                      <a:cubicBezTo>
                        <a:pt x="15038" y="18003"/>
                        <a:pt x="15038" y="17205"/>
                        <a:pt x="16288" y="17205"/>
                      </a:cubicBezTo>
                      <a:cubicBezTo>
                        <a:pt x="17527" y="17205"/>
                        <a:pt x="17527" y="18003"/>
                        <a:pt x="18777" y="18003"/>
                      </a:cubicBezTo>
                      <a:cubicBezTo>
                        <a:pt x="20015" y="18003"/>
                        <a:pt x="20015" y="17205"/>
                        <a:pt x="21265" y="17205"/>
                      </a:cubicBezTo>
                      <a:cubicBezTo>
                        <a:pt x="22503" y="17205"/>
                        <a:pt x="22503" y="18003"/>
                        <a:pt x="23754" y="18003"/>
                      </a:cubicBezTo>
                      <a:cubicBezTo>
                        <a:pt x="24980" y="18003"/>
                        <a:pt x="24980" y="17205"/>
                        <a:pt x="26230" y="17205"/>
                      </a:cubicBezTo>
                      <a:cubicBezTo>
                        <a:pt x="27468" y="17205"/>
                        <a:pt x="27468" y="18003"/>
                        <a:pt x="28718" y="18003"/>
                      </a:cubicBezTo>
                      <a:cubicBezTo>
                        <a:pt x="29969" y="18003"/>
                        <a:pt x="29957" y="17205"/>
                        <a:pt x="31207" y="17205"/>
                      </a:cubicBezTo>
                      <a:cubicBezTo>
                        <a:pt x="32445" y="17205"/>
                        <a:pt x="32445" y="18003"/>
                        <a:pt x="33695" y="18003"/>
                      </a:cubicBezTo>
                      <a:cubicBezTo>
                        <a:pt x="34922" y="18003"/>
                        <a:pt x="34922" y="17205"/>
                        <a:pt x="36172" y="17205"/>
                      </a:cubicBezTo>
                      <a:cubicBezTo>
                        <a:pt x="37410" y="17205"/>
                        <a:pt x="37410" y="18003"/>
                        <a:pt x="38660" y="18003"/>
                      </a:cubicBezTo>
                      <a:cubicBezTo>
                        <a:pt x="39898" y="18003"/>
                        <a:pt x="39898" y="17205"/>
                        <a:pt x="41149" y="17205"/>
                      </a:cubicBezTo>
                      <a:cubicBezTo>
                        <a:pt x="42387" y="17205"/>
                        <a:pt x="42387" y="18003"/>
                        <a:pt x="43637" y="18003"/>
                      </a:cubicBezTo>
                      <a:cubicBezTo>
                        <a:pt x="44863" y="18003"/>
                        <a:pt x="44863" y="17205"/>
                        <a:pt x="46113" y="17205"/>
                      </a:cubicBezTo>
                      <a:cubicBezTo>
                        <a:pt x="47352" y="17205"/>
                        <a:pt x="47352" y="18003"/>
                        <a:pt x="48602" y="18003"/>
                      </a:cubicBezTo>
                      <a:cubicBezTo>
                        <a:pt x="49840" y="18003"/>
                        <a:pt x="49840" y="17205"/>
                        <a:pt x="51090" y="17205"/>
                      </a:cubicBezTo>
                      <a:cubicBezTo>
                        <a:pt x="51876" y="17205"/>
                        <a:pt x="52233" y="17658"/>
                        <a:pt x="52698" y="17919"/>
                      </a:cubicBezTo>
                      <a:lnTo>
                        <a:pt x="52698" y="15062"/>
                      </a:lnTo>
                      <a:lnTo>
                        <a:pt x="52698" y="1632"/>
                      </a:lnTo>
                      <a:cubicBezTo>
                        <a:pt x="52698" y="727"/>
                        <a:pt x="51971" y="1"/>
                        <a:pt x="51055"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8" name="Google Shape;648;p27"/>
                <p:cNvSpPr/>
                <p:nvPr/>
              </p:nvSpPr>
              <p:spPr>
                <a:xfrm rot="1300884">
                  <a:off x="4659449" y="3338653"/>
                  <a:ext cx="36459" cy="36490"/>
                </a:xfrm>
                <a:custGeom>
                  <a:avLst/>
                  <a:gdLst/>
                  <a:ahLst/>
                  <a:cxnLst/>
                  <a:rect l="l" t="t" r="r" b="b"/>
                  <a:pathLst>
                    <a:path w="1192" h="1193" extrusionOk="0">
                      <a:moveTo>
                        <a:pt x="637" y="1"/>
                      </a:moveTo>
                      <a:cubicBezTo>
                        <a:pt x="623" y="1"/>
                        <a:pt x="610" y="1"/>
                        <a:pt x="596" y="2"/>
                      </a:cubicBezTo>
                      <a:cubicBezTo>
                        <a:pt x="275" y="2"/>
                        <a:pt x="1" y="264"/>
                        <a:pt x="1" y="597"/>
                      </a:cubicBezTo>
                      <a:cubicBezTo>
                        <a:pt x="1" y="919"/>
                        <a:pt x="275" y="1193"/>
                        <a:pt x="596" y="1193"/>
                      </a:cubicBezTo>
                      <a:cubicBezTo>
                        <a:pt x="930" y="1193"/>
                        <a:pt x="1192" y="919"/>
                        <a:pt x="1192" y="597"/>
                      </a:cubicBezTo>
                      <a:cubicBezTo>
                        <a:pt x="1192" y="266"/>
                        <a:pt x="951" y="1"/>
                        <a:pt x="637"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9" name="Google Shape;649;p27"/>
                <p:cNvSpPr/>
                <p:nvPr/>
              </p:nvSpPr>
              <p:spPr>
                <a:xfrm rot="1300884">
                  <a:off x="4770809" y="3382932"/>
                  <a:ext cx="36428" cy="36490"/>
                </a:xfrm>
                <a:custGeom>
                  <a:avLst/>
                  <a:gdLst/>
                  <a:ahLst/>
                  <a:cxnLst/>
                  <a:rect l="l" t="t" r="r" b="b"/>
                  <a:pathLst>
                    <a:path w="1191" h="1193" extrusionOk="0">
                      <a:moveTo>
                        <a:pt x="636" y="1"/>
                      </a:moveTo>
                      <a:cubicBezTo>
                        <a:pt x="622" y="1"/>
                        <a:pt x="609" y="1"/>
                        <a:pt x="595" y="2"/>
                      </a:cubicBezTo>
                      <a:cubicBezTo>
                        <a:pt x="274" y="2"/>
                        <a:pt x="0" y="264"/>
                        <a:pt x="0" y="597"/>
                      </a:cubicBezTo>
                      <a:cubicBezTo>
                        <a:pt x="0" y="919"/>
                        <a:pt x="274" y="1193"/>
                        <a:pt x="595" y="1193"/>
                      </a:cubicBezTo>
                      <a:cubicBezTo>
                        <a:pt x="929" y="1193"/>
                        <a:pt x="1191" y="919"/>
                        <a:pt x="1191" y="597"/>
                      </a:cubicBezTo>
                      <a:cubicBezTo>
                        <a:pt x="1191" y="266"/>
                        <a:pt x="950" y="1"/>
                        <a:pt x="63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0" name="Google Shape;650;p27"/>
                <p:cNvSpPr/>
                <p:nvPr/>
              </p:nvSpPr>
              <p:spPr>
                <a:xfrm rot="1300884">
                  <a:off x="4882138" y="3427206"/>
                  <a:ext cx="36428" cy="36490"/>
                </a:xfrm>
                <a:custGeom>
                  <a:avLst/>
                  <a:gdLst/>
                  <a:ahLst/>
                  <a:cxnLst/>
                  <a:rect l="l" t="t" r="r" b="b"/>
                  <a:pathLst>
                    <a:path w="1191" h="1193" extrusionOk="0">
                      <a:moveTo>
                        <a:pt x="633" y="1"/>
                      </a:moveTo>
                      <a:cubicBezTo>
                        <a:pt x="621" y="1"/>
                        <a:pt x="608" y="1"/>
                        <a:pt x="596" y="2"/>
                      </a:cubicBezTo>
                      <a:cubicBezTo>
                        <a:pt x="262" y="2"/>
                        <a:pt x="0" y="264"/>
                        <a:pt x="0" y="597"/>
                      </a:cubicBezTo>
                      <a:cubicBezTo>
                        <a:pt x="0" y="919"/>
                        <a:pt x="262" y="1193"/>
                        <a:pt x="596" y="1193"/>
                      </a:cubicBezTo>
                      <a:cubicBezTo>
                        <a:pt x="917" y="1193"/>
                        <a:pt x="1191" y="919"/>
                        <a:pt x="1191" y="597"/>
                      </a:cubicBezTo>
                      <a:cubicBezTo>
                        <a:pt x="1191" y="266"/>
                        <a:pt x="928" y="1"/>
                        <a:pt x="633"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1" name="Google Shape;651;p27"/>
                <p:cNvSpPr/>
                <p:nvPr/>
              </p:nvSpPr>
              <p:spPr>
                <a:xfrm rot="1300884">
                  <a:off x="4992785" y="3471214"/>
                  <a:ext cx="36459" cy="36490"/>
                </a:xfrm>
                <a:custGeom>
                  <a:avLst/>
                  <a:gdLst/>
                  <a:ahLst/>
                  <a:cxnLst/>
                  <a:rect l="l" t="t" r="r" b="b"/>
                  <a:pathLst>
                    <a:path w="1192" h="1193" extrusionOk="0">
                      <a:moveTo>
                        <a:pt x="636" y="1"/>
                      </a:moveTo>
                      <a:cubicBezTo>
                        <a:pt x="623" y="1"/>
                        <a:pt x="609" y="1"/>
                        <a:pt x="596" y="2"/>
                      </a:cubicBezTo>
                      <a:cubicBezTo>
                        <a:pt x="274" y="2"/>
                        <a:pt x="1" y="264"/>
                        <a:pt x="1" y="597"/>
                      </a:cubicBezTo>
                      <a:cubicBezTo>
                        <a:pt x="1" y="919"/>
                        <a:pt x="274" y="1193"/>
                        <a:pt x="596" y="1193"/>
                      </a:cubicBezTo>
                      <a:cubicBezTo>
                        <a:pt x="929" y="1193"/>
                        <a:pt x="1191" y="919"/>
                        <a:pt x="1191" y="597"/>
                      </a:cubicBezTo>
                      <a:cubicBezTo>
                        <a:pt x="1191" y="266"/>
                        <a:pt x="950" y="1"/>
                        <a:pt x="63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2" name="Google Shape;652;p27"/>
                <p:cNvSpPr/>
                <p:nvPr/>
              </p:nvSpPr>
              <p:spPr>
                <a:xfrm rot="1300884">
                  <a:off x="5104114" y="3515488"/>
                  <a:ext cx="36459" cy="36490"/>
                </a:xfrm>
                <a:custGeom>
                  <a:avLst/>
                  <a:gdLst/>
                  <a:ahLst/>
                  <a:cxnLst/>
                  <a:rect l="l" t="t" r="r" b="b"/>
                  <a:pathLst>
                    <a:path w="1192" h="1193" extrusionOk="0">
                      <a:moveTo>
                        <a:pt x="636" y="1"/>
                      </a:moveTo>
                      <a:cubicBezTo>
                        <a:pt x="623" y="1"/>
                        <a:pt x="610" y="1"/>
                        <a:pt x="596" y="2"/>
                      </a:cubicBezTo>
                      <a:cubicBezTo>
                        <a:pt x="275" y="2"/>
                        <a:pt x="1" y="264"/>
                        <a:pt x="1" y="597"/>
                      </a:cubicBezTo>
                      <a:cubicBezTo>
                        <a:pt x="1" y="919"/>
                        <a:pt x="275" y="1193"/>
                        <a:pt x="596" y="1193"/>
                      </a:cubicBezTo>
                      <a:cubicBezTo>
                        <a:pt x="929" y="1193"/>
                        <a:pt x="1191" y="919"/>
                        <a:pt x="1191" y="597"/>
                      </a:cubicBezTo>
                      <a:cubicBezTo>
                        <a:pt x="1191" y="266"/>
                        <a:pt x="950" y="1"/>
                        <a:pt x="63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3" name="Google Shape;653;p27"/>
                <p:cNvSpPr/>
                <p:nvPr/>
              </p:nvSpPr>
              <p:spPr>
                <a:xfrm rot="1300884">
                  <a:off x="5215444" y="3559761"/>
                  <a:ext cx="36459" cy="36490"/>
                </a:xfrm>
                <a:custGeom>
                  <a:avLst/>
                  <a:gdLst/>
                  <a:ahLst/>
                  <a:cxnLst/>
                  <a:rect l="l" t="t" r="r" b="b"/>
                  <a:pathLst>
                    <a:path w="1192" h="1193" extrusionOk="0">
                      <a:moveTo>
                        <a:pt x="635" y="1"/>
                      </a:moveTo>
                      <a:cubicBezTo>
                        <a:pt x="622" y="1"/>
                        <a:pt x="609" y="1"/>
                        <a:pt x="596" y="2"/>
                      </a:cubicBezTo>
                      <a:cubicBezTo>
                        <a:pt x="263" y="2"/>
                        <a:pt x="1" y="264"/>
                        <a:pt x="1" y="597"/>
                      </a:cubicBezTo>
                      <a:cubicBezTo>
                        <a:pt x="1" y="919"/>
                        <a:pt x="263" y="1193"/>
                        <a:pt x="596" y="1193"/>
                      </a:cubicBezTo>
                      <a:cubicBezTo>
                        <a:pt x="918" y="1193"/>
                        <a:pt x="1192" y="919"/>
                        <a:pt x="1192" y="597"/>
                      </a:cubicBezTo>
                      <a:cubicBezTo>
                        <a:pt x="1192" y="266"/>
                        <a:pt x="940" y="1"/>
                        <a:pt x="635"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4" name="Google Shape;654;p27"/>
                <p:cNvSpPr/>
                <p:nvPr/>
              </p:nvSpPr>
              <p:spPr>
                <a:xfrm rot="1300884">
                  <a:off x="5326121" y="3603769"/>
                  <a:ext cx="36428" cy="36490"/>
                </a:xfrm>
                <a:custGeom>
                  <a:avLst/>
                  <a:gdLst/>
                  <a:ahLst/>
                  <a:cxnLst/>
                  <a:rect l="l" t="t" r="r" b="b"/>
                  <a:pathLst>
                    <a:path w="1191" h="1193" extrusionOk="0">
                      <a:moveTo>
                        <a:pt x="636" y="1"/>
                      </a:moveTo>
                      <a:cubicBezTo>
                        <a:pt x="623" y="1"/>
                        <a:pt x="609" y="1"/>
                        <a:pt x="596" y="2"/>
                      </a:cubicBezTo>
                      <a:cubicBezTo>
                        <a:pt x="274" y="2"/>
                        <a:pt x="0" y="264"/>
                        <a:pt x="0" y="597"/>
                      </a:cubicBezTo>
                      <a:cubicBezTo>
                        <a:pt x="0" y="919"/>
                        <a:pt x="274" y="1193"/>
                        <a:pt x="596" y="1193"/>
                      </a:cubicBezTo>
                      <a:cubicBezTo>
                        <a:pt x="929" y="1193"/>
                        <a:pt x="1191" y="919"/>
                        <a:pt x="1191" y="597"/>
                      </a:cubicBezTo>
                      <a:cubicBezTo>
                        <a:pt x="1191" y="266"/>
                        <a:pt x="950" y="1"/>
                        <a:pt x="63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5" name="Google Shape;655;p27"/>
                <p:cNvSpPr/>
                <p:nvPr/>
              </p:nvSpPr>
              <p:spPr>
                <a:xfrm rot="1300884">
                  <a:off x="5437438" y="3648108"/>
                  <a:ext cx="36459" cy="36428"/>
                </a:xfrm>
                <a:custGeom>
                  <a:avLst/>
                  <a:gdLst/>
                  <a:ahLst/>
                  <a:cxnLst/>
                  <a:rect l="l" t="t" r="r" b="b"/>
                  <a:pathLst>
                    <a:path w="1192" h="1191" extrusionOk="0">
                      <a:moveTo>
                        <a:pt x="596" y="0"/>
                      </a:moveTo>
                      <a:cubicBezTo>
                        <a:pt x="274" y="0"/>
                        <a:pt x="0" y="262"/>
                        <a:pt x="0" y="595"/>
                      </a:cubicBezTo>
                      <a:cubicBezTo>
                        <a:pt x="0" y="917"/>
                        <a:pt x="274" y="1191"/>
                        <a:pt x="596" y="1191"/>
                      </a:cubicBezTo>
                      <a:cubicBezTo>
                        <a:pt x="929" y="1191"/>
                        <a:pt x="1191" y="917"/>
                        <a:pt x="1191" y="595"/>
                      </a:cubicBezTo>
                      <a:cubicBezTo>
                        <a:pt x="1191" y="250"/>
                        <a:pt x="929"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6" name="Google Shape;656;p27"/>
                <p:cNvSpPr/>
                <p:nvPr/>
              </p:nvSpPr>
              <p:spPr>
                <a:xfrm rot="1300884">
                  <a:off x="5548779" y="3692322"/>
                  <a:ext cx="36459" cy="36490"/>
                </a:xfrm>
                <a:custGeom>
                  <a:avLst/>
                  <a:gdLst/>
                  <a:ahLst/>
                  <a:cxnLst/>
                  <a:rect l="l" t="t" r="r" b="b"/>
                  <a:pathLst>
                    <a:path w="1192" h="1193" extrusionOk="0">
                      <a:moveTo>
                        <a:pt x="635" y="1"/>
                      </a:moveTo>
                      <a:cubicBezTo>
                        <a:pt x="622" y="1"/>
                        <a:pt x="609" y="1"/>
                        <a:pt x="596" y="2"/>
                      </a:cubicBezTo>
                      <a:cubicBezTo>
                        <a:pt x="263" y="2"/>
                        <a:pt x="1" y="264"/>
                        <a:pt x="1" y="597"/>
                      </a:cubicBezTo>
                      <a:cubicBezTo>
                        <a:pt x="1" y="919"/>
                        <a:pt x="263" y="1193"/>
                        <a:pt x="596" y="1193"/>
                      </a:cubicBezTo>
                      <a:cubicBezTo>
                        <a:pt x="917" y="1193"/>
                        <a:pt x="1191" y="919"/>
                        <a:pt x="1191" y="597"/>
                      </a:cubicBezTo>
                      <a:cubicBezTo>
                        <a:pt x="1191" y="266"/>
                        <a:pt x="939" y="1"/>
                        <a:pt x="635"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7" name="Google Shape;657;p27"/>
                <p:cNvSpPr/>
                <p:nvPr/>
              </p:nvSpPr>
              <p:spPr>
                <a:xfrm rot="1300884">
                  <a:off x="5660109" y="3736596"/>
                  <a:ext cx="36459" cy="36490"/>
                </a:xfrm>
                <a:custGeom>
                  <a:avLst/>
                  <a:gdLst/>
                  <a:ahLst/>
                  <a:cxnLst/>
                  <a:rect l="l" t="t" r="r" b="b"/>
                  <a:pathLst>
                    <a:path w="1192" h="1193" extrusionOk="0">
                      <a:moveTo>
                        <a:pt x="635" y="1"/>
                      </a:moveTo>
                      <a:cubicBezTo>
                        <a:pt x="622" y="1"/>
                        <a:pt x="609" y="1"/>
                        <a:pt x="596" y="2"/>
                      </a:cubicBezTo>
                      <a:cubicBezTo>
                        <a:pt x="263" y="2"/>
                        <a:pt x="1" y="264"/>
                        <a:pt x="1" y="597"/>
                      </a:cubicBezTo>
                      <a:cubicBezTo>
                        <a:pt x="1" y="919"/>
                        <a:pt x="263" y="1193"/>
                        <a:pt x="596" y="1193"/>
                      </a:cubicBezTo>
                      <a:cubicBezTo>
                        <a:pt x="918" y="1193"/>
                        <a:pt x="1191" y="919"/>
                        <a:pt x="1191" y="597"/>
                      </a:cubicBezTo>
                      <a:cubicBezTo>
                        <a:pt x="1191" y="266"/>
                        <a:pt x="939" y="1"/>
                        <a:pt x="635"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8" name="Google Shape;658;p27"/>
                <p:cNvSpPr/>
                <p:nvPr/>
              </p:nvSpPr>
              <p:spPr>
                <a:xfrm rot="1300884">
                  <a:off x="5770786" y="3780604"/>
                  <a:ext cx="36428" cy="36490"/>
                </a:xfrm>
                <a:custGeom>
                  <a:avLst/>
                  <a:gdLst/>
                  <a:ahLst/>
                  <a:cxnLst/>
                  <a:rect l="l" t="t" r="r" b="b"/>
                  <a:pathLst>
                    <a:path w="1191" h="1193" extrusionOk="0">
                      <a:moveTo>
                        <a:pt x="636" y="1"/>
                      </a:moveTo>
                      <a:cubicBezTo>
                        <a:pt x="622" y="1"/>
                        <a:pt x="609" y="1"/>
                        <a:pt x="595" y="2"/>
                      </a:cubicBezTo>
                      <a:cubicBezTo>
                        <a:pt x="274" y="2"/>
                        <a:pt x="0" y="264"/>
                        <a:pt x="0" y="597"/>
                      </a:cubicBezTo>
                      <a:cubicBezTo>
                        <a:pt x="0" y="919"/>
                        <a:pt x="274" y="1193"/>
                        <a:pt x="595" y="1193"/>
                      </a:cubicBezTo>
                      <a:cubicBezTo>
                        <a:pt x="929" y="1193"/>
                        <a:pt x="1191" y="919"/>
                        <a:pt x="1191" y="597"/>
                      </a:cubicBezTo>
                      <a:cubicBezTo>
                        <a:pt x="1191" y="266"/>
                        <a:pt x="950" y="1"/>
                        <a:pt x="63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9" name="Google Shape;659;p27"/>
                <p:cNvSpPr/>
                <p:nvPr/>
              </p:nvSpPr>
              <p:spPr>
                <a:xfrm rot="1300884">
                  <a:off x="4572820" y="3397911"/>
                  <a:ext cx="36428" cy="36459"/>
                </a:xfrm>
                <a:custGeom>
                  <a:avLst/>
                  <a:gdLst/>
                  <a:ahLst/>
                  <a:cxnLst/>
                  <a:rect l="l" t="t" r="r" b="b"/>
                  <a:pathLst>
                    <a:path w="1191" h="1192" extrusionOk="0">
                      <a:moveTo>
                        <a:pt x="595" y="1"/>
                      </a:moveTo>
                      <a:cubicBezTo>
                        <a:pt x="274" y="1"/>
                        <a:pt x="0" y="275"/>
                        <a:pt x="0" y="596"/>
                      </a:cubicBezTo>
                      <a:cubicBezTo>
                        <a:pt x="0" y="929"/>
                        <a:pt x="274" y="1191"/>
                        <a:pt x="595" y="1191"/>
                      </a:cubicBezTo>
                      <a:cubicBezTo>
                        <a:pt x="929" y="1191"/>
                        <a:pt x="1191" y="929"/>
                        <a:pt x="1191" y="608"/>
                      </a:cubicBezTo>
                      <a:cubicBezTo>
                        <a:pt x="1191" y="275"/>
                        <a:pt x="929" y="13"/>
                        <a:pt x="595"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0" name="Google Shape;660;p27"/>
                <p:cNvSpPr/>
                <p:nvPr/>
              </p:nvSpPr>
              <p:spPr>
                <a:xfrm rot="1300884">
                  <a:off x="4683809" y="3442049"/>
                  <a:ext cx="36428" cy="36459"/>
                </a:xfrm>
                <a:custGeom>
                  <a:avLst/>
                  <a:gdLst/>
                  <a:ahLst/>
                  <a:cxnLst/>
                  <a:rect l="l" t="t" r="r" b="b"/>
                  <a:pathLst>
                    <a:path w="1191" h="1192" extrusionOk="0">
                      <a:moveTo>
                        <a:pt x="596" y="1"/>
                      </a:moveTo>
                      <a:cubicBezTo>
                        <a:pt x="262" y="1"/>
                        <a:pt x="0" y="275"/>
                        <a:pt x="0" y="596"/>
                      </a:cubicBezTo>
                      <a:cubicBezTo>
                        <a:pt x="0" y="929"/>
                        <a:pt x="262" y="1191"/>
                        <a:pt x="596" y="1191"/>
                      </a:cubicBezTo>
                      <a:cubicBezTo>
                        <a:pt x="917" y="1191"/>
                        <a:pt x="1191" y="929"/>
                        <a:pt x="1191" y="608"/>
                      </a:cubicBezTo>
                      <a:cubicBezTo>
                        <a:pt x="1191" y="275"/>
                        <a:pt x="917" y="13"/>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1" name="Google Shape;661;p27"/>
                <p:cNvSpPr/>
                <p:nvPr/>
              </p:nvSpPr>
              <p:spPr>
                <a:xfrm rot="1300884">
                  <a:off x="4794796" y="3486193"/>
                  <a:ext cx="36459" cy="36459"/>
                </a:xfrm>
                <a:custGeom>
                  <a:avLst/>
                  <a:gdLst/>
                  <a:ahLst/>
                  <a:cxnLst/>
                  <a:rect l="l" t="t" r="r" b="b"/>
                  <a:pathLst>
                    <a:path w="1192" h="1192" extrusionOk="0">
                      <a:moveTo>
                        <a:pt x="596" y="1"/>
                      </a:moveTo>
                      <a:cubicBezTo>
                        <a:pt x="274" y="1"/>
                        <a:pt x="1" y="275"/>
                        <a:pt x="1" y="596"/>
                      </a:cubicBezTo>
                      <a:cubicBezTo>
                        <a:pt x="1" y="929"/>
                        <a:pt x="274" y="1191"/>
                        <a:pt x="596" y="1191"/>
                      </a:cubicBezTo>
                      <a:cubicBezTo>
                        <a:pt x="929" y="1191"/>
                        <a:pt x="1191" y="929"/>
                        <a:pt x="1191" y="608"/>
                      </a:cubicBezTo>
                      <a:cubicBezTo>
                        <a:pt x="1191" y="275"/>
                        <a:pt x="929" y="13"/>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2" name="Google Shape;662;p27"/>
                <p:cNvSpPr/>
                <p:nvPr/>
              </p:nvSpPr>
              <p:spPr>
                <a:xfrm rot="1300884">
                  <a:off x="4906126" y="3530466"/>
                  <a:ext cx="36459" cy="36459"/>
                </a:xfrm>
                <a:custGeom>
                  <a:avLst/>
                  <a:gdLst/>
                  <a:ahLst/>
                  <a:cxnLst/>
                  <a:rect l="l" t="t" r="r" b="b"/>
                  <a:pathLst>
                    <a:path w="1192" h="1192" extrusionOk="0">
                      <a:moveTo>
                        <a:pt x="596" y="1"/>
                      </a:moveTo>
                      <a:cubicBezTo>
                        <a:pt x="275" y="1"/>
                        <a:pt x="1" y="275"/>
                        <a:pt x="1" y="596"/>
                      </a:cubicBezTo>
                      <a:cubicBezTo>
                        <a:pt x="1" y="929"/>
                        <a:pt x="275" y="1191"/>
                        <a:pt x="596" y="1191"/>
                      </a:cubicBezTo>
                      <a:cubicBezTo>
                        <a:pt x="929" y="1191"/>
                        <a:pt x="1191" y="929"/>
                        <a:pt x="1191" y="608"/>
                      </a:cubicBezTo>
                      <a:cubicBezTo>
                        <a:pt x="1191" y="275"/>
                        <a:pt x="929" y="13"/>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3" name="Google Shape;663;p27"/>
                <p:cNvSpPr/>
                <p:nvPr/>
              </p:nvSpPr>
              <p:spPr>
                <a:xfrm rot="1300884">
                  <a:off x="5017456" y="3574740"/>
                  <a:ext cx="36459" cy="36459"/>
                </a:xfrm>
                <a:custGeom>
                  <a:avLst/>
                  <a:gdLst/>
                  <a:ahLst/>
                  <a:cxnLst/>
                  <a:rect l="l" t="t" r="r" b="b"/>
                  <a:pathLst>
                    <a:path w="1192" h="1192" extrusionOk="0">
                      <a:moveTo>
                        <a:pt x="596" y="1"/>
                      </a:moveTo>
                      <a:cubicBezTo>
                        <a:pt x="263" y="1"/>
                        <a:pt x="1" y="275"/>
                        <a:pt x="1" y="596"/>
                      </a:cubicBezTo>
                      <a:cubicBezTo>
                        <a:pt x="1" y="929"/>
                        <a:pt x="263" y="1191"/>
                        <a:pt x="596" y="1191"/>
                      </a:cubicBezTo>
                      <a:cubicBezTo>
                        <a:pt x="918" y="1191"/>
                        <a:pt x="1192" y="929"/>
                        <a:pt x="1192" y="608"/>
                      </a:cubicBezTo>
                      <a:cubicBezTo>
                        <a:pt x="1192" y="275"/>
                        <a:pt x="918" y="13"/>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4" name="Google Shape;664;p27"/>
                <p:cNvSpPr/>
                <p:nvPr/>
              </p:nvSpPr>
              <p:spPr>
                <a:xfrm rot="1300884">
                  <a:off x="5128133" y="3618748"/>
                  <a:ext cx="36428" cy="36459"/>
                </a:xfrm>
                <a:custGeom>
                  <a:avLst/>
                  <a:gdLst/>
                  <a:ahLst/>
                  <a:cxnLst/>
                  <a:rect l="l" t="t" r="r" b="b"/>
                  <a:pathLst>
                    <a:path w="1191" h="1192" extrusionOk="0">
                      <a:moveTo>
                        <a:pt x="596" y="1"/>
                      </a:moveTo>
                      <a:cubicBezTo>
                        <a:pt x="274" y="1"/>
                        <a:pt x="0" y="275"/>
                        <a:pt x="0" y="596"/>
                      </a:cubicBezTo>
                      <a:cubicBezTo>
                        <a:pt x="0" y="929"/>
                        <a:pt x="274" y="1191"/>
                        <a:pt x="596" y="1191"/>
                      </a:cubicBezTo>
                      <a:cubicBezTo>
                        <a:pt x="929" y="1191"/>
                        <a:pt x="1191" y="929"/>
                        <a:pt x="1191" y="608"/>
                      </a:cubicBezTo>
                      <a:cubicBezTo>
                        <a:pt x="1191" y="275"/>
                        <a:pt x="929" y="13"/>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5" name="Google Shape;665;p27"/>
                <p:cNvSpPr/>
                <p:nvPr/>
              </p:nvSpPr>
              <p:spPr>
                <a:xfrm rot="1300884">
                  <a:off x="5239462" y="3663022"/>
                  <a:ext cx="36428" cy="36459"/>
                </a:xfrm>
                <a:custGeom>
                  <a:avLst/>
                  <a:gdLst/>
                  <a:ahLst/>
                  <a:cxnLst/>
                  <a:rect l="l" t="t" r="r" b="b"/>
                  <a:pathLst>
                    <a:path w="1191" h="1192" extrusionOk="0">
                      <a:moveTo>
                        <a:pt x="596" y="1"/>
                      </a:moveTo>
                      <a:cubicBezTo>
                        <a:pt x="274" y="1"/>
                        <a:pt x="0" y="275"/>
                        <a:pt x="0" y="596"/>
                      </a:cubicBezTo>
                      <a:cubicBezTo>
                        <a:pt x="0" y="929"/>
                        <a:pt x="274" y="1191"/>
                        <a:pt x="596" y="1191"/>
                      </a:cubicBezTo>
                      <a:cubicBezTo>
                        <a:pt x="929" y="1191"/>
                        <a:pt x="1191" y="929"/>
                        <a:pt x="1191" y="608"/>
                      </a:cubicBezTo>
                      <a:cubicBezTo>
                        <a:pt x="1191" y="275"/>
                        <a:pt x="929" y="13"/>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6" name="Google Shape;666;p27"/>
                <p:cNvSpPr/>
                <p:nvPr/>
              </p:nvSpPr>
              <p:spPr>
                <a:xfrm rot="1300884">
                  <a:off x="5350791" y="3707301"/>
                  <a:ext cx="36459" cy="36459"/>
                </a:xfrm>
                <a:custGeom>
                  <a:avLst/>
                  <a:gdLst/>
                  <a:ahLst/>
                  <a:cxnLst/>
                  <a:rect l="l" t="t" r="r" b="b"/>
                  <a:pathLst>
                    <a:path w="1192" h="1192" extrusionOk="0">
                      <a:moveTo>
                        <a:pt x="596" y="1"/>
                      </a:moveTo>
                      <a:cubicBezTo>
                        <a:pt x="262" y="1"/>
                        <a:pt x="1" y="275"/>
                        <a:pt x="1" y="596"/>
                      </a:cubicBezTo>
                      <a:cubicBezTo>
                        <a:pt x="1" y="929"/>
                        <a:pt x="262" y="1191"/>
                        <a:pt x="596" y="1191"/>
                      </a:cubicBezTo>
                      <a:cubicBezTo>
                        <a:pt x="917" y="1191"/>
                        <a:pt x="1191" y="929"/>
                        <a:pt x="1191" y="608"/>
                      </a:cubicBezTo>
                      <a:cubicBezTo>
                        <a:pt x="1191" y="275"/>
                        <a:pt x="917" y="13"/>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7" name="Google Shape;667;p27"/>
                <p:cNvSpPr/>
                <p:nvPr/>
              </p:nvSpPr>
              <p:spPr>
                <a:xfrm rot="1300884">
                  <a:off x="5461439" y="3751303"/>
                  <a:ext cx="36459" cy="36459"/>
                </a:xfrm>
                <a:custGeom>
                  <a:avLst/>
                  <a:gdLst/>
                  <a:ahLst/>
                  <a:cxnLst/>
                  <a:rect l="l" t="t" r="r" b="b"/>
                  <a:pathLst>
                    <a:path w="1192" h="1192" extrusionOk="0">
                      <a:moveTo>
                        <a:pt x="596" y="1"/>
                      </a:moveTo>
                      <a:cubicBezTo>
                        <a:pt x="275" y="1"/>
                        <a:pt x="1" y="275"/>
                        <a:pt x="1" y="596"/>
                      </a:cubicBezTo>
                      <a:cubicBezTo>
                        <a:pt x="1" y="929"/>
                        <a:pt x="275" y="1191"/>
                        <a:pt x="596" y="1191"/>
                      </a:cubicBezTo>
                      <a:cubicBezTo>
                        <a:pt x="930" y="1191"/>
                        <a:pt x="1192" y="929"/>
                        <a:pt x="1192" y="608"/>
                      </a:cubicBezTo>
                      <a:cubicBezTo>
                        <a:pt x="1192" y="275"/>
                        <a:pt x="930" y="13"/>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8" name="Google Shape;668;p27"/>
                <p:cNvSpPr/>
                <p:nvPr/>
              </p:nvSpPr>
              <p:spPr>
                <a:xfrm rot="1300884">
                  <a:off x="5572798" y="3795583"/>
                  <a:ext cx="36428" cy="36459"/>
                </a:xfrm>
                <a:custGeom>
                  <a:avLst/>
                  <a:gdLst/>
                  <a:ahLst/>
                  <a:cxnLst/>
                  <a:rect l="l" t="t" r="r" b="b"/>
                  <a:pathLst>
                    <a:path w="1191" h="1192" extrusionOk="0">
                      <a:moveTo>
                        <a:pt x="595" y="1"/>
                      </a:moveTo>
                      <a:cubicBezTo>
                        <a:pt x="274" y="1"/>
                        <a:pt x="0" y="275"/>
                        <a:pt x="0" y="596"/>
                      </a:cubicBezTo>
                      <a:cubicBezTo>
                        <a:pt x="0" y="929"/>
                        <a:pt x="274" y="1191"/>
                        <a:pt x="595" y="1191"/>
                      </a:cubicBezTo>
                      <a:cubicBezTo>
                        <a:pt x="929" y="1191"/>
                        <a:pt x="1191" y="929"/>
                        <a:pt x="1191" y="608"/>
                      </a:cubicBezTo>
                      <a:cubicBezTo>
                        <a:pt x="1191" y="275"/>
                        <a:pt x="929" y="13"/>
                        <a:pt x="595"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9" name="Google Shape;669;p27"/>
                <p:cNvSpPr/>
                <p:nvPr/>
              </p:nvSpPr>
              <p:spPr>
                <a:xfrm rot="1300884">
                  <a:off x="5684127" y="3839856"/>
                  <a:ext cx="36428" cy="36459"/>
                </a:xfrm>
                <a:custGeom>
                  <a:avLst/>
                  <a:gdLst/>
                  <a:ahLst/>
                  <a:cxnLst/>
                  <a:rect l="l" t="t" r="r" b="b"/>
                  <a:pathLst>
                    <a:path w="1191" h="1192" extrusionOk="0">
                      <a:moveTo>
                        <a:pt x="596" y="1"/>
                      </a:moveTo>
                      <a:cubicBezTo>
                        <a:pt x="262" y="1"/>
                        <a:pt x="0" y="275"/>
                        <a:pt x="0" y="596"/>
                      </a:cubicBezTo>
                      <a:cubicBezTo>
                        <a:pt x="0" y="929"/>
                        <a:pt x="262" y="1191"/>
                        <a:pt x="596" y="1191"/>
                      </a:cubicBezTo>
                      <a:cubicBezTo>
                        <a:pt x="917" y="1191"/>
                        <a:pt x="1191" y="929"/>
                        <a:pt x="1191" y="608"/>
                      </a:cubicBezTo>
                      <a:cubicBezTo>
                        <a:pt x="1191" y="275"/>
                        <a:pt x="917" y="13"/>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0" name="Google Shape;670;p27"/>
                <p:cNvSpPr/>
                <p:nvPr/>
              </p:nvSpPr>
              <p:spPr>
                <a:xfrm rot="1300884">
                  <a:off x="5795457" y="3884130"/>
                  <a:ext cx="36428" cy="36459"/>
                </a:xfrm>
                <a:custGeom>
                  <a:avLst/>
                  <a:gdLst/>
                  <a:ahLst/>
                  <a:cxnLst/>
                  <a:rect l="l" t="t" r="r" b="b"/>
                  <a:pathLst>
                    <a:path w="1191" h="1192" extrusionOk="0">
                      <a:moveTo>
                        <a:pt x="596" y="1"/>
                      </a:moveTo>
                      <a:cubicBezTo>
                        <a:pt x="262" y="1"/>
                        <a:pt x="0" y="275"/>
                        <a:pt x="0" y="596"/>
                      </a:cubicBezTo>
                      <a:cubicBezTo>
                        <a:pt x="0" y="929"/>
                        <a:pt x="262" y="1191"/>
                        <a:pt x="596" y="1191"/>
                      </a:cubicBezTo>
                      <a:cubicBezTo>
                        <a:pt x="917" y="1191"/>
                        <a:pt x="1191" y="929"/>
                        <a:pt x="1191" y="608"/>
                      </a:cubicBezTo>
                      <a:cubicBezTo>
                        <a:pt x="1191" y="275"/>
                        <a:pt x="917" y="13"/>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1" name="Google Shape;671;p27"/>
                <p:cNvSpPr/>
                <p:nvPr/>
              </p:nvSpPr>
              <p:spPr>
                <a:xfrm rot="1300884">
                  <a:off x="4594843" y="3501147"/>
                  <a:ext cx="36459" cy="36428"/>
                </a:xfrm>
                <a:custGeom>
                  <a:avLst/>
                  <a:gdLst/>
                  <a:ahLst/>
                  <a:cxnLst/>
                  <a:rect l="l" t="t" r="r" b="b"/>
                  <a:pathLst>
                    <a:path w="1192" h="1191" extrusionOk="0">
                      <a:moveTo>
                        <a:pt x="596" y="0"/>
                      </a:moveTo>
                      <a:cubicBezTo>
                        <a:pt x="275" y="0"/>
                        <a:pt x="1" y="262"/>
                        <a:pt x="1" y="595"/>
                      </a:cubicBezTo>
                      <a:cubicBezTo>
                        <a:pt x="1" y="917"/>
                        <a:pt x="275" y="1191"/>
                        <a:pt x="596" y="1191"/>
                      </a:cubicBezTo>
                      <a:cubicBezTo>
                        <a:pt x="930" y="1191"/>
                        <a:pt x="1192" y="917"/>
                        <a:pt x="1192" y="595"/>
                      </a:cubicBezTo>
                      <a:cubicBezTo>
                        <a:pt x="1192" y="262"/>
                        <a:pt x="930"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2" name="Google Shape;672;p27"/>
                <p:cNvSpPr/>
                <p:nvPr/>
              </p:nvSpPr>
              <p:spPr>
                <a:xfrm rot="1300884">
                  <a:off x="4706202" y="3545426"/>
                  <a:ext cx="36428" cy="36428"/>
                </a:xfrm>
                <a:custGeom>
                  <a:avLst/>
                  <a:gdLst/>
                  <a:ahLst/>
                  <a:cxnLst/>
                  <a:rect l="l" t="t" r="r" b="b"/>
                  <a:pathLst>
                    <a:path w="1191" h="1191" extrusionOk="0">
                      <a:moveTo>
                        <a:pt x="595" y="0"/>
                      </a:moveTo>
                      <a:cubicBezTo>
                        <a:pt x="274" y="0"/>
                        <a:pt x="0" y="262"/>
                        <a:pt x="0" y="595"/>
                      </a:cubicBezTo>
                      <a:cubicBezTo>
                        <a:pt x="0" y="917"/>
                        <a:pt x="274" y="1191"/>
                        <a:pt x="595" y="1191"/>
                      </a:cubicBezTo>
                      <a:cubicBezTo>
                        <a:pt x="929" y="1191"/>
                        <a:pt x="1191" y="917"/>
                        <a:pt x="1191" y="595"/>
                      </a:cubicBezTo>
                      <a:cubicBezTo>
                        <a:pt x="1191" y="262"/>
                        <a:pt x="929" y="0"/>
                        <a:pt x="595"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3" name="Google Shape;673;p27"/>
                <p:cNvSpPr/>
                <p:nvPr/>
              </p:nvSpPr>
              <p:spPr>
                <a:xfrm rot="1300884">
                  <a:off x="4817531" y="3589700"/>
                  <a:ext cx="36428" cy="36428"/>
                </a:xfrm>
                <a:custGeom>
                  <a:avLst/>
                  <a:gdLst/>
                  <a:ahLst/>
                  <a:cxnLst/>
                  <a:rect l="l" t="t" r="r" b="b"/>
                  <a:pathLst>
                    <a:path w="1191" h="1191" extrusionOk="0">
                      <a:moveTo>
                        <a:pt x="596" y="0"/>
                      </a:moveTo>
                      <a:cubicBezTo>
                        <a:pt x="262" y="0"/>
                        <a:pt x="0" y="262"/>
                        <a:pt x="0" y="595"/>
                      </a:cubicBezTo>
                      <a:cubicBezTo>
                        <a:pt x="0" y="917"/>
                        <a:pt x="262" y="1191"/>
                        <a:pt x="596" y="1191"/>
                      </a:cubicBezTo>
                      <a:cubicBezTo>
                        <a:pt x="917" y="1191"/>
                        <a:pt x="1191" y="917"/>
                        <a:pt x="1191" y="595"/>
                      </a:cubicBezTo>
                      <a:cubicBezTo>
                        <a:pt x="1191" y="262"/>
                        <a:pt x="905"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4" name="Google Shape;674;p27"/>
                <p:cNvSpPr/>
                <p:nvPr/>
              </p:nvSpPr>
              <p:spPr>
                <a:xfrm rot="1300884">
                  <a:off x="4928178" y="3633708"/>
                  <a:ext cx="36459" cy="36428"/>
                </a:xfrm>
                <a:custGeom>
                  <a:avLst/>
                  <a:gdLst/>
                  <a:ahLst/>
                  <a:cxnLst/>
                  <a:rect l="l" t="t" r="r" b="b"/>
                  <a:pathLst>
                    <a:path w="1192" h="1191" extrusionOk="0">
                      <a:moveTo>
                        <a:pt x="596" y="0"/>
                      </a:moveTo>
                      <a:cubicBezTo>
                        <a:pt x="274" y="0"/>
                        <a:pt x="1" y="262"/>
                        <a:pt x="1" y="595"/>
                      </a:cubicBezTo>
                      <a:cubicBezTo>
                        <a:pt x="1" y="917"/>
                        <a:pt x="274" y="1191"/>
                        <a:pt x="596" y="1191"/>
                      </a:cubicBezTo>
                      <a:cubicBezTo>
                        <a:pt x="929" y="1191"/>
                        <a:pt x="1191" y="917"/>
                        <a:pt x="1191" y="595"/>
                      </a:cubicBezTo>
                      <a:cubicBezTo>
                        <a:pt x="1191" y="262"/>
                        <a:pt x="929"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5" name="Google Shape;675;p27"/>
                <p:cNvSpPr/>
                <p:nvPr/>
              </p:nvSpPr>
              <p:spPr>
                <a:xfrm rot="1300884">
                  <a:off x="5039508" y="3677982"/>
                  <a:ext cx="36459" cy="36428"/>
                </a:xfrm>
                <a:custGeom>
                  <a:avLst/>
                  <a:gdLst/>
                  <a:ahLst/>
                  <a:cxnLst/>
                  <a:rect l="l" t="t" r="r" b="b"/>
                  <a:pathLst>
                    <a:path w="1192" h="1191" extrusionOk="0">
                      <a:moveTo>
                        <a:pt x="596" y="0"/>
                      </a:moveTo>
                      <a:cubicBezTo>
                        <a:pt x="275" y="0"/>
                        <a:pt x="1" y="262"/>
                        <a:pt x="1" y="595"/>
                      </a:cubicBezTo>
                      <a:cubicBezTo>
                        <a:pt x="1" y="917"/>
                        <a:pt x="275" y="1191"/>
                        <a:pt x="596" y="1191"/>
                      </a:cubicBezTo>
                      <a:cubicBezTo>
                        <a:pt x="929" y="1191"/>
                        <a:pt x="1191" y="917"/>
                        <a:pt x="1191" y="595"/>
                      </a:cubicBezTo>
                      <a:cubicBezTo>
                        <a:pt x="1191" y="262"/>
                        <a:pt x="929"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6" name="Google Shape;676;p27"/>
                <p:cNvSpPr/>
                <p:nvPr/>
              </p:nvSpPr>
              <p:spPr>
                <a:xfrm rot="1300884">
                  <a:off x="5150837" y="3722255"/>
                  <a:ext cx="36459" cy="36428"/>
                </a:xfrm>
                <a:custGeom>
                  <a:avLst/>
                  <a:gdLst/>
                  <a:ahLst/>
                  <a:cxnLst/>
                  <a:rect l="l" t="t" r="r" b="b"/>
                  <a:pathLst>
                    <a:path w="1192" h="1191" extrusionOk="0">
                      <a:moveTo>
                        <a:pt x="596" y="0"/>
                      </a:moveTo>
                      <a:cubicBezTo>
                        <a:pt x="263" y="0"/>
                        <a:pt x="1" y="262"/>
                        <a:pt x="1" y="595"/>
                      </a:cubicBezTo>
                      <a:cubicBezTo>
                        <a:pt x="1" y="917"/>
                        <a:pt x="263" y="1191"/>
                        <a:pt x="596" y="1191"/>
                      </a:cubicBezTo>
                      <a:cubicBezTo>
                        <a:pt x="918" y="1191"/>
                        <a:pt x="1192" y="917"/>
                        <a:pt x="1192" y="595"/>
                      </a:cubicBezTo>
                      <a:cubicBezTo>
                        <a:pt x="1192" y="262"/>
                        <a:pt x="918"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7" name="Google Shape;677;p27"/>
                <p:cNvSpPr/>
                <p:nvPr/>
              </p:nvSpPr>
              <p:spPr>
                <a:xfrm rot="1300884">
                  <a:off x="5261514" y="3766263"/>
                  <a:ext cx="36428" cy="36428"/>
                </a:xfrm>
                <a:custGeom>
                  <a:avLst/>
                  <a:gdLst/>
                  <a:ahLst/>
                  <a:cxnLst/>
                  <a:rect l="l" t="t" r="r" b="b"/>
                  <a:pathLst>
                    <a:path w="1191" h="1191" extrusionOk="0">
                      <a:moveTo>
                        <a:pt x="596" y="0"/>
                      </a:moveTo>
                      <a:cubicBezTo>
                        <a:pt x="274" y="0"/>
                        <a:pt x="0" y="262"/>
                        <a:pt x="0" y="595"/>
                      </a:cubicBezTo>
                      <a:cubicBezTo>
                        <a:pt x="0" y="917"/>
                        <a:pt x="274" y="1191"/>
                        <a:pt x="596" y="1191"/>
                      </a:cubicBezTo>
                      <a:cubicBezTo>
                        <a:pt x="929" y="1191"/>
                        <a:pt x="1191" y="917"/>
                        <a:pt x="1191" y="595"/>
                      </a:cubicBezTo>
                      <a:cubicBezTo>
                        <a:pt x="1191" y="262"/>
                        <a:pt x="929"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8" name="Google Shape;678;p27"/>
                <p:cNvSpPr/>
                <p:nvPr/>
              </p:nvSpPr>
              <p:spPr>
                <a:xfrm rot="1300884">
                  <a:off x="5372843" y="3810542"/>
                  <a:ext cx="36459" cy="36428"/>
                </a:xfrm>
                <a:custGeom>
                  <a:avLst/>
                  <a:gdLst/>
                  <a:ahLst/>
                  <a:cxnLst/>
                  <a:rect l="l" t="t" r="r" b="b"/>
                  <a:pathLst>
                    <a:path w="1192" h="1191" extrusionOk="0">
                      <a:moveTo>
                        <a:pt x="596" y="0"/>
                      </a:moveTo>
                      <a:cubicBezTo>
                        <a:pt x="274" y="0"/>
                        <a:pt x="0" y="262"/>
                        <a:pt x="0" y="595"/>
                      </a:cubicBezTo>
                      <a:cubicBezTo>
                        <a:pt x="0" y="917"/>
                        <a:pt x="274" y="1191"/>
                        <a:pt x="596" y="1191"/>
                      </a:cubicBezTo>
                      <a:cubicBezTo>
                        <a:pt x="929" y="1191"/>
                        <a:pt x="1191" y="917"/>
                        <a:pt x="1191" y="595"/>
                      </a:cubicBezTo>
                      <a:cubicBezTo>
                        <a:pt x="1191" y="262"/>
                        <a:pt x="929"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9" name="Google Shape;679;p27"/>
                <p:cNvSpPr/>
                <p:nvPr/>
              </p:nvSpPr>
              <p:spPr>
                <a:xfrm rot="1300884">
                  <a:off x="5484173" y="3854816"/>
                  <a:ext cx="36459" cy="36428"/>
                </a:xfrm>
                <a:custGeom>
                  <a:avLst/>
                  <a:gdLst/>
                  <a:ahLst/>
                  <a:cxnLst/>
                  <a:rect l="l" t="t" r="r" b="b"/>
                  <a:pathLst>
                    <a:path w="1192" h="1191" extrusionOk="0">
                      <a:moveTo>
                        <a:pt x="596" y="0"/>
                      </a:moveTo>
                      <a:cubicBezTo>
                        <a:pt x="263" y="0"/>
                        <a:pt x="1" y="262"/>
                        <a:pt x="1" y="595"/>
                      </a:cubicBezTo>
                      <a:cubicBezTo>
                        <a:pt x="1" y="917"/>
                        <a:pt x="263" y="1191"/>
                        <a:pt x="596" y="1191"/>
                      </a:cubicBezTo>
                      <a:cubicBezTo>
                        <a:pt x="917" y="1191"/>
                        <a:pt x="1191" y="917"/>
                        <a:pt x="1191" y="595"/>
                      </a:cubicBezTo>
                      <a:cubicBezTo>
                        <a:pt x="1191" y="262"/>
                        <a:pt x="917"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0" name="Google Shape;680;p27"/>
                <p:cNvSpPr/>
                <p:nvPr/>
              </p:nvSpPr>
              <p:spPr>
                <a:xfrm rot="1300884">
                  <a:off x="5595502" y="3899090"/>
                  <a:ext cx="36459" cy="36428"/>
                </a:xfrm>
                <a:custGeom>
                  <a:avLst/>
                  <a:gdLst/>
                  <a:ahLst/>
                  <a:cxnLst/>
                  <a:rect l="l" t="t" r="r" b="b"/>
                  <a:pathLst>
                    <a:path w="1192" h="1191" extrusionOk="0">
                      <a:moveTo>
                        <a:pt x="596" y="0"/>
                      </a:moveTo>
                      <a:cubicBezTo>
                        <a:pt x="263" y="0"/>
                        <a:pt x="1" y="262"/>
                        <a:pt x="1" y="595"/>
                      </a:cubicBezTo>
                      <a:cubicBezTo>
                        <a:pt x="1" y="917"/>
                        <a:pt x="263" y="1191"/>
                        <a:pt x="596" y="1191"/>
                      </a:cubicBezTo>
                      <a:cubicBezTo>
                        <a:pt x="918" y="1191"/>
                        <a:pt x="1191" y="917"/>
                        <a:pt x="1191" y="595"/>
                      </a:cubicBezTo>
                      <a:cubicBezTo>
                        <a:pt x="1191" y="262"/>
                        <a:pt x="918"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1" name="Google Shape;681;p27"/>
                <p:cNvSpPr/>
                <p:nvPr/>
              </p:nvSpPr>
              <p:spPr>
                <a:xfrm rot="1300884">
                  <a:off x="5706179" y="3943098"/>
                  <a:ext cx="36428" cy="36428"/>
                </a:xfrm>
                <a:custGeom>
                  <a:avLst/>
                  <a:gdLst/>
                  <a:ahLst/>
                  <a:cxnLst/>
                  <a:rect l="l" t="t" r="r" b="b"/>
                  <a:pathLst>
                    <a:path w="1191" h="1191" extrusionOk="0">
                      <a:moveTo>
                        <a:pt x="595" y="0"/>
                      </a:moveTo>
                      <a:cubicBezTo>
                        <a:pt x="274" y="0"/>
                        <a:pt x="0" y="262"/>
                        <a:pt x="0" y="595"/>
                      </a:cubicBezTo>
                      <a:cubicBezTo>
                        <a:pt x="0" y="917"/>
                        <a:pt x="274" y="1191"/>
                        <a:pt x="595" y="1191"/>
                      </a:cubicBezTo>
                      <a:cubicBezTo>
                        <a:pt x="929" y="1191"/>
                        <a:pt x="1191" y="917"/>
                        <a:pt x="1191" y="595"/>
                      </a:cubicBezTo>
                      <a:cubicBezTo>
                        <a:pt x="1191" y="262"/>
                        <a:pt x="929" y="0"/>
                        <a:pt x="595"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2" name="Google Shape;682;p27"/>
                <p:cNvSpPr/>
                <p:nvPr/>
              </p:nvSpPr>
              <p:spPr>
                <a:xfrm rot="1300884">
                  <a:off x="5817509" y="3987371"/>
                  <a:ext cx="36428" cy="36428"/>
                </a:xfrm>
                <a:custGeom>
                  <a:avLst/>
                  <a:gdLst/>
                  <a:ahLst/>
                  <a:cxnLst/>
                  <a:rect l="l" t="t" r="r" b="b"/>
                  <a:pathLst>
                    <a:path w="1191" h="1191" extrusionOk="0">
                      <a:moveTo>
                        <a:pt x="596" y="0"/>
                      </a:moveTo>
                      <a:cubicBezTo>
                        <a:pt x="262" y="0"/>
                        <a:pt x="0" y="262"/>
                        <a:pt x="0" y="595"/>
                      </a:cubicBezTo>
                      <a:cubicBezTo>
                        <a:pt x="0" y="917"/>
                        <a:pt x="262" y="1191"/>
                        <a:pt x="596" y="1191"/>
                      </a:cubicBezTo>
                      <a:cubicBezTo>
                        <a:pt x="917" y="1191"/>
                        <a:pt x="1191" y="917"/>
                        <a:pt x="1191" y="595"/>
                      </a:cubicBezTo>
                      <a:cubicBezTo>
                        <a:pt x="1191" y="262"/>
                        <a:pt x="917"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3" name="Google Shape;683;p27"/>
                <p:cNvSpPr/>
                <p:nvPr/>
              </p:nvSpPr>
              <p:spPr>
                <a:xfrm rot="1300884">
                  <a:off x="4508089" y="3560687"/>
                  <a:ext cx="36428" cy="36459"/>
                </a:xfrm>
                <a:custGeom>
                  <a:avLst/>
                  <a:gdLst/>
                  <a:ahLst/>
                  <a:cxnLst/>
                  <a:rect l="l" t="t" r="r" b="b"/>
                  <a:pathLst>
                    <a:path w="1191" h="1192" extrusionOk="0">
                      <a:moveTo>
                        <a:pt x="595" y="1"/>
                      </a:moveTo>
                      <a:cubicBezTo>
                        <a:pt x="274" y="1"/>
                        <a:pt x="0" y="263"/>
                        <a:pt x="0" y="596"/>
                      </a:cubicBezTo>
                      <a:cubicBezTo>
                        <a:pt x="0" y="917"/>
                        <a:pt x="274" y="1191"/>
                        <a:pt x="595" y="1191"/>
                      </a:cubicBezTo>
                      <a:cubicBezTo>
                        <a:pt x="929" y="1191"/>
                        <a:pt x="1191" y="917"/>
                        <a:pt x="1191" y="596"/>
                      </a:cubicBezTo>
                      <a:cubicBezTo>
                        <a:pt x="1191" y="263"/>
                        <a:pt x="929" y="1"/>
                        <a:pt x="595"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4" name="Google Shape;684;p27"/>
                <p:cNvSpPr/>
                <p:nvPr/>
              </p:nvSpPr>
              <p:spPr>
                <a:xfrm rot="1300884">
                  <a:off x="4619078" y="3604825"/>
                  <a:ext cx="36428" cy="36459"/>
                </a:xfrm>
                <a:custGeom>
                  <a:avLst/>
                  <a:gdLst/>
                  <a:ahLst/>
                  <a:cxnLst/>
                  <a:rect l="l" t="t" r="r" b="b"/>
                  <a:pathLst>
                    <a:path w="1191" h="1192" extrusionOk="0">
                      <a:moveTo>
                        <a:pt x="596" y="1"/>
                      </a:moveTo>
                      <a:cubicBezTo>
                        <a:pt x="262" y="1"/>
                        <a:pt x="0" y="263"/>
                        <a:pt x="0" y="596"/>
                      </a:cubicBezTo>
                      <a:cubicBezTo>
                        <a:pt x="0" y="917"/>
                        <a:pt x="262" y="1191"/>
                        <a:pt x="596" y="1191"/>
                      </a:cubicBezTo>
                      <a:cubicBezTo>
                        <a:pt x="917" y="1191"/>
                        <a:pt x="1191" y="917"/>
                        <a:pt x="1191" y="596"/>
                      </a:cubicBezTo>
                      <a:cubicBezTo>
                        <a:pt x="1191" y="263"/>
                        <a:pt x="917"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5" name="Google Shape;685;p27"/>
                <p:cNvSpPr/>
                <p:nvPr/>
              </p:nvSpPr>
              <p:spPr>
                <a:xfrm rot="1300884">
                  <a:off x="4730065" y="3648969"/>
                  <a:ext cx="36459" cy="36459"/>
                </a:xfrm>
                <a:custGeom>
                  <a:avLst/>
                  <a:gdLst/>
                  <a:ahLst/>
                  <a:cxnLst/>
                  <a:rect l="l" t="t" r="r" b="b"/>
                  <a:pathLst>
                    <a:path w="1192" h="1192" extrusionOk="0">
                      <a:moveTo>
                        <a:pt x="596" y="1"/>
                      </a:moveTo>
                      <a:cubicBezTo>
                        <a:pt x="274" y="1"/>
                        <a:pt x="1" y="263"/>
                        <a:pt x="1" y="596"/>
                      </a:cubicBezTo>
                      <a:cubicBezTo>
                        <a:pt x="1" y="917"/>
                        <a:pt x="274" y="1191"/>
                        <a:pt x="596" y="1191"/>
                      </a:cubicBezTo>
                      <a:cubicBezTo>
                        <a:pt x="929" y="1191"/>
                        <a:pt x="1191" y="917"/>
                        <a:pt x="1191" y="596"/>
                      </a:cubicBezTo>
                      <a:cubicBezTo>
                        <a:pt x="1191" y="263"/>
                        <a:pt x="929"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6" name="Google Shape;686;p27"/>
                <p:cNvSpPr/>
                <p:nvPr/>
              </p:nvSpPr>
              <p:spPr>
                <a:xfrm rot="1300884">
                  <a:off x="4841395" y="3693242"/>
                  <a:ext cx="36459" cy="36459"/>
                </a:xfrm>
                <a:custGeom>
                  <a:avLst/>
                  <a:gdLst/>
                  <a:ahLst/>
                  <a:cxnLst/>
                  <a:rect l="l" t="t" r="r" b="b"/>
                  <a:pathLst>
                    <a:path w="1192" h="1192" extrusionOk="0">
                      <a:moveTo>
                        <a:pt x="596" y="1"/>
                      </a:moveTo>
                      <a:cubicBezTo>
                        <a:pt x="275" y="1"/>
                        <a:pt x="1" y="263"/>
                        <a:pt x="1" y="596"/>
                      </a:cubicBezTo>
                      <a:cubicBezTo>
                        <a:pt x="1" y="917"/>
                        <a:pt x="275" y="1191"/>
                        <a:pt x="596" y="1191"/>
                      </a:cubicBezTo>
                      <a:cubicBezTo>
                        <a:pt x="929" y="1191"/>
                        <a:pt x="1191" y="917"/>
                        <a:pt x="1191" y="596"/>
                      </a:cubicBezTo>
                      <a:cubicBezTo>
                        <a:pt x="1191" y="263"/>
                        <a:pt x="929"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7" name="Google Shape;687;p27"/>
                <p:cNvSpPr/>
                <p:nvPr/>
              </p:nvSpPr>
              <p:spPr>
                <a:xfrm rot="1300884">
                  <a:off x="4952725" y="3737516"/>
                  <a:ext cx="36459" cy="36459"/>
                </a:xfrm>
                <a:custGeom>
                  <a:avLst/>
                  <a:gdLst/>
                  <a:ahLst/>
                  <a:cxnLst/>
                  <a:rect l="l" t="t" r="r" b="b"/>
                  <a:pathLst>
                    <a:path w="1192" h="1192" extrusionOk="0">
                      <a:moveTo>
                        <a:pt x="596" y="1"/>
                      </a:moveTo>
                      <a:cubicBezTo>
                        <a:pt x="263" y="1"/>
                        <a:pt x="1" y="263"/>
                        <a:pt x="1" y="596"/>
                      </a:cubicBezTo>
                      <a:cubicBezTo>
                        <a:pt x="1" y="917"/>
                        <a:pt x="263" y="1191"/>
                        <a:pt x="596" y="1191"/>
                      </a:cubicBezTo>
                      <a:cubicBezTo>
                        <a:pt x="918" y="1191"/>
                        <a:pt x="1192" y="917"/>
                        <a:pt x="1192" y="596"/>
                      </a:cubicBezTo>
                      <a:cubicBezTo>
                        <a:pt x="1192" y="263"/>
                        <a:pt x="918"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8" name="Google Shape;688;p27"/>
                <p:cNvSpPr/>
                <p:nvPr/>
              </p:nvSpPr>
              <p:spPr>
                <a:xfrm rot="1300884">
                  <a:off x="5063402" y="3781524"/>
                  <a:ext cx="36428" cy="36459"/>
                </a:xfrm>
                <a:custGeom>
                  <a:avLst/>
                  <a:gdLst/>
                  <a:ahLst/>
                  <a:cxnLst/>
                  <a:rect l="l" t="t" r="r" b="b"/>
                  <a:pathLst>
                    <a:path w="1191" h="1192" extrusionOk="0">
                      <a:moveTo>
                        <a:pt x="596" y="1"/>
                      </a:moveTo>
                      <a:cubicBezTo>
                        <a:pt x="274" y="1"/>
                        <a:pt x="0" y="263"/>
                        <a:pt x="0" y="596"/>
                      </a:cubicBezTo>
                      <a:cubicBezTo>
                        <a:pt x="0" y="917"/>
                        <a:pt x="274" y="1191"/>
                        <a:pt x="596" y="1191"/>
                      </a:cubicBezTo>
                      <a:cubicBezTo>
                        <a:pt x="929" y="1191"/>
                        <a:pt x="1191" y="917"/>
                        <a:pt x="1191" y="596"/>
                      </a:cubicBezTo>
                      <a:cubicBezTo>
                        <a:pt x="1191" y="263"/>
                        <a:pt x="929"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9" name="Google Shape;689;p27"/>
                <p:cNvSpPr/>
                <p:nvPr/>
              </p:nvSpPr>
              <p:spPr>
                <a:xfrm rot="1300884">
                  <a:off x="5174731" y="3825798"/>
                  <a:ext cx="36428" cy="36459"/>
                </a:xfrm>
                <a:custGeom>
                  <a:avLst/>
                  <a:gdLst/>
                  <a:ahLst/>
                  <a:cxnLst/>
                  <a:rect l="l" t="t" r="r" b="b"/>
                  <a:pathLst>
                    <a:path w="1191" h="1192" extrusionOk="0">
                      <a:moveTo>
                        <a:pt x="596" y="1"/>
                      </a:moveTo>
                      <a:cubicBezTo>
                        <a:pt x="274" y="1"/>
                        <a:pt x="0" y="263"/>
                        <a:pt x="0" y="596"/>
                      </a:cubicBezTo>
                      <a:cubicBezTo>
                        <a:pt x="0" y="917"/>
                        <a:pt x="274" y="1191"/>
                        <a:pt x="596" y="1191"/>
                      </a:cubicBezTo>
                      <a:cubicBezTo>
                        <a:pt x="929" y="1191"/>
                        <a:pt x="1191" y="917"/>
                        <a:pt x="1191" y="596"/>
                      </a:cubicBezTo>
                      <a:cubicBezTo>
                        <a:pt x="1191" y="263"/>
                        <a:pt x="929"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0" name="Google Shape;690;p27"/>
                <p:cNvSpPr/>
                <p:nvPr/>
              </p:nvSpPr>
              <p:spPr>
                <a:xfrm rot="1300884">
                  <a:off x="5286060" y="3870077"/>
                  <a:ext cx="36459" cy="36459"/>
                </a:xfrm>
                <a:custGeom>
                  <a:avLst/>
                  <a:gdLst/>
                  <a:ahLst/>
                  <a:cxnLst/>
                  <a:rect l="l" t="t" r="r" b="b"/>
                  <a:pathLst>
                    <a:path w="1192" h="1192" extrusionOk="0">
                      <a:moveTo>
                        <a:pt x="596" y="1"/>
                      </a:moveTo>
                      <a:cubicBezTo>
                        <a:pt x="262" y="1"/>
                        <a:pt x="1" y="263"/>
                        <a:pt x="1" y="596"/>
                      </a:cubicBezTo>
                      <a:cubicBezTo>
                        <a:pt x="1" y="917"/>
                        <a:pt x="262" y="1191"/>
                        <a:pt x="596" y="1191"/>
                      </a:cubicBezTo>
                      <a:cubicBezTo>
                        <a:pt x="917" y="1191"/>
                        <a:pt x="1191" y="917"/>
                        <a:pt x="1191" y="596"/>
                      </a:cubicBezTo>
                      <a:cubicBezTo>
                        <a:pt x="1191" y="263"/>
                        <a:pt x="917"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1" name="Google Shape;691;p27"/>
                <p:cNvSpPr/>
                <p:nvPr/>
              </p:nvSpPr>
              <p:spPr>
                <a:xfrm rot="1300884">
                  <a:off x="5396707" y="3914079"/>
                  <a:ext cx="36459" cy="36459"/>
                </a:xfrm>
                <a:custGeom>
                  <a:avLst/>
                  <a:gdLst/>
                  <a:ahLst/>
                  <a:cxnLst/>
                  <a:rect l="l" t="t" r="r" b="b"/>
                  <a:pathLst>
                    <a:path w="1192" h="1192" extrusionOk="0">
                      <a:moveTo>
                        <a:pt x="596" y="1"/>
                      </a:moveTo>
                      <a:cubicBezTo>
                        <a:pt x="275" y="1"/>
                        <a:pt x="1" y="263"/>
                        <a:pt x="1" y="596"/>
                      </a:cubicBezTo>
                      <a:cubicBezTo>
                        <a:pt x="1" y="917"/>
                        <a:pt x="275" y="1191"/>
                        <a:pt x="596" y="1191"/>
                      </a:cubicBezTo>
                      <a:cubicBezTo>
                        <a:pt x="930" y="1191"/>
                        <a:pt x="1192" y="917"/>
                        <a:pt x="1192" y="596"/>
                      </a:cubicBezTo>
                      <a:cubicBezTo>
                        <a:pt x="1192" y="263"/>
                        <a:pt x="930"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2" name="Google Shape;692;p27"/>
                <p:cNvSpPr/>
                <p:nvPr/>
              </p:nvSpPr>
              <p:spPr>
                <a:xfrm rot="1300884">
                  <a:off x="5508067" y="3958359"/>
                  <a:ext cx="36428" cy="36459"/>
                </a:xfrm>
                <a:custGeom>
                  <a:avLst/>
                  <a:gdLst/>
                  <a:ahLst/>
                  <a:cxnLst/>
                  <a:rect l="l" t="t" r="r" b="b"/>
                  <a:pathLst>
                    <a:path w="1191" h="1192" extrusionOk="0">
                      <a:moveTo>
                        <a:pt x="595" y="1"/>
                      </a:moveTo>
                      <a:cubicBezTo>
                        <a:pt x="274" y="1"/>
                        <a:pt x="0" y="263"/>
                        <a:pt x="0" y="596"/>
                      </a:cubicBezTo>
                      <a:cubicBezTo>
                        <a:pt x="0" y="917"/>
                        <a:pt x="274" y="1191"/>
                        <a:pt x="595" y="1191"/>
                      </a:cubicBezTo>
                      <a:cubicBezTo>
                        <a:pt x="929" y="1191"/>
                        <a:pt x="1191" y="917"/>
                        <a:pt x="1191" y="596"/>
                      </a:cubicBezTo>
                      <a:cubicBezTo>
                        <a:pt x="1191" y="263"/>
                        <a:pt x="929" y="1"/>
                        <a:pt x="595"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3" name="Google Shape;693;p27"/>
                <p:cNvSpPr/>
                <p:nvPr/>
              </p:nvSpPr>
              <p:spPr>
                <a:xfrm rot="1300884">
                  <a:off x="5619396" y="4002632"/>
                  <a:ext cx="36428" cy="36459"/>
                </a:xfrm>
                <a:custGeom>
                  <a:avLst/>
                  <a:gdLst/>
                  <a:ahLst/>
                  <a:cxnLst/>
                  <a:rect l="l" t="t" r="r" b="b"/>
                  <a:pathLst>
                    <a:path w="1191" h="1192" extrusionOk="0">
                      <a:moveTo>
                        <a:pt x="596" y="1"/>
                      </a:moveTo>
                      <a:cubicBezTo>
                        <a:pt x="262" y="1"/>
                        <a:pt x="0" y="263"/>
                        <a:pt x="0" y="596"/>
                      </a:cubicBezTo>
                      <a:cubicBezTo>
                        <a:pt x="0" y="917"/>
                        <a:pt x="262" y="1191"/>
                        <a:pt x="596" y="1191"/>
                      </a:cubicBezTo>
                      <a:cubicBezTo>
                        <a:pt x="917" y="1191"/>
                        <a:pt x="1191" y="917"/>
                        <a:pt x="1191" y="596"/>
                      </a:cubicBezTo>
                      <a:cubicBezTo>
                        <a:pt x="1191" y="263"/>
                        <a:pt x="917"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4" name="Google Shape;694;p27"/>
                <p:cNvSpPr/>
                <p:nvPr/>
              </p:nvSpPr>
              <p:spPr>
                <a:xfrm rot="1300884">
                  <a:off x="5730726" y="4046906"/>
                  <a:ext cx="36428" cy="36459"/>
                </a:xfrm>
                <a:custGeom>
                  <a:avLst/>
                  <a:gdLst/>
                  <a:ahLst/>
                  <a:cxnLst/>
                  <a:rect l="l" t="t" r="r" b="b"/>
                  <a:pathLst>
                    <a:path w="1191" h="1192" extrusionOk="0">
                      <a:moveTo>
                        <a:pt x="596" y="1"/>
                      </a:moveTo>
                      <a:cubicBezTo>
                        <a:pt x="262" y="1"/>
                        <a:pt x="0" y="263"/>
                        <a:pt x="0" y="596"/>
                      </a:cubicBezTo>
                      <a:cubicBezTo>
                        <a:pt x="0" y="917"/>
                        <a:pt x="262" y="1191"/>
                        <a:pt x="596" y="1191"/>
                      </a:cubicBezTo>
                      <a:cubicBezTo>
                        <a:pt x="917" y="1191"/>
                        <a:pt x="1191" y="917"/>
                        <a:pt x="1191" y="596"/>
                      </a:cubicBezTo>
                      <a:cubicBezTo>
                        <a:pt x="1191" y="263"/>
                        <a:pt x="917"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5" name="Google Shape;695;p27"/>
                <p:cNvSpPr/>
                <p:nvPr/>
              </p:nvSpPr>
              <p:spPr>
                <a:xfrm rot="1300884">
                  <a:off x="4530383" y="3663241"/>
                  <a:ext cx="36459" cy="36428"/>
                </a:xfrm>
                <a:custGeom>
                  <a:avLst/>
                  <a:gdLst/>
                  <a:ahLst/>
                  <a:cxnLst/>
                  <a:rect l="l" t="t" r="r" b="b"/>
                  <a:pathLst>
                    <a:path w="1192" h="1191" extrusionOk="0">
                      <a:moveTo>
                        <a:pt x="596" y="0"/>
                      </a:moveTo>
                      <a:cubicBezTo>
                        <a:pt x="275" y="0"/>
                        <a:pt x="1" y="274"/>
                        <a:pt x="1" y="595"/>
                      </a:cubicBezTo>
                      <a:cubicBezTo>
                        <a:pt x="1" y="929"/>
                        <a:pt x="275" y="1191"/>
                        <a:pt x="596" y="1191"/>
                      </a:cubicBezTo>
                      <a:cubicBezTo>
                        <a:pt x="930" y="1191"/>
                        <a:pt x="1192" y="929"/>
                        <a:pt x="1192" y="595"/>
                      </a:cubicBezTo>
                      <a:cubicBezTo>
                        <a:pt x="1192" y="274"/>
                        <a:pt x="930"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6" name="Google Shape;696;p27"/>
                <p:cNvSpPr/>
                <p:nvPr/>
              </p:nvSpPr>
              <p:spPr>
                <a:xfrm rot="1300884">
                  <a:off x="4641401" y="3707385"/>
                  <a:ext cx="36428" cy="36428"/>
                </a:xfrm>
                <a:custGeom>
                  <a:avLst/>
                  <a:gdLst/>
                  <a:ahLst/>
                  <a:cxnLst/>
                  <a:rect l="l" t="t" r="r" b="b"/>
                  <a:pathLst>
                    <a:path w="1191" h="1191" extrusionOk="0">
                      <a:moveTo>
                        <a:pt x="596" y="0"/>
                      </a:moveTo>
                      <a:cubicBezTo>
                        <a:pt x="262" y="0"/>
                        <a:pt x="0" y="274"/>
                        <a:pt x="0" y="595"/>
                      </a:cubicBezTo>
                      <a:cubicBezTo>
                        <a:pt x="0" y="929"/>
                        <a:pt x="262" y="1191"/>
                        <a:pt x="596" y="1191"/>
                      </a:cubicBezTo>
                      <a:cubicBezTo>
                        <a:pt x="917" y="1191"/>
                        <a:pt x="1191" y="929"/>
                        <a:pt x="1191" y="595"/>
                      </a:cubicBezTo>
                      <a:cubicBezTo>
                        <a:pt x="1191" y="274"/>
                        <a:pt x="917"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7" name="Google Shape;697;p27"/>
                <p:cNvSpPr/>
                <p:nvPr/>
              </p:nvSpPr>
              <p:spPr>
                <a:xfrm rot="1300884">
                  <a:off x="4752936" y="3752135"/>
                  <a:ext cx="36428" cy="36428"/>
                </a:xfrm>
                <a:custGeom>
                  <a:avLst/>
                  <a:gdLst/>
                  <a:ahLst/>
                  <a:cxnLst/>
                  <a:rect l="l" t="t" r="r" b="b"/>
                  <a:pathLst>
                    <a:path w="1191" h="1191" extrusionOk="0">
                      <a:moveTo>
                        <a:pt x="596" y="0"/>
                      </a:moveTo>
                      <a:cubicBezTo>
                        <a:pt x="262" y="0"/>
                        <a:pt x="0" y="262"/>
                        <a:pt x="0" y="595"/>
                      </a:cubicBezTo>
                      <a:cubicBezTo>
                        <a:pt x="0" y="917"/>
                        <a:pt x="262" y="1191"/>
                        <a:pt x="596" y="1191"/>
                      </a:cubicBezTo>
                      <a:cubicBezTo>
                        <a:pt x="917" y="1191"/>
                        <a:pt x="1191" y="917"/>
                        <a:pt x="1191" y="595"/>
                      </a:cubicBezTo>
                      <a:cubicBezTo>
                        <a:pt x="1191" y="262"/>
                        <a:pt x="905"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8" name="Google Shape;698;p27"/>
                <p:cNvSpPr/>
                <p:nvPr/>
              </p:nvSpPr>
              <p:spPr>
                <a:xfrm rot="1300884">
                  <a:off x="4863718" y="3795802"/>
                  <a:ext cx="36459" cy="36428"/>
                </a:xfrm>
                <a:custGeom>
                  <a:avLst/>
                  <a:gdLst/>
                  <a:ahLst/>
                  <a:cxnLst/>
                  <a:rect l="l" t="t" r="r" b="b"/>
                  <a:pathLst>
                    <a:path w="1192" h="1191" extrusionOk="0">
                      <a:moveTo>
                        <a:pt x="596" y="0"/>
                      </a:moveTo>
                      <a:cubicBezTo>
                        <a:pt x="274" y="0"/>
                        <a:pt x="1" y="274"/>
                        <a:pt x="1" y="595"/>
                      </a:cubicBezTo>
                      <a:cubicBezTo>
                        <a:pt x="1" y="929"/>
                        <a:pt x="274" y="1191"/>
                        <a:pt x="596" y="1191"/>
                      </a:cubicBezTo>
                      <a:cubicBezTo>
                        <a:pt x="929" y="1191"/>
                        <a:pt x="1191" y="929"/>
                        <a:pt x="1191" y="595"/>
                      </a:cubicBezTo>
                      <a:cubicBezTo>
                        <a:pt x="1191" y="274"/>
                        <a:pt x="929"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9" name="Google Shape;699;p27"/>
                <p:cNvSpPr/>
                <p:nvPr/>
              </p:nvSpPr>
              <p:spPr>
                <a:xfrm rot="1300884">
                  <a:off x="4975048" y="3840075"/>
                  <a:ext cx="36459" cy="36428"/>
                </a:xfrm>
                <a:custGeom>
                  <a:avLst/>
                  <a:gdLst/>
                  <a:ahLst/>
                  <a:cxnLst/>
                  <a:rect l="l" t="t" r="r" b="b"/>
                  <a:pathLst>
                    <a:path w="1192" h="1191" extrusionOk="0">
                      <a:moveTo>
                        <a:pt x="596" y="0"/>
                      </a:moveTo>
                      <a:cubicBezTo>
                        <a:pt x="263" y="0"/>
                        <a:pt x="1" y="274"/>
                        <a:pt x="1" y="595"/>
                      </a:cubicBezTo>
                      <a:cubicBezTo>
                        <a:pt x="1" y="929"/>
                        <a:pt x="263" y="1191"/>
                        <a:pt x="596" y="1191"/>
                      </a:cubicBezTo>
                      <a:cubicBezTo>
                        <a:pt x="929" y="1191"/>
                        <a:pt x="1191" y="929"/>
                        <a:pt x="1191" y="595"/>
                      </a:cubicBezTo>
                      <a:cubicBezTo>
                        <a:pt x="1191" y="274"/>
                        <a:pt x="929"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0" name="Google Shape;700;p27"/>
                <p:cNvSpPr/>
                <p:nvPr/>
              </p:nvSpPr>
              <p:spPr>
                <a:xfrm rot="1300884">
                  <a:off x="5085725" y="3884083"/>
                  <a:ext cx="36428" cy="36428"/>
                </a:xfrm>
                <a:custGeom>
                  <a:avLst/>
                  <a:gdLst/>
                  <a:ahLst/>
                  <a:cxnLst/>
                  <a:rect l="l" t="t" r="r" b="b"/>
                  <a:pathLst>
                    <a:path w="1191" h="1191" extrusionOk="0">
                      <a:moveTo>
                        <a:pt x="595" y="0"/>
                      </a:moveTo>
                      <a:cubicBezTo>
                        <a:pt x="274" y="0"/>
                        <a:pt x="0" y="274"/>
                        <a:pt x="0" y="595"/>
                      </a:cubicBezTo>
                      <a:cubicBezTo>
                        <a:pt x="0" y="929"/>
                        <a:pt x="274" y="1191"/>
                        <a:pt x="595" y="1191"/>
                      </a:cubicBezTo>
                      <a:cubicBezTo>
                        <a:pt x="929" y="1191"/>
                        <a:pt x="1191" y="929"/>
                        <a:pt x="1191" y="595"/>
                      </a:cubicBezTo>
                      <a:cubicBezTo>
                        <a:pt x="1191" y="274"/>
                        <a:pt x="929" y="0"/>
                        <a:pt x="595"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1" name="Google Shape;701;p27"/>
                <p:cNvSpPr/>
                <p:nvPr/>
              </p:nvSpPr>
              <p:spPr>
                <a:xfrm rot="1300884">
                  <a:off x="5197055" y="3928357"/>
                  <a:ext cx="36428" cy="36428"/>
                </a:xfrm>
                <a:custGeom>
                  <a:avLst/>
                  <a:gdLst/>
                  <a:ahLst/>
                  <a:cxnLst/>
                  <a:rect l="l" t="t" r="r" b="b"/>
                  <a:pathLst>
                    <a:path w="1191" h="1191" extrusionOk="0">
                      <a:moveTo>
                        <a:pt x="596" y="0"/>
                      </a:moveTo>
                      <a:cubicBezTo>
                        <a:pt x="274" y="0"/>
                        <a:pt x="0" y="274"/>
                        <a:pt x="0" y="595"/>
                      </a:cubicBezTo>
                      <a:cubicBezTo>
                        <a:pt x="0" y="929"/>
                        <a:pt x="274" y="1191"/>
                        <a:pt x="596" y="1191"/>
                      </a:cubicBezTo>
                      <a:cubicBezTo>
                        <a:pt x="929" y="1191"/>
                        <a:pt x="1191" y="929"/>
                        <a:pt x="1191" y="595"/>
                      </a:cubicBezTo>
                      <a:cubicBezTo>
                        <a:pt x="1191" y="274"/>
                        <a:pt x="929"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2" name="Google Shape;702;p27"/>
                <p:cNvSpPr/>
                <p:nvPr/>
              </p:nvSpPr>
              <p:spPr>
                <a:xfrm rot="1300884">
                  <a:off x="5308248" y="3972977"/>
                  <a:ext cx="36459" cy="36428"/>
                </a:xfrm>
                <a:custGeom>
                  <a:avLst/>
                  <a:gdLst/>
                  <a:ahLst/>
                  <a:cxnLst/>
                  <a:rect l="l" t="t" r="r" b="b"/>
                  <a:pathLst>
                    <a:path w="1192" h="1191" extrusionOk="0">
                      <a:moveTo>
                        <a:pt x="596" y="0"/>
                      </a:moveTo>
                      <a:cubicBezTo>
                        <a:pt x="274" y="0"/>
                        <a:pt x="0" y="262"/>
                        <a:pt x="0" y="595"/>
                      </a:cubicBezTo>
                      <a:cubicBezTo>
                        <a:pt x="0" y="917"/>
                        <a:pt x="274" y="1191"/>
                        <a:pt x="596" y="1191"/>
                      </a:cubicBezTo>
                      <a:cubicBezTo>
                        <a:pt x="929" y="1191"/>
                        <a:pt x="1191" y="917"/>
                        <a:pt x="1191" y="595"/>
                      </a:cubicBezTo>
                      <a:cubicBezTo>
                        <a:pt x="1191" y="262"/>
                        <a:pt x="929"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3" name="Google Shape;703;p27"/>
                <p:cNvSpPr/>
                <p:nvPr/>
              </p:nvSpPr>
              <p:spPr>
                <a:xfrm rot="1300884">
                  <a:off x="5419577" y="4017251"/>
                  <a:ext cx="36459" cy="36428"/>
                </a:xfrm>
                <a:custGeom>
                  <a:avLst/>
                  <a:gdLst/>
                  <a:ahLst/>
                  <a:cxnLst/>
                  <a:rect l="l" t="t" r="r" b="b"/>
                  <a:pathLst>
                    <a:path w="1192" h="1191" extrusionOk="0">
                      <a:moveTo>
                        <a:pt x="596" y="0"/>
                      </a:moveTo>
                      <a:cubicBezTo>
                        <a:pt x="263" y="0"/>
                        <a:pt x="1" y="262"/>
                        <a:pt x="1" y="595"/>
                      </a:cubicBezTo>
                      <a:cubicBezTo>
                        <a:pt x="1" y="917"/>
                        <a:pt x="263" y="1191"/>
                        <a:pt x="596" y="1191"/>
                      </a:cubicBezTo>
                      <a:cubicBezTo>
                        <a:pt x="917" y="1191"/>
                        <a:pt x="1191" y="917"/>
                        <a:pt x="1191" y="595"/>
                      </a:cubicBezTo>
                      <a:cubicBezTo>
                        <a:pt x="1191" y="262"/>
                        <a:pt x="917"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4" name="Google Shape;704;p27"/>
                <p:cNvSpPr/>
                <p:nvPr/>
              </p:nvSpPr>
              <p:spPr>
                <a:xfrm rot="1300884">
                  <a:off x="5530907" y="4061525"/>
                  <a:ext cx="36459" cy="36428"/>
                </a:xfrm>
                <a:custGeom>
                  <a:avLst/>
                  <a:gdLst/>
                  <a:ahLst/>
                  <a:cxnLst/>
                  <a:rect l="l" t="t" r="r" b="b"/>
                  <a:pathLst>
                    <a:path w="1192" h="1191" extrusionOk="0">
                      <a:moveTo>
                        <a:pt x="596" y="0"/>
                      </a:moveTo>
                      <a:cubicBezTo>
                        <a:pt x="263" y="0"/>
                        <a:pt x="1" y="262"/>
                        <a:pt x="1" y="595"/>
                      </a:cubicBezTo>
                      <a:cubicBezTo>
                        <a:pt x="1" y="917"/>
                        <a:pt x="263" y="1191"/>
                        <a:pt x="596" y="1191"/>
                      </a:cubicBezTo>
                      <a:cubicBezTo>
                        <a:pt x="918" y="1191"/>
                        <a:pt x="1191" y="917"/>
                        <a:pt x="1191" y="595"/>
                      </a:cubicBezTo>
                      <a:cubicBezTo>
                        <a:pt x="1191" y="262"/>
                        <a:pt x="918"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5" name="Google Shape;705;p27"/>
                <p:cNvSpPr/>
                <p:nvPr/>
              </p:nvSpPr>
              <p:spPr>
                <a:xfrm rot="1300884">
                  <a:off x="5641584" y="4105533"/>
                  <a:ext cx="36428" cy="36428"/>
                </a:xfrm>
                <a:custGeom>
                  <a:avLst/>
                  <a:gdLst/>
                  <a:ahLst/>
                  <a:cxnLst/>
                  <a:rect l="l" t="t" r="r" b="b"/>
                  <a:pathLst>
                    <a:path w="1191" h="1191" extrusionOk="0">
                      <a:moveTo>
                        <a:pt x="595" y="0"/>
                      </a:moveTo>
                      <a:cubicBezTo>
                        <a:pt x="274" y="0"/>
                        <a:pt x="0" y="262"/>
                        <a:pt x="0" y="595"/>
                      </a:cubicBezTo>
                      <a:cubicBezTo>
                        <a:pt x="0" y="917"/>
                        <a:pt x="274" y="1191"/>
                        <a:pt x="595" y="1191"/>
                      </a:cubicBezTo>
                      <a:cubicBezTo>
                        <a:pt x="929" y="1191"/>
                        <a:pt x="1191" y="917"/>
                        <a:pt x="1191" y="595"/>
                      </a:cubicBezTo>
                      <a:cubicBezTo>
                        <a:pt x="1191" y="262"/>
                        <a:pt x="929" y="0"/>
                        <a:pt x="595"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6" name="Google Shape;706;p27"/>
                <p:cNvSpPr/>
                <p:nvPr/>
              </p:nvSpPr>
              <p:spPr>
                <a:xfrm rot="1300884">
                  <a:off x="5752914" y="4149806"/>
                  <a:ext cx="36428" cy="36428"/>
                </a:xfrm>
                <a:custGeom>
                  <a:avLst/>
                  <a:gdLst/>
                  <a:ahLst/>
                  <a:cxnLst/>
                  <a:rect l="l" t="t" r="r" b="b"/>
                  <a:pathLst>
                    <a:path w="1191" h="1191" extrusionOk="0">
                      <a:moveTo>
                        <a:pt x="596" y="0"/>
                      </a:moveTo>
                      <a:cubicBezTo>
                        <a:pt x="262" y="0"/>
                        <a:pt x="0" y="262"/>
                        <a:pt x="0" y="595"/>
                      </a:cubicBezTo>
                      <a:cubicBezTo>
                        <a:pt x="0" y="917"/>
                        <a:pt x="262" y="1191"/>
                        <a:pt x="596" y="1191"/>
                      </a:cubicBezTo>
                      <a:cubicBezTo>
                        <a:pt x="917" y="1191"/>
                        <a:pt x="1191" y="917"/>
                        <a:pt x="1191" y="595"/>
                      </a:cubicBezTo>
                      <a:cubicBezTo>
                        <a:pt x="1191" y="262"/>
                        <a:pt x="917" y="0"/>
                        <a:pt x="596" y="0"/>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7" name="Google Shape;707;p27"/>
                <p:cNvSpPr/>
                <p:nvPr/>
              </p:nvSpPr>
              <p:spPr>
                <a:xfrm rot="1300884">
                  <a:off x="4443494" y="3723122"/>
                  <a:ext cx="36428" cy="36459"/>
                </a:xfrm>
                <a:custGeom>
                  <a:avLst/>
                  <a:gdLst/>
                  <a:ahLst/>
                  <a:cxnLst/>
                  <a:rect l="l" t="t" r="r" b="b"/>
                  <a:pathLst>
                    <a:path w="1191" h="1192" extrusionOk="0">
                      <a:moveTo>
                        <a:pt x="595" y="1"/>
                      </a:moveTo>
                      <a:cubicBezTo>
                        <a:pt x="274" y="1"/>
                        <a:pt x="0" y="263"/>
                        <a:pt x="0" y="596"/>
                      </a:cubicBezTo>
                      <a:cubicBezTo>
                        <a:pt x="0" y="917"/>
                        <a:pt x="274" y="1191"/>
                        <a:pt x="595" y="1191"/>
                      </a:cubicBezTo>
                      <a:cubicBezTo>
                        <a:pt x="929" y="1191"/>
                        <a:pt x="1191" y="917"/>
                        <a:pt x="1191" y="596"/>
                      </a:cubicBezTo>
                      <a:cubicBezTo>
                        <a:pt x="1191" y="263"/>
                        <a:pt x="929" y="1"/>
                        <a:pt x="595"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8" name="Google Shape;708;p27"/>
                <p:cNvSpPr/>
                <p:nvPr/>
              </p:nvSpPr>
              <p:spPr>
                <a:xfrm rot="1300884">
                  <a:off x="4554482" y="3767260"/>
                  <a:ext cx="36428" cy="36459"/>
                </a:xfrm>
                <a:custGeom>
                  <a:avLst/>
                  <a:gdLst/>
                  <a:ahLst/>
                  <a:cxnLst/>
                  <a:rect l="l" t="t" r="r" b="b"/>
                  <a:pathLst>
                    <a:path w="1191" h="1192" extrusionOk="0">
                      <a:moveTo>
                        <a:pt x="596" y="1"/>
                      </a:moveTo>
                      <a:cubicBezTo>
                        <a:pt x="262" y="1"/>
                        <a:pt x="0" y="263"/>
                        <a:pt x="0" y="596"/>
                      </a:cubicBezTo>
                      <a:cubicBezTo>
                        <a:pt x="0" y="917"/>
                        <a:pt x="262" y="1191"/>
                        <a:pt x="596" y="1191"/>
                      </a:cubicBezTo>
                      <a:cubicBezTo>
                        <a:pt x="917" y="1191"/>
                        <a:pt x="1191" y="917"/>
                        <a:pt x="1191" y="596"/>
                      </a:cubicBezTo>
                      <a:cubicBezTo>
                        <a:pt x="1191" y="263"/>
                        <a:pt x="917"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9" name="Google Shape;709;p27"/>
                <p:cNvSpPr/>
                <p:nvPr/>
              </p:nvSpPr>
              <p:spPr>
                <a:xfrm rot="1300884">
                  <a:off x="4665470" y="3811404"/>
                  <a:ext cx="36459" cy="36459"/>
                </a:xfrm>
                <a:custGeom>
                  <a:avLst/>
                  <a:gdLst/>
                  <a:ahLst/>
                  <a:cxnLst/>
                  <a:rect l="l" t="t" r="r" b="b"/>
                  <a:pathLst>
                    <a:path w="1192" h="1192" extrusionOk="0">
                      <a:moveTo>
                        <a:pt x="596" y="1"/>
                      </a:moveTo>
                      <a:cubicBezTo>
                        <a:pt x="274" y="1"/>
                        <a:pt x="1" y="263"/>
                        <a:pt x="1" y="596"/>
                      </a:cubicBezTo>
                      <a:cubicBezTo>
                        <a:pt x="1" y="917"/>
                        <a:pt x="274" y="1191"/>
                        <a:pt x="596" y="1191"/>
                      </a:cubicBezTo>
                      <a:cubicBezTo>
                        <a:pt x="929" y="1191"/>
                        <a:pt x="1191" y="917"/>
                        <a:pt x="1191" y="596"/>
                      </a:cubicBezTo>
                      <a:cubicBezTo>
                        <a:pt x="1191" y="263"/>
                        <a:pt x="929"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0" name="Google Shape;710;p27"/>
                <p:cNvSpPr/>
                <p:nvPr/>
              </p:nvSpPr>
              <p:spPr>
                <a:xfrm rot="1300884">
                  <a:off x="4776799" y="3855677"/>
                  <a:ext cx="36459" cy="36459"/>
                </a:xfrm>
                <a:custGeom>
                  <a:avLst/>
                  <a:gdLst/>
                  <a:ahLst/>
                  <a:cxnLst/>
                  <a:rect l="l" t="t" r="r" b="b"/>
                  <a:pathLst>
                    <a:path w="1192" h="1192" extrusionOk="0">
                      <a:moveTo>
                        <a:pt x="596" y="1"/>
                      </a:moveTo>
                      <a:cubicBezTo>
                        <a:pt x="275" y="1"/>
                        <a:pt x="1" y="263"/>
                        <a:pt x="1" y="596"/>
                      </a:cubicBezTo>
                      <a:cubicBezTo>
                        <a:pt x="1" y="917"/>
                        <a:pt x="275" y="1191"/>
                        <a:pt x="596" y="1191"/>
                      </a:cubicBezTo>
                      <a:cubicBezTo>
                        <a:pt x="929" y="1191"/>
                        <a:pt x="1191" y="917"/>
                        <a:pt x="1191" y="596"/>
                      </a:cubicBezTo>
                      <a:cubicBezTo>
                        <a:pt x="1191" y="263"/>
                        <a:pt x="929"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1" name="Google Shape;711;p27"/>
                <p:cNvSpPr/>
                <p:nvPr/>
              </p:nvSpPr>
              <p:spPr>
                <a:xfrm rot="1300884">
                  <a:off x="4888129" y="3899951"/>
                  <a:ext cx="36459" cy="36459"/>
                </a:xfrm>
                <a:custGeom>
                  <a:avLst/>
                  <a:gdLst/>
                  <a:ahLst/>
                  <a:cxnLst/>
                  <a:rect l="l" t="t" r="r" b="b"/>
                  <a:pathLst>
                    <a:path w="1192" h="1192" extrusionOk="0">
                      <a:moveTo>
                        <a:pt x="596" y="1"/>
                      </a:moveTo>
                      <a:cubicBezTo>
                        <a:pt x="263" y="1"/>
                        <a:pt x="1" y="263"/>
                        <a:pt x="1" y="596"/>
                      </a:cubicBezTo>
                      <a:cubicBezTo>
                        <a:pt x="1" y="917"/>
                        <a:pt x="263" y="1191"/>
                        <a:pt x="596" y="1191"/>
                      </a:cubicBezTo>
                      <a:cubicBezTo>
                        <a:pt x="918" y="1191"/>
                        <a:pt x="1192" y="917"/>
                        <a:pt x="1192" y="596"/>
                      </a:cubicBezTo>
                      <a:cubicBezTo>
                        <a:pt x="1192" y="263"/>
                        <a:pt x="918"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2" name="Google Shape;712;p27"/>
                <p:cNvSpPr/>
                <p:nvPr/>
              </p:nvSpPr>
              <p:spPr>
                <a:xfrm rot="1300884">
                  <a:off x="4998806" y="3943959"/>
                  <a:ext cx="36428" cy="36459"/>
                </a:xfrm>
                <a:custGeom>
                  <a:avLst/>
                  <a:gdLst/>
                  <a:ahLst/>
                  <a:cxnLst/>
                  <a:rect l="l" t="t" r="r" b="b"/>
                  <a:pathLst>
                    <a:path w="1191" h="1192" extrusionOk="0">
                      <a:moveTo>
                        <a:pt x="596" y="1"/>
                      </a:moveTo>
                      <a:cubicBezTo>
                        <a:pt x="274" y="1"/>
                        <a:pt x="0" y="263"/>
                        <a:pt x="0" y="596"/>
                      </a:cubicBezTo>
                      <a:cubicBezTo>
                        <a:pt x="0" y="917"/>
                        <a:pt x="274" y="1191"/>
                        <a:pt x="596" y="1191"/>
                      </a:cubicBezTo>
                      <a:cubicBezTo>
                        <a:pt x="929" y="1191"/>
                        <a:pt x="1191" y="917"/>
                        <a:pt x="1191" y="596"/>
                      </a:cubicBezTo>
                      <a:cubicBezTo>
                        <a:pt x="1191" y="263"/>
                        <a:pt x="929"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3" name="Google Shape;713;p27"/>
                <p:cNvSpPr/>
                <p:nvPr/>
              </p:nvSpPr>
              <p:spPr>
                <a:xfrm rot="1300884">
                  <a:off x="5110136" y="3988233"/>
                  <a:ext cx="36428" cy="36459"/>
                </a:xfrm>
                <a:custGeom>
                  <a:avLst/>
                  <a:gdLst/>
                  <a:ahLst/>
                  <a:cxnLst/>
                  <a:rect l="l" t="t" r="r" b="b"/>
                  <a:pathLst>
                    <a:path w="1191" h="1192" extrusionOk="0">
                      <a:moveTo>
                        <a:pt x="596" y="1"/>
                      </a:moveTo>
                      <a:cubicBezTo>
                        <a:pt x="274" y="1"/>
                        <a:pt x="0" y="263"/>
                        <a:pt x="0" y="596"/>
                      </a:cubicBezTo>
                      <a:cubicBezTo>
                        <a:pt x="0" y="917"/>
                        <a:pt x="274" y="1191"/>
                        <a:pt x="596" y="1191"/>
                      </a:cubicBezTo>
                      <a:cubicBezTo>
                        <a:pt x="929" y="1191"/>
                        <a:pt x="1191" y="917"/>
                        <a:pt x="1191" y="596"/>
                      </a:cubicBezTo>
                      <a:cubicBezTo>
                        <a:pt x="1191" y="263"/>
                        <a:pt x="929"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4" name="Google Shape;714;p27"/>
                <p:cNvSpPr/>
                <p:nvPr/>
              </p:nvSpPr>
              <p:spPr>
                <a:xfrm rot="1300884">
                  <a:off x="5221464" y="4032512"/>
                  <a:ext cx="36459" cy="36459"/>
                </a:xfrm>
                <a:custGeom>
                  <a:avLst/>
                  <a:gdLst/>
                  <a:ahLst/>
                  <a:cxnLst/>
                  <a:rect l="l" t="t" r="r" b="b"/>
                  <a:pathLst>
                    <a:path w="1192" h="1192" extrusionOk="0">
                      <a:moveTo>
                        <a:pt x="596" y="1"/>
                      </a:moveTo>
                      <a:cubicBezTo>
                        <a:pt x="262" y="1"/>
                        <a:pt x="1" y="263"/>
                        <a:pt x="1" y="596"/>
                      </a:cubicBezTo>
                      <a:cubicBezTo>
                        <a:pt x="1" y="917"/>
                        <a:pt x="262" y="1191"/>
                        <a:pt x="596" y="1191"/>
                      </a:cubicBezTo>
                      <a:cubicBezTo>
                        <a:pt x="917" y="1191"/>
                        <a:pt x="1191" y="917"/>
                        <a:pt x="1191" y="596"/>
                      </a:cubicBezTo>
                      <a:cubicBezTo>
                        <a:pt x="1191" y="263"/>
                        <a:pt x="917"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5" name="Google Shape;715;p27"/>
                <p:cNvSpPr/>
                <p:nvPr/>
              </p:nvSpPr>
              <p:spPr>
                <a:xfrm rot="1300884">
                  <a:off x="5332112" y="4076514"/>
                  <a:ext cx="36459" cy="36459"/>
                </a:xfrm>
                <a:custGeom>
                  <a:avLst/>
                  <a:gdLst/>
                  <a:ahLst/>
                  <a:cxnLst/>
                  <a:rect l="l" t="t" r="r" b="b"/>
                  <a:pathLst>
                    <a:path w="1192" h="1192" extrusionOk="0">
                      <a:moveTo>
                        <a:pt x="596" y="1"/>
                      </a:moveTo>
                      <a:cubicBezTo>
                        <a:pt x="275" y="1"/>
                        <a:pt x="1" y="263"/>
                        <a:pt x="1" y="596"/>
                      </a:cubicBezTo>
                      <a:cubicBezTo>
                        <a:pt x="1" y="917"/>
                        <a:pt x="275" y="1191"/>
                        <a:pt x="596" y="1191"/>
                      </a:cubicBezTo>
                      <a:cubicBezTo>
                        <a:pt x="930" y="1191"/>
                        <a:pt x="1192" y="917"/>
                        <a:pt x="1192" y="596"/>
                      </a:cubicBezTo>
                      <a:cubicBezTo>
                        <a:pt x="1192" y="263"/>
                        <a:pt x="930"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6" name="Google Shape;716;p27"/>
                <p:cNvSpPr/>
                <p:nvPr/>
              </p:nvSpPr>
              <p:spPr>
                <a:xfrm rot="1300884">
                  <a:off x="5443607" y="4120452"/>
                  <a:ext cx="36428" cy="36459"/>
                </a:xfrm>
                <a:custGeom>
                  <a:avLst/>
                  <a:gdLst/>
                  <a:ahLst/>
                  <a:cxnLst/>
                  <a:rect l="l" t="t" r="r" b="b"/>
                  <a:pathLst>
                    <a:path w="1191" h="1192" extrusionOk="0">
                      <a:moveTo>
                        <a:pt x="595" y="1"/>
                      </a:moveTo>
                      <a:cubicBezTo>
                        <a:pt x="262" y="1"/>
                        <a:pt x="0" y="275"/>
                        <a:pt x="0" y="596"/>
                      </a:cubicBezTo>
                      <a:cubicBezTo>
                        <a:pt x="0" y="929"/>
                        <a:pt x="262" y="1191"/>
                        <a:pt x="595" y="1191"/>
                      </a:cubicBezTo>
                      <a:cubicBezTo>
                        <a:pt x="929" y="1191"/>
                        <a:pt x="1191" y="929"/>
                        <a:pt x="1191" y="596"/>
                      </a:cubicBezTo>
                      <a:cubicBezTo>
                        <a:pt x="1191" y="275"/>
                        <a:pt x="929" y="1"/>
                        <a:pt x="595"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7" name="Google Shape;717;p27"/>
                <p:cNvSpPr/>
                <p:nvPr/>
              </p:nvSpPr>
              <p:spPr>
                <a:xfrm rot="1300884">
                  <a:off x="5554801" y="4165067"/>
                  <a:ext cx="36428" cy="36459"/>
                </a:xfrm>
                <a:custGeom>
                  <a:avLst/>
                  <a:gdLst/>
                  <a:ahLst/>
                  <a:cxnLst/>
                  <a:rect l="l" t="t" r="r" b="b"/>
                  <a:pathLst>
                    <a:path w="1191" h="1192" extrusionOk="0">
                      <a:moveTo>
                        <a:pt x="596" y="1"/>
                      </a:moveTo>
                      <a:cubicBezTo>
                        <a:pt x="262" y="1"/>
                        <a:pt x="0" y="263"/>
                        <a:pt x="0" y="596"/>
                      </a:cubicBezTo>
                      <a:cubicBezTo>
                        <a:pt x="0" y="917"/>
                        <a:pt x="262" y="1191"/>
                        <a:pt x="596" y="1191"/>
                      </a:cubicBezTo>
                      <a:cubicBezTo>
                        <a:pt x="917" y="1191"/>
                        <a:pt x="1191" y="917"/>
                        <a:pt x="1191" y="596"/>
                      </a:cubicBezTo>
                      <a:cubicBezTo>
                        <a:pt x="1191" y="263"/>
                        <a:pt x="917"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8" name="Google Shape;718;p27"/>
                <p:cNvSpPr/>
                <p:nvPr/>
              </p:nvSpPr>
              <p:spPr>
                <a:xfrm rot="1300884">
                  <a:off x="5666131" y="4209341"/>
                  <a:ext cx="36428" cy="36459"/>
                </a:xfrm>
                <a:custGeom>
                  <a:avLst/>
                  <a:gdLst/>
                  <a:ahLst/>
                  <a:cxnLst/>
                  <a:rect l="l" t="t" r="r" b="b"/>
                  <a:pathLst>
                    <a:path w="1191" h="1192" extrusionOk="0">
                      <a:moveTo>
                        <a:pt x="596" y="1"/>
                      </a:moveTo>
                      <a:cubicBezTo>
                        <a:pt x="262" y="1"/>
                        <a:pt x="0" y="263"/>
                        <a:pt x="0" y="596"/>
                      </a:cubicBezTo>
                      <a:cubicBezTo>
                        <a:pt x="0" y="917"/>
                        <a:pt x="262" y="1191"/>
                        <a:pt x="596" y="1191"/>
                      </a:cubicBezTo>
                      <a:cubicBezTo>
                        <a:pt x="917" y="1191"/>
                        <a:pt x="1191" y="917"/>
                        <a:pt x="1191" y="596"/>
                      </a:cubicBezTo>
                      <a:cubicBezTo>
                        <a:pt x="1191" y="263"/>
                        <a:pt x="917" y="1"/>
                        <a:pt x="596" y="1"/>
                      </a:cubicBezTo>
                      <a:close/>
                    </a:path>
                  </a:pathLst>
                </a:custGeom>
                <a:solidFill>
                  <a:srgbClr val="FFFFFF">
                    <a:alpha val="2321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9" name="Google Shape;719;p27"/>
                <p:cNvSpPr/>
                <p:nvPr/>
              </p:nvSpPr>
              <p:spPr>
                <a:xfrm rot="1300972">
                  <a:off x="4621994" y="3637291"/>
                  <a:ext cx="1077637" cy="265317"/>
                </a:xfrm>
                <a:custGeom>
                  <a:avLst/>
                  <a:gdLst/>
                  <a:ahLst/>
                  <a:cxnLst/>
                  <a:rect l="l" t="t" r="r" b="b"/>
                  <a:pathLst>
                    <a:path w="27921" h="6383" extrusionOk="0">
                      <a:moveTo>
                        <a:pt x="1" y="1"/>
                      </a:moveTo>
                      <a:lnTo>
                        <a:pt x="2322" y="3191"/>
                      </a:lnTo>
                      <a:lnTo>
                        <a:pt x="1" y="6382"/>
                      </a:lnTo>
                      <a:lnTo>
                        <a:pt x="27921" y="6382"/>
                      </a:lnTo>
                      <a:lnTo>
                        <a:pt x="25611" y="3132"/>
                      </a:lnTo>
                      <a:lnTo>
                        <a:pt x="27921" y="1"/>
                      </a:ln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720" name="Google Shape;720;p27"/>
            <p:cNvSpPr/>
            <p:nvPr/>
          </p:nvSpPr>
          <p:spPr>
            <a:xfrm rot="2439267">
              <a:off x="6380868" y="4162487"/>
              <a:ext cx="666313" cy="657983"/>
            </a:xfrm>
            <a:prstGeom prst="ellipse">
              <a:avLst/>
            </a:prstGeom>
            <a:solidFill>
              <a:srgbClr val="F0F0F0">
                <a:alpha val="3059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2" name="Google Shape;722;p27"/>
            <p:cNvSpPr/>
            <p:nvPr/>
          </p:nvSpPr>
          <p:spPr>
            <a:xfrm rot="1276374">
              <a:off x="6703431" y="4668535"/>
              <a:ext cx="57023" cy="28537"/>
            </a:xfrm>
            <a:custGeom>
              <a:avLst/>
              <a:gdLst/>
              <a:ahLst/>
              <a:cxnLst/>
              <a:rect l="l" t="t" r="r" b="b"/>
              <a:pathLst>
                <a:path w="2266" h="1134" extrusionOk="0">
                  <a:moveTo>
                    <a:pt x="568" y="1"/>
                  </a:moveTo>
                  <a:cubicBezTo>
                    <a:pt x="254" y="1"/>
                    <a:pt x="1" y="255"/>
                    <a:pt x="1" y="569"/>
                  </a:cubicBezTo>
                  <a:cubicBezTo>
                    <a:pt x="1" y="880"/>
                    <a:pt x="254" y="1133"/>
                    <a:pt x="568" y="1133"/>
                  </a:cubicBezTo>
                  <a:lnTo>
                    <a:pt x="1701" y="1133"/>
                  </a:lnTo>
                  <a:cubicBezTo>
                    <a:pt x="2012" y="1133"/>
                    <a:pt x="2265" y="880"/>
                    <a:pt x="2265" y="569"/>
                  </a:cubicBezTo>
                  <a:cubicBezTo>
                    <a:pt x="2265" y="255"/>
                    <a:pt x="2012" y="1"/>
                    <a:pt x="1701"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435D74"/>
                </a:solidFill>
                <a:cs typeface="Arial"/>
                <a:sym typeface="Arial"/>
              </a:endParaRPr>
            </a:p>
          </p:txBody>
        </p:sp>
        <p:sp>
          <p:nvSpPr>
            <p:cNvPr id="724" name="Google Shape;724;p27"/>
            <p:cNvSpPr/>
            <p:nvPr/>
          </p:nvSpPr>
          <p:spPr>
            <a:xfrm rot="1300756">
              <a:off x="5872683" y="4872538"/>
              <a:ext cx="1169946" cy="587860"/>
            </a:xfrm>
            <a:custGeom>
              <a:avLst/>
              <a:gdLst/>
              <a:ahLst/>
              <a:cxnLst/>
              <a:rect l="l" t="t" r="r" b="b"/>
              <a:pathLst>
                <a:path w="52674" h="73974" extrusionOk="0">
                  <a:moveTo>
                    <a:pt x="739" y="1"/>
                  </a:moveTo>
                  <a:cubicBezTo>
                    <a:pt x="334" y="1"/>
                    <a:pt x="1" y="322"/>
                    <a:pt x="1" y="727"/>
                  </a:cubicBezTo>
                  <a:lnTo>
                    <a:pt x="1" y="73248"/>
                  </a:lnTo>
                  <a:cubicBezTo>
                    <a:pt x="1" y="73653"/>
                    <a:pt x="334" y="73974"/>
                    <a:pt x="739" y="73974"/>
                  </a:cubicBezTo>
                  <a:lnTo>
                    <a:pt x="51948" y="73974"/>
                  </a:lnTo>
                  <a:cubicBezTo>
                    <a:pt x="52352" y="73974"/>
                    <a:pt x="52662" y="73653"/>
                    <a:pt x="52674" y="73260"/>
                  </a:cubicBezTo>
                  <a:lnTo>
                    <a:pt x="52674" y="727"/>
                  </a:lnTo>
                  <a:cubicBezTo>
                    <a:pt x="52674" y="322"/>
                    <a:pt x="52352" y="1"/>
                    <a:pt x="51948" y="1"/>
                  </a:cubicBezTo>
                  <a:close/>
                </a:path>
              </a:pathLst>
            </a:custGeom>
            <a:solidFill>
              <a:srgbClr val="F0F0F0">
                <a:alpha val="3059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25" name="Google Shape;725;p27"/>
          <p:cNvSpPr/>
          <p:nvPr/>
        </p:nvSpPr>
        <p:spPr>
          <a:xfrm rot="-7788965">
            <a:off x="9422167" y="2937575"/>
            <a:ext cx="1487412" cy="1707563"/>
          </a:xfrm>
          <a:custGeom>
            <a:avLst/>
            <a:gdLst/>
            <a:ahLst/>
            <a:cxnLst/>
            <a:rect l="l" t="t" r="r" b="b"/>
            <a:pathLst>
              <a:path w="21323" h="24479" extrusionOk="0">
                <a:moveTo>
                  <a:pt x="6559" y="10762"/>
                </a:moveTo>
                <a:cubicBezTo>
                  <a:pt x="7769" y="10762"/>
                  <a:pt x="9012" y="11823"/>
                  <a:pt x="9207" y="14994"/>
                </a:cubicBezTo>
                <a:cubicBezTo>
                  <a:pt x="9174" y="14994"/>
                  <a:pt x="9140" y="15061"/>
                  <a:pt x="9040" y="15061"/>
                </a:cubicBezTo>
                <a:cubicBezTo>
                  <a:pt x="8845" y="15068"/>
                  <a:pt x="8657" y="15071"/>
                  <a:pt x="8476" y="15071"/>
                </a:cubicBezTo>
                <a:cubicBezTo>
                  <a:pt x="1810" y="15071"/>
                  <a:pt x="4119" y="10762"/>
                  <a:pt x="6559" y="10762"/>
                </a:cubicBezTo>
                <a:close/>
                <a:moveTo>
                  <a:pt x="15749" y="0"/>
                </a:moveTo>
                <a:cubicBezTo>
                  <a:pt x="15533" y="0"/>
                  <a:pt x="15317" y="100"/>
                  <a:pt x="15111" y="351"/>
                </a:cubicBezTo>
                <a:cubicBezTo>
                  <a:pt x="14811" y="1652"/>
                  <a:pt x="11776" y="5321"/>
                  <a:pt x="12776" y="6121"/>
                </a:cubicBezTo>
                <a:cubicBezTo>
                  <a:pt x="13911" y="5287"/>
                  <a:pt x="14744" y="3786"/>
                  <a:pt x="15678" y="2619"/>
                </a:cubicBezTo>
                <a:lnTo>
                  <a:pt x="15678" y="2619"/>
                </a:lnTo>
                <a:cubicBezTo>
                  <a:pt x="16679" y="7022"/>
                  <a:pt x="14978" y="11926"/>
                  <a:pt x="10942" y="14261"/>
                </a:cubicBezTo>
                <a:cubicBezTo>
                  <a:pt x="11095" y="11724"/>
                  <a:pt x="8810" y="9444"/>
                  <a:pt x="6441" y="9444"/>
                </a:cubicBezTo>
                <a:cubicBezTo>
                  <a:pt x="5726" y="9444"/>
                  <a:pt x="5003" y="9652"/>
                  <a:pt x="4337" y="10124"/>
                </a:cubicBezTo>
                <a:cubicBezTo>
                  <a:pt x="688" y="13313"/>
                  <a:pt x="4283" y="16813"/>
                  <a:pt x="8023" y="16813"/>
                </a:cubicBezTo>
                <a:cubicBezTo>
                  <a:pt x="8352" y="16813"/>
                  <a:pt x="8681" y="16786"/>
                  <a:pt x="9007" y="16729"/>
                </a:cubicBezTo>
                <a:lnTo>
                  <a:pt x="9007" y="16729"/>
                </a:lnTo>
                <a:cubicBezTo>
                  <a:pt x="7940" y="21933"/>
                  <a:pt x="4604" y="22767"/>
                  <a:pt x="1" y="23467"/>
                </a:cubicBezTo>
                <a:cubicBezTo>
                  <a:pt x="300" y="24265"/>
                  <a:pt x="1254" y="24478"/>
                  <a:pt x="2230" y="24478"/>
                </a:cubicBezTo>
                <a:cubicBezTo>
                  <a:pt x="2887" y="24478"/>
                  <a:pt x="3554" y="24382"/>
                  <a:pt x="4037" y="24301"/>
                </a:cubicBezTo>
                <a:cubicBezTo>
                  <a:pt x="8006" y="23801"/>
                  <a:pt x="10308" y="19831"/>
                  <a:pt x="10842" y="16162"/>
                </a:cubicBezTo>
                <a:cubicBezTo>
                  <a:pt x="15645" y="13994"/>
                  <a:pt x="18714" y="8190"/>
                  <a:pt x="17146" y="3086"/>
                </a:cubicBezTo>
                <a:lnTo>
                  <a:pt x="17146" y="3086"/>
                </a:lnTo>
                <a:cubicBezTo>
                  <a:pt x="17513" y="3453"/>
                  <a:pt x="17980" y="3720"/>
                  <a:pt x="18380" y="3953"/>
                </a:cubicBezTo>
                <a:cubicBezTo>
                  <a:pt x="18928" y="4261"/>
                  <a:pt x="19967" y="4604"/>
                  <a:pt x="20570" y="4604"/>
                </a:cubicBezTo>
                <a:cubicBezTo>
                  <a:pt x="21143" y="4604"/>
                  <a:pt x="21322" y="4295"/>
                  <a:pt x="20315" y="3353"/>
                </a:cubicBezTo>
                <a:lnTo>
                  <a:pt x="20315" y="3353"/>
                </a:lnTo>
                <a:lnTo>
                  <a:pt x="20348" y="3419"/>
                </a:lnTo>
                <a:cubicBezTo>
                  <a:pt x="19548" y="2419"/>
                  <a:pt x="18214" y="2085"/>
                  <a:pt x="17346" y="1151"/>
                </a:cubicBezTo>
                <a:cubicBezTo>
                  <a:pt x="16932" y="736"/>
                  <a:pt x="16338" y="0"/>
                  <a:pt x="15749"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6" name="Title 1"/>
          <p:cNvSpPr txBox="1">
            <a:spLocks/>
          </p:cNvSpPr>
          <p:nvPr/>
        </p:nvSpPr>
        <p:spPr>
          <a:xfrm>
            <a:off x="2665150" y="488054"/>
            <a:ext cx="5920400" cy="19304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7200" b="1" kern="0" dirty="0">
                <a:solidFill>
                  <a:srgbClr val="C00000"/>
                </a:solidFill>
                <a:latin typeface="Myriad Pro" panose="020B0503030403020204" pitchFamily="34" charset="0"/>
              </a:rPr>
              <a:t>Unit 6: </a:t>
            </a:r>
            <a:br>
              <a:rPr lang="en-US" sz="7200" b="1" kern="0" dirty="0">
                <a:solidFill>
                  <a:srgbClr val="C00000"/>
                </a:solidFill>
                <a:latin typeface="Myriad Pro" panose="020B0503030403020204" pitchFamily="34" charset="0"/>
              </a:rPr>
            </a:br>
            <a:r>
              <a:rPr lang="en-US" sz="7200" b="1" kern="0" dirty="0">
                <a:solidFill>
                  <a:srgbClr val="C00000"/>
                </a:solidFill>
                <a:latin typeface="Myriad Pro" panose="020B0503030403020204" pitchFamily="34" charset="0"/>
              </a:rPr>
              <a:t>My Hobby</a:t>
            </a:r>
          </a:p>
        </p:txBody>
      </p:sp>
      <p:sp>
        <p:nvSpPr>
          <p:cNvPr id="727" name="Google Shape;792;p29"/>
          <p:cNvSpPr txBox="1">
            <a:spLocks/>
          </p:cNvSpPr>
          <p:nvPr/>
        </p:nvSpPr>
        <p:spPr>
          <a:xfrm>
            <a:off x="3118537" y="3240126"/>
            <a:ext cx="4740077" cy="35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3200" b="1" kern="0" dirty="0">
                <a:solidFill>
                  <a:srgbClr val="241826">
                    <a:lumMod val="75000"/>
                  </a:srgbClr>
                </a:solidFill>
                <a:latin typeface="Myriad Pro" panose="020B0503030403020204" pitchFamily="34" charset="0"/>
              </a:rPr>
              <a:t>Lesson 2 – Task 4, 5, 6</a:t>
            </a:r>
          </a:p>
        </p:txBody>
      </p:sp>
      <p:pic>
        <p:nvPicPr>
          <p:cNvPr id="639" name="Picture 638">
            <a:extLst>
              <a:ext uri="{FF2B5EF4-FFF2-40B4-BE49-F238E27FC236}">
                <a16:creationId xmlns:a16="http://schemas.microsoft.com/office/drawing/2014/main" id="{77288C4A-6247-4C91-B74B-A38CDBD71B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1830405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42" name="图片 64541" descr="封面"/>
          <p:cNvPicPr>
            <a:picLocks noChangeAspect="1"/>
          </p:cNvPicPr>
          <p:nvPr/>
        </p:nvPicPr>
        <p:blipFill>
          <a:blip r:embed="rId6"/>
          <a:stretch>
            <a:fillRect/>
          </a:stretch>
        </p:blipFill>
        <p:spPr>
          <a:xfrm>
            <a:off x="0" y="0"/>
            <a:ext cx="12192000" cy="6858000"/>
          </a:xfrm>
          <a:prstGeom prst="rect">
            <a:avLst/>
          </a:prstGeom>
          <a:noFill/>
          <a:ln w="9525">
            <a:noFill/>
          </a:ln>
        </p:spPr>
      </p:pic>
      <p:pic>
        <p:nvPicPr>
          <p:cNvPr id="64545" name="图片 64544" descr="2"/>
          <p:cNvPicPr>
            <a:picLocks noChangeAspect="1"/>
          </p:cNvPicPr>
          <p:nvPr/>
        </p:nvPicPr>
        <p:blipFill>
          <a:blip r:embed="rId7"/>
          <a:stretch>
            <a:fillRect/>
          </a:stretch>
        </p:blipFill>
        <p:spPr>
          <a:xfrm>
            <a:off x="9118279" y="1605064"/>
            <a:ext cx="2233532" cy="746808"/>
          </a:xfrm>
          <a:prstGeom prst="rect">
            <a:avLst/>
          </a:prstGeom>
          <a:noFill/>
          <a:ln w="9525">
            <a:noFill/>
          </a:ln>
        </p:spPr>
      </p:pic>
      <p:pic>
        <p:nvPicPr>
          <p:cNvPr id="64546" name="图片 64545" descr="3"/>
          <p:cNvPicPr>
            <a:picLocks noChangeAspect="1"/>
          </p:cNvPicPr>
          <p:nvPr/>
        </p:nvPicPr>
        <p:blipFill>
          <a:blip r:embed="rId8"/>
          <a:stretch>
            <a:fillRect/>
          </a:stretch>
        </p:blipFill>
        <p:spPr>
          <a:xfrm>
            <a:off x="207129" y="1094936"/>
            <a:ext cx="11569787" cy="11526128"/>
          </a:xfrm>
          <a:prstGeom prst="rect">
            <a:avLst/>
          </a:prstGeom>
          <a:noFill/>
          <a:ln w="9525">
            <a:noFill/>
          </a:ln>
        </p:spPr>
      </p:pic>
      <p:pic>
        <p:nvPicPr>
          <p:cNvPr id="64548" name="图片 64547" descr="1-16"/>
          <p:cNvPicPr>
            <a:picLocks noChangeAspect="1"/>
          </p:cNvPicPr>
          <p:nvPr/>
        </p:nvPicPr>
        <p:blipFill>
          <a:blip r:embed="rId9"/>
          <a:stretch>
            <a:fillRect/>
          </a:stretch>
        </p:blipFill>
        <p:spPr>
          <a:xfrm>
            <a:off x="58738" y="700852"/>
            <a:ext cx="1693532" cy="788171"/>
          </a:xfrm>
          <a:prstGeom prst="rect">
            <a:avLst/>
          </a:prstGeom>
          <a:noFill/>
          <a:ln w="9525">
            <a:noFill/>
          </a:ln>
        </p:spPr>
      </p:pic>
      <p:sp>
        <p:nvSpPr>
          <p:cNvPr id="64534" name="文本框 64533"/>
          <p:cNvSpPr txBox="1"/>
          <p:nvPr/>
        </p:nvSpPr>
        <p:spPr>
          <a:xfrm>
            <a:off x="2328275" y="3272655"/>
            <a:ext cx="6786995" cy="230832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defTabSz="1085912">
              <a:spcBef>
                <a:spcPct val="50000"/>
              </a:spcBef>
            </a:pPr>
            <a:r>
              <a:rPr lang="en-US" altLang="zh-CN" sz="7200" b="1" dirty="0">
                <a:solidFill>
                  <a:srgbClr val="E15C7A"/>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rPr>
              <a:t>Thank you &amp; goodbye!</a:t>
            </a:r>
            <a:endParaRPr lang="zh-CN" altLang="en-US" sz="7200" b="1" dirty="0">
              <a:solidFill>
                <a:srgbClr val="E15C7A"/>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endParaRPr>
          </a:p>
        </p:txBody>
      </p:sp>
      <p:pic>
        <p:nvPicPr>
          <p:cNvPr id="2" name="🎵 Mr. Sunny Face - Wayne Jones 🎧 No Copyright Music 🎶 YouTube Audio Library">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665145" y="874340"/>
            <a:ext cx="441192" cy="441192"/>
          </a:xfrm>
          <a:prstGeom prst="rect">
            <a:avLst/>
          </a:prstGeom>
        </p:spPr>
      </p:pic>
      <p:pic>
        <p:nvPicPr>
          <p:cNvPr id="10" name="Picture 9">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2319450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64534"/>
                                        </p:tgtEl>
                                        <p:attrNameLst>
                                          <p:attrName>style.visibility</p:attrName>
                                        </p:attrNameLst>
                                      </p:cBhvr>
                                      <p:to>
                                        <p:strVal val="visible"/>
                                      </p:to>
                                    </p:set>
                                    <p:anim calcmode="discrete" valueType="clr">
                                      <p:cBhvr override="childStyle">
                                        <p:cTn id="7" dur="500"/>
                                        <p:tgtEl>
                                          <p:spTgt spid="64534"/>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64534"/>
                                        </p:tgtEl>
                                        <p:attrNameLst>
                                          <p:attrName>fillcolor</p:attrName>
                                        </p:attrNameLst>
                                      </p:cBhvr>
                                      <p:tavLst>
                                        <p:tav tm="0">
                                          <p:val>
                                            <p:clrVal>
                                              <a:schemeClr val="accent2"/>
                                            </p:clrVal>
                                          </p:val>
                                        </p:tav>
                                        <p:tav tm="50000">
                                          <p:val>
                                            <p:clrVal>
                                              <a:schemeClr val="hlink"/>
                                            </p:clrVal>
                                          </p:val>
                                        </p:tav>
                                      </p:tavLst>
                                    </p:anim>
                                    <p:set>
                                      <p:cBhvr>
                                        <p:cTn id="9" dur="500"/>
                                        <p:tgtEl>
                                          <p:spTgt spid="64534"/>
                                        </p:tgtEl>
                                        <p:attrNameLst>
                                          <p:attrName>fill.type</p:attrName>
                                        </p:attrNameLst>
                                      </p:cBhvr>
                                      <p:to>
                                        <p:strVal val="solid"/>
                                      </p:to>
                                    </p:set>
                                  </p:childTnLst>
                                </p:cTn>
                              </p:par>
                              <p:par>
                                <p:cTn id="10" presetID="8" presetClass="emph" presetSubtype="0" fill="hold" nodeType="withEffect">
                                  <p:stCondLst>
                                    <p:cond delay="0"/>
                                  </p:stCondLst>
                                  <p:childTnLst>
                                    <p:animRot by="-21600000">
                                      <p:cBhvr>
                                        <p:cTn id="11" dur="10000" fill="hold"/>
                                        <p:tgtEl>
                                          <p:spTgt spid="64546"/>
                                        </p:tgtEl>
                                        <p:attrNameLst>
                                          <p:attrName>r</p:attrName>
                                        </p:attrNameLst>
                                      </p:cBhvr>
                                    </p:animRot>
                                  </p:childTnLst>
                                </p:cTn>
                              </p:par>
                              <p:par>
                                <p:cTn id="12" presetID="2" presetClass="entr" presetSubtype="2" fill="hold" nodeType="withEffect">
                                  <p:stCondLst>
                                    <p:cond delay="0"/>
                                  </p:stCondLst>
                                  <p:childTnLst>
                                    <p:set>
                                      <p:cBhvr>
                                        <p:cTn id="13" dur="1" fill="hold">
                                          <p:stCondLst>
                                            <p:cond delay="0"/>
                                          </p:stCondLst>
                                        </p:cTn>
                                        <p:tgtEl>
                                          <p:spTgt spid="64545"/>
                                        </p:tgtEl>
                                        <p:attrNameLst>
                                          <p:attrName>style.visibility</p:attrName>
                                        </p:attrNameLst>
                                      </p:cBhvr>
                                      <p:to>
                                        <p:strVal val="visible"/>
                                      </p:to>
                                    </p:set>
                                    <p:anim calcmode="lin" valueType="num">
                                      <p:cBhvr additive="base">
                                        <p:cTn id="14" dur="500" fill="hold"/>
                                        <p:tgtEl>
                                          <p:spTgt spid="64545"/>
                                        </p:tgtEl>
                                        <p:attrNameLst>
                                          <p:attrName>ppt_x</p:attrName>
                                        </p:attrNameLst>
                                      </p:cBhvr>
                                      <p:tavLst>
                                        <p:tav tm="0">
                                          <p:val>
                                            <p:strVal val="1+#ppt_w/2"/>
                                          </p:val>
                                        </p:tav>
                                        <p:tav tm="100000">
                                          <p:val>
                                            <p:strVal val="#ppt_x"/>
                                          </p:val>
                                        </p:tav>
                                      </p:tavLst>
                                    </p:anim>
                                    <p:anim calcmode="lin" valueType="num">
                                      <p:cBhvr additive="base">
                                        <p:cTn id="15" dur="500" fill="hold"/>
                                        <p:tgtEl>
                                          <p:spTgt spid="64545"/>
                                        </p:tgtEl>
                                        <p:attrNameLst>
                                          <p:attrName>ppt_y</p:attrName>
                                        </p:attrNameLst>
                                      </p:cBhvr>
                                      <p:tavLst>
                                        <p:tav tm="0">
                                          <p:val>
                                            <p:strVal val="#ppt_y"/>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4548"/>
                                        </p:tgtEl>
                                        <p:attrNameLst>
                                          <p:attrName>style.visibility</p:attrName>
                                        </p:attrNameLst>
                                      </p:cBhvr>
                                      <p:to>
                                        <p:strVal val="visible"/>
                                      </p:to>
                                    </p:set>
                                    <p:animEffect transition="in" filter="fade">
                                      <p:cBhvr>
                                        <p:cTn id="18" dur="1000"/>
                                        <p:tgtEl>
                                          <p:spTgt spid="64548"/>
                                        </p:tgtEl>
                                      </p:cBhvr>
                                    </p:animEffect>
                                    <p:anim calcmode="lin" valueType="num">
                                      <p:cBhvr>
                                        <p:cTn id="19" dur="1000" fill="hold"/>
                                        <p:tgtEl>
                                          <p:spTgt spid="64548"/>
                                        </p:tgtEl>
                                        <p:attrNameLst>
                                          <p:attrName>ppt_x</p:attrName>
                                        </p:attrNameLst>
                                      </p:cBhvr>
                                      <p:tavLst>
                                        <p:tav tm="0">
                                          <p:val>
                                            <p:strVal val="#ppt_x"/>
                                          </p:val>
                                        </p:tav>
                                        <p:tav tm="100000">
                                          <p:val>
                                            <p:strVal val="#ppt_x"/>
                                          </p:val>
                                        </p:tav>
                                      </p:tavLst>
                                    </p:anim>
                                    <p:anim calcmode="lin" valueType="num">
                                      <p:cBhvr>
                                        <p:cTn id="20" dur="1000" fill="hold"/>
                                        <p:tgtEl>
                                          <p:spTgt spid="64548"/>
                                        </p:tgtEl>
                                        <p:attrNameLst>
                                          <p:attrName>ppt_y</p:attrName>
                                        </p:attrNameLst>
                                      </p:cBhvr>
                                      <p:tavLst>
                                        <p:tav tm="0">
                                          <p:val>
                                            <p:strVal val="#ppt_y-.1"/>
                                          </p:val>
                                        </p:tav>
                                        <p:tav tm="100000">
                                          <p:val>
                                            <p:strVal val="#ppt_y"/>
                                          </p:val>
                                        </p:tav>
                                      </p:tavLst>
                                    </p:anim>
                                  </p:childTnLst>
                                </p:cTn>
                              </p:par>
                              <p:par>
                                <p:cTn id="21" presetID="1" presetClass="mediacall" presetSubtype="0" fill="hold" nodeType="withEffect">
                                  <p:stCondLst>
                                    <p:cond delay="0"/>
                                  </p:stCondLst>
                                  <p:childTnLst>
                                    <p:cmd type="call" cmd="playFrom(0.0)">
                                      <p:cBhvr>
                                        <p:cTn id="22" dur="1117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repeatCount="indefinite" fill="hold" display="0">
                  <p:stCondLst>
                    <p:cond delay="indefinite"/>
                  </p:stCondLst>
                  <p:endCondLst>
                    <p:cond evt="onStopAudio" delay="0">
                      <p:tgtEl>
                        <p:sldTgt/>
                      </p:tgtEl>
                    </p:cond>
                  </p:endCondLst>
                </p:cTn>
                <p:tgtEl>
                  <p:spTgt spid="2"/>
                </p:tgtEl>
              </p:cMediaNode>
            </p:audio>
          </p:childTnLst>
        </p:cTn>
      </p:par>
    </p:tnLst>
    <p:bldLst>
      <p:bldP spid="6453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3105;p58"/>
          <p:cNvSpPr/>
          <p:nvPr/>
        </p:nvSpPr>
        <p:spPr>
          <a:xfrm>
            <a:off x="2103955" y="2069528"/>
            <a:ext cx="8169668" cy="1191044"/>
          </a:xfrm>
          <a:custGeom>
            <a:avLst/>
            <a:gdLst/>
            <a:ahLst/>
            <a:cxnLst/>
            <a:rect l="l" t="t" r="r" b="b"/>
            <a:pathLst>
              <a:path w="47101" h="10308" extrusionOk="0">
                <a:moveTo>
                  <a:pt x="0" y="0"/>
                </a:moveTo>
                <a:lnTo>
                  <a:pt x="2802" y="5170"/>
                </a:lnTo>
                <a:lnTo>
                  <a:pt x="0" y="10307"/>
                </a:lnTo>
                <a:lnTo>
                  <a:pt x="47101" y="10307"/>
                </a:lnTo>
                <a:lnTo>
                  <a:pt x="44265" y="5170"/>
                </a:lnTo>
                <a:lnTo>
                  <a:pt x="471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600" dirty="0">
                <a:latin typeface="Myriad Pro" panose="020B0503030403020204" pitchFamily="34" charset="0"/>
              </a:rPr>
              <a:t>     </a:t>
            </a:r>
            <a:endParaRPr sz="5400" b="1" dirty="0">
              <a:latin typeface="Myriad Pro" panose="020B0503030403020204" pitchFamily="34" charset="0"/>
            </a:endParaRPr>
          </a:p>
        </p:txBody>
      </p:sp>
      <p:sp>
        <p:nvSpPr>
          <p:cNvPr id="8" name="TextBox 7"/>
          <p:cNvSpPr txBox="1"/>
          <p:nvPr/>
        </p:nvSpPr>
        <p:spPr>
          <a:xfrm>
            <a:off x="3089222" y="2157218"/>
            <a:ext cx="6199133" cy="1015663"/>
          </a:xfrm>
          <a:prstGeom prst="rect">
            <a:avLst/>
          </a:prstGeom>
          <a:noFill/>
        </p:spPr>
        <p:txBody>
          <a:bodyPr wrap="none" rtlCol="0">
            <a:spAutoFit/>
          </a:bodyPr>
          <a:lstStyle/>
          <a:p>
            <a:r>
              <a:rPr lang="en-US" sz="6000" b="1" dirty="0">
                <a:ln>
                  <a:solidFill>
                    <a:schemeClr val="tx2">
                      <a:lumMod val="50000"/>
                    </a:schemeClr>
                  </a:solidFill>
                </a:ln>
                <a:solidFill>
                  <a:schemeClr val="bg2"/>
                </a:solidFill>
                <a:effectLst>
                  <a:glow rad="101600">
                    <a:schemeClr val="bg1">
                      <a:lumMod val="75000"/>
                      <a:alpha val="60000"/>
                    </a:schemeClr>
                  </a:glow>
                </a:effectLst>
                <a:latin typeface="Comic Sans MS" panose="030F0702030302020204" pitchFamily="66" charset="0"/>
              </a:rPr>
              <a:t>MEMORY GAME</a:t>
            </a:r>
          </a:p>
        </p:txBody>
      </p:sp>
      <p:grpSp>
        <p:nvGrpSpPr>
          <p:cNvPr id="10" name="Google Shape;309;p27"/>
          <p:cNvGrpSpPr/>
          <p:nvPr/>
        </p:nvGrpSpPr>
        <p:grpSpPr>
          <a:xfrm rot="2482278">
            <a:off x="9019941" y="3390464"/>
            <a:ext cx="2608036" cy="3426470"/>
            <a:chOff x="4155395" y="3306194"/>
            <a:chExt cx="1956027" cy="2569853"/>
          </a:xfrm>
        </p:grpSpPr>
        <p:sp>
          <p:nvSpPr>
            <p:cNvPr id="11" name="Google Shape;310;p27"/>
            <p:cNvSpPr/>
            <p:nvPr/>
          </p:nvSpPr>
          <p:spPr>
            <a:xfrm>
              <a:off x="5589934" y="3306194"/>
              <a:ext cx="215559" cy="203858"/>
            </a:xfrm>
            <a:custGeom>
              <a:avLst/>
              <a:gdLst/>
              <a:ahLst/>
              <a:cxnLst/>
              <a:rect l="l" t="t" r="r" b="b"/>
              <a:pathLst>
                <a:path w="1952" h="1846" extrusionOk="0">
                  <a:moveTo>
                    <a:pt x="352" y="0"/>
                  </a:moveTo>
                  <a:cubicBezTo>
                    <a:pt x="303" y="0"/>
                    <a:pt x="255" y="32"/>
                    <a:pt x="232" y="90"/>
                  </a:cubicBezTo>
                  <a:cubicBezTo>
                    <a:pt x="127" y="383"/>
                    <a:pt x="399" y="718"/>
                    <a:pt x="566" y="948"/>
                  </a:cubicBezTo>
                  <a:lnTo>
                    <a:pt x="671" y="1094"/>
                  </a:lnTo>
                  <a:cubicBezTo>
                    <a:pt x="483" y="1262"/>
                    <a:pt x="294" y="1408"/>
                    <a:pt x="106" y="1575"/>
                  </a:cubicBezTo>
                  <a:cubicBezTo>
                    <a:pt x="1" y="1681"/>
                    <a:pt x="102" y="1846"/>
                    <a:pt x="224" y="1846"/>
                  </a:cubicBezTo>
                  <a:cubicBezTo>
                    <a:pt x="247" y="1846"/>
                    <a:pt x="271" y="1840"/>
                    <a:pt x="294" y="1827"/>
                  </a:cubicBezTo>
                  <a:cubicBezTo>
                    <a:pt x="504" y="1680"/>
                    <a:pt x="713" y="1555"/>
                    <a:pt x="901" y="1408"/>
                  </a:cubicBezTo>
                  <a:cubicBezTo>
                    <a:pt x="1085" y="1610"/>
                    <a:pt x="1285" y="1796"/>
                    <a:pt x="1472" y="1796"/>
                  </a:cubicBezTo>
                  <a:cubicBezTo>
                    <a:pt x="1498" y="1796"/>
                    <a:pt x="1524" y="1792"/>
                    <a:pt x="1550" y="1785"/>
                  </a:cubicBezTo>
                  <a:cubicBezTo>
                    <a:pt x="1717" y="1743"/>
                    <a:pt x="1801" y="1596"/>
                    <a:pt x="1738" y="1429"/>
                  </a:cubicBezTo>
                  <a:cubicBezTo>
                    <a:pt x="1696" y="1283"/>
                    <a:pt x="1508" y="1157"/>
                    <a:pt x="1362" y="1052"/>
                  </a:cubicBezTo>
                  <a:cubicBezTo>
                    <a:pt x="1571" y="885"/>
                    <a:pt x="1738" y="697"/>
                    <a:pt x="1843" y="487"/>
                  </a:cubicBezTo>
                  <a:cubicBezTo>
                    <a:pt x="1951" y="317"/>
                    <a:pt x="1818" y="146"/>
                    <a:pt x="1666" y="146"/>
                  </a:cubicBezTo>
                  <a:cubicBezTo>
                    <a:pt x="1612" y="146"/>
                    <a:pt x="1557" y="167"/>
                    <a:pt x="1508" y="215"/>
                  </a:cubicBezTo>
                  <a:cubicBezTo>
                    <a:pt x="1341" y="383"/>
                    <a:pt x="1173" y="550"/>
                    <a:pt x="1027" y="739"/>
                  </a:cubicBezTo>
                  <a:cubicBezTo>
                    <a:pt x="922" y="634"/>
                    <a:pt x="838" y="529"/>
                    <a:pt x="734" y="425"/>
                  </a:cubicBezTo>
                  <a:cubicBezTo>
                    <a:pt x="629" y="320"/>
                    <a:pt x="546" y="194"/>
                    <a:pt x="462" y="69"/>
                  </a:cubicBezTo>
                  <a:cubicBezTo>
                    <a:pt x="434" y="22"/>
                    <a:pt x="393" y="0"/>
                    <a:pt x="352" y="0"/>
                  </a:cubicBezTo>
                  <a:close/>
                </a:path>
              </a:pathLst>
            </a:custGeom>
            <a:solidFill>
              <a:srgbClr val="FFBAD4">
                <a:alpha val="4732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311;p27"/>
            <p:cNvSpPr/>
            <p:nvPr/>
          </p:nvSpPr>
          <p:spPr>
            <a:xfrm rot="-836598">
              <a:off x="4383339" y="3449374"/>
              <a:ext cx="1728083" cy="2426673"/>
            </a:xfrm>
            <a:custGeom>
              <a:avLst/>
              <a:gdLst/>
              <a:ahLst/>
              <a:cxnLst/>
              <a:rect l="l" t="t" r="r" b="b"/>
              <a:pathLst>
                <a:path w="52662" h="73951" extrusionOk="0">
                  <a:moveTo>
                    <a:pt x="727" y="1"/>
                  </a:moveTo>
                  <a:cubicBezTo>
                    <a:pt x="334" y="1"/>
                    <a:pt x="0" y="322"/>
                    <a:pt x="0" y="727"/>
                  </a:cubicBezTo>
                  <a:lnTo>
                    <a:pt x="0" y="73224"/>
                  </a:lnTo>
                  <a:cubicBezTo>
                    <a:pt x="0" y="73617"/>
                    <a:pt x="334" y="73950"/>
                    <a:pt x="727" y="73950"/>
                  </a:cubicBezTo>
                  <a:lnTo>
                    <a:pt x="51923" y="73950"/>
                  </a:lnTo>
                  <a:cubicBezTo>
                    <a:pt x="52328" y="73950"/>
                    <a:pt x="52662" y="73617"/>
                    <a:pt x="52662" y="73236"/>
                  </a:cubicBezTo>
                  <a:lnTo>
                    <a:pt x="52662" y="727"/>
                  </a:lnTo>
                  <a:cubicBezTo>
                    <a:pt x="52662" y="322"/>
                    <a:pt x="52328" y="1"/>
                    <a:pt x="51923"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312;p27"/>
            <p:cNvSpPr/>
            <p:nvPr/>
          </p:nvSpPr>
          <p:spPr>
            <a:xfrm rot="-836598">
              <a:off x="4155395" y="3477344"/>
              <a:ext cx="1726901" cy="531400"/>
            </a:xfrm>
            <a:custGeom>
              <a:avLst/>
              <a:gdLst/>
              <a:ahLst/>
              <a:cxnLst/>
              <a:rect l="l" t="t" r="r" b="b"/>
              <a:pathLst>
                <a:path w="52626" h="16194" extrusionOk="0">
                  <a:moveTo>
                    <a:pt x="655" y="1"/>
                  </a:moveTo>
                  <a:cubicBezTo>
                    <a:pt x="298" y="1"/>
                    <a:pt x="0" y="298"/>
                    <a:pt x="0" y="655"/>
                  </a:cubicBezTo>
                  <a:lnTo>
                    <a:pt x="0" y="16193"/>
                  </a:lnTo>
                  <a:lnTo>
                    <a:pt x="52626" y="16193"/>
                  </a:lnTo>
                  <a:lnTo>
                    <a:pt x="52626" y="655"/>
                  </a:lnTo>
                  <a:cubicBezTo>
                    <a:pt x="52626" y="298"/>
                    <a:pt x="52328" y="1"/>
                    <a:pt x="51971" y="1"/>
                  </a:cubicBezTo>
                  <a:close/>
                </a:path>
              </a:pathLst>
            </a:cu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313;p27"/>
            <p:cNvSpPr/>
            <p:nvPr/>
          </p:nvSpPr>
          <p:spPr>
            <a:xfrm rot="-836598">
              <a:off x="4283493" y="3719445"/>
              <a:ext cx="37146" cy="37179"/>
            </a:xfrm>
            <a:custGeom>
              <a:avLst/>
              <a:gdLst/>
              <a:ahLst/>
              <a:cxnLst/>
              <a:rect l="l" t="t" r="r" b="b"/>
              <a:pathLst>
                <a:path w="1132" h="1133" extrusionOk="0">
                  <a:moveTo>
                    <a:pt x="572" y="1"/>
                  </a:moveTo>
                  <a:cubicBezTo>
                    <a:pt x="250" y="1"/>
                    <a:pt x="0" y="263"/>
                    <a:pt x="0" y="572"/>
                  </a:cubicBezTo>
                  <a:cubicBezTo>
                    <a:pt x="0" y="882"/>
                    <a:pt x="250" y="1132"/>
                    <a:pt x="572" y="1132"/>
                  </a:cubicBezTo>
                  <a:cubicBezTo>
                    <a:pt x="881" y="1132"/>
                    <a:pt x="1131" y="882"/>
                    <a:pt x="1131" y="572"/>
                  </a:cubicBezTo>
                  <a:cubicBezTo>
                    <a:pt x="1131" y="263"/>
                    <a:pt x="881" y="1"/>
                    <a:pt x="57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 name="Google Shape;314;p27"/>
            <p:cNvSpPr/>
            <p:nvPr/>
          </p:nvSpPr>
          <p:spPr>
            <a:xfrm rot="-836598">
              <a:off x="4430374" y="4050083"/>
              <a:ext cx="37540" cy="37146"/>
            </a:xfrm>
            <a:custGeom>
              <a:avLst/>
              <a:gdLst/>
              <a:ahLst/>
              <a:cxnLst/>
              <a:rect l="l" t="t" r="r" b="b"/>
              <a:pathLst>
                <a:path w="1144" h="1132" extrusionOk="0">
                  <a:moveTo>
                    <a:pt x="572" y="0"/>
                  </a:moveTo>
                  <a:cubicBezTo>
                    <a:pt x="263" y="0"/>
                    <a:pt x="1" y="250"/>
                    <a:pt x="1" y="560"/>
                  </a:cubicBezTo>
                  <a:cubicBezTo>
                    <a:pt x="1" y="870"/>
                    <a:pt x="263" y="1131"/>
                    <a:pt x="572" y="1131"/>
                  </a:cubicBezTo>
                  <a:cubicBezTo>
                    <a:pt x="882" y="1131"/>
                    <a:pt x="1144" y="870"/>
                    <a:pt x="1144" y="560"/>
                  </a:cubicBezTo>
                  <a:cubicBezTo>
                    <a:pt x="1144" y="250"/>
                    <a:pt x="882" y="0"/>
                    <a:pt x="572"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 name="Google Shape;315;p27"/>
            <p:cNvSpPr/>
            <p:nvPr/>
          </p:nvSpPr>
          <p:spPr>
            <a:xfrm rot="-836598">
              <a:off x="5340421" y="3837052"/>
              <a:ext cx="37146" cy="37146"/>
            </a:xfrm>
            <a:custGeom>
              <a:avLst/>
              <a:gdLst/>
              <a:ahLst/>
              <a:cxnLst/>
              <a:rect l="l" t="t" r="r" b="b"/>
              <a:pathLst>
                <a:path w="1132" h="1132" extrusionOk="0">
                  <a:moveTo>
                    <a:pt x="560" y="0"/>
                  </a:moveTo>
                  <a:cubicBezTo>
                    <a:pt x="251" y="0"/>
                    <a:pt x="1" y="250"/>
                    <a:pt x="1" y="572"/>
                  </a:cubicBezTo>
                  <a:cubicBezTo>
                    <a:pt x="1" y="881"/>
                    <a:pt x="251" y="1131"/>
                    <a:pt x="560" y="1131"/>
                  </a:cubicBezTo>
                  <a:cubicBezTo>
                    <a:pt x="882" y="1131"/>
                    <a:pt x="1132" y="881"/>
                    <a:pt x="1132" y="572"/>
                  </a:cubicBezTo>
                  <a:cubicBezTo>
                    <a:pt x="1132" y="250"/>
                    <a:pt x="882"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 name="Google Shape;316;p27"/>
            <p:cNvSpPr/>
            <p:nvPr/>
          </p:nvSpPr>
          <p:spPr>
            <a:xfrm rot="-836598">
              <a:off x="4720087" y="3991079"/>
              <a:ext cx="37146" cy="37146"/>
            </a:xfrm>
            <a:custGeom>
              <a:avLst/>
              <a:gdLst/>
              <a:ahLst/>
              <a:cxnLst/>
              <a:rect l="l" t="t" r="r" b="b"/>
              <a:pathLst>
                <a:path w="1132" h="1132" extrusionOk="0">
                  <a:moveTo>
                    <a:pt x="560" y="0"/>
                  </a:moveTo>
                  <a:cubicBezTo>
                    <a:pt x="250" y="0"/>
                    <a:pt x="0" y="250"/>
                    <a:pt x="0" y="560"/>
                  </a:cubicBezTo>
                  <a:cubicBezTo>
                    <a:pt x="0" y="881"/>
                    <a:pt x="250" y="1131"/>
                    <a:pt x="560" y="1131"/>
                  </a:cubicBezTo>
                  <a:cubicBezTo>
                    <a:pt x="869" y="1131"/>
                    <a:pt x="1131" y="881"/>
                    <a:pt x="1131" y="560"/>
                  </a:cubicBezTo>
                  <a:cubicBezTo>
                    <a:pt x="1131" y="250"/>
                    <a:pt x="869"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 name="Google Shape;317;p27"/>
            <p:cNvSpPr/>
            <p:nvPr/>
          </p:nvSpPr>
          <p:spPr>
            <a:xfrm rot="-825616">
              <a:off x="4633186" y="4121370"/>
              <a:ext cx="1390181" cy="1558047"/>
            </a:xfrm>
            <a:prstGeom prst="roundRect">
              <a:avLst>
                <a:gd name="adj" fmla="val 6659"/>
              </a:avLst>
            </a:pr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318;p27"/>
            <p:cNvSpPr/>
            <p:nvPr/>
          </p:nvSpPr>
          <p:spPr>
            <a:xfrm rot="-836598">
              <a:off x="4632866" y="3604125"/>
              <a:ext cx="37146" cy="37146"/>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319;p27"/>
            <p:cNvSpPr/>
            <p:nvPr/>
          </p:nvSpPr>
          <p:spPr>
            <a:xfrm rot="-836598">
              <a:off x="5583497" y="3763815"/>
              <a:ext cx="37146" cy="37146"/>
            </a:xfrm>
            <a:custGeom>
              <a:avLst/>
              <a:gdLst/>
              <a:ahLst/>
              <a:cxnLst/>
              <a:rect l="l" t="t" r="r" b="b"/>
              <a:pathLst>
                <a:path w="1132" h="1132" extrusionOk="0">
                  <a:moveTo>
                    <a:pt x="560" y="0"/>
                  </a:moveTo>
                  <a:cubicBezTo>
                    <a:pt x="251" y="0"/>
                    <a:pt x="1" y="250"/>
                    <a:pt x="1" y="560"/>
                  </a:cubicBezTo>
                  <a:cubicBezTo>
                    <a:pt x="1" y="870"/>
                    <a:pt x="251" y="1131"/>
                    <a:pt x="560" y="1131"/>
                  </a:cubicBezTo>
                  <a:cubicBezTo>
                    <a:pt x="870" y="1131"/>
                    <a:pt x="1132" y="870"/>
                    <a:pt x="1132" y="560"/>
                  </a:cubicBezTo>
                  <a:cubicBezTo>
                    <a:pt x="1132" y="250"/>
                    <a:pt x="870"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 name="Google Shape;320;p27"/>
            <p:cNvSpPr/>
            <p:nvPr/>
          </p:nvSpPr>
          <p:spPr>
            <a:xfrm rot="-836598">
              <a:off x="4254564" y="3969393"/>
              <a:ext cx="37146" cy="37146"/>
            </a:xfrm>
            <a:custGeom>
              <a:avLst/>
              <a:gdLst/>
              <a:ahLst/>
              <a:cxnLst/>
              <a:rect l="l" t="t" r="r" b="b"/>
              <a:pathLst>
                <a:path w="1132" h="1132" extrusionOk="0">
                  <a:moveTo>
                    <a:pt x="560" y="0"/>
                  </a:moveTo>
                  <a:cubicBezTo>
                    <a:pt x="250" y="0"/>
                    <a:pt x="0" y="250"/>
                    <a:pt x="0" y="560"/>
                  </a:cubicBezTo>
                  <a:cubicBezTo>
                    <a:pt x="0" y="881"/>
                    <a:pt x="250" y="1131"/>
                    <a:pt x="560" y="1131"/>
                  </a:cubicBezTo>
                  <a:cubicBezTo>
                    <a:pt x="881" y="1131"/>
                    <a:pt x="1131" y="881"/>
                    <a:pt x="1131" y="560"/>
                  </a:cubicBezTo>
                  <a:cubicBezTo>
                    <a:pt x="1131" y="250"/>
                    <a:pt x="881"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 name="Google Shape;321;p27"/>
            <p:cNvSpPr/>
            <p:nvPr/>
          </p:nvSpPr>
          <p:spPr>
            <a:xfrm rot="-836598">
              <a:off x="4402083" y="3858278"/>
              <a:ext cx="37146" cy="37146"/>
            </a:xfrm>
            <a:custGeom>
              <a:avLst/>
              <a:gdLst/>
              <a:ahLst/>
              <a:cxnLst/>
              <a:rect l="l" t="t" r="r" b="b"/>
              <a:pathLst>
                <a:path w="1132" h="1132" extrusionOk="0">
                  <a:moveTo>
                    <a:pt x="572" y="1"/>
                  </a:moveTo>
                  <a:cubicBezTo>
                    <a:pt x="250" y="1"/>
                    <a:pt x="0" y="251"/>
                    <a:pt x="0" y="560"/>
                  </a:cubicBezTo>
                  <a:cubicBezTo>
                    <a:pt x="0" y="882"/>
                    <a:pt x="250" y="1132"/>
                    <a:pt x="572" y="1132"/>
                  </a:cubicBezTo>
                  <a:cubicBezTo>
                    <a:pt x="882" y="1132"/>
                    <a:pt x="1132" y="882"/>
                    <a:pt x="1132" y="560"/>
                  </a:cubicBezTo>
                  <a:cubicBezTo>
                    <a:pt x="1132" y="251"/>
                    <a:pt x="882" y="1"/>
                    <a:pt x="572"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 name="Google Shape;322;p27"/>
            <p:cNvSpPr/>
            <p:nvPr/>
          </p:nvSpPr>
          <p:spPr>
            <a:xfrm rot="-836598">
              <a:off x="5520947" y="3596189"/>
              <a:ext cx="37146" cy="37146"/>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rgbClr val="B378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 name="Google Shape;323;p27"/>
            <p:cNvSpPr/>
            <p:nvPr/>
          </p:nvSpPr>
          <p:spPr>
            <a:xfrm rot="-836598">
              <a:off x="5019579" y="3890546"/>
              <a:ext cx="37146" cy="37146"/>
            </a:xfrm>
            <a:custGeom>
              <a:avLst/>
              <a:gdLst/>
              <a:ahLst/>
              <a:cxnLst/>
              <a:rect l="l" t="t" r="r" b="b"/>
              <a:pathLst>
                <a:path w="1132" h="1132" extrusionOk="0">
                  <a:moveTo>
                    <a:pt x="560" y="0"/>
                  </a:moveTo>
                  <a:cubicBezTo>
                    <a:pt x="251" y="0"/>
                    <a:pt x="1" y="251"/>
                    <a:pt x="1" y="572"/>
                  </a:cubicBezTo>
                  <a:cubicBezTo>
                    <a:pt x="1" y="882"/>
                    <a:pt x="251" y="1132"/>
                    <a:pt x="560" y="1132"/>
                  </a:cubicBezTo>
                  <a:cubicBezTo>
                    <a:pt x="882" y="1132"/>
                    <a:pt x="1132" y="882"/>
                    <a:pt x="1132" y="572"/>
                  </a:cubicBezTo>
                  <a:cubicBezTo>
                    <a:pt x="1132" y="251"/>
                    <a:pt x="882" y="0"/>
                    <a:pt x="560"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 name="Google Shape;324;p27"/>
            <p:cNvSpPr/>
            <p:nvPr/>
          </p:nvSpPr>
          <p:spPr>
            <a:xfrm rot="-836598">
              <a:off x="4951826" y="3543051"/>
              <a:ext cx="37146" cy="37146"/>
            </a:xfrm>
            <a:custGeom>
              <a:avLst/>
              <a:gdLst/>
              <a:ahLst/>
              <a:cxnLst/>
              <a:rect l="l" t="t" r="r" b="b"/>
              <a:pathLst>
                <a:path w="1132" h="1132" extrusionOk="0">
                  <a:moveTo>
                    <a:pt x="572" y="0"/>
                  </a:moveTo>
                  <a:cubicBezTo>
                    <a:pt x="250" y="0"/>
                    <a:pt x="0" y="250"/>
                    <a:pt x="0" y="572"/>
                  </a:cubicBezTo>
                  <a:cubicBezTo>
                    <a:pt x="0" y="881"/>
                    <a:pt x="250" y="1131"/>
                    <a:pt x="572" y="1131"/>
                  </a:cubicBezTo>
                  <a:cubicBezTo>
                    <a:pt x="881" y="1131"/>
                    <a:pt x="1131" y="881"/>
                    <a:pt x="1131" y="572"/>
                  </a:cubicBezTo>
                  <a:cubicBezTo>
                    <a:pt x="1131" y="250"/>
                    <a:pt x="881" y="0"/>
                    <a:pt x="572"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 name="Google Shape;325;p27"/>
            <p:cNvSpPr/>
            <p:nvPr/>
          </p:nvSpPr>
          <p:spPr>
            <a:xfrm rot="-836598">
              <a:off x="5767462" y="3685914"/>
              <a:ext cx="37146" cy="37146"/>
            </a:xfrm>
            <a:custGeom>
              <a:avLst/>
              <a:gdLst/>
              <a:ahLst/>
              <a:cxnLst/>
              <a:rect l="l" t="t" r="r" b="b"/>
              <a:pathLst>
                <a:path w="1132" h="1132" extrusionOk="0">
                  <a:moveTo>
                    <a:pt x="560" y="1"/>
                  </a:moveTo>
                  <a:cubicBezTo>
                    <a:pt x="251" y="1"/>
                    <a:pt x="1" y="251"/>
                    <a:pt x="1" y="560"/>
                  </a:cubicBezTo>
                  <a:cubicBezTo>
                    <a:pt x="1" y="870"/>
                    <a:pt x="251" y="1132"/>
                    <a:pt x="560" y="1132"/>
                  </a:cubicBezTo>
                  <a:cubicBezTo>
                    <a:pt x="870" y="1132"/>
                    <a:pt x="1132" y="870"/>
                    <a:pt x="1132" y="560"/>
                  </a:cubicBezTo>
                  <a:cubicBezTo>
                    <a:pt x="1132" y="251"/>
                    <a:pt x="870" y="1"/>
                    <a:pt x="560"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 name="Google Shape;326;p27"/>
            <p:cNvSpPr/>
            <p:nvPr/>
          </p:nvSpPr>
          <p:spPr>
            <a:xfrm rot="-825339">
              <a:off x="4775355" y="4255026"/>
              <a:ext cx="1129187" cy="1265616"/>
            </a:xfrm>
            <a:prstGeom prst="roundRect">
              <a:avLst>
                <a:gd name="adj" fmla="val 6659"/>
              </a:avLst>
            </a:prstGeom>
            <a:solidFill>
              <a:srgbClr val="FFEEBA">
                <a:alpha val="406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327;p27"/>
            <p:cNvSpPr/>
            <p:nvPr/>
          </p:nvSpPr>
          <p:spPr>
            <a:xfrm rot="-1289995">
              <a:off x="5022432" y="4547935"/>
              <a:ext cx="635198" cy="646287"/>
            </a:xfrm>
            <a:prstGeom prst="ellipse">
              <a:avLst/>
            </a:prstGeom>
            <a:solidFill>
              <a:srgbClr val="FFCC00">
                <a:alpha val="41070"/>
              </a:srgbClr>
            </a:solidFill>
            <a:ln>
              <a:noFill/>
            </a:ln>
          </p:spPr>
          <p:txBody>
            <a:bodyPr spcFirstLastPara="1" wrap="square" lIns="121900" tIns="121900" rIns="121900" bIns="121900" anchor="ctr" anchorCtr="0">
              <a:noAutofit/>
            </a:bodyPr>
            <a:lstStyle/>
            <a:p>
              <a:pPr>
                <a:buClr>
                  <a:srgbClr val="000000"/>
                </a:buClr>
                <a:buFont typeface="Arial"/>
                <a:buNone/>
              </a:pPr>
              <a:endParaRPr sz="2267" kern="0">
                <a:solidFill>
                  <a:srgbClr val="000000"/>
                </a:solidFill>
                <a:cs typeface="Arial"/>
                <a:sym typeface="Arial"/>
              </a:endParaRPr>
            </a:p>
          </p:txBody>
        </p:sp>
        <p:sp>
          <p:nvSpPr>
            <p:cNvPr id="29" name="Google Shape;328;p27"/>
            <p:cNvSpPr/>
            <p:nvPr/>
          </p:nvSpPr>
          <p:spPr>
            <a:xfrm rot="-845175">
              <a:off x="4352069" y="3608284"/>
              <a:ext cx="1333704" cy="260411"/>
            </a:xfrm>
            <a:prstGeom prst="roundRect">
              <a:avLst>
                <a:gd name="adj" fmla="val 16667"/>
              </a:avLst>
            </a:pr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 name="Google Shape;329;p27"/>
            <p:cNvSpPr/>
            <p:nvPr/>
          </p:nvSpPr>
          <p:spPr>
            <a:xfrm rot="-836598">
              <a:off x="5233660" y="3460596"/>
              <a:ext cx="37146" cy="37146"/>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81"/>
                    <a:pt x="1132" y="560"/>
                  </a:cubicBezTo>
                  <a:cubicBezTo>
                    <a:pt x="1132" y="262"/>
                    <a:pt x="882" y="12"/>
                    <a:pt x="572"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 name="Google Shape;330;p27"/>
            <p:cNvSpPr/>
            <p:nvPr/>
          </p:nvSpPr>
          <p:spPr>
            <a:xfrm rot="-836598">
              <a:off x="5538789" y="3413404"/>
              <a:ext cx="37146" cy="37146"/>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74"/>
                    <a:pt x="869" y="13"/>
                    <a:pt x="560"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 name="Google Shape;331;p27"/>
            <p:cNvSpPr/>
            <p:nvPr/>
          </p:nvSpPr>
          <p:spPr>
            <a:xfrm rot="-836598">
              <a:off x="5716917" y="3467754"/>
              <a:ext cx="37540" cy="37146"/>
            </a:xfrm>
            <a:custGeom>
              <a:avLst/>
              <a:gdLst/>
              <a:ahLst/>
              <a:cxnLst/>
              <a:rect l="l" t="t" r="r" b="b"/>
              <a:pathLst>
                <a:path w="1144" h="1132" extrusionOk="0">
                  <a:moveTo>
                    <a:pt x="572" y="1"/>
                  </a:moveTo>
                  <a:cubicBezTo>
                    <a:pt x="263" y="1"/>
                    <a:pt x="1" y="251"/>
                    <a:pt x="1" y="572"/>
                  </a:cubicBezTo>
                  <a:cubicBezTo>
                    <a:pt x="1" y="882"/>
                    <a:pt x="263" y="1132"/>
                    <a:pt x="572" y="1132"/>
                  </a:cubicBezTo>
                  <a:cubicBezTo>
                    <a:pt x="882" y="1132"/>
                    <a:pt x="1144" y="882"/>
                    <a:pt x="1144" y="572"/>
                  </a:cubicBezTo>
                  <a:cubicBezTo>
                    <a:pt x="1144" y="251"/>
                    <a:pt x="882" y="1"/>
                    <a:pt x="57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 name="Rectangle 1"/>
          <p:cNvSpPr/>
          <p:nvPr/>
        </p:nvSpPr>
        <p:spPr>
          <a:xfrm>
            <a:off x="995596" y="115741"/>
            <a:ext cx="3071610" cy="769441"/>
          </a:xfrm>
          <a:prstGeom prst="rect">
            <a:avLst/>
          </a:prstGeom>
        </p:spPr>
        <p:txBody>
          <a:bodyPr wrap="none">
            <a:spAutoFit/>
          </a:bodyPr>
          <a:lstStyle/>
          <a:p>
            <a:pPr lvl="0"/>
            <a:r>
              <a:rPr lang="en-US" sz="4400" b="1" dirty="0">
                <a:solidFill>
                  <a:sysClr val="windowText" lastClr="000000"/>
                </a:solidFill>
                <a:latin typeface="Myriad Pro" panose="020B0503030403020204" pitchFamily="34" charset="0"/>
              </a:rPr>
              <a:t>1 WARM UP</a:t>
            </a:r>
            <a:endParaRPr lang="en-US" sz="4400" b="1" dirty="0">
              <a:latin typeface="Myriad Pro" panose="020B0503030403020204" pitchFamily="34" charset="0"/>
            </a:endParaRPr>
          </a:p>
        </p:txBody>
      </p:sp>
      <p:sp>
        <p:nvSpPr>
          <p:cNvPr id="5" name="Rounded Rectangle 4"/>
          <p:cNvSpPr/>
          <p:nvPr/>
        </p:nvSpPr>
        <p:spPr>
          <a:xfrm rot="21161388">
            <a:off x="4017503" y="3669634"/>
            <a:ext cx="1651821" cy="2398941"/>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 name="Rounded Rectangle 32"/>
          <p:cNvSpPr/>
          <p:nvPr/>
        </p:nvSpPr>
        <p:spPr>
          <a:xfrm rot="788578">
            <a:off x="5743706" y="4052934"/>
            <a:ext cx="1651821" cy="2398941"/>
          </a:xfrm>
          <a:prstGeom prst="roundRect">
            <a:avLst/>
          </a:prstGeom>
          <a:solidFill>
            <a:schemeClr val="bg2">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600" dirty="0">
                <a:solidFill>
                  <a:sysClr val="windowText" lastClr="000000"/>
                </a:solidFill>
                <a:latin typeface="Myriad Pro" panose="020B0503030403020204" pitchFamily="34" charset="0"/>
              </a:rPr>
              <a:t>I can dance.</a:t>
            </a:r>
          </a:p>
        </p:txBody>
      </p:sp>
      <p:sp>
        <p:nvSpPr>
          <p:cNvPr id="6" name="Rounded Rectangle 5"/>
          <p:cNvSpPr/>
          <p:nvPr/>
        </p:nvSpPr>
        <p:spPr>
          <a:xfrm rot="441725">
            <a:off x="8331177" y="3941724"/>
            <a:ext cx="2773866" cy="1238910"/>
          </a:xfrm>
          <a:prstGeom prst="roundRect">
            <a:avLst/>
          </a:prstGeom>
          <a:solidFill>
            <a:schemeClr val="tx1">
              <a:lumMod val="60000"/>
              <a:lumOff val="40000"/>
            </a:schemeClr>
          </a:solidFill>
          <a:ln>
            <a:prstDash val="dash"/>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200" dirty="0">
                <a:solidFill>
                  <a:sysClr val="windowText" lastClr="000000"/>
                </a:solidFill>
                <a:latin typeface="Myriad Pro" panose="020B0503030403020204" pitchFamily="34" charset="0"/>
              </a:rPr>
              <a:t>Find the correct pairs</a:t>
            </a:r>
          </a:p>
        </p:txBody>
      </p:sp>
      <p:pic>
        <p:nvPicPr>
          <p:cNvPr id="34" name="Picture 33">
            <a:extLst>
              <a:ext uri="{FF2B5EF4-FFF2-40B4-BE49-F238E27FC236}">
                <a16:creationId xmlns:a16="http://schemas.microsoft.com/office/drawing/2014/main" id="{77288C4A-6247-4C91-B74B-A38CDBD71B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161039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indefinite" fill="hold" grpId="0" nodeType="withEffect">
                                  <p:stCondLst>
                                    <p:cond delay="0"/>
                                  </p:stCondLst>
                                  <p:childTnLst>
                                    <p:animRot by="120000">
                                      <p:cBhvr>
                                        <p:cTn id="12" dur="100" fill="hold">
                                          <p:stCondLst>
                                            <p:cond delay="0"/>
                                          </p:stCondLst>
                                        </p:cTn>
                                        <p:tgtEl>
                                          <p:spTgt spid="33"/>
                                        </p:tgtEl>
                                        <p:attrNameLst>
                                          <p:attrName>r</p:attrName>
                                        </p:attrNameLst>
                                      </p:cBhvr>
                                    </p:animRot>
                                    <p:animRot by="-240000">
                                      <p:cBhvr>
                                        <p:cTn id="13" dur="200" fill="hold">
                                          <p:stCondLst>
                                            <p:cond delay="200"/>
                                          </p:stCondLst>
                                        </p:cTn>
                                        <p:tgtEl>
                                          <p:spTgt spid="33"/>
                                        </p:tgtEl>
                                        <p:attrNameLst>
                                          <p:attrName>r</p:attrName>
                                        </p:attrNameLst>
                                      </p:cBhvr>
                                    </p:animRot>
                                    <p:animRot by="240000">
                                      <p:cBhvr>
                                        <p:cTn id="14" dur="200" fill="hold">
                                          <p:stCondLst>
                                            <p:cond delay="400"/>
                                          </p:stCondLst>
                                        </p:cTn>
                                        <p:tgtEl>
                                          <p:spTgt spid="33"/>
                                        </p:tgtEl>
                                        <p:attrNameLst>
                                          <p:attrName>r</p:attrName>
                                        </p:attrNameLst>
                                      </p:cBhvr>
                                    </p:animRot>
                                    <p:animRot by="-240000">
                                      <p:cBhvr>
                                        <p:cTn id="15" dur="200" fill="hold">
                                          <p:stCondLst>
                                            <p:cond delay="600"/>
                                          </p:stCondLst>
                                        </p:cTn>
                                        <p:tgtEl>
                                          <p:spTgt spid="33"/>
                                        </p:tgtEl>
                                        <p:attrNameLst>
                                          <p:attrName>r</p:attrName>
                                        </p:attrNameLst>
                                      </p:cBhvr>
                                    </p:animRot>
                                    <p:animRot by="120000">
                                      <p:cBhvr>
                                        <p:cTn id="16" dur="200" fill="hold">
                                          <p:stCondLst>
                                            <p:cond delay="800"/>
                                          </p:stCondLst>
                                        </p:cTn>
                                        <p:tgtEl>
                                          <p:spTgt spid="3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Picture 72">
            <a:extLst>
              <a:ext uri="{FF2B5EF4-FFF2-40B4-BE49-F238E27FC236}">
                <a16:creationId xmlns:a16="http://schemas.microsoft.com/office/drawing/2014/main" id="{77288C4A-6247-4C91-B74B-A38CDBD71B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873022" y="280455"/>
            <a:ext cx="1704537" cy="817293"/>
          </a:xfrm>
          <a:prstGeom prst="rect">
            <a:avLst/>
          </a:prstGeom>
        </p:spPr>
      </p:pic>
      <p:sp>
        <p:nvSpPr>
          <p:cNvPr id="4" name="Rounded Rectangle 3"/>
          <p:cNvSpPr/>
          <p:nvPr/>
        </p:nvSpPr>
        <p:spPr>
          <a:xfrm>
            <a:off x="148390" y="229861"/>
            <a:ext cx="2286000" cy="3108960"/>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Rounded Rectangle 8"/>
          <p:cNvSpPr/>
          <p:nvPr/>
        </p:nvSpPr>
        <p:spPr>
          <a:xfrm>
            <a:off x="7352068" y="3548535"/>
            <a:ext cx="2286000" cy="310896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4400" b="1" dirty="0">
                <a:solidFill>
                  <a:schemeClr val="accent5"/>
                </a:solidFill>
                <a:latin typeface="Comic Sans MS" panose="030F0702030302020204" pitchFamily="66" charset="0"/>
              </a:rPr>
              <a:t>He </a:t>
            </a:r>
          </a:p>
          <a:p>
            <a:pPr algn="ctr"/>
            <a:r>
              <a:rPr lang="en-US" sz="4400" b="1" dirty="0">
                <a:solidFill>
                  <a:schemeClr val="accent5"/>
                </a:solidFill>
                <a:latin typeface="Comic Sans MS" panose="030F0702030302020204" pitchFamily="66" charset="0"/>
              </a:rPr>
              <a:t>can swim.</a:t>
            </a:r>
          </a:p>
        </p:txBody>
      </p:sp>
      <p:sp>
        <p:nvSpPr>
          <p:cNvPr id="17" name="5-Point Star 16"/>
          <p:cNvSpPr/>
          <p:nvPr/>
        </p:nvSpPr>
        <p:spPr>
          <a:xfrm>
            <a:off x="1844842" y="2676742"/>
            <a:ext cx="457200" cy="457200"/>
          </a:xfrm>
          <a:prstGeom prst="star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2555637" y="229861"/>
            <a:ext cx="2286000" cy="3108960"/>
          </a:xfrm>
          <a:prstGeom prst="roundRect">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Rounded Rectangle 18"/>
          <p:cNvSpPr/>
          <p:nvPr/>
        </p:nvSpPr>
        <p:spPr>
          <a:xfrm>
            <a:off x="9718438" y="3515283"/>
            <a:ext cx="2286000" cy="310896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4400" b="1" dirty="0">
                <a:solidFill>
                  <a:schemeClr val="accent5"/>
                </a:solidFill>
                <a:latin typeface="Comic Sans MS" panose="030F0702030302020204" pitchFamily="66" charset="0"/>
              </a:rPr>
              <a:t>I </a:t>
            </a:r>
          </a:p>
          <a:p>
            <a:pPr algn="ctr"/>
            <a:r>
              <a:rPr lang="en-US" sz="4400" b="1" dirty="0">
                <a:solidFill>
                  <a:schemeClr val="accent5"/>
                </a:solidFill>
                <a:latin typeface="Comic Sans MS" panose="030F0702030302020204" pitchFamily="66" charset="0"/>
              </a:rPr>
              <a:t>can paint.</a:t>
            </a:r>
          </a:p>
        </p:txBody>
      </p:sp>
      <p:sp>
        <p:nvSpPr>
          <p:cNvPr id="20" name="5-Point Star 19"/>
          <p:cNvSpPr/>
          <p:nvPr/>
        </p:nvSpPr>
        <p:spPr>
          <a:xfrm>
            <a:off x="4227095" y="2676742"/>
            <a:ext cx="457200" cy="457200"/>
          </a:xfrm>
          <a:prstGeom prst="star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7349970" y="234735"/>
            <a:ext cx="2286000" cy="3108960"/>
          </a:xfrm>
          <a:prstGeom prst="roundRect">
            <a:avLst/>
          </a:prstGeom>
          <a:blipFill dpi="0" rotWithShape="1">
            <a:blip r:embed="rId7" cstate="print">
              <a:extLst>
                <a:ext uri="{28A0092B-C50C-407E-A947-70E740481C1C}">
                  <a14:useLocalDpi xmlns:a14="http://schemas.microsoft.com/office/drawing/2010/main" val="0"/>
                </a:ext>
              </a:extLst>
            </a:blip>
            <a:srcRect/>
            <a:stretch>
              <a:fillRect/>
            </a:stretch>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Rounded Rectangle 21"/>
          <p:cNvSpPr/>
          <p:nvPr/>
        </p:nvSpPr>
        <p:spPr>
          <a:xfrm>
            <a:off x="4953932" y="3542557"/>
            <a:ext cx="2286000" cy="310896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4400" b="1" dirty="0">
                <a:solidFill>
                  <a:schemeClr val="accent5"/>
                </a:solidFill>
                <a:latin typeface="Comic Sans MS" panose="030F0702030302020204" pitchFamily="66" charset="0"/>
              </a:rPr>
              <a:t>He </a:t>
            </a:r>
          </a:p>
          <a:p>
            <a:pPr algn="ctr"/>
            <a:r>
              <a:rPr lang="en-US" sz="4400" b="1" dirty="0">
                <a:solidFill>
                  <a:schemeClr val="accent5"/>
                </a:solidFill>
                <a:latin typeface="Comic Sans MS" panose="030F0702030302020204" pitchFamily="66" charset="0"/>
              </a:rPr>
              <a:t>can cook. </a:t>
            </a:r>
          </a:p>
        </p:txBody>
      </p:sp>
      <p:sp>
        <p:nvSpPr>
          <p:cNvPr id="23" name="5-Point Star 22"/>
          <p:cNvSpPr/>
          <p:nvPr/>
        </p:nvSpPr>
        <p:spPr>
          <a:xfrm>
            <a:off x="9007642" y="5989438"/>
            <a:ext cx="457200" cy="457200"/>
          </a:xfrm>
          <a:prstGeom prst="star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4969705" y="227095"/>
            <a:ext cx="2286000" cy="3108960"/>
          </a:xfrm>
          <a:prstGeom prst="roundRect">
            <a:avLst/>
          </a:prstGeom>
          <a:blipFill dpi="0" rotWithShape="1">
            <a:blip r:embed="rId8" cstate="print">
              <a:extLst>
                <a:ext uri="{28A0092B-C50C-407E-A947-70E740481C1C}">
                  <a14:useLocalDpi xmlns:a14="http://schemas.microsoft.com/office/drawing/2010/main" val="0"/>
                </a:ext>
              </a:extLst>
            </a:blip>
            <a:srcRect/>
            <a:stretch>
              <a:fillRect/>
            </a:stretch>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Rounded Rectangle 24"/>
          <p:cNvSpPr/>
          <p:nvPr/>
        </p:nvSpPr>
        <p:spPr>
          <a:xfrm>
            <a:off x="164429" y="3509062"/>
            <a:ext cx="2286000" cy="310896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4400" b="1" dirty="0">
                <a:solidFill>
                  <a:schemeClr val="accent5"/>
                </a:solidFill>
                <a:latin typeface="Comic Sans MS" panose="030F0702030302020204" pitchFamily="66" charset="0"/>
              </a:rPr>
              <a:t>She can sing.</a:t>
            </a:r>
          </a:p>
        </p:txBody>
      </p:sp>
      <p:sp>
        <p:nvSpPr>
          <p:cNvPr id="26" name="5-Point Star 25"/>
          <p:cNvSpPr/>
          <p:nvPr/>
        </p:nvSpPr>
        <p:spPr>
          <a:xfrm>
            <a:off x="1828800" y="5962164"/>
            <a:ext cx="457200" cy="457200"/>
          </a:xfrm>
          <a:prstGeom prst="star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9734479" y="229861"/>
            <a:ext cx="2286000" cy="3108960"/>
          </a:xfrm>
          <a:prstGeom prst="roundRect">
            <a:avLst/>
          </a:prstGeom>
          <a:blipFill dpi="0" rotWithShape="1">
            <a:blip r:embed="rId9">
              <a:extLst>
                <a:ext uri="{28A0092B-C50C-407E-A947-70E740481C1C}">
                  <a14:useLocalDpi xmlns:a14="http://schemas.microsoft.com/office/drawing/2010/main" val="0"/>
                </a:ext>
              </a:extLst>
            </a:blip>
            <a:srcRect/>
            <a:stretch>
              <a:fillRect/>
            </a:stretch>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 name="Rounded Rectangle 27"/>
          <p:cNvSpPr/>
          <p:nvPr/>
        </p:nvSpPr>
        <p:spPr>
          <a:xfrm>
            <a:off x="2555637" y="3515283"/>
            <a:ext cx="2286000" cy="310896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4400" b="1" dirty="0">
                <a:solidFill>
                  <a:schemeClr val="accent5"/>
                </a:solidFill>
                <a:latin typeface="Comic Sans MS" panose="030F0702030302020204" pitchFamily="66" charset="0"/>
              </a:rPr>
              <a:t>They can </a:t>
            </a:r>
            <a:r>
              <a:rPr lang="en-US" sz="4400" b="1" dirty="0" err="1">
                <a:solidFill>
                  <a:schemeClr val="accent5"/>
                </a:solidFill>
                <a:latin typeface="Comic Sans MS" panose="030F0702030302020204" pitchFamily="66" charset="0"/>
              </a:rPr>
              <a:t>colour</a:t>
            </a:r>
            <a:r>
              <a:rPr lang="en-US" sz="4400" b="1" dirty="0">
                <a:solidFill>
                  <a:schemeClr val="accent5"/>
                </a:solidFill>
                <a:latin typeface="Comic Sans MS" panose="030F0702030302020204" pitchFamily="66" charset="0"/>
              </a:rPr>
              <a:t>.</a:t>
            </a:r>
          </a:p>
        </p:txBody>
      </p:sp>
      <p:sp>
        <p:nvSpPr>
          <p:cNvPr id="29" name="5-Point Star 28"/>
          <p:cNvSpPr/>
          <p:nvPr/>
        </p:nvSpPr>
        <p:spPr>
          <a:xfrm>
            <a:off x="11405937" y="2676742"/>
            <a:ext cx="457200" cy="457200"/>
          </a:xfrm>
          <a:prstGeom prst="star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p:cNvSpPr/>
          <p:nvPr/>
        </p:nvSpPr>
        <p:spPr>
          <a:xfrm>
            <a:off x="156823" y="215665"/>
            <a:ext cx="2286000" cy="3108960"/>
          </a:xfrm>
          <a:prstGeom prst="roundRect">
            <a:avLst/>
          </a:prstGeom>
          <a:solidFill>
            <a:srgbClr val="FF0000"/>
          </a:solidFill>
          <a:ln>
            <a:solidFill>
              <a:schemeClr val="accent5"/>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800" b="1" dirty="0">
                <a:solidFill>
                  <a:schemeClr val="accent5"/>
                </a:solidFill>
                <a:latin typeface="Comic Sans MS" panose="030F0702030302020204" pitchFamily="66" charset="0"/>
              </a:rPr>
              <a:t>1</a:t>
            </a:r>
          </a:p>
        </p:txBody>
      </p:sp>
      <p:sp>
        <p:nvSpPr>
          <p:cNvPr id="3" name="Heart 2"/>
          <p:cNvSpPr/>
          <p:nvPr/>
        </p:nvSpPr>
        <p:spPr>
          <a:xfrm>
            <a:off x="331304" y="384314"/>
            <a:ext cx="365760" cy="365760"/>
          </a:xfrm>
          <a:prstGeom prst="heart">
            <a:avLst/>
          </a:prstGeom>
          <a:solidFill>
            <a:srgbClr val="FF6699"/>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a:off x="2561503" y="245903"/>
            <a:ext cx="2286000" cy="3108960"/>
          </a:xfrm>
          <a:prstGeom prst="roundRect">
            <a:avLst/>
          </a:prstGeom>
          <a:solidFill>
            <a:srgbClr val="FFC000"/>
          </a:solidFill>
          <a:ln>
            <a:solidFill>
              <a:schemeClr val="accent5"/>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800" b="1" dirty="0">
                <a:solidFill>
                  <a:schemeClr val="accent5"/>
                </a:solidFill>
                <a:latin typeface="Comic Sans MS" panose="030F0702030302020204" pitchFamily="66" charset="0"/>
              </a:rPr>
              <a:t>2</a:t>
            </a:r>
          </a:p>
        </p:txBody>
      </p:sp>
      <p:sp>
        <p:nvSpPr>
          <p:cNvPr id="56" name="Heart 55"/>
          <p:cNvSpPr/>
          <p:nvPr/>
        </p:nvSpPr>
        <p:spPr>
          <a:xfrm>
            <a:off x="2734075" y="384314"/>
            <a:ext cx="365760" cy="365760"/>
          </a:xfrm>
          <a:prstGeom prst="heart">
            <a:avLst/>
          </a:prstGeom>
          <a:solidFill>
            <a:srgbClr val="FF6699"/>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p:cNvSpPr/>
          <p:nvPr/>
        </p:nvSpPr>
        <p:spPr>
          <a:xfrm>
            <a:off x="4961272" y="245903"/>
            <a:ext cx="2286000" cy="3108960"/>
          </a:xfrm>
          <a:prstGeom prst="roundRect">
            <a:avLst/>
          </a:prstGeom>
          <a:solidFill>
            <a:srgbClr val="FFFF00"/>
          </a:solidFill>
          <a:ln>
            <a:solidFill>
              <a:schemeClr val="accent5"/>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800" b="1" dirty="0">
                <a:solidFill>
                  <a:schemeClr val="accent5"/>
                </a:solidFill>
                <a:latin typeface="Comic Sans MS" panose="030F0702030302020204" pitchFamily="66" charset="0"/>
              </a:rPr>
              <a:t>3</a:t>
            </a:r>
          </a:p>
        </p:txBody>
      </p:sp>
      <p:sp>
        <p:nvSpPr>
          <p:cNvPr id="58" name="Heart 57"/>
          <p:cNvSpPr/>
          <p:nvPr/>
        </p:nvSpPr>
        <p:spPr>
          <a:xfrm>
            <a:off x="5107375" y="384314"/>
            <a:ext cx="365760" cy="365760"/>
          </a:xfrm>
          <a:prstGeom prst="heart">
            <a:avLst/>
          </a:prstGeom>
          <a:solidFill>
            <a:srgbClr val="FF6699"/>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ounded Rectangle 58"/>
          <p:cNvSpPr/>
          <p:nvPr/>
        </p:nvSpPr>
        <p:spPr>
          <a:xfrm>
            <a:off x="7348246" y="234735"/>
            <a:ext cx="2286000" cy="3108960"/>
          </a:xfrm>
          <a:prstGeom prst="roundRect">
            <a:avLst/>
          </a:prstGeom>
          <a:solidFill>
            <a:srgbClr val="92D050"/>
          </a:solidFill>
          <a:ln>
            <a:solidFill>
              <a:schemeClr val="accent5"/>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800" b="1" dirty="0">
                <a:solidFill>
                  <a:schemeClr val="accent5"/>
                </a:solidFill>
                <a:latin typeface="Comic Sans MS" panose="030F0702030302020204" pitchFamily="66" charset="0"/>
              </a:rPr>
              <a:t>4</a:t>
            </a:r>
          </a:p>
        </p:txBody>
      </p:sp>
      <p:sp>
        <p:nvSpPr>
          <p:cNvPr id="60" name="Heart 59"/>
          <p:cNvSpPr/>
          <p:nvPr/>
        </p:nvSpPr>
        <p:spPr>
          <a:xfrm>
            <a:off x="7533678" y="400356"/>
            <a:ext cx="365760" cy="365760"/>
          </a:xfrm>
          <a:prstGeom prst="heart">
            <a:avLst/>
          </a:prstGeom>
          <a:solidFill>
            <a:srgbClr val="FF6699"/>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ounded Rectangle 60"/>
          <p:cNvSpPr/>
          <p:nvPr/>
        </p:nvSpPr>
        <p:spPr>
          <a:xfrm>
            <a:off x="9747633" y="245903"/>
            <a:ext cx="2286000" cy="3108960"/>
          </a:xfrm>
          <a:prstGeom prst="roundRect">
            <a:avLst/>
          </a:prstGeom>
          <a:solidFill>
            <a:srgbClr val="00B050"/>
          </a:solidFill>
          <a:ln>
            <a:solidFill>
              <a:schemeClr val="accent5"/>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800" b="1" dirty="0">
                <a:solidFill>
                  <a:schemeClr val="accent5"/>
                </a:solidFill>
                <a:latin typeface="Comic Sans MS" panose="030F0702030302020204" pitchFamily="66" charset="0"/>
              </a:rPr>
              <a:t>5</a:t>
            </a:r>
          </a:p>
        </p:txBody>
      </p:sp>
      <p:sp>
        <p:nvSpPr>
          <p:cNvPr id="62" name="Heart 61"/>
          <p:cNvSpPr/>
          <p:nvPr/>
        </p:nvSpPr>
        <p:spPr>
          <a:xfrm>
            <a:off x="9940925" y="376034"/>
            <a:ext cx="365760" cy="365760"/>
          </a:xfrm>
          <a:prstGeom prst="heart">
            <a:avLst/>
          </a:prstGeom>
          <a:solidFill>
            <a:srgbClr val="FF6699"/>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ed Rectangle 62"/>
          <p:cNvSpPr/>
          <p:nvPr/>
        </p:nvSpPr>
        <p:spPr>
          <a:xfrm>
            <a:off x="156823" y="3518558"/>
            <a:ext cx="2286000" cy="3108960"/>
          </a:xfrm>
          <a:prstGeom prst="roundRect">
            <a:avLst/>
          </a:prstGeom>
          <a:solidFill>
            <a:srgbClr val="C00000"/>
          </a:solidFill>
          <a:ln>
            <a:solidFill>
              <a:schemeClr val="accent5"/>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800" b="1" dirty="0">
                <a:solidFill>
                  <a:schemeClr val="accent5"/>
                </a:solidFill>
                <a:latin typeface="Comic Sans MS" panose="030F0702030302020204" pitchFamily="66" charset="0"/>
              </a:rPr>
              <a:t>6</a:t>
            </a:r>
          </a:p>
        </p:txBody>
      </p:sp>
      <p:sp>
        <p:nvSpPr>
          <p:cNvPr id="64" name="Heart 63"/>
          <p:cNvSpPr/>
          <p:nvPr/>
        </p:nvSpPr>
        <p:spPr>
          <a:xfrm>
            <a:off x="351934" y="3669539"/>
            <a:ext cx="365760" cy="365760"/>
          </a:xfrm>
          <a:prstGeom prst="heart">
            <a:avLst/>
          </a:prstGeom>
          <a:solidFill>
            <a:srgbClr val="FF6699"/>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ounded Rectangle 64"/>
          <p:cNvSpPr/>
          <p:nvPr/>
        </p:nvSpPr>
        <p:spPr>
          <a:xfrm>
            <a:off x="2570406" y="3520170"/>
            <a:ext cx="2286000" cy="3108960"/>
          </a:xfrm>
          <a:prstGeom prst="roundRect">
            <a:avLst/>
          </a:prstGeom>
          <a:solidFill>
            <a:srgbClr val="7030A0"/>
          </a:solidFill>
          <a:ln>
            <a:solidFill>
              <a:schemeClr val="accent5"/>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800" b="1" dirty="0">
                <a:solidFill>
                  <a:schemeClr val="accent5"/>
                </a:solidFill>
                <a:latin typeface="Comic Sans MS" panose="030F0702030302020204" pitchFamily="66" charset="0"/>
              </a:rPr>
              <a:t>7</a:t>
            </a:r>
          </a:p>
        </p:txBody>
      </p:sp>
      <p:sp>
        <p:nvSpPr>
          <p:cNvPr id="66" name="Heart 65"/>
          <p:cNvSpPr/>
          <p:nvPr/>
        </p:nvSpPr>
        <p:spPr>
          <a:xfrm>
            <a:off x="2750229" y="3697010"/>
            <a:ext cx="365760" cy="365760"/>
          </a:xfrm>
          <a:prstGeom prst="heart">
            <a:avLst/>
          </a:prstGeom>
          <a:solidFill>
            <a:srgbClr val="FF6699"/>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a:off x="4962886" y="3549990"/>
            <a:ext cx="2286000" cy="3108960"/>
          </a:xfrm>
          <a:prstGeom prst="roundRect">
            <a:avLst/>
          </a:prstGeom>
          <a:solidFill>
            <a:srgbClr val="002060"/>
          </a:solidFill>
          <a:ln>
            <a:solidFill>
              <a:schemeClr val="accent5"/>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800" b="1" dirty="0">
                <a:solidFill>
                  <a:schemeClr val="accent5"/>
                </a:solidFill>
                <a:latin typeface="Comic Sans MS" panose="030F0702030302020204" pitchFamily="66" charset="0"/>
              </a:rPr>
              <a:t>8</a:t>
            </a:r>
          </a:p>
        </p:txBody>
      </p:sp>
      <p:sp>
        <p:nvSpPr>
          <p:cNvPr id="68" name="Heart 67"/>
          <p:cNvSpPr/>
          <p:nvPr/>
        </p:nvSpPr>
        <p:spPr>
          <a:xfrm>
            <a:off x="5165634" y="3697010"/>
            <a:ext cx="365760" cy="365760"/>
          </a:xfrm>
          <a:prstGeom prst="heart">
            <a:avLst/>
          </a:prstGeom>
          <a:solidFill>
            <a:srgbClr val="FF6699"/>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ed Rectangle 68"/>
          <p:cNvSpPr/>
          <p:nvPr/>
        </p:nvSpPr>
        <p:spPr>
          <a:xfrm>
            <a:off x="7346342" y="3538560"/>
            <a:ext cx="2286000" cy="3108960"/>
          </a:xfrm>
          <a:prstGeom prst="roundRect">
            <a:avLst/>
          </a:prstGeom>
          <a:solidFill>
            <a:srgbClr val="0070C0"/>
          </a:solidFill>
          <a:ln>
            <a:solidFill>
              <a:schemeClr val="accent5"/>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800" b="1" dirty="0">
                <a:solidFill>
                  <a:schemeClr val="accent5"/>
                </a:solidFill>
                <a:latin typeface="Comic Sans MS" panose="030F0702030302020204" pitchFamily="66" charset="0"/>
              </a:rPr>
              <a:t>9</a:t>
            </a:r>
          </a:p>
        </p:txBody>
      </p:sp>
      <p:sp>
        <p:nvSpPr>
          <p:cNvPr id="70" name="Heart 69"/>
          <p:cNvSpPr/>
          <p:nvPr/>
        </p:nvSpPr>
        <p:spPr>
          <a:xfrm>
            <a:off x="7533678" y="3697010"/>
            <a:ext cx="365760" cy="365760"/>
          </a:xfrm>
          <a:prstGeom prst="heart">
            <a:avLst/>
          </a:prstGeom>
          <a:solidFill>
            <a:srgbClr val="FF6699"/>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ounded Rectangle 70"/>
          <p:cNvSpPr/>
          <p:nvPr/>
        </p:nvSpPr>
        <p:spPr>
          <a:xfrm>
            <a:off x="9727392" y="3529479"/>
            <a:ext cx="2286000" cy="3108960"/>
          </a:xfrm>
          <a:prstGeom prst="roundRect">
            <a:avLst/>
          </a:prstGeom>
          <a:solidFill>
            <a:srgbClr val="00B0F0"/>
          </a:solidFill>
          <a:ln>
            <a:solidFill>
              <a:schemeClr val="accent5"/>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800" b="1" dirty="0">
                <a:solidFill>
                  <a:schemeClr val="accent5"/>
                </a:solidFill>
                <a:latin typeface="Comic Sans MS" panose="030F0702030302020204" pitchFamily="66" charset="0"/>
              </a:rPr>
              <a:t>10</a:t>
            </a:r>
          </a:p>
        </p:txBody>
      </p:sp>
      <p:sp>
        <p:nvSpPr>
          <p:cNvPr id="72" name="Heart 71"/>
          <p:cNvSpPr/>
          <p:nvPr/>
        </p:nvSpPr>
        <p:spPr>
          <a:xfrm>
            <a:off x="9922445" y="3661456"/>
            <a:ext cx="365760" cy="365760"/>
          </a:xfrm>
          <a:prstGeom prst="heart">
            <a:avLst/>
          </a:prstGeom>
          <a:solidFill>
            <a:srgbClr val="FF6699"/>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0497470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5" restart="whenNotActive" fill="hold" evtFilter="cancelBubble" nodeType="interactiveSeq">
                <p:stCondLst>
                  <p:cond evt="onClick" delay="0">
                    <p:tgtEl>
                      <p:spTgt spid="20"/>
                    </p:tgtEl>
                  </p:cond>
                </p:stCondLst>
                <p:endSync evt="end" delay="0">
                  <p:rtn val="all"/>
                </p:endSync>
                <p:childTnLst>
                  <p:par>
                    <p:cTn id="16" fill="hold">
                      <p:stCondLst>
                        <p:cond delay="0"/>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par>
                                <p:cTn id="20" presetID="1" presetClass="exit"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hidden"/>
                                      </p:to>
                                    </p:set>
                                  </p:childTnLst>
                                </p:cTn>
                              </p:par>
                              <p:par>
                                <p:cTn id="22" presetID="1" presetClass="exit"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hidden"/>
                                      </p:to>
                                    </p:set>
                                  </p:childTnLst>
                                </p:cTn>
                              </p:par>
                              <p:par>
                                <p:cTn id="24" presetID="1" presetClass="exit" presetSubtype="0" fill="hold" grpId="0" nodeType="withEffect">
                                  <p:stCondLst>
                                    <p:cond delay="0"/>
                                  </p:stCondLst>
                                  <p:childTnLst>
                                    <p:set>
                                      <p:cBhvr>
                                        <p:cTn id="25" dur="1" fill="hold">
                                          <p:stCondLst>
                                            <p:cond delay="0"/>
                                          </p:stCondLst>
                                        </p:cTn>
                                        <p:tgtEl>
                                          <p:spTgt spid="56"/>
                                        </p:tgtEl>
                                        <p:attrNameLst>
                                          <p:attrName>style.visibility</p:attrName>
                                        </p:attrNameLst>
                                      </p:cBhvr>
                                      <p:to>
                                        <p:strVal val="hidden"/>
                                      </p:to>
                                    </p:set>
                                  </p:childTnLst>
                                </p:cTn>
                              </p:par>
                              <p:par>
                                <p:cTn id="26" presetID="1" presetClass="exit" presetSubtype="0" fill="hold" grpId="0" nodeType="withEffect">
                                  <p:stCondLst>
                                    <p:cond delay="0"/>
                                  </p:stCondLst>
                                  <p:childTnLst>
                                    <p:set>
                                      <p:cBhvr>
                                        <p:cTn id="27" dur="1" fill="hold">
                                          <p:stCondLst>
                                            <p:cond delay="0"/>
                                          </p:stCondLst>
                                        </p:cTn>
                                        <p:tgtEl>
                                          <p:spTgt spid="72"/>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8" restart="whenNotActive" fill="hold" evtFilter="cancelBubble" nodeType="interactiveSeq">
                <p:stCondLst>
                  <p:cond evt="onClick" delay="0">
                    <p:tgtEl>
                      <p:spTgt spid="23"/>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68"/>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70"/>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1" restart="whenNotActive" fill="hold" evtFilter="cancelBubble" nodeType="interactiveSeq">
                <p:stCondLst>
                  <p:cond evt="onClick" delay="0">
                    <p:tgtEl>
                      <p:spTgt spid="26"/>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grpId="0" nodeType="clickEffect">
                                  <p:stCondLst>
                                    <p:cond delay="0"/>
                                  </p:stCondLst>
                                  <p:childTnLst>
                                    <p:set>
                                      <p:cBhvr>
                                        <p:cTn id="45" dur="1" fill="hold">
                                          <p:stCondLst>
                                            <p:cond delay="0"/>
                                          </p:stCondLst>
                                        </p:cTn>
                                        <p:tgtEl>
                                          <p:spTgt spid="26"/>
                                        </p:tgtEl>
                                        <p:attrNameLst>
                                          <p:attrName>style.visibility</p:attrName>
                                        </p:attrNameLst>
                                      </p:cBhvr>
                                      <p:to>
                                        <p:strVal val="hidden"/>
                                      </p:to>
                                    </p:set>
                                  </p:childTnLst>
                                </p:cTn>
                              </p:par>
                              <p:par>
                                <p:cTn id="46" presetID="1" presetClass="exit" presetSubtype="0" fill="hold" grpId="0" nodeType="withEffect">
                                  <p:stCondLst>
                                    <p:cond delay="0"/>
                                  </p:stCondLst>
                                  <p:childTnLst>
                                    <p:set>
                                      <p:cBhvr>
                                        <p:cTn id="47" dur="1" fill="hold">
                                          <p:stCondLst>
                                            <p:cond delay="0"/>
                                          </p:stCondLst>
                                        </p:cTn>
                                        <p:tgtEl>
                                          <p:spTgt spid="24"/>
                                        </p:tgtEl>
                                        <p:attrNameLst>
                                          <p:attrName>style.visibility</p:attrName>
                                        </p:attrNameLst>
                                      </p:cBhvr>
                                      <p:to>
                                        <p:strVal val="hidden"/>
                                      </p:to>
                                    </p:set>
                                  </p:childTnLst>
                                </p:cTn>
                              </p:par>
                              <p:par>
                                <p:cTn id="48" presetID="1" presetClass="exit" presetSubtype="0" fill="hold" grpId="0" nodeType="withEffect">
                                  <p:stCondLst>
                                    <p:cond delay="0"/>
                                  </p:stCondLst>
                                  <p:childTnLst>
                                    <p:set>
                                      <p:cBhvr>
                                        <p:cTn id="49" dur="1" fill="hold">
                                          <p:stCondLst>
                                            <p:cond delay="0"/>
                                          </p:stCondLst>
                                        </p:cTn>
                                        <p:tgtEl>
                                          <p:spTgt spid="25"/>
                                        </p:tgtEl>
                                        <p:attrNameLst>
                                          <p:attrName>style.visibility</p:attrName>
                                        </p:attrNameLst>
                                      </p:cBhvr>
                                      <p:to>
                                        <p:strVal val="hidden"/>
                                      </p:to>
                                    </p:set>
                                  </p:childTnLst>
                                </p:cTn>
                              </p:par>
                              <p:par>
                                <p:cTn id="50" presetID="1" presetClass="exit" presetSubtype="0" fill="hold" grpId="0" nodeType="withEffect">
                                  <p:stCondLst>
                                    <p:cond delay="0"/>
                                  </p:stCondLst>
                                  <p:childTnLst>
                                    <p:set>
                                      <p:cBhvr>
                                        <p:cTn id="51" dur="1" fill="hold">
                                          <p:stCondLst>
                                            <p:cond delay="0"/>
                                          </p:stCondLst>
                                        </p:cTn>
                                        <p:tgtEl>
                                          <p:spTgt spid="58"/>
                                        </p:tgtEl>
                                        <p:attrNameLst>
                                          <p:attrName>style.visibility</p:attrName>
                                        </p:attrNameLst>
                                      </p:cBhvr>
                                      <p:to>
                                        <p:strVal val="hidden"/>
                                      </p:to>
                                    </p:set>
                                  </p:childTnLst>
                                </p:cTn>
                              </p:par>
                              <p:par>
                                <p:cTn id="52" presetID="1" presetClass="exit" presetSubtype="0" fill="hold" grpId="0" nodeType="withEffect">
                                  <p:stCondLst>
                                    <p:cond delay="0"/>
                                  </p:stCondLst>
                                  <p:childTnLst>
                                    <p:set>
                                      <p:cBhvr>
                                        <p:cTn id="53" dur="1" fill="hold">
                                          <p:stCondLst>
                                            <p:cond delay="0"/>
                                          </p:stCondLst>
                                        </p:cTn>
                                        <p:tgtEl>
                                          <p:spTgt spid="64"/>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54" restart="whenNotActive" fill="hold" evtFilter="cancelBubble" nodeType="interactiveSeq">
                <p:stCondLst>
                  <p:cond evt="onClick" delay="0">
                    <p:tgtEl>
                      <p:spTgt spid="29"/>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grpId="0" nodeType="clickEffect">
                                  <p:stCondLst>
                                    <p:cond delay="0"/>
                                  </p:stCondLst>
                                  <p:childTnLst>
                                    <p:set>
                                      <p:cBhvr>
                                        <p:cTn id="58" dur="1" fill="hold">
                                          <p:stCondLst>
                                            <p:cond delay="0"/>
                                          </p:stCondLst>
                                        </p:cTn>
                                        <p:tgtEl>
                                          <p:spTgt spid="29"/>
                                        </p:tgtEl>
                                        <p:attrNameLst>
                                          <p:attrName>style.visibility</p:attrName>
                                        </p:attrNameLst>
                                      </p:cBhvr>
                                      <p:to>
                                        <p:strVal val="hidden"/>
                                      </p:to>
                                    </p:set>
                                  </p:childTnLst>
                                </p:cTn>
                              </p:par>
                              <p:par>
                                <p:cTn id="59" presetID="1" presetClass="exit"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hidden"/>
                                      </p:to>
                                    </p:set>
                                  </p:childTnLst>
                                </p:cTn>
                              </p:par>
                              <p:par>
                                <p:cTn id="61" presetID="1" presetClass="exit" presetSubtype="0" fill="hold" grpId="0" nodeType="withEffect">
                                  <p:stCondLst>
                                    <p:cond delay="0"/>
                                  </p:stCondLst>
                                  <p:childTnLst>
                                    <p:set>
                                      <p:cBhvr>
                                        <p:cTn id="62" dur="1" fill="hold">
                                          <p:stCondLst>
                                            <p:cond delay="0"/>
                                          </p:stCondLst>
                                        </p:cTn>
                                        <p:tgtEl>
                                          <p:spTgt spid="28"/>
                                        </p:tgtEl>
                                        <p:attrNameLst>
                                          <p:attrName>style.visibility</p:attrName>
                                        </p:attrNameLst>
                                      </p:cBhvr>
                                      <p:to>
                                        <p:strVal val="hidden"/>
                                      </p:to>
                                    </p:set>
                                  </p:childTnLst>
                                </p:cTn>
                              </p:par>
                              <p:par>
                                <p:cTn id="63" presetID="1" presetClass="exit" presetSubtype="0" fill="hold" grpId="0" nodeType="withEffect">
                                  <p:stCondLst>
                                    <p:cond delay="0"/>
                                  </p:stCondLst>
                                  <p:childTnLst>
                                    <p:set>
                                      <p:cBhvr>
                                        <p:cTn id="64" dur="1" fill="hold">
                                          <p:stCondLst>
                                            <p:cond delay="0"/>
                                          </p:stCondLst>
                                        </p:cTn>
                                        <p:tgtEl>
                                          <p:spTgt spid="62"/>
                                        </p:tgtEl>
                                        <p:attrNameLst>
                                          <p:attrName>style.visibility</p:attrName>
                                        </p:attrNameLst>
                                      </p:cBhvr>
                                      <p:to>
                                        <p:strVal val="hidden"/>
                                      </p:to>
                                    </p:set>
                                  </p:childTnLst>
                                </p:cTn>
                              </p:par>
                              <p:par>
                                <p:cTn id="65" presetID="1" presetClass="exit" presetSubtype="0" fill="hold" grpId="0" nodeType="withEffect">
                                  <p:stCondLst>
                                    <p:cond delay="0"/>
                                  </p:stCondLst>
                                  <p:childTnLst>
                                    <p:set>
                                      <p:cBhvr>
                                        <p:cTn id="66" dur="1" fill="hold">
                                          <p:stCondLst>
                                            <p:cond delay="0"/>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67" restart="whenNotActive" fill="hold" evtFilter="cancelBubble" nodeType="interactiveSeq">
                <p:stCondLst>
                  <p:cond evt="onClick" delay="0">
                    <p:tgtEl>
                      <p:spTgt spid="31"/>
                    </p:tgtEl>
                  </p:cond>
                </p:stCondLst>
                <p:endSync evt="end" delay="0">
                  <p:rtn val="all"/>
                </p:endSync>
                <p:childTnLst>
                  <p:par>
                    <p:cTn id="68" fill="hold">
                      <p:stCondLst>
                        <p:cond delay="0"/>
                      </p:stCondLst>
                      <p:childTnLst>
                        <p:par>
                          <p:cTn id="69" fill="hold">
                            <p:stCondLst>
                              <p:cond delay="0"/>
                            </p:stCondLst>
                            <p:childTnLst>
                              <p:par>
                                <p:cTn id="70" presetID="22" presetClass="exit" presetSubtype="1" fill="hold" grpId="0" nodeType="clickEffect">
                                  <p:stCondLst>
                                    <p:cond delay="0"/>
                                  </p:stCondLst>
                                  <p:childTnLst>
                                    <p:animEffect transition="out" filter="wipe(up)">
                                      <p:cBhvr>
                                        <p:cTn id="71" dur="500"/>
                                        <p:tgtEl>
                                          <p:spTgt spid="31"/>
                                        </p:tgtEl>
                                      </p:cBhvr>
                                    </p:animEffect>
                                    <p:set>
                                      <p:cBhvr>
                                        <p:cTn id="72"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73" restart="whenNotActive" fill="hold" evtFilter="cancelBubble" nodeType="interactiveSeq">
                <p:stCondLst>
                  <p:cond evt="onClick" delay="0">
                    <p:tgtEl>
                      <p:spTgt spid="3"/>
                    </p:tgtEl>
                  </p:cond>
                </p:stCondLst>
                <p:endSync evt="end" delay="0">
                  <p:rtn val="all"/>
                </p:endSync>
                <p:childTnLst>
                  <p:par>
                    <p:cTn id="74" fill="hold">
                      <p:stCondLst>
                        <p:cond delay="0"/>
                      </p:stCondLst>
                      <p:childTnLst>
                        <p:par>
                          <p:cTn id="75" fill="hold">
                            <p:stCondLst>
                              <p:cond delay="0"/>
                            </p:stCondLst>
                            <p:childTnLst>
                              <p:par>
                                <p:cTn id="76" presetID="22" presetClass="entr" presetSubtype="1" fill="hold" grpId="1" nodeType="click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wipe(up)">
                                      <p:cBhvr>
                                        <p:cTn id="78" dur="500"/>
                                        <p:tgtEl>
                                          <p:spTgt spid="31"/>
                                        </p:tgtEl>
                                      </p:cBhvr>
                                    </p:animEffect>
                                  </p:childTnLst>
                                </p:cTn>
                              </p:par>
                            </p:childTnLst>
                          </p:cTn>
                        </p:par>
                      </p:childTnLst>
                    </p:cTn>
                  </p:par>
                </p:childTnLst>
              </p:cTn>
              <p:nextCondLst>
                <p:cond evt="onClick" delay="0">
                  <p:tgtEl>
                    <p:spTgt spid="3"/>
                  </p:tgtEl>
                </p:cond>
              </p:nextCondLst>
            </p:seq>
            <p:seq concurrent="1" nextAc="seek">
              <p:cTn id="79" restart="whenNotActive" fill="hold" evtFilter="cancelBubble" nodeType="interactiveSeq">
                <p:stCondLst>
                  <p:cond evt="onClick" delay="0">
                    <p:tgtEl>
                      <p:spTgt spid="55"/>
                    </p:tgtEl>
                  </p:cond>
                </p:stCondLst>
                <p:endSync evt="end" delay="0">
                  <p:rtn val="all"/>
                </p:endSync>
                <p:childTnLst>
                  <p:par>
                    <p:cTn id="80" fill="hold">
                      <p:stCondLst>
                        <p:cond delay="0"/>
                      </p:stCondLst>
                      <p:childTnLst>
                        <p:par>
                          <p:cTn id="81" fill="hold">
                            <p:stCondLst>
                              <p:cond delay="0"/>
                            </p:stCondLst>
                            <p:childTnLst>
                              <p:par>
                                <p:cTn id="82" presetID="22" presetClass="exit" presetSubtype="1" fill="hold" grpId="0" nodeType="clickEffect">
                                  <p:stCondLst>
                                    <p:cond delay="0"/>
                                  </p:stCondLst>
                                  <p:childTnLst>
                                    <p:animEffect transition="out" filter="wipe(up)">
                                      <p:cBhvr>
                                        <p:cTn id="83" dur="500"/>
                                        <p:tgtEl>
                                          <p:spTgt spid="55"/>
                                        </p:tgtEl>
                                      </p:cBhvr>
                                    </p:animEffect>
                                    <p:set>
                                      <p:cBhvr>
                                        <p:cTn id="84"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85" restart="whenNotActive" fill="hold" evtFilter="cancelBubble" nodeType="interactiveSeq">
                <p:stCondLst>
                  <p:cond evt="onClick" delay="0">
                    <p:tgtEl>
                      <p:spTgt spid="56"/>
                    </p:tgtEl>
                  </p:cond>
                </p:stCondLst>
                <p:endSync evt="end" delay="0">
                  <p:rtn val="all"/>
                </p:endSync>
                <p:childTnLst>
                  <p:par>
                    <p:cTn id="86" fill="hold">
                      <p:stCondLst>
                        <p:cond delay="0"/>
                      </p:stCondLst>
                      <p:childTnLst>
                        <p:par>
                          <p:cTn id="87" fill="hold">
                            <p:stCondLst>
                              <p:cond delay="0"/>
                            </p:stCondLst>
                            <p:childTnLst>
                              <p:par>
                                <p:cTn id="88" presetID="22" presetClass="entr" presetSubtype="1" fill="hold" grpId="1" nodeType="clickEffect">
                                  <p:stCondLst>
                                    <p:cond delay="0"/>
                                  </p:stCondLst>
                                  <p:childTnLst>
                                    <p:set>
                                      <p:cBhvr>
                                        <p:cTn id="89" dur="1" fill="hold">
                                          <p:stCondLst>
                                            <p:cond delay="0"/>
                                          </p:stCondLst>
                                        </p:cTn>
                                        <p:tgtEl>
                                          <p:spTgt spid="55"/>
                                        </p:tgtEl>
                                        <p:attrNameLst>
                                          <p:attrName>style.visibility</p:attrName>
                                        </p:attrNameLst>
                                      </p:cBhvr>
                                      <p:to>
                                        <p:strVal val="visible"/>
                                      </p:to>
                                    </p:set>
                                    <p:animEffect transition="in" filter="wipe(up)">
                                      <p:cBhvr>
                                        <p:cTn id="90" dur="500"/>
                                        <p:tgtEl>
                                          <p:spTgt spid="55"/>
                                        </p:tgtEl>
                                      </p:cBhvr>
                                    </p:animEffect>
                                  </p:childTnLst>
                                </p:cTn>
                              </p:par>
                            </p:childTnLst>
                          </p:cTn>
                        </p:par>
                      </p:childTnLst>
                    </p:cTn>
                  </p:par>
                </p:childTnLst>
              </p:cTn>
              <p:nextCondLst>
                <p:cond evt="onClick" delay="0">
                  <p:tgtEl>
                    <p:spTgt spid="56"/>
                  </p:tgtEl>
                </p:cond>
              </p:nextCondLst>
            </p:seq>
            <p:seq concurrent="1" nextAc="seek">
              <p:cTn id="91" restart="whenNotActive" fill="hold" evtFilter="cancelBubble" nodeType="interactiveSeq">
                <p:stCondLst>
                  <p:cond evt="onClick" delay="0">
                    <p:tgtEl>
                      <p:spTgt spid="57"/>
                    </p:tgtEl>
                  </p:cond>
                </p:stCondLst>
                <p:endSync evt="end" delay="0">
                  <p:rtn val="all"/>
                </p:endSync>
                <p:childTnLst>
                  <p:par>
                    <p:cTn id="92" fill="hold">
                      <p:stCondLst>
                        <p:cond delay="0"/>
                      </p:stCondLst>
                      <p:childTnLst>
                        <p:par>
                          <p:cTn id="93" fill="hold">
                            <p:stCondLst>
                              <p:cond delay="0"/>
                            </p:stCondLst>
                            <p:childTnLst>
                              <p:par>
                                <p:cTn id="94" presetID="22" presetClass="exit" presetSubtype="1" fill="hold" grpId="0" nodeType="clickEffect">
                                  <p:stCondLst>
                                    <p:cond delay="0"/>
                                  </p:stCondLst>
                                  <p:childTnLst>
                                    <p:animEffect transition="out" filter="wipe(up)">
                                      <p:cBhvr>
                                        <p:cTn id="95" dur="500"/>
                                        <p:tgtEl>
                                          <p:spTgt spid="57"/>
                                        </p:tgtEl>
                                      </p:cBhvr>
                                    </p:animEffect>
                                    <p:set>
                                      <p:cBhvr>
                                        <p:cTn id="96"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97" restart="whenNotActive" fill="hold" evtFilter="cancelBubble" nodeType="interactiveSeq">
                <p:stCondLst>
                  <p:cond evt="onClick" delay="0">
                    <p:tgtEl>
                      <p:spTgt spid="58"/>
                    </p:tgtEl>
                  </p:cond>
                </p:stCondLst>
                <p:endSync evt="end" delay="0">
                  <p:rtn val="all"/>
                </p:endSync>
                <p:childTnLst>
                  <p:par>
                    <p:cTn id="98" fill="hold">
                      <p:stCondLst>
                        <p:cond delay="0"/>
                      </p:stCondLst>
                      <p:childTnLst>
                        <p:par>
                          <p:cTn id="99" fill="hold">
                            <p:stCondLst>
                              <p:cond delay="0"/>
                            </p:stCondLst>
                            <p:childTnLst>
                              <p:par>
                                <p:cTn id="100" presetID="22" presetClass="entr" presetSubtype="1" fill="hold" grpId="1" nodeType="clickEffect">
                                  <p:stCondLst>
                                    <p:cond delay="0"/>
                                  </p:stCondLst>
                                  <p:childTnLst>
                                    <p:set>
                                      <p:cBhvr>
                                        <p:cTn id="101" dur="1" fill="hold">
                                          <p:stCondLst>
                                            <p:cond delay="0"/>
                                          </p:stCondLst>
                                        </p:cTn>
                                        <p:tgtEl>
                                          <p:spTgt spid="57"/>
                                        </p:tgtEl>
                                        <p:attrNameLst>
                                          <p:attrName>style.visibility</p:attrName>
                                        </p:attrNameLst>
                                      </p:cBhvr>
                                      <p:to>
                                        <p:strVal val="visible"/>
                                      </p:to>
                                    </p:set>
                                    <p:animEffect transition="in" filter="wipe(up)">
                                      <p:cBhvr>
                                        <p:cTn id="102" dur="500"/>
                                        <p:tgtEl>
                                          <p:spTgt spid="57"/>
                                        </p:tgtEl>
                                      </p:cBhvr>
                                    </p:animEffect>
                                  </p:childTnLst>
                                </p:cTn>
                              </p:par>
                            </p:childTnLst>
                          </p:cTn>
                        </p:par>
                      </p:childTnLst>
                    </p:cTn>
                  </p:par>
                </p:childTnLst>
              </p:cTn>
              <p:nextCondLst>
                <p:cond evt="onClick" delay="0">
                  <p:tgtEl>
                    <p:spTgt spid="58"/>
                  </p:tgtEl>
                </p:cond>
              </p:nextCondLst>
            </p:seq>
            <p:seq concurrent="1" nextAc="seek">
              <p:cTn id="103" restart="whenNotActive" fill="hold" evtFilter="cancelBubble" nodeType="interactiveSeq">
                <p:stCondLst>
                  <p:cond evt="onClick" delay="0">
                    <p:tgtEl>
                      <p:spTgt spid="59"/>
                    </p:tgtEl>
                  </p:cond>
                </p:stCondLst>
                <p:endSync evt="end" delay="0">
                  <p:rtn val="all"/>
                </p:endSync>
                <p:childTnLst>
                  <p:par>
                    <p:cTn id="104" fill="hold">
                      <p:stCondLst>
                        <p:cond delay="0"/>
                      </p:stCondLst>
                      <p:childTnLst>
                        <p:par>
                          <p:cTn id="105" fill="hold">
                            <p:stCondLst>
                              <p:cond delay="0"/>
                            </p:stCondLst>
                            <p:childTnLst>
                              <p:par>
                                <p:cTn id="106" presetID="22" presetClass="exit" presetSubtype="1" fill="hold" grpId="0" nodeType="clickEffect">
                                  <p:stCondLst>
                                    <p:cond delay="0"/>
                                  </p:stCondLst>
                                  <p:childTnLst>
                                    <p:animEffect transition="out" filter="wipe(up)">
                                      <p:cBhvr>
                                        <p:cTn id="107" dur="500"/>
                                        <p:tgtEl>
                                          <p:spTgt spid="59"/>
                                        </p:tgtEl>
                                      </p:cBhvr>
                                    </p:animEffect>
                                    <p:set>
                                      <p:cBhvr>
                                        <p:cTn id="108" dur="1" fill="hold">
                                          <p:stCondLst>
                                            <p:cond delay="499"/>
                                          </p:stCondLst>
                                        </p:cTn>
                                        <p:tgtEl>
                                          <p:spTgt spid="59"/>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109" restart="whenNotActive" fill="hold" evtFilter="cancelBubble" nodeType="interactiveSeq">
                <p:stCondLst>
                  <p:cond evt="onClick" delay="0">
                    <p:tgtEl>
                      <p:spTgt spid="60"/>
                    </p:tgtEl>
                  </p:cond>
                </p:stCondLst>
                <p:endSync evt="end" delay="0">
                  <p:rtn val="all"/>
                </p:endSync>
                <p:childTnLst>
                  <p:par>
                    <p:cTn id="110" fill="hold">
                      <p:stCondLst>
                        <p:cond delay="0"/>
                      </p:stCondLst>
                      <p:childTnLst>
                        <p:par>
                          <p:cTn id="111" fill="hold">
                            <p:stCondLst>
                              <p:cond delay="0"/>
                            </p:stCondLst>
                            <p:childTnLst>
                              <p:par>
                                <p:cTn id="112" presetID="22" presetClass="entr" presetSubtype="1" fill="hold" grpId="1" nodeType="clickEffect">
                                  <p:stCondLst>
                                    <p:cond delay="0"/>
                                  </p:stCondLst>
                                  <p:childTnLst>
                                    <p:set>
                                      <p:cBhvr>
                                        <p:cTn id="113" dur="1" fill="hold">
                                          <p:stCondLst>
                                            <p:cond delay="0"/>
                                          </p:stCondLst>
                                        </p:cTn>
                                        <p:tgtEl>
                                          <p:spTgt spid="59"/>
                                        </p:tgtEl>
                                        <p:attrNameLst>
                                          <p:attrName>style.visibility</p:attrName>
                                        </p:attrNameLst>
                                      </p:cBhvr>
                                      <p:to>
                                        <p:strVal val="visible"/>
                                      </p:to>
                                    </p:set>
                                    <p:animEffect transition="in" filter="wipe(up)">
                                      <p:cBhvr>
                                        <p:cTn id="114" dur="500"/>
                                        <p:tgtEl>
                                          <p:spTgt spid="59"/>
                                        </p:tgtEl>
                                      </p:cBhvr>
                                    </p:animEffect>
                                  </p:childTnLst>
                                </p:cTn>
                              </p:par>
                            </p:childTnLst>
                          </p:cTn>
                        </p:par>
                      </p:childTnLst>
                    </p:cTn>
                  </p:par>
                </p:childTnLst>
              </p:cTn>
              <p:nextCondLst>
                <p:cond evt="onClick" delay="0">
                  <p:tgtEl>
                    <p:spTgt spid="60"/>
                  </p:tgtEl>
                </p:cond>
              </p:nextCondLst>
            </p:seq>
            <p:seq concurrent="1" nextAc="seek">
              <p:cTn id="115" restart="whenNotActive" fill="hold" evtFilter="cancelBubble" nodeType="interactiveSeq">
                <p:stCondLst>
                  <p:cond evt="onClick" delay="0">
                    <p:tgtEl>
                      <p:spTgt spid="61"/>
                    </p:tgtEl>
                  </p:cond>
                </p:stCondLst>
                <p:endSync evt="end" delay="0">
                  <p:rtn val="all"/>
                </p:endSync>
                <p:childTnLst>
                  <p:par>
                    <p:cTn id="116" fill="hold">
                      <p:stCondLst>
                        <p:cond delay="0"/>
                      </p:stCondLst>
                      <p:childTnLst>
                        <p:par>
                          <p:cTn id="117" fill="hold">
                            <p:stCondLst>
                              <p:cond delay="0"/>
                            </p:stCondLst>
                            <p:childTnLst>
                              <p:par>
                                <p:cTn id="118" presetID="22" presetClass="exit" presetSubtype="1" fill="hold" grpId="0" nodeType="clickEffect">
                                  <p:stCondLst>
                                    <p:cond delay="0"/>
                                  </p:stCondLst>
                                  <p:childTnLst>
                                    <p:animEffect transition="out" filter="wipe(up)">
                                      <p:cBhvr>
                                        <p:cTn id="119" dur="500"/>
                                        <p:tgtEl>
                                          <p:spTgt spid="61"/>
                                        </p:tgtEl>
                                      </p:cBhvr>
                                    </p:animEffect>
                                    <p:set>
                                      <p:cBhvr>
                                        <p:cTn id="120" dur="1" fill="hold">
                                          <p:stCondLst>
                                            <p:cond delay="499"/>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61"/>
                  </p:tgtEl>
                </p:cond>
              </p:nextCondLst>
            </p:seq>
            <p:seq concurrent="1" nextAc="seek">
              <p:cTn id="121" restart="whenNotActive" fill="hold" evtFilter="cancelBubble" nodeType="interactiveSeq">
                <p:stCondLst>
                  <p:cond evt="onClick" delay="0">
                    <p:tgtEl>
                      <p:spTgt spid="62"/>
                    </p:tgtEl>
                  </p:cond>
                </p:stCondLst>
                <p:endSync evt="end" delay="0">
                  <p:rtn val="all"/>
                </p:endSync>
                <p:childTnLst>
                  <p:par>
                    <p:cTn id="122" fill="hold">
                      <p:stCondLst>
                        <p:cond delay="0"/>
                      </p:stCondLst>
                      <p:childTnLst>
                        <p:par>
                          <p:cTn id="123" fill="hold">
                            <p:stCondLst>
                              <p:cond delay="0"/>
                            </p:stCondLst>
                            <p:childTnLst>
                              <p:par>
                                <p:cTn id="124" presetID="22" presetClass="entr" presetSubtype="1" fill="hold" grpId="1" nodeType="clickEffect">
                                  <p:stCondLst>
                                    <p:cond delay="0"/>
                                  </p:stCondLst>
                                  <p:childTnLst>
                                    <p:set>
                                      <p:cBhvr>
                                        <p:cTn id="125" dur="1" fill="hold">
                                          <p:stCondLst>
                                            <p:cond delay="0"/>
                                          </p:stCondLst>
                                        </p:cTn>
                                        <p:tgtEl>
                                          <p:spTgt spid="61"/>
                                        </p:tgtEl>
                                        <p:attrNameLst>
                                          <p:attrName>style.visibility</p:attrName>
                                        </p:attrNameLst>
                                      </p:cBhvr>
                                      <p:to>
                                        <p:strVal val="visible"/>
                                      </p:to>
                                    </p:set>
                                    <p:animEffect transition="in" filter="wipe(up)">
                                      <p:cBhvr>
                                        <p:cTn id="126" dur="500"/>
                                        <p:tgtEl>
                                          <p:spTgt spid="61"/>
                                        </p:tgtEl>
                                      </p:cBhvr>
                                    </p:animEffect>
                                  </p:childTnLst>
                                </p:cTn>
                              </p:par>
                            </p:childTnLst>
                          </p:cTn>
                        </p:par>
                      </p:childTnLst>
                    </p:cTn>
                  </p:par>
                </p:childTnLst>
              </p:cTn>
              <p:nextCondLst>
                <p:cond evt="onClick" delay="0">
                  <p:tgtEl>
                    <p:spTgt spid="62"/>
                  </p:tgtEl>
                </p:cond>
              </p:nextCondLst>
            </p:seq>
            <p:seq concurrent="1" nextAc="seek">
              <p:cTn id="127" restart="whenNotActive" fill="hold" evtFilter="cancelBubble" nodeType="interactiveSeq">
                <p:stCondLst>
                  <p:cond evt="onClick" delay="0">
                    <p:tgtEl>
                      <p:spTgt spid="63"/>
                    </p:tgtEl>
                  </p:cond>
                </p:stCondLst>
                <p:endSync evt="end" delay="0">
                  <p:rtn val="all"/>
                </p:endSync>
                <p:childTnLst>
                  <p:par>
                    <p:cTn id="128" fill="hold">
                      <p:stCondLst>
                        <p:cond delay="0"/>
                      </p:stCondLst>
                      <p:childTnLst>
                        <p:par>
                          <p:cTn id="129" fill="hold">
                            <p:stCondLst>
                              <p:cond delay="0"/>
                            </p:stCondLst>
                            <p:childTnLst>
                              <p:par>
                                <p:cTn id="130" presetID="22" presetClass="exit" presetSubtype="1" fill="hold" grpId="0" nodeType="clickEffect">
                                  <p:stCondLst>
                                    <p:cond delay="0"/>
                                  </p:stCondLst>
                                  <p:childTnLst>
                                    <p:animEffect transition="out" filter="wipe(up)">
                                      <p:cBhvr>
                                        <p:cTn id="131" dur="500"/>
                                        <p:tgtEl>
                                          <p:spTgt spid="63"/>
                                        </p:tgtEl>
                                      </p:cBhvr>
                                    </p:animEffect>
                                    <p:set>
                                      <p:cBhvr>
                                        <p:cTn id="132" dur="1" fill="hold">
                                          <p:stCondLst>
                                            <p:cond delay="499"/>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63"/>
                  </p:tgtEl>
                </p:cond>
              </p:nextCondLst>
            </p:seq>
            <p:seq concurrent="1" nextAc="seek">
              <p:cTn id="133" restart="whenNotActive" fill="hold" evtFilter="cancelBubble" nodeType="interactiveSeq">
                <p:stCondLst>
                  <p:cond evt="onClick" delay="0">
                    <p:tgtEl>
                      <p:spTgt spid="64"/>
                    </p:tgtEl>
                  </p:cond>
                </p:stCondLst>
                <p:endSync evt="end" delay="0">
                  <p:rtn val="all"/>
                </p:endSync>
                <p:childTnLst>
                  <p:par>
                    <p:cTn id="134" fill="hold">
                      <p:stCondLst>
                        <p:cond delay="0"/>
                      </p:stCondLst>
                      <p:childTnLst>
                        <p:par>
                          <p:cTn id="135" fill="hold">
                            <p:stCondLst>
                              <p:cond delay="0"/>
                            </p:stCondLst>
                            <p:childTnLst>
                              <p:par>
                                <p:cTn id="136" presetID="22" presetClass="entr" presetSubtype="1" fill="hold" grpId="1" nodeType="clickEffect">
                                  <p:stCondLst>
                                    <p:cond delay="0"/>
                                  </p:stCondLst>
                                  <p:childTnLst>
                                    <p:set>
                                      <p:cBhvr>
                                        <p:cTn id="137" dur="1" fill="hold">
                                          <p:stCondLst>
                                            <p:cond delay="0"/>
                                          </p:stCondLst>
                                        </p:cTn>
                                        <p:tgtEl>
                                          <p:spTgt spid="63"/>
                                        </p:tgtEl>
                                        <p:attrNameLst>
                                          <p:attrName>style.visibility</p:attrName>
                                        </p:attrNameLst>
                                      </p:cBhvr>
                                      <p:to>
                                        <p:strVal val="visible"/>
                                      </p:to>
                                    </p:set>
                                    <p:animEffect transition="in" filter="wipe(up)">
                                      <p:cBhvr>
                                        <p:cTn id="138" dur="500"/>
                                        <p:tgtEl>
                                          <p:spTgt spid="63"/>
                                        </p:tgtEl>
                                      </p:cBhvr>
                                    </p:animEffect>
                                  </p:childTnLst>
                                </p:cTn>
                              </p:par>
                            </p:childTnLst>
                          </p:cTn>
                        </p:par>
                      </p:childTnLst>
                    </p:cTn>
                  </p:par>
                </p:childTnLst>
              </p:cTn>
              <p:nextCondLst>
                <p:cond evt="onClick" delay="0">
                  <p:tgtEl>
                    <p:spTgt spid="64"/>
                  </p:tgtEl>
                </p:cond>
              </p:nextCondLst>
            </p:seq>
            <p:seq concurrent="1" nextAc="seek">
              <p:cTn id="139" restart="whenNotActive" fill="hold" evtFilter="cancelBubble" nodeType="interactiveSeq">
                <p:stCondLst>
                  <p:cond evt="onClick" delay="0">
                    <p:tgtEl>
                      <p:spTgt spid="65"/>
                    </p:tgtEl>
                  </p:cond>
                </p:stCondLst>
                <p:endSync evt="end" delay="0">
                  <p:rtn val="all"/>
                </p:endSync>
                <p:childTnLst>
                  <p:par>
                    <p:cTn id="140" fill="hold">
                      <p:stCondLst>
                        <p:cond delay="0"/>
                      </p:stCondLst>
                      <p:childTnLst>
                        <p:par>
                          <p:cTn id="141" fill="hold">
                            <p:stCondLst>
                              <p:cond delay="0"/>
                            </p:stCondLst>
                            <p:childTnLst>
                              <p:par>
                                <p:cTn id="142" presetID="22" presetClass="exit" presetSubtype="1" fill="hold" grpId="0" nodeType="clickEffect">
                                  <p:stCondLst>
                                    <p:cond delay="0"/>
                                  </p:stCondLst>
                                  <p:childTnLst>
                                    <p:animEffect transition="out" filter="wipe(up)">
                                      <p:cBhvr>
                                        <p:cTn id="143" dur="500"/>
                                        <p:tgtEl>
                                          <p:spTgt spid="65"/>
                                        </p:tgtEl>
                                      </p:cBhvr>
                                    </p:animEffect>
                                    <p:set>
                                      <p:cBhvr>
                                        <p:cTn id="144" dur="1" fill="hold">
                                          <p:stCondLst>
                                            <p:cond delay="499"/>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145" restart="whenNotActive" fill="hold" evtFilter="cancelBubble" nodeType="interactiveSeq">
                <p:stCondLst>
                  <p:cond evt="onClick" delay="0">
                    <p:tgtEl>
                      <p:spTgt spid="66"/>
                    </p:tgtEl>
                  </p:cond>
                </p:stCondLst>
                <p:endSync evt="end" delay="0">
                  <p:rtn val="all"/>
                </p:endSync>
                <p:childTnLst>
                  <p:par>
                    <p:cTn id="146" fill="hold">
                      <p:stCondLst>
                        <p:cond delay="0"/>
                      </p:stCondLst>
                      <p:childTnLst>
                        <p:par>
                          <p:cTn id="147" fill="hold">
                            <p:stCondLst>
                              <p:cond delay="0"/>
                            </p:stCondLst>
                            <p:childTnLst>
                              <p:par>
                                <p:cTn id="148" presetID="22" presetClass="entr" presetSubtype="1" fill="hold" grpId="1" nodeType="clickEffect">
                                  <p:stCondLst>
                                    <p:cond delay="0"/>
                                  </p:stCondLst>
                                  <p:childTnLst>
                                    <p:set>
                                      <p:cBhvr>
                                        <p:cTn id="149" dur="1" fill="hold">
                                          <p:stCondLst>
                                            <p:cond delay="0"/>
                                          </p:stCondLst>
                                        </p:cTn>
                                        <p:tgtEl>
                                          <p:spTgt spid="65"/>
                                        </p:tgtEl>
                                        <p:attrNameLst>
                                          <p:attrName>style.visibility</p:attrName>
                                        </p:attrNameLst>
                                      </p:cBhvr>
                                      <p:to>
                                        <p:strVal val="visible"/>
                                      </p:to>
                                    </p:set>
                                    <p:animEffect transition="in" filter="wipe(up)">
                                      <p:cBhvr>
                                        <p:cTn id="150" dur="500"/>
                                        <p:tgtEl>
                                          <p:spTgt spid="65"/>
                                        </p:tgtEl>
                                      </p:cBhvr>
                                    </p:animEffect>
                                  </p:childTnLst>
                                </p:cTn>
                              </p:par>
                            </p:childTnLst>
                          </p:cTn>
                        </p:par>
                      </p:childTnLst>
                    </p:cTn>
                  </p:par>
                </p:childTnLst>
              </p:cTn>
              <p:nextCondLst>
                <p:cond evt="onClick" delay="0">
                  <p:tgtEl>
                    <p:spTgt spid="66"/>
                  </p:tgtEl>
                </p:cond>
              </p:nextCondLst>
            </p:seq>
            <p:seq concurrent="1" nextAc="seek">
              <p:cTn id="151" restart="whenNotActive" fill="hold" evtFilter="cancelBubble" nodeType="interactiveSeq">
                <p:stCondLst>
                  <p:cond evt="onClick" delay="0">
                    <p:tgtEl>
                      <p:spTgt spid="67"/>
                    </p:tgtEl>
                  </p:cond>
                </p:stCondLst>
                <p:endSync evt="end" delay="0">
                  <p:rtn val="all"/>
                </p:endSync>
                <p:childTnLst>
                  <p:par>
                    <p:cTn id="152" fill="hold">
                      <p:stCondLst>
                        <p:cond delay="0"/>
                      </p:stCondLst>
                      <p:childTnLst>
                        <p:par>
                          <p:cTn id="153" fill="hold">
                            <p:stCondLst>
                              <p:cond delay="0"/>
                            </p:stCondLst>
                            <p:childTnLst>
                              <p:par>
                                <p:cTn id="154" presetID="22" presetClass="exit" presetSubtype="1" fill="hold" grpId="0" nodeType="clickEffect">
                                  <p:stCondLst>
                                    <p:cond delay="0"/>
                                  </p:stCondLst>
                                  <p:childTnLst>
                                    <p:animEffect transition="out" filter="wipe(up)">
                                      <p:cBhvr>
                                        <p:cTn id="155" dur="500"/>
                                        <p:tgtEl>
                                          <p:spTgt spid="67"/>
                                        </p:tgtEl>
                                      </p:cBhvr>
                                    </p:animEffect>
                                    <p:set>
                                      <p:cBhvr>
                                        <p:cTn id="156" dur="1" fill="hold">
                                          <p:stCondLst>
                                            <p:cond delay="49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67"/>
                  </p:tgtEl>
                </p:cond>
              </p:nextCondLst>
            </p:seq>
            <p:seq concurrent="1" nextAc="seek">
              <p:cTn id="157" restart="whenNotActive" fill="hold" evtFilter="cancelBubble" nodeType="interactiveSeq">
                <p:stCondLst>
                  <p:cond evt="onClick" delay="0">
                    <p:tgtEl>
                      <p:spTgt spid="68"/>
                    </p:tgtEl>
                  </p:cond>
                </p:stCondLst>
                <p:endSync evt="end" delay="0">
                  <p:rtn val="all"/>
                </p:endSync>
                <p:childTnLst>
                  <p:par>
                    <p:cTn id="158" fill="hold">
                      <p:stCondLst>
                        <p:cond delay="0"/>
                      </p:stCondLst>
                      <p:childTnLst>
                        <p:par>
                          <p:cTn id="159" fill="hold">
                            <p:stCondLst>
                              <p:cond delay="0"/>
                            </p:stCondLst>
                            <p:childTnLst>
                              <p:par>
                                <p:cTn id="160" presetID="22" presetClass="entr" presetSubtype="1" fill="hold" grpId="1" nodeType="clickEffect">
                                  <p:stCondLst>
                                    <p:cond delay="0"/>
                                  </p:stCondLst>
                                  <p:childTnLst>
                                    <p:set>
                                      <p:cBhvr>
                                        <p:cTn id="161" dur="1" fill="hold">
                                          <p:stCondLst>
                                            <p:cond delay="0"/>
                                          </p:stCondLst>
                                        </p:cTn>
                                        <p:tgtEl>
                                          <p:spTgt spid="67"/>
                                        </p:tgtEl>
                                        <p:attrNameLst>
                                          <p:attrName>style.visibility</p:attrName>
                                        </p:attrNameLst>
                                      </p:cBhvr>
                                      <p:to>
                                        <p:strVal val="visible"/>
                                      </p:to>
                                    </p:set>
                                    <p:animEffect transition="in" filter="wipe(up)">
                                      <p:cBhvr>
                                        <p:cTn id="162" dur="500"/>
                                        <p:tgtEl>
                                          <p:spTgt spid="67"/>
                                        </p:tgtEl>
                                      </p:cBhvr>
                                    </p:animEffect>
                                  </p:childTnLst>
                                </p:cTn>
                              </p:par>
                            </p:childTnLst>
                          </p:cTn>
                        </p:par>
                      </p:childTnLst>
                    </p:cTn>
                  </p:par>
                </p:childTnLst>
              </p:cTn>
              <p:nextCondLst>
                <p:cond evt="onClick" delay="0">
                  <p:tgtEl>
                    <p:spTgt spid="68"/>
                  </p:tgtEl>
                </p:cond>
              </p:nextCondLst>
            </p:seq>
            <p:seq concurrent="1" nextAc="seek">
              <p:cTn id="163" restart="whenNotActive" fill="hold" evtFilter="cancelBubble" nodeType="interactiveSeq">
                <p:stCondLst>
                  <p:cond evt="onClick" delay="0">
                    <p:tgtEl>
                      <p:spTgt spid="69"/>
                    </p:tgtEl>
                  </p:cond>
                </p:stCondLst>
                <p:endSync evt="end" delay="0">
                  <p:rtn val="all"/>
                </p:endSync>
                <p:childTnLst>
                  <p:par>
                    <p:cTn id="164" fill="hold">
                      <p:stCondLst>
                        <p:cond delay="0"/>
                      </p:stCondLst>
                      <p:childTnLst>
                        <p:par>
                          <p:cTn id="165" fill="hold">
                            <p:stCondLst>
                              <p:cond delay="0"/>
                            </p:stCondLst>
                            <p:childTnLst>
                              <p:par>
                                <p:cTn id="166" presetID="22" presetClass="exit" presetSubtype="1" fill="hold" grpId="0" nodeType="clickEffect">
                                  <p:stCondLst>
                                    <p:cond delay="0"/>
                                  </p:stCondLst>
                                  <p:childTnLst>
                                    <p:animEffect transition="out" filter="wipe(up)">
                                      <p:cBhvr>
                                        <p:cTn id="167" dur="500"/>
                                        <p:tgtEl>
                                          <p:spTgt spid="69"/>
                                        </p:tgtEl>
                                      </p:cBhvr>
                                    </p:animEffect>
                                    <p:set>
                                      <p:cBhvr>
                                        <p:cTn id="168"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9"/>
                  </p:tgtEl>
                </p:cond>
              </p:nextCondLst>
            </p:seq>
            <p:seq concurrent="1" nextAc="seek">
              <p:cTn id="169" restart="whenNotActive" fill="hold" evtFilter="cancelBubble" nodeType="interactiveSeq">
                <p:stCondLst>
                  <p:cond evt="onClick" delay="0">
                    <p:tgtEl>
                      <p:spTgt spid="70"/>
                    </p:tgtEl>
                  </p:cond>
                </p:stCondLst>
                <p:endSync evt="end" delay="0">
                  <p:rtn val="all"/>
                </p:endSync>
                <p:childTnLst>
                  <p:par>
                    <p:cTn id="170" fill="hold">
                      <p:stCondLst>
                        <p:cond delay="0"/>
                      </p:stCondLst>
                      <p:childTnLst>
                        <p:par>
                          <p:cTn id="171" fill="hold">
                            <p:stCondLst>
                              <p:cond delay="0"/>
                            </p:stCondLst>
                            <p:childTnLst>
                              <p:par>
                                <p:cTn id="172" presetID="22" presetClass="entr" presetSubtype="1" fill="hold" grpId="1" nodeType="clickEffect">
                                  <p:stCondLst>
                                    <p:cond delay="0"/>
                                  </p:stCondLst>
                                  <p:childTnLst>
                                    <p:set>
                                      <p:cBhvr>
                                        <p:cTn id="173" dur="1" fill="hold">
                                          <p:stCondLst>
                                            <p:cond delay="0"/>
                                          </p:stCondLst>
                                        </p:cTn>
                                        <p:tgtEl>
                                          <p:spTgt spid="69"/>
                                        </p:tgtEl>
                                        <p:attrNameLst>
                                          <p:attrName>style.visibility</p:attrName>
                                        </p:attrNameLst>
                                      </p:cBhvr>
                                      <p:to>
                                        <p:strVal val="visible"/>
                                      </p:to>
                                    </p:set>
                                    <p:animEffect transition="in" filter="wipe(up)">
                                      <p:cBhvr>
                                        <p:cTn id="174" dur="500"/>
                                        <p:tgtEl>
                                          <p:spTgt spid="69"/>
                                        </p:tgtEl>
                                      </p:cBhvr>
                                    </p:animEffect>
                                  </p:childTnLst>
                                </p:cTn>
                              </p:par>
                            </p:childTnLst>
                          </p:cTn>
                        </p:par>
                      </p:childTnLst>
                    </p:cTn>
                  </p:par>
                </p:childTnLst>
              </p:cTn>
              <p:nextCondLst>
                <p:cond evt="onClick" delay="0">
                  <p:tgtEl>
                    <p:spTgt spid="70"/>
                  </p:tgtEl>
                </p:cond>
              </p:nextCondLst>
            </p:seq>
            <p:seq concurrent="1" nextAc="seek">
              <p:cTn id="175" restart="whenNotActive" fill="hold" evtFilter="cancelBubble" nodeType="interactiveSeq">
                <p:stCondLst>
                  <p:cond evt="onClick" delay="0">
                    <p:tgtEl>
                      <p:spTgt spid="71"/>
                    </p:tgtEl>
                  </p:cond>
                </p:stCondLst>
                <p:endSync evt="end" delay="0">
                  <p:rtn val="all"/>
                </p:endSync>
                <p:childTnLst>
                  <p:par>
                    <p:cTn id="176" fill="hold">
                      <p:stCondLst>
                        <p:cond delay="0"/>
                      </p:stCondLst>
                      <p:childTnLst>
                        <p:par>
                          <p:cTn id="177" fill="hold">
                            <p:stCondLst>
                              <p:cond delay="0"/>
                            </p:stCondLst>
                            <p:childTnLst>
                              <p:par>
                                <p:cTn id="178" presetID="22" presetClass="exit" presetSubtype="1" fill="hold" grpId="0" nodeType="clickEffect">
                                  <p:stCondLst>
                                    <p:cond delay="0"/>
                                  </p:stCondLst>
                                  <p:childTnLst>
                                    <p:animEffect transition="out" filter="wipe(up)">
                                      <p:cBhvr>
                                        <p:cTn id="179" dur="500"/>
                                        <p:tgtEl>
                                          <p:spTgt spid="71"/>
                                        </p:tgtEl>
                                      </p:cBhvr>
                                    </p:animEffect>
                                    <p:set>
                                      <p:cBhvr>
                                        <p:cTn id="180" dur="1" fill="hold">
                                          <p:stCondLst>
                                            <p:cond delay="499"/>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181" restart="whenNotActive" fill="hold" evtFilter="cancelBubble" nodeType="interactiveSeq">
                <p:stCondLst>
                  <p:cond evt="onClick" delay="0">
                    <p:tgtEl>
                      <p:spTgt spid="72"/>
                    </p:tgtEl>
                  </p:cond>
                </p:stCondLst>
                <p:endSync evt="end" delay="0">
                  <p:rtn val="all"/>
                </p:endSync>
                <p:childTnLst>
                  <p:par>
                    <p:cTn id="182" fill="hold">
                      <p:stCondLst>
                        <p:cond delay="0"/>
                      </p:stCondLst>
                      <p:childTnLst>
                        <p:par>
                          <p:cTn id="183" fill="hold">
                            <p:stCondLst>
                              <p:cond delay="0"/>
                            </p:stCondLst>
                            <p:childTnLst>
                              <p:par>
                                <p:cTn id="184" presetID="22" presetClass="entr" presetSubtype="1" fill="hold" grpId="1" nodeType="clickEffect">
                                  <p:stCondLst>
                                    <p:cond delay="0"/>
                                  </p:stCondLst>
                                  <p:childTnLst>
                                    <p:set>
                                      <p:cBhvr>
                                        <p:cTn id="185" dur="1" fill="hold">
                                          <p:stCondLst>
                                            <p:cond delay="0"/>
                                          </p:stCondLst>
                                        </p:cTn>
                                        <p:tgtEl>
                                          <p:spTgt spid="71"/>
                                        </p:tgtEl>
                                        <p:attrNameLst>
                                          <p:attrName>style.visibility</p:attrName>
                                        </p:attrNameLst>
                                      </p:cBhvr>
                                      <p:to>
                                        <p:strVal val="visible"/>
                                      </p:to>
                                    </p:set>
                                    <p:animEffect transition="in" filter="wipe(up)">
                                      <p:cBhvr>
                                        <p:cTn id="186" dur="500"/>
                                        <p:tgtEl>
                                          <p:spTgt spid="71"/>
                                        </p:tgtEl>
                                      </p:cBhvr>
                                    </p:animEffect>
                                  </p:childTnLst>
                                </p:cTn>
                              </p:par>
                            </p:childTnLst>
                          </p:cTn>
                        </p:par>
                      </p:childTnLst>
                    </p:cTn>
                  </p:par>
                </p:childTnLst>
              </p:cTn>
              <p:nextCondLst>
                <p:cond evt="onClick" delay="0">
                  <p:tgtEl>
                    <p:spTgt spid="72"/>
                  </p:tgtEl>
                </p:cond>
              </p:nextCondLst>
            </p:seq>
          </p:childTnLst>
        </p:cTn>
      </p:par>
    </p:tnLst>
    <p:bldLst>
      <p:bldP spid="4" grpId="0" animBg="1"/>
      <p:bldP spid="9"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1" grpId="0" animBg="1"/>
      <p:bldP spid="31" grpId="1" animBg="1"/>
      <p:bldP spid="3" grpId="0" animBg="1"/>
      <p:bldP spid="55" grpId="0" animBg="1"/>
      <p:bldP spid="55" grpId="1" animBg="1"/>
      <p:bldP spid="56" grpId="0" animBg="1"/>
      <p:bldP spid="57" grpId="0" animBg="1"/>
      <p:bldP spid="57" grpId="1" animBg="1"/>
      <p:bldP spid="58" grpId="0" animBg="1"/>
      <p:bldP spid="59" grpId="0" animBg="1"/>
      <p:bldP spid="59" grpId="1" animBg="1"/>
      <p:bldP spid="60" grpId="0" animBg="1"/>
      <p:bldP spid="61" grpId="0" animBg="1"/>
      <p:bldP spid="61" grpId="1" animBg="1"/>
      <p:bldP spid="62" grpId="0" animBg="1"/>
      <p:bldP spid="63" grpId="0" animBg="1"/>
      <p:bldP spid="63" grpId="1" animBg="1"/>
      <p:bldP spid="64" grpId="0" animBg="1"/>
      <p:bldP spid="65" grpId="0" animBg="1"/>
      <p:bldP spid="65" grpId="1" animBg="1"/>
      <p:bldP spid="66" grpId="0" animBg="1"/>
      <p:bldP spid="67" grpId="0" animBg="1"/>
      <p:bldP spid="67" grpId="1" animBg="1"/>
      <p:bldP spid="68" grpId="0" animBg="1"/>
      <p:bldP spid="69" grpId="0" animBg="1"/>
      <p:bldP spid="69" grpId="1" animBg="1"/>
      <p:bldP spid="70" grpId="0" animBg="1"/>
      <p:bldP spid="71" grpId="0" animBg="1"/>
      <p:bldP spid="71" grpId="1" animBg="1"/>
      <p:bldP spid="7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3105;p58"/>
          <p:cNvSpPr/>
          <p:nvPr/>
        </p:nvSpPr>
        <p:spPr>
          <a:xfrm>
            <a:off x="2229552" y="2470745"/>
            <a:ext cx="8245232" cy="950504"/>
          </a:xfrm>
          <a:custGeom>
            <a:avLst/>
            <a:gdLst/>
            <a:ahLst/>
            <a:cxnLst/>
            <a:rect l="l" t="t" r="r" b="b"/>
            <a:pathLst>
              <a:path w="47101" h="10308" extrusionOk="0">
                <a:moveTo>
                  <a:pt x="0" y="0"/>
                </a:moveTo>
                <a:lnTo>
                  <a:pt x="2802" y="5170"/>
                </a:lnTo>
                <a:lnTo>
                  <a:pt x="0" y="10307"/>
                </a:lnTo>
                <a:lnTo>
                  <a:pt x="47101" y="10307"/>
                </a:lnTo>
                <a:lnTo>
                  <a:pt x="44265" y="5170"/>
                </a:lnTo>
                <a:lnTo>
                  <a:pt x="47101" y="0"/>
                </a:lnTo>
                <a:close/>
              </a:path>
            </a:pathLst>
          </a:custGeom>
          <a:solidFill>
            <a:schemeClr val="dk1"/>
          </a:solidFill>
          <a:ln>
            <a:noFill/>
          </a:ln>
        </p:spPr>
        <p:txBody>
          <a:bodyPr spcFirstLastPara="1" wrap="square" lIns="91425" tIns="91425" rIns="91425" bIns="91425" anchor="ctr" anchorCtr="0">
            <a:noAutofit/>
          </a:bodyPr>
          <a:lstStyle/>
          <a:p>
            <a:r>
              <a:rPr lang="en-US" sz="3600" dirty="0">
                <a:solidFill>
                  <a:srgbClr val="FFCC00"/>
                </a:solidFill>
                <a:latin typeface="Myriad Pro" panose="020B0503030403020204" pitchFamily="34" charset="0"/>
              </a:rPr>
              <a:t>     </a:t>
            </a:r>
            <a:endParaRPr sz="5400" b="1" dirty="0">
              <a:solidFill>
                <a:srgbClr val="FFCC00"/>
              </a:solidFill>
              <a:latin typeface="Myriad Pro" panose="020B0503030403020204" pitchFamily="34" charset="0"/>
            </a:endParaRPr>
          </a:p>
        </p:txBody>
      </p:sp>
      <p:grpSp>
        <p:nvGrpSpPr>
          <p:cNvPr id="10" name="Google Shape;309;p27"/>
          <p:cNvGrpSpPr/>
          <p:nvPr/>
        </p:nvGrpSpPr>
        <p:grpSpPr>
          <a:xfrm rot="2482278">
            <a:off x="9019941" y="3390464"/>
            <a:ext cx="2608036" cy="3426470"/>
            <a:chOff x="4155395" y="3306194"/>
            <a:chExt cx="1956027" cy="2569853"/>
          </a:xfrm>
        </p:grpSpPr>
        <p:sp>
          <p:nvSpPr>
            <p:cNvPr id="11" name="Google Shape;310;p27"/>
            <p:cNvSpPr/>
            <p:nvPr/>
          </p:nvSpPr>
          <p:spPr>
            <a:xfrm>
              <a:off x="5589934" y="3306194"/>
              <a:ext cx="215559" cy="203858"/>
            </a:xfrm>
            <a:custGeom>
              <a:avLst/>
              <a:gdLst/>
              <a:ahLst/>
              <a:cxnLst/>
              <a:rect l="l" t="t" r="r" b="b"/>
              <a:pathLst>
                <a:path w="1952" h="1846" extrusionOk="0">
                  <a:moveTo>
                    <a:pt x="352" y="0"/>
                  </a:moveTo>
                  <a:cubicBezTo>
                    <a:pt x="303" y="0"/>
                    <a:pt x="255" y="32"/>
                    <a:pt x="232" y="90"/>
                  </a:cubicBezTo>
                  <a:cubicBezTo>
                    <a:pt x="127" y="383"/>
                    <a:pt x="399" y="718"/>
                    <a:pt x="566" y="948"/>
                  </a:cubicBezTo>
                  <a:lnTo>
                    <a:pt x="671" y="1094"/>
                  </a:lnTo>
                  <a:cubicBezTo>
                    <a:pt x="483" y="1262"/>
                    <a:pt x="294" y="1408"/>
                    <a:pt x="106" y="1575"/>
                  </a:cubicBezTo>
                  <a:cubicBezTo>
                    <a:pt x="1" y="1681"/>
                    <a:pt x="102" y="1846"/>
                    <a:pt x="224" y="1846"/>
                  </a:cubicBezTo>
                  <a:cubicBezTo>
                    <a:pt x="247" y="1846"/>
                    <a:pt x="271" y="1840"/>
                    <a:pt x="294" y="1827"/>
                  </a:cubicBezTo>
                  <a:cubicBezTo>
                    <a:pt x="504" y="1680"/>
                    <a:pt x="713" y="1555"/>
                    <a:pt x="901" y="1408"/>
                  </a:cubicBezTo>
                  <a:cubicBezTo>
                    <a:pt x="1085" y="1610"/>
                    <a:pt x="1285" y="1796"/>
                    <a:pt x="1472" y="1796"/>
                  </a:cubicBezTo>
                  <a:cubicBezTo>
                    <a:pt x="1498" y="1796"/>
                    <a:pt x="1524" y="1792"/>
                    <a:pt x="1550" y="1785"/>
                  </a:cubicBezTo>
                  <a:cubicBezTo>
                    <a:pt x="1717" y="1743"/>
                    <a:pt x="1801" y="1596"/>
                    <a:pt x="1738" y="1429"/>
                  </a:cubicBezTo>
                  <a:cubicBezTo>
                    <a:pt x="1696" y="1283"/>
                    <a:pt x="1508" y="1157"/>
                    <a:pt x="1362" y="1052"/>
                  </a:cubicBezTo>
                  <a:cubicBezTo>
                    <a:pt x="1571" y="885"/>
                    <a:pt x="1738" y="697"/>
                    <a:pt x="1843" y="487"/>
                  </a:cubicBezTo>
                  <a:cubicBezTo>
                    <a:pt x="1951" y="317"/>
                    <a:pt x="1818" y="146"/>
                    <a:pt x="1666" y="146"/>
                  </a:cubicBezTo>
                  <a:cubicBezTo>
                    <a:pt x="1612" y="146"/>
                    <a:pt x="1557" y="167"/>
                    <a:pt x="1508" y="215"/>
                  </a:cubicBezTo>
                  <a:cubicBezTo>
                    <a:pt x="1341" y="383"/>
                    <a:pt x="1173" y="550"/>
                    <a:pt x="1027" y="739"/>
                  </a:cubicBezTo>
                  <a:cubicBezTo>
                    <a:pt x="922" y="634"/>
                    <a:pt x="838" y="529"/>
                    <a:pt x="734" y="425"/>
                  </a:cubicBezTo>
                  <a:cubicBezTo>
                    <a:pt x="629" y="320"/>
                    <a:pt x="546" y="194"/>
                    <a:pt x="462" y="69"/>
                  </a:cubicBezTo>
                  <a:cubicBezTo>
                    <a:pt x="434" y="22"/>
                    <a:pt x="393" y="0"/>
                    <a:pt x="352" y="0"/>
                  </a:cubicBezTo>
                  <a:close/>
                </a:path>
              </a:pathLst>
            </a:custGeom>
            <a:solidFill>
              <a:srgbClr val="FFBAD4">
                <a:alpha val="4732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311;p27"/>
            <p:cNvSpPr/>
            <p:nvPr/>
          </p:nvSpPr>
          <p:spPr>
            <a:xfrm rot="-836598">
              <a:off x="4383339" y="3449374"/>
              <a:ext cx="1728083" cy="2426673"/>
            </a:xfrm>
            <a:custGeom>
              <a:avLst/>
              <a:gdLst/>
              <a:ahLst/>
              <a:cxnLst/>
              <a:rect l="l" t="t" r="r" b="b"/>
              <a:pathLst>
                <a:path w="52662" h="73951" extrusionOk="0">
                  <a:moveTo>
                    <a:pt x="727" y="1"/>
                  </a:moveTo>
                  <a:cubicBezTo>
                    <a:pt x="334" y="1"/>
                    <a:pt x="0" y="322"/>
                    <a:pt x="0" y="727"/>
                  </a:cubicBezTo>
                  <a:lnTo>
                    <a:pt x="0" y="73224"/>
                  </a:lnTo>
                  <a:cubicBezTo>
                    <a:pt x="0" y="73617"/>
                    <a:pt x="334" y="73950"/>
                    <a:pt x="727" y="73950"/>
                  </a:cubicBezTo>
                  <a:lnTo>
                    <a:pt x="51923" y="73950"/>
                  </a:lnTo>
                  <a:cubicBezTo>
                    <a:pt x="52328" y="73950"/>
                    <a:pt x="52662" y="73617"/>
                    <a:pt x="52662" y="73236"/>
                  </a:cubicBezTo>
                  <a:lnTo>
                    <a:pt x="52662" y="727"/>
                  </a:lnTo>
                  <a:cubicBezTo>
                    <a:pt x="52662" y="322"/>
                    <a:pt x="52328" y="1"/>
                    <a:pt x="51923"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312;p27"/>
            <p:cNvSpPr/>
            <p:nvPr/>
          </p:nvSpPr>
          <p:spPr>
            <a:xfrm rot="-836598">
              <a:off x="4155395" y="3477344"/>
              <a:ext cx="1726901" cy="531400"/>
            </a:xfrm>
            <a:custGeom>
              <a:avLst/>
              <a:gdLst/>
              <a:ahLst/>
              <a:cxnLst/>
              <a:rect l="l" t="t" r="r" b="b"/>
              <a:pathLst>
                <a:path w="52626" h="16194" extrusionOk="0">
                  <a:moveTo>
                    <a:pt x="655" y="1"/>
                  </a:moveTo>
                  <a:cubicBezTo>
                    <a:pt x="298" y="1"/>
                    <a:pt x="0" y="298"/>
                    <a:pt x="0" y="655"/>
                  </a:cubicBezTo>
                  <a:lnTo>
                    <a:pt x="0" y="16193"/>
                  </a:lnTo>
                  <a:lnTo>
                    <a:pt x="52626" y="16193"/>
                  </a:lnTo>
                  <a:lnTo>
                    <a:pt x="52626" y="655"/>
                  </a:lnTo>
                  <a:cubicBezTo>
                    <a:pt x="52626" y="298"/>
                    <a:pt x="52328" y="1"/>
                    <a:pt x="51971" y="1"/>
                  </a:cubicBezTo>
                  <a:close/>
                </a:path>
              </a:pathLst>
            </a:cu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313;p27"/>
            <p:cNvSpPr/>
            <p:nvPr/>
          </p:nvSpPr>
          <p:spPr>
            <a:xfrm rot="-836598">
              <a:off x="4283493" y="3719445"/>
              <a:ext cx="37146" cy="37179"/>
            </a:xfrm>
            <a:custGeom>
              <a:avLst/>
              <a:gdLst/>
              <a:ahLst/>
              <a:cxnLst/>
              <a:rect l="l" t="t" r="r" b="b"/>
              <a:pathLst>
                <a:path w="1132" h="1133" extrusionOk="0">
                  <a:moveTo>
                    <a:pt x="572" y="1"/>
                  </a:moveTo>
                  <a:cubicBezTo>
                    <a:pt x="250" y="1"/>
                    <a:pt x="0" y="263"/>
                    <a:pt x="0" y="572"/>
                  </a:cubicBezTo>
                  <a:cubicBezTo>
                    <a:pt x="0" y="882"/>
                    <a:pt x="250" y="1132"/>
                    <a:pt x="572" y="1132"/>
                  </a:cubicBezTo>
                  <a:cubicBezTo>
                    <a:pt x="881" y="1132"/>
                    <a:pt x="1131" y="882"/>
                    <a:pt x="1131" y="572"/>
                  </a:cubicBezTo>
                  <a:cubicBezTo>
                    <a:pt x="1131" y="263"/>
                    <a:pt x="881" y="1"/>
                    <a:pt x="57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 name="Google Shape;314;p27"/>
            <p:cNvSpPr/>
            <p:nvPr/>
          </p:nvSpPr>
          <p:spPr>
            <a:xfrm rot="-836598">
              <a:off x="4430374" y="4050083"/>
              <a:ext cx="37540" cy="37146"/>
            </a:xfrm>
            <a:custGeom>
              <a:avLst/>
              <a:gdLst/>
              <a:ahLst/>
              <a:cxnLst/>
              <a:rect l="l" t="t" r="r" b="b"/>
              <a:pathLst>
                <a:path w="1144" h="1132" extrusionOk="0">
                  <a:moveTo>
                    <a:pt x="572" y="0"/>
                  </a:moveTo>
                  <a:cubicBezTo>
                    <a:pt x="263" y="0"/>
                    <a:pt x="1" y="250"/>
                    <a:pt x="1" y="560"/>
                  </a:cubicBezTo>
                  <a:cubicBezTo>
                    <a:pt x="1" y="870"/>
                    <a:pt x="263" y="1131"/>
                    <a:pt x="572" y="1131"/>
                  </a:cubicBezTo>
                  <a:cubicBezTo>
                    <a:pt x="882" y="1131"/>
                    <a:pt x="1144" y="870"/>
                    <a:pt x="1144" y="560"/>
                  </a:cubicBezTo>
                  <a:cubicBezTo>
                    <a:pt x="1144" y="250"/>
                    <a:pt x="882" y="0"/>
                    <a:pt x="572"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 name="Google Shape;315;p27"/>
            <p:cNvSpPr/>
            <p:nvPr/>
          </p:nvSpPr>
          <p:spPr>
            <a:xfrm rot="-836598">
              <a:off x="5340421" y="3837052"/>
              <a:ext cx="37146" cy="37146"/>
            </a:xfrm>
            <a:custGeom>
              <a:avLst/>
              <a:gdLst/>
              <a:ahLst/>
              <a:cxnLst/>
              <a:rect l="l" t="t" r="r" b="b"/>
              <a:pathLst>
                <a:path w="1132" h="1132" extrusionOk="0">
                  <a:moveTo>
                    <a:pt x="560" y="0"/>
                  </a:moveTo>
                  <a:cubicBezTo>
                    <a:pt x="251" y="0"/>
                    <a:pt x="1" y="250"/>
                    <a:pt x="1" y="572"/>
                  </a:cubicBezTo>
                  <a:cubicBezTo>
                    <a:pt x="1" y="881"/>
                    <a:pt x="251" y="1131"/>
                    <a:pt x="560" y="1131"/>
                  </a:cubicBezTo>
                  <a:cubicBezTo>
                    <a:pt x="882" y="1131"/>
                    <a:pt x="1132" y="881"/>
                    <a:pt x="1132" y="572"/>
                  </a:cubicBezTo>
                  <a:cubicBezTo>
                    <a:pt x="1132" y="250"/>
                    <a:pt x="882"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 name="Google Shape;316;p27"/>
            <p:cNvSpPr/>
            <p:nvPr/>
          </p:nvSpPr>
          <p:spPr>
            <a:xfrm rot="-836598">
              <a:off x="4720087" y="3991079"/>
              <a:ext cx="37146" cy="37146"/>
            </a:xfrm>
            <a:custGeom>
              <a:avLst/>
              <a:gdLst/>
              <a:ahLst/>
              <a:cxnLst/>
              <a:rect l="l" t="t" r="r" b="b"/>
              <a:pathLst>
                <a:path w="1132" h="1132" extrusionOk="0">
                  <a:moveTo>
                    <a:pt x="560" y="0"/>
                  </a:moveTo>
                  <a:cubicBezTo>
                    <a:pt x="250" y="0"/>
                    <a:pt x="0" y="250"/>
                    <a:pt x="0" y="560"/>
                  </a:cubicBezTo>
                  <a:cubicBezTo>
                    <a:pt x="0" y="881"/>
                    <a:pt x="250" y="1131"/>
                    <a:pt x="560" y="1131"/>
                  </a:cubicBezTo>
                  <a:cubicBezTo>
                    <a:pt x="869" y="1131"/>
                    <a:pt x="1131" y="881"/>
                    <a:pt x="1131" y="560"/>
                  </a:cubicBezTo>
                  <a:cubicBezTo>
                    <a:pt x="1131" y="250"/>
                    <a:pt x="869"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 name="Google Shape;317;p27"/>
            <p:cNvSpPr/>
            <p:nvPr/>
          </p:nvSpPr>
          <p:spPr>
            <a:xfrm rot="-825616">
              <a:off x="4633186" y="4121370"/>
              <a:ext cx="1390181" cy="1558047"/>
            </a:xfrm>
            <a:prstGeom prst="roundRect">
              <a:avLst>
                <a:gd name="adj" fmla="val 6659"/>
              </a:avLst>
            </a:pr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318;p27"/>
            <p:cNvSpPr/>
            <p:nvPr/>
          </p:nvSpPr>
          <p:spPr>
            <a:xfrm rot="-836598">
              <a:off x="4632866" y="3604125"/>
              <a:ext cx="37146" cy="37146"/>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319;p27"/>
            <p:cNvSpPr/>
            <p:nvPr/>
          </p:nvSpPr>
          <p:spPr>
            <a:xfrm rot="-836598">
              <a:off x="5583497" y="3763815"/>
              <a:ext cx="37146" cy="37146"/>
            </a:xfrm>
            <a:custGeom>
              <a:avLst/>
              <a:gdLst/>
              <a:ahLst/>
              <a:cxnLst/>
              <a:rect l="l" t="t" r="r" b="b"/>
              <a:pathLst>
                <a:path w="1132" h="1132" extrusionOk="0">
                  <a:moveTo>
                    <a:pt x="560" y="0"/>
                  </a:moveTo>
                  <a:cubicBezTo>
                    <a:pt x="251" y="0"/>
                    <a:pt x="1" y="250"/>
                    <a:pt x="1" y="560"/>
                  </a:cubicBezTo>
                  <a:cubicBezTo>
                    <a:pt x="1" y="870"/>
                    <a:pt x="251" y="1131"/>
                    <a:pt x="560" y="1131"/>
                  </a:cubicBezTo>
                  <a:cubicBezTo>
                    <a:pt x="870" y="1131"/>
                    <a:pt x="1132" y="870"/>
                    <a:pt x="1132" y="560"/>
                  </a:cubicBezTo>
                  <a:cubicBezTo>
                    <a:pt x="1132" y="250"/>
                    <a:pt x="870"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 name="Google Shape;320;p27"/>
            <p:cNvSpPr/>
            <p:nvPr/>
          </p:nvSpPr>
          <p:spPr>
            <a:xfrm rot="-836598">
              <a:off x="4254564" y="3969393"/>
              <a:ext cx="37146" cy="37146"/>
            </a:xfrm>
            <a:custGeom>
              <a:avLst/>
              <a:gdLst/>
              <a:ahLst/>
              <a:cxnLst/>
              <a:rect l="l" t="t" r="r" b="b"/>
              <a:pathLst>
                <a:path w="1132" h="1132" extrusionOk="0">
                  <a:moveTo>
                    <a:pt x="560" y="0"/>
                  </a:moveTo>
                  <a:cubicBezTo>
                    <a:pt x="250" y="0"/>
                    <a:pt x="0" y="250"/>
                    <a:pt x="0" y="560"/>
                  </a:cubicBezTo>
                  <a:cubicBezTo>
                    <a:pt x="0" y="881"/>
                    <a:pt x="250" y="1131"/>
                    <a:pt x="560" y="1131"/>
                  </a:cubicBezTo>
                  <a:cubicBezTo>
                    <a:pt x="881" y="1131"/>
                    <a:pt x="1131" y="881"/>
                    <a:pt x="1131" y="560"/>
                  </a:cubicBezTo>
                  <a:cubicBezTo>
                    <a:pt x="1131" y="250"/>
                    <a:pt x="881"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 name="Google Shape;321;p27"/>
            <p:cNvSpPr/>
            <p:nvPr/>
          </p:nvSpPr>
          <p:spPr>
            <a:xfrm rot="-836598">
              <a:off x="4402083" y="3858278"/>
              <a:ext cx="37146" cy="37146"/>
            </a:xfrm>
            <a:custGeom>
              <a:avLst/>
              <a:gdLst/>
              <a:ahLst/>
              <a:cxnLst/>
              <a:rect l="l" t="t" r="r" b="b"/>
              <a:pathLst>
                <a:path w="1132" h="1132" extrusionOk="0">
                  <a:moveTo>
                    <a:pt x="572" y="1"/>
                  </a:moveTo>
                  <a:cubicBezTo>
                    <a:pt x="250" y="1"/>
                    <a:pt x="0" y="251"/>
                    <a:pt x="0" y="560"/>
                  </a:cubicBezTo>
                  <a:cubicBezTo>
                    <a:pt x="0" y="882"/>
                    <a:pt x="250" y="1132"/>
                    <a:pt x="572" y="1132"/>
                  </a:cubicBezTo>
                  <a:cubicBezTo>
                    <a:pt x="882" y="1132"/>
                    <a:pt x="1132" y="882"/>
                    <a:pt x="1132" y="560"/>
                  </a:cubicBezTo>
                  <a:cubicBezTo>
                    <a:pt x="1132" y="251"/>
                    <a:pt x="882" y="1"/>
                    <a:pt x="572"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 name="Google Shape;322;p27"/>
            <p:cNvSpPr/>
            <p:nvPr/>
          </p:nvSpPr>
          <p:spPr>
            <a:xfrm rot="-836598">
              <a:off x="5520947" y="3596189"/>
              <a:ext cx="37146" cy="37146"/>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rgbClr val="B378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 name="Google Shape;323;p27"/>
            <p:cNvSpPr/>
            <p:nvPr/>
          </p:nvSpPr>
          <p:spPr>
            <a:xfrm rot="-836598">
              <a:off x="5019579" y="3890546"/>
              <a:ext cx="37146" cy="37146"/>
            </a:xfrm>
            <a:custGeom>
              <a:avLst/>
              <a:gdLst/>
              <a:ahLst/>
              <a:cxnLst/>
              <a:rect l="l" t="t" r="r" b="b"/>
              <a:pathLst>
                <a:path w="1132" h="1132" extrusionOk="0">
                  <a:moveTo>
                    <a:pt x="560" y="0"/>
                  </a:moveTo>
                  <a:cubicBezTo>
                    <a:pt x="251" y="0"/>
                    <a:pt x="1" y="251"/>
                    <a:pt x="1" y="572"/>
                  </a:cubicBezTo>
                  <a:cubicBezTo>
                    <a:pt x="1" y="882"/>
                    <a:pt x="251" y="1132"/>
                    <a:pt x="560" y="1132"/>
                  </a:cubicBezTo>
                  <a:cubicBezTo>
                    <a:pt x="882" y="1132"/>
                    <a:pt x="1132" y="882"/>
                    <a:pt x="1132" y="572"/>
                  </a:cubicBezTo>
                  <a:cubicBezTo>
                    <a:pt x="1132" y="251"/>
                    <a:pt x="882" y="0"/>
                    <a:pt x="560"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 name="Google Shape;324;p27"/>
            <p:cNvSpPr/>
            <p:nvPr/>
          </p:nvSpPr>
          <p:spPr>
            <a:xfrm rot="-836598">
              <a:off x="4951826" y="3543051"/>
              <a:ext cx="37146" cy="37146"/>
            </a:xfrm>
            <a:custGeom>
              <a:avLst/>
              <a:gdLst/>
              <a:ahLst/>
              <a:cxnLst/>
              <a:rect l="l" t="t" r="r" b="b"/>
              <a:pathLst>
                <a:path w="1132" h="1132" extrusionOk="0">
                  <a:moveTo>
                    <a:pt x="572" y="0"/>
                  </a:moveTo>
                  <a:cubicBezTo>
                    <a:pt x="250" y="0"/>
                    <a:pt x="0" y="250"/>
                    <a:pt x="0" y="572"/>
                  </a:cubicBezTo>
                  <a:cubicBezTo>
                    <a:pt x="0" y="881"/>
                    <a:pt x="250" y="1131"/>
                    <a:pt x="572" y="1131"/>
                  </a:cubicBezTo>
                  <a:cubicBezTo>
                    <a:pt x="881" y="1131"/>
                    <a:pt x="1131" y="881"/>
                    <a:pt x="1131" y="572"/>
                  </a:cubicBezTo>
                  <a:cubicBezTo>
                    <a:pt x="1131" y="250"/>
                    <a:pt x="881" y="0"/>
                    <a:pt x="572"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 name="Google Shape;325;p27"/>
            <p:cNvSpPr/>
            <p:nvPr/>
          </p:nvSpPr>
          <p:spPr>
            <a:xfrm rot="-836598">
              <a:off x="5767462" y="3685914"/>
              <a:ext cx="37146" cy="37146"/>
            </a:xfrm>
            <a:custGeom>
              <a:avLst/>
              <a:gdLst/>
              <a:ahLst/>
              <a:cxnLst/>
              <a:rect l="l" t="t" r="r" b="b"/>
              <a:pathLst>
                <a:path w="1132" h="1132" extrusionOk="0">
                  <a:moveTo>
                    <a:pt x="560" y="1"/>
                  </a:moveTo>
                  <a:cubicBezTo>
                    <a:pt x="251" y="1"/>
                    <a:pt x="1" y="251"/>
                    <a:pt x="1" y="560"/>
                  </a:cubicBezTo>
                  <a:cubicBezTo>
                    <a:pt x="1" y="870"/>
                    <a:pt x="251" y="1132"/>
                    <a:pt x="560" y="1132"/>
                  </a:cubicBezTo>
                  <a:cubicBezTo>
                    <a:pt x="870" y="1132"/>
                    <a:pt x="1132" y="870"/>
                    <a:pt x="1132" y="560"/>
                  </a:cubicBezTo>
                  <a:cubicBezTo>
                    <a:pt x="1132" y="251"/>
                    <a:pt x="870" y="1"/>
                    <a:pt x="560"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 name="Google Shape;326;p27"/>
            <p:cNvSpPr/>
            <p:nvPr/>
          </p:nvSpPr>
          <p:spPr>
            <a:xfrm rot="-825339">
              <a:off x="4775355" y="4255026"/>
              <a:ext cx="1129187" cy="1265616"/>
            </a:xfrm>
            <a:prstGeom prst="roundRect">
              <a:avLst>
                <a:gd name="adj" fmla="val 6659"/>
              </a:avLst>
            </a:prstGeom>
            <a:solidFill>
              <a:srgbClr val="FFEEBA">
                <a:alpha val="406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327;p27"/>
            <p:cNvSpPr/>
            <p:nvPr/>
          </p:nvSpPr>
          <p:spPr>
            <a:xfrm rot="-1289995">
              <a:off x="5022432" y="4547935"/>
              <a:ext cx="635198" cy="646287"/>
            </a:xfrm>
            <a:prstGeom prst="ellipse">
              <a:avLst/>
            </a:prstGeom>
            <a:solidFill>
              <a:srgbClr val="FFCC00">
                <a:alpha val="41070"/>
              </a:srgbClr>
            </a:solidFill>
            <a:ln>
              <a:noFill/>
            </a:ln>
          </p:spPr>
          <p:txBody>
            <a:bodyPr spcFirstLastPara="1" wrap="square" lIns="121900" tIns="121900" rIns="121900" bIns="121900" anchor="ctr" anchorCtr="0">
              <a:noAutofit/>
            </a:bodyPr>
            <a:lstStyle/>
            <a:p>
              <a:pPr>
                <a:buClr>
                  <a:srgbClr val="000000"/>
                </a:buClr>
                <a:buFont typeface="Arial"/>
                <a:buNone/>
              </a:pPr>
              <a:endParaRPr sz="2267" kern="0">
                <a:solidFill>
                  <a:srgbClr val="000000"/>
                </a:solidFill>
                <a:cs typeface="Arial"/>
                <a:sym typeface="Arial"/>
              </a:endParaRPr>
            </a:p>
          </p:txBody>
        </p:sp>
        <p:sp>
          <p:nvSpPr>
            <p:cNvPr id="29" name="Google Shape;328;p27"/>
            <p:cNvSpPr/>
            <p:nvPr/>
          </p:nvSpPr>
          <p:spPr>
            <a:xfrm rot="-845175">
              <a:off x="4352069" y="3608284"/>
              <a:ext cx="1333704" cy="260411"/>
            </a:xfrm>
            <a:prstGeom prst="roundRect">
              <a:avLst>
                <a:gd name="adj" fmla="val 16667"/>
              </a:avLst>
            </a:pr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 name="Google Shape;329;p27"/>
            <p:cNvSpPr/>
            <p:nvPr/>
          </p:nvSpPr>
          <p:spPr>
            <a:xfrm rot="-836598">
              <a:off x="5233660" y="3460596"/>
              <a:ext cx="37146" cy="37146"/>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81"/>
                    <a:pt x="1132" y="560"/>
                  </a:cubicBezTo>
                  <a:cubicBezTo>
                    <a:pt x="1132" y="262"/>
                    <a:pt x="882" y="12"/>
                    <a:pt x="572"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 name="Google Shape;330;p27"/>
            <p:cNvSpPr/>
            <p:nvPr/>
          </p:nvSpPr>
          <p:spPr>
            <a:xfrm rot="-836598">
              <a:off x="5538789" y="3413404"/>
              <a:ext cx="37146" cy="37146"/>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74"/>
                    <a:pt x="869" y="13"/>
                    <a:pt x="560"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 name="Google Shape;331;p27"/>
            <p:cNvSpPr/>
            <p:nvPr/>
          </p:nvSpPr>
          <p:spPr>
            <a:xfrm rot="-836598">
              <a:off x="5716917" y="3467754"/>
              <a:ext cx="37540" cy="37146"/>
            </a:xfrm>
            <a:custGeom>
              <a:avLst/>
              <a:gdLst/>
              <a:ahLst/>
              <a:cxnLst/>
              <a:rect l="l" t="t" r="r" b="b"/>
              <a:pathLst>
                <a:path w="1144" h="1132" extrusionOk="0">
                  <a:moveTo>
                    <a:pt x="572" y="1"/>
                  </a:moveTo>
                  <a:cubicBezTo>
                    <a:pt x="263" y="1"/>
                    <a:pt x="1" y="251"/>
                    <a:pt x="1" y="572"/>
                  </a:cubicBezTo>
                  <a:cubicBezTo>
                    <a:pt x="1" y="882"/>
                    <a:pt x="263" y="1132"/>
                    <a:pt x="572" y="1132"/>
                  </a:cubicBezTo>
                  <a:cubicBezTo>
                    <a:pt x="882" y="1132"/>
                    <a:pt x="1144" y="882"/>
                    <a:pt x="1144" y="572"/>
                  </a:cubicBezTo>
                  <a:cubicBezTo>
                    <a:pt x="1144" y="251"/>
                    <a:pt x="882" y="1"/>
                    <a:pt x="57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 name="TextBox 1"/>
          <p:cNvSpPr txBox="1"/>
          <p:nvPr/>
        </p:nvSpPr>
        <p:spPr>
          <a:xfrm>
            <a:off x="2910510" y="2460325"/>
            <a:ext cx="6554679" cy="830997"/>
          </a:xfrm>
          <a:prstGeom prst="rect">
            <a:avLst/>
          </a:prstGeom>
          <a:noFill/>
        </p:spPr>
        <p:txBody>
          <a:bodyPr wrap="none" rtlCol="0">
            <a:spAutoFit/>
          </a:bodyPr>
          <a:lstStyle/>
          <a:p>
            <a:r>
              <a:rPr lang="en-US" sz="4800" b="1" dirty="0">
                <a:solidFill>
                  <a:schemeClr val="accent5"/>
                </a:solidFill>
                <a:latin typeface="Myriad Pro" panose="020B0503030403020204" pitchFamily="34" charset="0"/>
              </a:rPr>
              <a:t>Task 4 </a:t>
            </a:r>
            <a:r>
              <a:rPr lang="en-US" sz="4800" dirty="0">
                <a:solidFill>
                  <a:schemeClr val="accent5"/>
                </a:solidFill>
                <a:latin typeface="Myriad Pro" panose="020B0503030403020204" pitchFamily="34" charset="0"/>
              </a:rPr>
              <a:t>Listen and repeat.</a:t>
            </a:r>
          </a:p>
        </p:txBody>
      </p:sp>
      <p:pic>
        <p:nvPicPr>
          <p:cNvPr id="35" name="Picture 6" descr="Say Icon #1566 - Free Icons Library">
            <a:extLst>
              <a:ext uri="{FF2B5EF4-FFF2-40B4-BE49-F238E27FC236}">
                <a16:creationId xmlns:a16="http://schemas.microsoft.com/office/drawing/2014/main" id="{EDD622AB-EE07-4F4E-A65F-66B24E0774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8891" y="4047381"/>
            <a:ext cx="696734" cy="69673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descr="29,362 Listening Icon Stock Photos, Pictures &amp; Royalty-Free Images - iStock">
            <a:extLst>
              <a:ext uri="{FF2B5EF4-FFF2-40B4-BE49-F238E27FC236}">
                <a16:creationId xmlns:a16="http://schemas.microsoft.com/office/drawing/2014/main" id="{24084AA4-EAF3-498D-9203-05F271DAD7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5794" y="4022372"/>
            <a:ext cx="696734" cy="696734"/>
          </a:xfrm>
          <a:prstGeom prst="rect">
            <a:avLst/>
          </a:prstGeom>
          <a:noFill/>
          <a:extLst>
            <a:ext uri="{909E8E84-426E-40DD-AFC4-6F175D3DCCD1}">
              <a14:hiddenFill xmlns:a14="http://schemas.microsoft.com/office/drawing/2010/main">
                <a:solidFill>
                  <a:srgbClr val="FFFFFF"/>
                </a:solidFill>
              </a14:hiddenFill>
            </a:ext>
          </a:extLst>
        </p:spPr>
      </p:pic>
      <p:sp>
        <p:nvSpPr>
          <p:cNvPr id="37" name="Rounded Rectangle 36"/>
          <p:cNvSpPr/>
          <p:nvPr/>
        </p:nvSpPr>
        <p:spPr>
          <a:xfrm>
            <a:off x="4588042" y="3721810"/>
            <a:ext cx="2554053" cy="1297858"/>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67836" y="215384"/>
            <a:ext cx="4540730" cy="769441"/>
          </a:xfrm>
          <a:prstGeom prst="rect">
            <a:avLst/>
          </a:prstGeom>
        </p:spPr>
        <p:txBody>
          <a:bodyPr wrap="none">
            <a:spAutoFit/>
          </a:bodyPr>
          <a:lstStyle/>
          <a:p>
            <a:r>
              <a:rPr lang="en-US" sz="4400" b="1" dirty="0">
                <a:solidFill>
                  <a:sysClr val="windowText" lastClr="000000"/>
                </a:solidFill>
                <a:latin typeface="Myriad Pro" panose="020B0503030403020204" pitchFamily="34" charset="0"/>
              </a:rPr>
              <a:t>2  PRESENTATION</a:t>
            </a:r>
            <a:endParaRPr lang="en-US" sz="4400" b="1" dirty="0">
              <a:solidFill>
                <a:srgbClr val="FFCC00"/>
              </a:solidFill>
              <a:latin typeface="Myriad Pro" panose="020B0503030403020204" pitchFamily="34" charset="0"/>
            </a:endParaRPr>
          </a:p>
        </p:txBody>
      </p:sp>
      <p:pic>
        <p:nvPicPr>
          <p:cNvPr id="33" name="Picture 32">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2176420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75091" y="5579437"/>
            <a:ext cx="4008277" cy="1107996"/>
          </a:xfrm>
          <a:prstGeom prst="rect">
            <a:avLst/>
          </a:prstGeom>
          <a:noFill/>
        </p:spPr>
        <p:txBody>
          <a:bodyPr wrap="none" rtlCol="0">
            <a:spAutoFit/>
          </a:bodyPr>
          <a:lstStyle/>
          <a:p>
            <a:r>
              <a:rPr lang="en-US" sz="6600" dirty="0">
                <a:solidFill>
                  <a:schemeClr val="accent5"/>
                </a:solidFill>
                <a:latin typeface="Myriad Pro" panose="020B0503030403020204" pitchFamily="34" charset="0"/>
              </a:rPr>
              <a:t>I can paint.</a:t>
            </a:r>
          </a:p>
        </p:txBody>
      </p:sp>
      <p:sp>
        <p:nvSpPr>
          <p:cNvPr id="6" name="TextBox 5"/>
          <p:cNvSpPr txBox="1"/>
          <p:nvPr/>
        </p:nvSpPr>
        <p:spPr>
          <a:xfrm>
            <a:off x="6457781" y="5579437"/>
            <a:ext cx="4426276" cy="1107996"/>
          </a:xfrm>
          <a:prstGeom prst="rect">
            <a:avLst/>
          </a:prstGeom>
          <a:noFill/>
        </p:spPr>
        <p:txBody>
          <a:bodyPr wrap="none" rtlCol="0">
            <a:spAutoFit/>
          </a:bodyPr>
          <a:lstStyle/>
          <a:p>
            <a:r>
              <a:rPr lang="en-US" sz="6600" dirty="0">
                <a:solidFill>
                  <a:schemeClr val="accent5"/>
                </a:solidFill>
                <a:latin typeface="Myriad Pro" panose="020B0503030403020204" pitchFamily="34" charset="0"/>
              </a:rPr>
              <a:t>I </a:t>
            </a:r>
            <a:r>
              <a:rPr lang="en-US" sz="6600" dirty="0">
                <a:solidFill>
                  <a:srgbClr val="FF0000"/>
                </a:solidFill>
                <a:latin typeface="Myriad Pro" panose="020B0503030403020204" pitchFamily="34" charset="0"/>
              </a:rPr>
              <a:t>can’t</a:t>
            </a:r>
            <a:r>
              <a:rPr lang="en-US" sz="6600" dirty="0">
                <a:solidFill>
                  <a:schemeClr val="accent5"/>
                </a:solidFill>
                <a:latin typeface="Myriad Pro" panose="020B0503030403020204" pitchFamily="34" charset="0"/>
              </a:rPr>
              <a:t> paint.</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417" y="1430517"/>
            <a:ext cx="5140612" cy="3421668"/>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25302" r="18289"/>
          <a:stretch/>
        </p:blipFill>
        <p:spPr>
          <a:xfrm>
            <a:off x="6450084" y="377789"/>
            <a:ext cx="4360857" cy="5153522"/>
          </a:xfrm>
          <a:prstGeom prst="rect">
            <a:avLst/>
          </a:prstGeom>
        </p:spPr>
      </p:pic>
      <p:sp>
        <p:nvSpPr>
          <p:cNvPr id="7" name="Rectangle 6"/>
          <p:cNvSpPr/>
          <p:nvPr/>
        </p:nvSpPr>
        <p:spPr>
          <a:xfrm>
            <a:off x="5365136" y="4212105"/>
            <a:ext cx="640080" cy="6400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accent5"/>
                </a:solidFill>
                <a:sym typeface="Wingdings" panose="05000000000000000000" pitchFamily="2" charset="2"/>
              </a:rPr>
              <a:t></a:t>
            </a:r>
            <a:endParaRPr lang="en-US" sz="6000" dirty="0">
              <a:solidFill>
                <a:schemeClr val="accent5"/>
              </a:solidFill>
            </a:endParaRPr>
          </a:p>
        </p:txBody>
      </p:sp>
      <p:sp>
        <p:nvSpPr>
          <p:cNvPr id="8" name="Rectangle 7"/>
          <p:cNvSpPr/>
          <p:nvPr/>
        </p:nvSpPr>
        <p:spPr>
          <a:xfrm>
            <a:off x="10138777" y="4856541"/>
            <a:ext cx="640080" cy="6400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accent5"/>
                </a:solidFill>
                <a:sym typeface="Wingdings" panose="05000000000000000000" pitchFamily="2" charset="2"/>
              </a:rPr>
              <a:t></a:t>
            </a:r>
            <a:endParaRPr lang="en-US" sz="6000" dirty="0">
              <a:solidFill>
                <a:schemeClr val="accent5"/>
              </a:solidFill>
            </a:endParaRPr>
          </a:p>
        </p:txBody>
      </p:sp>
      <p:pic>
        <p:nvPicPr>
          <p:cNvPr id="12" name="Picture 11">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389426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6.6">
            <a:hlinkClick r:id="" action="ppaction://media"/>
          </p:cNvPr>
          <p:cNvPicPr>
            <a:picLocks noChangeAspect="1"/>
          </p:cNvPicPr>
          <p:nvPr>
            <a:audioFile r:link="rId2"/>
            <p:extLst>
              <p:ext uri="{DAA4B4D4-6D71-4841-9C94-3DE7FCFB9230}">
                <p14:media xmlns:p14="http://schemas.microsoft.com/office/powerpoint/2010/main" r:embed="rId3">
                  <p14:trim st="28174" end="3044"/>
                </p14:media>
              </p:ext>
            </p:extLst>
          </p:nvPr>
        </p:nvPicPr>
        <p:blipFill>
          <a:blip r:embed="rId7"/>
          <a:stretch>
            <a:fillRect/>
          </a:stretch>
        </p:blipFill>
        <p:spPr>
          <a:xfrm>
            <a:off x="10956905" y="694960"/>
            <a:ext cx="453415" cy="453415"/>
          </a:xfrm>
          <a:prstGeom prst="rect">
            <a:avLst/>
          </a:prstGeom>
        </p:spPr>
      </p:pic>
      <p:pic>
        <p:nvPicPr>
          <p:cNvPr id="22" name="6.6">
            <a:hlinkClick r:id="" action="ppaction://media"/>
          </p:cNvPr>
          <p:cNvPicPr>
            <a:picLocks noChangeAspect="1"/>
          </p:cNvPicPr>
          <p:nvPr>
            <a:audioFile r:link="rId2"/>
            <p:extLst>
              <p:ext uri="{DAA4B4D4-6D71-4841-9C94-3DE7FCFB9230}">
                <p14:media xmlns:p14="http://schemas.microsoft.com/office/powerpoint/2010/main" r:embed="rId3">
                  <p14:trim st="21251" end="9931"/>
                </p14:media>
              </p:ext>
            </p:extLst>
          </p:nvPr>
        </p:nvPicPr>
        <p:blipFill>
          <a:blip r:embed="rId7"/>
          <a:stretch>
            <a:fillRect/>
          </a:stretch>
        </p:blipFill>
        <p:spPr>
          <a:xfrm>
            <a:off x="10874784" y="738481"/>
            <a:ext cx="517638" cy="517638"/>
          </a:xfrm>
          <a:prstGeom prst="rect">
            <a:avLst/>
          </a:prstGeom>
        </p:spPr>
      </p:pic>
      <p:pic>
        <p:nvPicPr>
          <p:cNvPr id="21" name="6.6">
            <a:hlinkClick r:id="" action="ppaction://media"/>
          </p:cNvPr>
          <p:cNvPicPr>
            <a:picLocks noChangeAspect="1"/>
          </p:cNvPicPr>
          <p:nvPr>
            <a:audioFile r:link="rId2"/>
            <p:extLst>
              <p:ext uri="{DAA4B4D4-6D71-4841-9C94-3DE7FCFB9230}">
                <p14:media xmlns:p14="http://schemas.microsoft.com/office/powerpoint/2010/main" r:embed="rId3">
                  <p14:trim st="13568" end="17287"/>
                </p14:media>
              </p:ext>
            </p:extLst>
          </p:nvPr>
        </p:nvPicPr>
        <p:blipFill>
          <a:blip r:embed="rId7"/>
          <a:stretch>
            <a:fillRect/>
          </a:stretch>
        </p:blipFill>
        <p:spPr>
          <a:xfrm>
            <a:off x="10906108" y="719876"/>
            <a:ext cx="486314" cy="486314"/>
          </a:xfrm>
          <a:prstGeom prst="rect">
            <a:avLst/>
          </a:prstGeom>
        </p:spPr>
      </p:pic>
      <p:pic>
        <p:nvPicPr>
          <p:cNvPr id="20" name="6.6">
            <a:hlinkClick r:id="" action="ppaction://media"/>
          </p:cNvPr>
          <p:cNvPicPr>
            <a:picLocks noChangeAspect="1"/>
          </p:cNvPicPr>
          <p:nvPr>
            <a:audioFile r:link="rId2"/>
            <p:extLst>
              <p:ext uri="{DAA4B4D4-6D71-4841-9C94-3DE7FCFB9230}">
                <p14:media xmlns:p14="http://schemas.microsoft.com/office/powerpoint/2010/main" r:embed="rId3">
                  <p14:trim st="5999" end="24548"/>
                </p14:media>
              </p:ext>
            </p:extLst>
          </p:nvPr>
        </p:nvPicPr>
        <p:blipFill>
          <a:blip r:embed="rId7"/>
          <a:stretch>
            <a:fillRect/>
          </a:stretch>
        </p:blipFill>
        <p:spPr>
          <a:xfrm>
            <a:off x="10924006" y="805602"/>
            <a:ext cx="450517" cy="450517"/>
          </a:xfrm>
          <a:prstGeom prst="rect">
            <a:avLst/>
          </a:prstGeom>
        </p:spPr>
      </p:pic>
      <p:sp>
        <p:nvSpPr>
          <p:cNvPr id="6" name="TextBox 5"/>
          <p:cNvSpPr txBox="1"/>
          <p:nvPr/>
        </p:nvSpPr>
        <p:spPr>
          <a:xfrm>
            <a:off x="5826492" y="5257795"/>
            <a:ext cx="2927020" cy="584775"/>
          </a:xfrm>
          <a:prstGeom prst="rect">
            <a:avLst/>
          </a:prstGeom>
          <a:noFill/>
        </p:spPr>
        <p:txBody>
          <a:bodyPr wrap="none" rtlCol="0">
            <a:spAutoFit/>
          </a:bodyPr>
          <a:lstStyle/>
          <a:p>
            <a:r>
              <a:rPr lang="en-US" sz="3200" b="1" dirty="0">
                <a:solidFill>
                  <a:schemeClr val="accent5"/>
                </a:solidFill>
                <a:latin typeface="Myriad Pro" panose="020B0503030403020204" pitchFamily="34" charset="0"/>
              </a:rPr>
              <a:t>3</a:t>
            </a:r>
            <a:r>
              <a:rPr lang="en-US" sz="3200" dirty="0">
                <a:solidFill>
                  <a:schemeClr val="accent5"/>
                </a:solidFill>
                <a:latin typeface="Myriad Pro" panose="020B0503030403020204" pitchFamily="34" charset="0"/>
              </a:rPr>
              <a:t> He can’t swim.</a:t>
            </a:r>
          </a:p>
        </p:txBody>
      </p:sp>
      <p:grpSp>
        <p:nvGrpSpPr>
          <p:cNvPr id="15" name="Group 14"/>
          <p:cNvGrpSpPr/>
          <p:nvPr/>
        </p:nvGrpSpPr>
        <p:grpSpPr>
          <a:xfrm>
            <a:off x="176461" y="2038641"/>
            <a:ext cx="2719365" cy="2847924"/>
            <a:chOff x="368965" y="1177186"/>
            <a:chExt cx="2719365" cy="2847924"/>
          </a:xfrm>
        </p:grpSpPr>
        <p:pic>
          <p:nvPicPr>
            <p:cNvPr id="3" name="Picture 2"/>
            <p:cNvPicPr>
              <a:picLocks noChangeAspect="1"/>
            </p:cNvPicPr>
            <p:nvPr/>
          </p:nvPicPr>
          <p:blipFill rotWithShape="1">
            <a:blip r:embed="rId8" cstate="print">
              <a:extLst>
                <a:ext uri="{28A0092B-C50C-407E-A947-70E740481C1C}">
                  <a14:useLocalDpi xmlns:a14="http://schemas.microsoft.com/office/drawing/2010/main" val="0"/>
                </a:ext>
              </a:extLst>
            </a:blip>
            <a:srcRect l="25092" r="11255"/>
            <a:stretch/>
          </p:blipFill>
          <p:spPr>
            <a:xfrm>
              <a:off x="368965" y="1177186"/>
              <a:ext cx="2719365" cy="2847924"/>
            </a:xfrm>
            <a:prstGeom prst="rect">
              <a:avLst/>
            </a:prstGeom>
          </p:spPr>
        </p:pic>
        <p:sp>
          <p:nvSpPr>
            <p:cNvPr id="7" name="Rectangle 6"/>
            <p:cNvSpPr/>
            <p:nvPr/>
          </p:nvSpPr>
          <p:spPr>
            <a:xfrm>
              <a:off x="2523648" y="3460428"/>
              <a:ext cx="548640" cy="54864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accent5"/>
                  </a:solidFill>
                  <a:sym typeface="Wingdings" panose="05000000000000000000" pitchFamily="2" charset="2"/>
                </a:rPr>
                <a:t></a:t>
              </a:r>
              <a:endParaRPr lang="en-US" sz="5400" dirty="0">
                <a:solidFill>
                  <a:schemeClr val="accent5"/>
                </a:solidFill>
              </a:endParaRPr>
            </a:p>
          </p:txBody>
        </p:sp>
      </p:grpSp>
      <p:grpSp>
        <p:nvGrpSpPr>
          <p:cNvPr id="14" name="Group 13"/>
          <p:cNvGrpSpPr/>
          <p:nvPr/>
        </p:nvGrpSpPr>
        <p:grpSpPr>
          <a:xfrm>
            <a:off x="5908793" y="2038641"/>
            <a:ext cx="2792898" cy="2847924"/>
            <a:chOff x="3252916" y="1177186"/>
            <a:chExt cx="2792898" cy="2847924"/>
          </a:xfrm>
        </p:grpSpPr>
        <p:pic>
          <p:nvPicPr>
            <p:cNvPr id="8" name="Picture 7"/>
            <p:cNvPicPr>
              <a:picLocks noChangeAspect="1"/>
            </p:cNvPicPr>
            <p:nvPr/>
          </p:nvPicPr>
          <p:blipFill rotWithShape="1">
            <a:blip r:embed="rId9">
              <a:extLst>
                <a:ext uri="{28A0092B-C50C-407E-A947-70E740481C1C}">
                  <a14:useLocalDpi xmlns:a14="http://schemas.microsoft.com/office/drawing/2010/main" val="0"/>
                </a:ext>
              </a:extLst>
            </a:blip>
            <a:srcRect l="38249" t="11834" r="4723"/>
            <a:stretch/>
          </p:blipFill>
          <p:spPr>
            <a:xfrm>
              <a:off x="3252916" y="1177186"/>
              <a:ext cx="2792898" cy="2847924"/>
            </a:xfrm>
            <a:prstGeom prst="rect">
              <a:avLst/>
            </a:prstGeom>
          </p:spPr>
        </p:pic>
        <p:sp>
          <p:nvSpPr>
            <p:cNvPr id="9" name="Rectangle 8"/>
            <p:cNvSpPr/>
            <p:nvPr/>
          </p:nvSpPr>
          <p:spPr>
            <a:xfrm>
              <a:off x="5481132" y="3476470"/>
              <a:ext cx="548640" cy="54864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accent5"/>
                  </a:solidFill>
                  <a:sym typeface="Wingdings" panose="05000000000000000000" pitchFamily="2" charset="2"/>
                </a:rPr>
                <a:t></a:t>
              </a:r>
              <a:endParaRPr lang="en-US" sz="5400" dirty="0">
                <a:solidFill>
                  <a:schemeClr val="accent5"/>
                </a:solidFill>
              </a:endParaRPr>
            </a:p>
          </p:txBody>
        </p:sp>
      </p:grpSp>
      <p:grpSp>
        <p:nvGrpSpPr>
          <p:cNvPr id="13" name="Group 12"/>
          <p:cNvGrpSpPr/>
          <p:nvPr/>
        </p:nvGrpSpPr>
        <p:grpSpPr>
          <a:xfrm>
            <a:off x="3064902" y="2038641"/>
            <a:ext cx="2708839" cy="2847924"/>
            <a:chOff x="6210399" y="1177186"/>
            <a:chExt cx="2708839" cy="2847924"/>
          </a:xfrm>
        </p:grpSpPr>
        <p:pic>
          <p:nvPicPr>
            <p:cNvPr id="4" name="Picture 3"/>
            <p:cNvPicPr>
              <a:picLocks noChangeAspect="1"/>
            </p:cNvPicPr>
            <p:nvPr/>
          </p:nvPicPr>
          <p:blipFill rotWithShape="1">
            <a:blip r:embed="rId10" cstate="print">
              <a:extLst>
                <a:ext uri="{28A0092B-C50C-407E-A947-70E740481C1C}">
                  <a14:useLocalDpi xmlns:a14="http://schemas.microsoft.com/office/drawing/2010/main" val="0"/>
                </a:ext>
              </a:extLst>
            </a:blip>
            <a:srcRect l="22901" t="7569" r="18488"/>
            <a:stretch/>
          </p:blipFill>
          <p:spPr>
            <a:xfrm>
              <a:off x="6210399" y="1177186"/>
              <a:ext cx="2708839" cy="2847924"/>
            </a:xfrm>
            <a:prstGeom prst="rect">
              <a:avLst/>
            </a:prstGeom>
          </p:spPr>
        </p:pic>
        <p:sp>
          <p:nvSpPr>
            <p:cNvPr id="10" name="Rectangle 9"/>
            <p:cNvSpPr/>
            <p:nvPr/>
          </p:nvSpPr>
          <p:spPr>
            <a:xfrm>
              <a:off x="8345155" y="3476470"/>
              <a:ext cx="548640" cy="54864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accent5"/>
                  </a:solidFill>
                  <a:sym typeface="Wingdings" panose="05000000000000000000" pitchFamily="2" charset="2"/>
                </a:rPr>
                <a:t></a:t>
              </a:r>
              <a:endParaRPr lang="en-US" sz="5400" dirty="0">
                <a:solidFill>
                  <a:schemeClr val="accent5"/>
                </a:solidFill>
              </a:endParaRPr>
            </a:p>
          </p:txBody>
        </p:sp>
      </p:grpSp>
      <p:grpSp>
        <p:nvGrpSpPr>
          <p:cNvPr id="12" name="Group 11"/>
          <p:cNvGrpSpPr/>
          <p:nvPr/>
        </p:nvGrpSpPr>
        <p:grpSpPr>
          <a:xfrm>
            <a:off x="8945059" y="2023401"/>
            <a:ext cx="2931897" cy="2847924"/>
            <a:chOff x="9083823" y="1177186"/>
            <a:chExt cx="2931897" cy="2847924"/>
          </a:xfrm>
        </p:grpSpPr>
        <p:pic>
          <p:nvPicPr>
            <p:cNvPr id="5" name="Picture 4"/>
            <p:cNvPicPr>
              <a:picLocks noChangeAspect="1"/>
            </p:cNvPicPr>
            <p:nvPr/>
          </p:nvPicPr>
          <p:blipFill rotWithShape="1">
            <a:blip r:embed="rId11" cstate="print">
              <a:extLst>
                <a:ext uri="{28A0092B-C50C-407E-A947-70E740481C1C}">
                  <a14:useLocalDpi xmlns:a14="http://schemas.microsoft.com/office/drawing/2010/main" val="0"/>
                </a:ext>
              </a:extLst>
            </a:blip>
            <a:srcRect l="14733" r="22026"/>
            <a:stretch/>
          </p:blipFill>
          <p:spPr>
            <a:xfrm>
              <a:off x="9083823" y="1177186"/>
              <a:ext cx="2931897" cy="2847924"/>
            </a:xfrm>
            <a:prstGeom prst="rect">
              <a:avLst/>
            </a:prstGeom>
          </p:spPr>
        </p:pic>
        <p:sp>
          <p:nvSpPr>
            <p:cNvPr id="11" name="Rectangle 10"/>
            <p:cNvSpPr/>
            <p:nvPr/>
          </p:nvSpPr>
          <p:spPr>
            <a:xfrm>
              <a:off x="11467080" y="3476470"/>
              <a:ext cx="548640" cy="54864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accent5"/>
                  </a:solidFill>
                  <a:sym typeface="Wingdings" panose="05000000000000000000" pitchFamily="2" charset="2"/>
                </a:rPr>
                <a:t></a:t>
              </a:r>
              <a:endParaRPr lang="en-US" sz="5400" dirty="0">
                <a:solidFill>
                  <a:schemeClr val="accent5"/>
                </a:solidFill>
              </a:endParaRPr>
            </a:p>
          </p:txBody>
        </p:sp>
      </p:grpSp>
      <p:sp>
        <p:nvSpPr>
          <p:cNvPr id="16" name="TextBox 15"/>
          <p:cNvSpPr txBox="1"/>
          <p:nvPr/>
        </p:nvSpPr>
        <p:spPr>
          <a:xfrm>
            <a:off x="60947" y="5217106"/>
            <a:ext cx="2555443" cy="584775"/>
          </a:xfrm>
          <a:prstGeom prst="rect">
            <a:avLst/>
          </a:prstGeom>
          <a:noFill/>
        </p:spPr>
        <p:txBody>
          <a:bodyPr wrap="none" rtlCol="0">
            <a:spAutoFit/>
          </a:bodyPr>
          <a:lstStyle/>
          <a:p>
            <a:r>
              <a:rPr lang="en-US" sz="3200" b="1" dirty="0">
                <a:solidFill>
                  <a:schemeClr val="accent5"/>
                </a:solidFill>
                <a:latin typeface="Myriad Pro" panose="020B0503030403020204" pitchFamily="34" charset="0"/>
              </a:rPr>
              <a:t>1</a:t>
            </a:r>
            <a:r>
              <a:rPr lang="en-US" sz="3200" dirty="0">
                <a:solidFill>
                  <a:schemeClr val="accent5"/>
                </a:solidFill>
                <a:latin typeface="Myriad Pro" panose="020B0503030403020204" pitchFamily="34" charset="0"/>
              </a:rPr>
              <a:t> I can’t paint.</a:t>
            </a:r>
          </a:p>
        </p:txBody>
      </p:sp>
      <p:sp>
        <p:nvSpPr>
          <p:cNvPr id="17" name="TextBox 16"/>
          <p:cNvSpPr txBox="1"/>
          <p:nvPr/>
        </p:nvSpPr>
        <p:spPr>
          <a:xfrm>
            <a:off x="2876216" y="5257795"/>
            <a:ext cx="2856616" cy="584775"/>
          </a:xfrm>
          <a:prstGeom prst="rect">
            <a:avLst/>
          </a:prstGeom>
          <a:noFill/>
        </p:spPr>
        <p:txBody>
          <a:bodyPr wrap="none" rtlCol="0">
            <a:spAutoFit/>
          </a:bodyPr>
          <a:lstStyle/>
          <a:p>
            <a:r>
              <a:rPr lang="en-US" sz="3200" b="1" dirty="0">
                <a:solidFill>
                  <a:schemeClr val="accent5"/>
                </a:solidFill>
                <a:latin typeface="Myriad Pro" panose="020B0503030403020204" pitchFamily="34" charset="0"/>
              </a:rPr>
              <a:t>2</a:t>
            </a:r>
            <a:r>
              <a:rPr lang="en-US" sz="3200" dirty="0">
                <a:solidFill>
                  <a:schemeClr val="accent5"/>
                </a:solidFill>
                <a:latin typeface="Myriad Pro" panose="020B0503030403020204" pitchFamily="34" charset="0"/>
              </a:rPr>
              <a:t> He can’t cook.</a:t>
            </a:r>
          </a:p>
        </p:txBody>
      </p:sp>
      <p:sp>
        <p:nvSpPr>
          <p:cNvPr id="18" name="TextBox 17"/>
          <p:cNvSpPr txBox="1"/>
          <p:nvPr/>
        </p:nvSpPr>
        <p:spPr>
          <a:xfrm>
            <a:off x="8777891" y="5234308"/>
            <a:ext cx="3431389" cy="584775"/>
          </a:xfrm>
          <a:prstGeom prst="rect">
            <a:avLst/>
          </a:prstGeom>
          <a:noFill/>
        </p:spPr>
        <p:txBody>
          <a:bodyPr wrap="none" rtlCol="0">
            <a:spAutoFit/>
          </a:bodyPr>
          <a:lstStyle/>
          <a:p>
            <a:r>
              <a:rPr lang="en-US" sz="3200" b="1" dirty="0">
                <a:solidFill>
                  <a:schemeClr val="accent5"/>
                </a:solidFill>
                <a:latin typeface="Myriad Pro" panose="020B0503030403020204" pitchFamily="34" charset="0"/>
              </a:rPr>
              <a:t>4</a:t>
            </a:r>
            <a:r>
              <a:rPr lang="en-US" sz="3200" dirty="0">
                <a:solidFill>
                  <a:schemeClr val="accent5"/>
                </a:solidFill>
                <a:latin typeface="Myriad Pro" panose="020B0503030403020204" pitchFamily="34" charset="0"/>
              </a:rPr>
              <a:t> They can’t </a:t>
            </a:r>
            <a:r>
              <a:rPr lang="en-US" sz="3200" dirty="0" err="1">
                <a:solidFill>
                  <a:schemeClr val="accent5"/>
                </a:solidFill>
                <a:latin typeface="Myriad Pro" panose="020B0503030403020204" pitchFamily="34" charset="0"/>
              </a:rPr>
              <a:t>colour</a:t>
            </a:r>
            <a:r>
              <a:rPr lang="en-US" sz="3200" dirty="0">
                <a:solidFill>
                  <a:schemeClr val="accent5"/>
                </a:solidFill>
                <a:latin typeface="Myriad Pro" panose="020B0503030403020204" pitchFamily="34" charset="0"/>
              </a:rPr>
              <a:t>.</a:t>
            </a:r>
          </a:p>
        </p:txBody>
      </p:sp>
      <p:pic>
        <p:nvPicPr>
          <p:cNvPr id="2" name="6.6">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884520" y="54879"/>
            <a:ext cx="1280160" cy="1280160"/>
          </a:xfrm>
          <a:prstGeom prst="rect">
            <a:avLst/>
          </a:prstGeom>
        </p:spPr>
      </p:pic>
      <p:sp>
        <p:nvSpPr>
          <p:cNvPr id="24" name="TextBox 23"/>
          <p:cNvSpPr txBox="1"/>
          <p:nvPr/>
        </p:nvSpPr>
        <p:spPr>
          <a:xfrm>
            <a:off x="332728" y="269311"/>
            <a:ext cx="4407386" cy="85129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US" sz="4400" dirty="0">
                <a:solidFill>
                  <a:schemeClr val="accent5"/>
                </a:solidFill>
                <a:latin typeface="Myriad Pro" panose="020B0503030403020204" pitchFamily="34" charset="0"/>
              </a:rPr>
              <a:t>Listen and repeat.</a:t>
            </a:r>
          </a:p>
        </p:txBody>
      </p:sp>
      <p:pic>
        <p:nvPicPr>
          <p:cNvPr id="25" name="Picture 24">
            <a:extLst>
              <a:ext uri="{FF2B5EF4-FFF2-40B4-BE49-F238E27FC236}">
                <a16:creationId xmlns:a16="http://schemas.microsoft.com/office/drawing/2014/main" id="{77288C4A-6247-4C91-B74B-A38CDBD71BEE}"/>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14884531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00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audio>
              <p:cMediaNode vol="80000">
                <p:cTn id="8" fill="hold" display="0">
                  <p:stCondLst>
                    <p:cond delay="indefinite"/>
                  </p:stCondLst>
                  <p:endCondLst>
                    <p:cond evt="onStopAudio" delay="0">
                      <p:tgtEl>
                        <p:sldTgt/>
                      </p:tgtEl>
                    </p:cond>
                  </p:endCondLst>
                </p:cTn>
                <p:tgtEl>
                  <p:spTgt spid="20"/>
                </p:tgtEl>
              </p:cMediaNode>
            </p:audio>
            <p:seq concurrent="1" nextAc="seek">
              <p:cTn id="9" restart="whenNotActive" fill="hold" evtFilter="cancelBubble" nodeType="interactiveSeq">
                <p:stCondLst>
                  <p:cond evt="onClick" delay="0">
                    <p:tgtEl>
                      <p:spTgt spid="16"/>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453" fill="hold"/>
                                        <p:tgtEl>
                                          <p:spTgt spid="20"/>
                                        </p:tgtEl>
                                      </p:cBhvr>
                                    </p:cmd>
                                  </p:childTnLst>
                                </p:cTn>
                              </p:par>
                            </p:childTnLst>
                          </p:cTn>
                        </p:par>
                      </p:childTnLst>
                    </p:cTn>
                  </p:par>
                </p:childTnLst>
              </p:cTn>
              <p:nextCondLst>
                <p:cond evt="onClick" delay="0">
                  <p:tgtEl>
                    <p:spTgt spid="16"/>
                  </p:tgtEl>
                </p:cond>
              </p:nextCondLst>
            </p:seq>
            <p:audio>
              <p:cMediaNode vol="80000">
                <p:cTn id="14" fill="hold" display="0">
                  <p:stCondLst>
                    <p:cond delay="indefinite"/>
                  </p:stCondLst>
                  <p:endCondLst>
                    <p:cond evt="onStopAudio" delay="0">
                      <p:tgtEl>
                        <p:sldTgt/>
                      </p:tgtEl>
                    </p:cond>
                  </p:endCondLst>
                </p:cTn>
                <p:tgtEl>
                  <p:spTgt spid="21"/>
                </p:tgtEl>
              </p:cMediaNode>
            </p:audio>
            <p:seq concurrent="1" nextAc="seek">
              <p:cTn id="15" restart="whenNotActive" fill="hold" evtFilter="cancelBubble" nodeType="interactiveSeq">
                <p:stCondLst>
                  <p:cond evt="onClick" delay="0">
                    <p:tgtEl>
                      <p:spTgt spid="17"/>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4145" fill="hold"/>
                                        <p:tgtEl>
                                          <p:spTgt spid="21"/>
                                        </p:tgtEl>
                                      </p:cBhvr>
                                    </p:cmd>
                                  </p:childTnLst>
                                </p:cTn>
                              </p:par>
                            </p:childTnLst>
                          </p:cTn>
                        </p:par>
                      </p:childTnLst>
                    </p:cTn>
                  </p:par>
                </p:childTnLst>
              </p:cTn>
              <p:nextCondLst>
                <p:cond evt="onClick" delay="0">
                  <p:tgtEl>
                    <p:spTgt spid="17"/>
                  </p:tgtEl>
                </p:cond>
              </p:nextCondLst>
            </p:seq>
            <p:audio>
              <p:cMediaNode vol="80000">
                <p:cTn id="20" fill="hold" display="0">
                  <p:stCondLst>
                    <p:cond delay="indefinite"/>
                  </p:stCondLst>
                  <p:endCondLst>
                    <p:cond evt="onStopAudio" delay="0">
                      <p:tgtEl>
                        <p:sldTgt/>
                      </p:tgtEl>
                    </p:cond>
                  </p:endCondLst>
                </p:cTn>
                <p:tgtEl>
                  <p:spTgt spid="22"/>
                </p:tgtEl>
              </p:cMediaNode>
            </p:audio>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3818" fill="hold"/>
                                        <p:tgtEl>
                                          <p:spTgt spid="22"/>
                                        </p:tgtEl>
                                      </p:cBhvr>
                                    </p:cmd>
                                  </p:childTnLst>
                                </p:cTn>
                              </p:par>
                            </p:childTnLst>
                          </p:cTn>
                        </p:par>
                      </p:childTnLst>
                    </p:cTn>
                  </p:par>
                </p:childTnLst>
              </p:cTn>
              <p:nextCondLst>
                <p:cond evt="onClick" delay="0">
                  <p:tgtEl>
                    <p:spTgt spid="6"/>
                  </p:tgtEl>
                </p:cond>
              </p:nextCondLst>
            </p:seq>
            <p:audio>
              <p:cMediaNode vol="80000">
                <p:cTn id="26" fill="hold" display="0">
                  <p:stCondLst>
                    <p:cond delay="indefinite"/>
                  </p:stCondLst>
                  <p:endCondLst>
                    <p:cond evt="onStopAudio" delay="0">
                      <p:tgtEl>
                        <p:sldTgt/>
                      </p:tgtEl>
                    </p:cond>
                  </p:endCondLst>
                </p:cTn>
                <p:tgtEl>
                  <p:spTgt spid="23"/>
                </p:tgtEl>
              </p:cMediaNode>
            </p:audio>
            <p:seq concurrent="1" nextAc="seek">
              <p:cTn id="27" restart="whenNotActive" fill="hold" evtFilter="cancelBubble" nodeType="interactiveSeq">
                <p:stCondLst>
                  <p:cond evt="onClick" delay="0">
                    <p:tgtEl>
                      <p:spTgt spid="18"/>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3782" fill="hold"/>
                                        <p:tgtEl>
                                          <p:spTgt spid="23"/>
                                        </p:tgtEl>
                                      </p:cBhvr>
                                    </p:cmd>
                                  </p:childTnLst>
                                </p:cTn>
                              </p:par>
                            </p:childTnLst>
                          </p:cTn>
                        </p:par>
                      </p:childTnLst>
                    </p:cTn>
                  </p:par>
                </p:childTnLst>
              </p:cTn>
              <p:nextCondLst>
                <p:cond evt="onClick" delay="0">
                  <p:tgtEl>
                    <p:spTgt spid="1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oup 63"/>
          <p:cNvGrpSpPr/>
          <p:nvPr/>
        </p:nvGrpSpPr>
        <p:grpSpPr>
          <a:xfrm>
            <a:off x="1969971" y="2731961"/>
            <a:ext cx="682599" cy="578872"/>
            <a:chOff x="1523450" y="1211175"/>
            <a:chExt cx="892374" cy="1182455"/>
          </a:xfrm>
        </p:grpSpPr>
        <p:pic>
          <p:nvPicPr>
            <p:cNvPr id="65" name="Picture 6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450" y="1211175"/>
              <a:ext cx="892374" cy="1137708"/>
            </a:xfrm>
            <a:prstGeom prst="rect">
              <a:avLst/>
            </a:prstGeom>
          </p:spPr>
        </p:pic>
        <p:sp>
          <p:nvSpPr>
            <p:cNvPr id="66" name="TextBox 65"/>
            <p:cNvSpPr txBox="1"/>
            <p:nvPr/>
          </p:nvSpPr>
          <p:spPr>
            <a:xfrm>
              <a:off x="1581099" y="1324855"/>
              <a:ext cx="765326" cy="1068775"/>
            </a:xfrm>
            <a:prstGeom prst="rect">
              <a:avLst/>
            </a:prstGeom>
            <a:noFill/>
          </p:spPr>
          <p:txBody>
            <a:bodyPr wrap="none" rtlCol="0">
              <a:spAutoFit/>
            </a:bodyPr>
            <a:lstStyle/>
            <a:p>
              <a:r>
                <a:rPr lang="en-US" sz="2800" b="1" dirty="0">
                  <a:solidFill>
                    <a:schemeClr val="accent5"/>
                  </a:solidFill>
                </a:rPr>
                <a:t>30</a:t>
              </a:r>
            </a:p>
          </p:txBody>
        </p:sp>
      </p:grpSp>
      <p:grpSp>
        <p:nvGrpSpPr>
          <p:cNvPr id="6" name="Group 5"/>
          <p:cNvGrpSpPr/>
          <p:nvPr/>
        </p:nvGrpSpPr>
        <p:grpSpPr>
          <a:xfrm>
            <a:off x="1973181" y="1055565"/>
            <a:ext cx="682599" cy="556966"/>
            <a:chOff x="1523450" y="1211175"/>
            <a:chExt cx="892374" cy="1137708"/>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450" y="1211175"/>
              <a:ext cx="892374" cy="1137708"/>
            </a:xfrm>
            <a:prstGeom prst="rect">
              <a:avLst/>
            </a:prstGeom>
          </p:spPr>
        </p:pic>
        <p:sp>
          <p:nvSpPr>
            <p:cNvPr id="5" name="TextBox 4"/>
            <p:cNvSpPr txBox="1"/>
            <p:nvPr/>
          </p:nvSpPr>
          <p:spPr>
            <a:xfrm>
              <a:off x="1581099" y="1324855"/>
              <a:ext cx="585417" cy="523220"/>
            </a:xfrm>
            <a:prstGeom prst="rect">
              <a:avLst/>
            </a:prstGeom>
            <a:noFill/>
          </p:spPr>
          <p:txBody>
            <a:bodyPr wrap="none" rtlCol="0">
              <a:spAutoFit/>
            </a:bodyPr>
            <a:lstStyle/>
            <a:p>
              <a:r>
                <a:rPr lang="en-US" sz="2800" b="1" dirty="0">
                  <a:solidFill>
                    <a:schemeClr val="accent5"/>
                  </a:solidFill>
                </a:rPr>
                <a:t>10</a:t>
              </a:r>
            </a:p>
          </p:txBody>
        </p:sp>
      </p:grpSp>
      <p:grpSp>
        <p:nvGrpSpPr>
          <p:cNvPr id="59" name="Group 58"/>
          <p:cNvGrpSpPr/>
          <p:nvPr/>
        </p:nvGrpSpPr>
        <p:grpSpPr>
          <a:xfrm>
            <a:off x="520468" y="1057145"/>
            <a:ext cx="682599" cy="578872"/>
            <a:chOff x="1523450" y="1211175"/>
            <a:chExt cx="892374" cy="1182455"/>
          </a:xfrm>
        </p:grpSpPr>
        <p:pic>
          <p:nvPicPr>
            <p:cNvPr id="60" name="Picture 5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450" y="1211175"/>
              <a:ext cx="892374" cy="1137708"/>
            </a:xfrm>
            <a:prstGeom prst="rect">
              <a:avLst/>
            </a:prstGeom>
          </p:spPr>
        </p:pic>
        <p:sp>
          <p:nvSpPr>
            <p:cNvPr id="61" name="TextBox 60"/>
            <p:cNvSpPr txBox="1"/>
            <p:nvPr/>
          </p:nvSpPr>
          <p:spPr>
            <a:xfrm>
              <a:off x="1581099" y="1324855"/>
              <a:ext cx="765326" cy="1068775"/>
            </a:xfrm>
            <a:prstGeom prst="rect">
              <a:avLst/>
            </a:prstGeom>
            <a:noFill/>
          </p:spPr>
          <p:txBody>
            <a:bodyPr wrap="none" rtlCol="0">
              <a:spAutoFit/>
            </a:bodyPr>
            <a:lstStyle/>
            <a:p>
              <a:r>
                <a:rPr lang="en-US" sz="2800" b="1" dirty="0">
                  <a:solidFill>
                    <a:schemeClr val="accent5"/>
                  </a:solidFill>
                </a:rPr>
                <a:t>20</a:t>
              </a:r>
            </a:p>
          </p:txBody>
        </p:sp>
      </p:grpSp>
      <p:grpSp>
        <p:nvGrpSpPr>
          <p:cNvPr id="69" name="Group 68"/>
          <p:cNvGrpSpPr/>
          <p:nvPr/>
        </p:nvGrpSpPr>
        <p:grpSpPr>
          <a:xfrm>
            <a:off x="517258" y="2733541"/>
            <a:ext cx="682599" cy="556966"/>
            <a:chOff x="1523450" y="1211175"/>
            <a:chExt cx="892374" cy="1137708"/>
          </a:xfrm>
        </p:grpSpPr>
        <p:pic>
          <p:nvPicPr>
            <p:cNvPr id="70" name="Picture 6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450" y="1211175"/>
              <a:ext cx="892374" cy="1137708"/>
            </a:xfrm>
            <a:prstGeom prst="rect">
              <a:avLst/>
            </a:prstGeom>
          </p:spPr>
        </p:pic>
        <p:sp>
          <p:nvSpPr>
            <p:cNvPr id="71" name="TextBox 70"/>
            <p:cNvSpPr txBox="1"/>
            <p:nvPr/>
          </p:nvSpPr>
          <p:spPr>
            <a:xfrm>
              <a:off x="1581099" y="1324855"/>
              <a:ext cx="585417" cy="523220"/>
            </a:xfrm>
            <a:prstGeom prst="rect">
              <a:avLst/>
            </a:prstGeom>
            <a:noFill/>
          </p:spPr>
          <p:txBody>
            <a:bodyPr wrap="none" rtlCol="0">
              <a:spAutoFit/>
            </a:bodyPr>
            <a:lstStyle/>
            <a:p>
              <a:r>
                <a:rPr lang="en-US" sz="2800" b="1" dirty="0">
                  <a:solidFill>
                    <a:schemeClr val="accent5"/>
                  </a:solidFill>
                </a:rPr>
                <a:t>10</a:t>
              </a:r>
            </a:p>
          </p:txBody>
        </p:sp>
      </p:grpSp>
      <p:grpSp>
        <p:nvGrpSpPr>
          <p:cNvPr id="74" name="Group 73"/>
          <p:cNvGrpSpPr/>
          <p:nvPr/>
        </p:nvGrpSpPr>
        <p:grpSpPr>
          <a:xfrm>
            <a:off x="1970781" y="4575997"/>
            <a:ext cx="682599" cy="556966"/>
            <a:chOff x="1523450" y="1211175"/>
            <a:chExt cx="892374" cy="1137708"/>
          </a:xfrm>
        </p:grpSpPr>
        <p:pic>
          <p:nvPicPr>
            <p:cNvPr id="75" name="Picture 7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450" y="1211175"/>
              <a:ext cx="892374" cy="1137708"/>
            </a:xfrm>
            <a:prstGeom prst="rect">
              <a:avLst/>
            </a:prstGeom>
          </p:spPr>
        </p:pic>
        <p:sp>
          <p:nvSpPr>
            <p:cNvPr id="76" name="TextBox 75"/>
            <p:cNvSpPr txBox="1"/>
            <p:nvPr/>
          </p:nvSpPr>
          <p:spPr>
            <a:xfrm>
              <a:off x="1581099" y="1324855"/>
              <a:ext cx="585417" cy="523220"/>
            </a:xfrm>
            <a:prstGeom prst="rect">
              <a:avLst/>
            </a:prstGeom>
            <a:noFill/>
          </p:spPr>
          <p:txBody>
            <a:bodyPr wrap="none" rtlCol="0">
              <a:spAutoFit/>
            </a:bodyPr>
            <a:lstStyle/>
            <a:p>
              <a:r>
                <a:rPr lang="en-US" sz="2800" b="1" dirty="0">
                  <a:solidFill>
                    <a:schemeClr val="accent5"/>
                  </a:solidFill>
                </a:rPr>
                <a:t>10</a:t>
              </a:r>
            </a:p>
          </p:txBody>
        </p:sp>
      </p:grpSp>
      <p:pic>
        <p:nvPicPr>
          <p:cNvPr id="73" name="Picture 72"/>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49979" r="10703" b="15713"/>
          <a:stretch/>
        </p:blipFill>
        <p:spPr>
          <a:xfrm>
            <a:off x="1771809" y="4704339"/>
            <a:ext cx="1080544" cy="616617"/>
          </a:xfrm>
          <a:prstGeom prst="rect">
            <a:avLst/>
          </a:prstGeom>
        </p:spPr>
      </p:pic>
      <p:grpSp>
        <p:nvGrpSpPr>
          <p:cNvPr id="79" name="Group 78"/>
          <p:cNvGrpSpPr/>
          <p:nvPr/>
        </p:nvGrpSpPr>
        <p:grpSpPr>
          <a:xfrm>
            <a:off x="518068" y="4577577"/>
            <a:ext cx="682599" cy="578872"/>
            <a:chOff x="1523450" y="1211175"/>
            <a:chExt cx="892374" cy="1182455"/>
          </a:xfrm>
        </p:grpSpPr>
        <p:pic>
          <p:nvPicPr>
            <p:cNvPr id="80" name="Picture 7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450" y="1211175"/>
              <a:ext cx="892374" cy="1137708"/>
            </a:xfrm>
            <a:prstGeom prst="rect">
              <a:avLst/>
            </a:prstGeom>
          </p:spPr>
        </p:pic>
        <p:sp>
          <p:nvSpPr>
            <p:cNvPr id="81" name="TextBox 80"/>
            <p:cNvSpPr txBox="1"/>
            <p:nvPr/>
          </p:nvSpPr>
          <p:spPr>
            <a:xfrm>
              <a:off x="1581099" y="1324855"/>
              <a:ext cx="765326" cy="1068775"/>
            </a:xfrm>
            <a:prstGeom prst="rect">
              <a:avLst/>
            </a:prstGeom>
            <a:noFill/>
          </p:spPr>
          <p:txBody>
            <a:bodyPr wrap="none" rtlCol="0">
              <a:spAutoFit/>
            </a:bodyPr>
            <a:lstStyle/>
            <a:p>
              <a:r>
                <a:rPr lang="en-US" sz="2800" b="1" dirty="0">
                  <a:solidFill>
                    <a:schemeClr val="accent5"/>
                  </a:solidFill>
                </a:rPr>
                <a:t>15</a:t>
              </a:r>
            </a:p>
          </p:txBody>
        </p:sp>
      </p:grpSp>
      <p:grpSp>
        <p:nvGrpSpPr>
          <p:cNvPr id="84" name="Group 83"/>
          <p:cNvGrpSpPr/>
          <p:nvPr/>
        </p:nvGrpSpPr>
        <p:grpSpPr>
          <a:xfrm>
            <a:off x="1906178" y="6134084"/>
            <a:ext cx="682599" cy="578872"/>
            <a:chOff x="1523450" y="1211175"/>
            <a:chExt cx="892374" cy="1182455"/>
          </a:xfrm>
        </p:grpSpPr>
        <p:pic>
          <p:nvPicPr>
            <p:cNvPr id="85" name="Picture 8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450" y="1211175"/>
              <a:ext cx="892374" cy="1137708"/>
            </a:xfrm>
            <a:prstGeom prst="rect">
              <a:avLst/>
            </a:prstGeom>
          </p:spPr>
        </p:pic>
        <p:sp>
          <p:nvSpPr>
            <p:cNvPr id="86" name="TextBox 85"/>
            <p:cNvSpPr txBox="1"/>
            <p:nvPr/>
          </p:nvSpPr>
          <p:spPr>
            <a:xfrm>
              <a:off x="1581099" y="1324855"/>
              <a:ext cx="765326" cy="1068775"/>
            </a:xfrm>
            <a:prstGeom prst="rect">
              <a:avLst/>
            </a:prstGeom>
            <a:noFill/>
          </p:spPr>
          <p:txBody>
            <a:bodyPr wrap="none" rtlCol="0">
              <a:spAutoFit/>
            </a:bodyPr>
            <a:lstStyle/>
            <a:p>
              <a:r>
                <a:rPr lang="en-US" sz="2800" b="1" dirty="0">
                  <a:solidFill>
                    <a:schemeClr val="accent5"/>
                  </a:solidFill>
                </a:rPr>
                <a:t>20</a:t>
              </a:r>
            </a:p>
          </p:txBody>
        </p:sp>
      </p:grpSp>
      <p:grpSp>
        <p:nvGrpSpPr>
          <p:cNvPr id="89" name="Group 88"/>
          <p:cNvGrpSpPr/>
          <p:nvPr/>
        </p:nvGrpSpPr>
        <p:grpSpPr>
          <a:xfrm>
            <a:off x="453465" y="6135664"/>
            <a:ext cx="682599" cy="578872"/>
            <a:chOff x="1523450" y="1211175"/>
            <a:chExt cx="892374" cy="1182455"/>
          </a:xfrm>
        </p:grpSpPr>
        <p:pic>
          <p:nvPicPr>
            <p:cNvPr id="90" name="Picture 8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3450" y="1211175"/>
              <a:ext cx="892374" cy="1137708"/>
            </a:xfrm>
            <a:prstGeom prst="rect">
              <a:avLst/>
            </a:prstGeom>
          </p:spPr>
        </p:pic>
        <p:sp>
          <p:nvSpPr>
            <p:cNvPr id="91" name="TextBox 90"/>
            <p:cNvSpPr txBox="1"/>
            <p:nvPr/>
          </p:nvSpPr>
          <p:spPr>
            <a:xfrm>
              <a:off x="1581099" y="1324855"/>
              <a:ext cx="765326" cy="1068775"/>
            </a:xfrm>
            <a:prstGeom prst="rect">
              <a:avLst/>
            </a:prstGeom>
            <a:noFill/>
          </p:spPr>
          <p:txBody>
            <a:bodyPr wrap="none" rtlCol="0">
              <a:spAutoFit/>
            </a:bodyPr>
            <a:lstStyle/>
            <a:p>
              <a:r>
                <a:rPr lang="en-US" sz="2800" b="1" dirty="0">
                  <a:solidFill>
                    <a:schemeClr val="accent5"/>
                  </a:solidFill>
                </a:rPr>
                <a:t>30</a:t>
              </a:r>
            </a:p>
          </p:txBody>
        </p:sp>
      </p:grpSp>
      <p:grpSp>
        <p:nvGrpSpPr>
          <p:cNvPr id="22" name="Group 21"/>
          <p:cNvGrpSpPr/>
          <p:nvPr/>
        </p:nvGrpSpPr>
        <p:grpSpPr>
          <a:xfrm>
            <a:off x="3279005" y="391423"/>
            <a:ext cx="6400800" cy="6400800"/>
            <a:chOff x="2791325" y="168439"/>
            <a:chExt cx="6400800" cy="6400800"/>
          </a:xfrm>
        </p:grpSpPr>
        <p:sp>
          <p:nvSpPr>
            <p:cNvPr id="17" name="Arc 16"/>
            <p:cNvSpPr/>
            <p:nvPr/>
          </p:nvSpPr>
          <p:spPr>
            <a:xfrm>
              <a:off x="2791325" y="168439"/>
              <a:ext cx="6400800" cy="6400800"/>
            </a:xfrm>
            <a:prstGeom prst="arc">
              <a:avLst>
                <a:gd name="adj1" fmla="val 16216615"/>
                <a:gd name="adj2" fmla="val 28236"/>
              </a:avLst>
            </a:prstGeom>
            <a:blipFill dpi="0" rotWithShape="1">
              <a:blip r:embed="rId7" cstate="print">
                <a:extLst>
                  <a:ext uri="{28A0092B-C50C-407E-A947-70E740481C1C}">
                    <a14:useLocalDpi xmlns:a14="http://schemas.microsoft.com/office/drawing/2010/main" val="0"/>
                  </a:ext>
                </a:extLst>
              </a:blip>
              <a:srcRect/>
              <a:stretch>
                <a:fillRect/>
              </a:stretch>
            </a:blipFill>
            <a:ln>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Arc 18"/>
            <p:cNvSpPr/>
            <p:nvPr/>
          </p:nvSpPr>
          <p:spPr>
            <a:xfrm flipH="1">
              <a:off x="2791325" y="168439"/>
              <a:ext cx="6400800" cy="6400800"/>
            </a:xfrm>
            <a:prstGeom prst="arc">
              <a:avLst>
                <a:gd name="adj1" fmla="val 16152683"/>
                <a:gd name="adj2" fmla="val 6668"/>
              </a:avLst>
            </a:prstGeom>
            <a:blipFill dpi="0" rotWithShape="1">
              <a:blip r:embed="rId8" cstate="print">
                <a:extLst>
                  <a:ext uri="{28A0092B-C50C-407E-A947-70E740481C1C}">
                    <a14:useLocalDpi xmlns:a14="http://schemas.microsoft.com/office/drawing/2010/main" val="0"/>
                  </a:ext>
                </a:extLst>
              </a:blip>
              <a:srcRect/>
              <a:stretch>
                <a:fillRect/>
              </a:stretch>
            </a:blipFill>
            <a:ln>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Arc 19"/>
            <p:cNvSpPr/>
            <p:nvPr/>
          </p:nvSpPr>
          <p:spPr>
            <a:xfrm flipH="1" flipV="1">
              <a:off x="2791325" y="168439"/>
              <a:ext cx="6400800" cy="6400800"/>
            </a:xfrm>
            <a:prstGeom prst="arc">
              <a:avLst>
                <a:gd name="adj1" fmla="val 16152683"/>
                <a:gd name="adj2" fmla="val 6668"/>
              </a:avLst>
            </a:prstGeom>
            <a:blipFill dpi="0" rotWithShape="1">
              <a:blip r:embed="rId9">
                <a:extLst>
                  <a:ext uri="{28A0092B-C50C-407E-A947-70E740481C1C}">
                    <a14:useLocalDpi xmlns:a14="http://schemas.microsoft.com/office/drawing/2010/main" val="0"/>
                  </a:ext>
                </a:extLst>
              </a:blip>
              <a:srcRect/>
              <a:stretch>
                <a:fillRect/>
              </a:stretch>
            </a:blipFill>
            <a:ln>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c 20"/>
            <p:cNvSpPr/>
            <p:nvPr/>
          </p:nvSpPr>
          <p:spPr>
            <a:xfrm flipV="1">
              <a:off x="2791325" y="168439"/>
              <a:ext cx="6400800" cy="6400800"/>
            </a:xfrm>
            <a:prstGeom prst="arc">
              <a:avLst>
                <a:gd name="adj1" fmla="val 16152683"/>
                <a:gd name="adj2" fmla="val 6668"/>
              </a:avLst>
            </a:prstGeom>
            <a:blipFill dpi="0" rotWithShape="1">
              <a:blip r:embed="rId10" cstate="print">
                <a:extLst>
                  <a:ext uri="{28A0092B-C50C-407E-A947-70E740481C1C}">
                    <a14:useLocalDpi xmlns:a14="http://schemas.microsoft.com/office/drawing/2010/main" val="0"/>
                  </a:ext>
                </a:extLst>
              </a:blip>
              <a:srcRect/>
              <a:stretch>
                <a:fillRect/>
              </a:stretch>
            </a:blipFill>
            <a:ln>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3" name="Oval 22"/>
          <p:cNvSpPr/>
          <p:nvPr/>
        </p:nvSpPr>
        <p:spPr>
          <a:xfrm>
            <a:off x="5885045" y="2997463"/>
            <a:ext cx="1188720" cy="1188720"/>
          </a:xfrm>
          <a:prstGeom prst="ellipse">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Myriad Pro" panose="020B0503030403020204" pitchFamily="34" charset="0"/>
              </a:rPr>
              <a:t>SPIN</a:t>
            </a:r>
          </a:p>
        </p:txBody>
      </p:sp>
      <p:sp>
        <p:nvSpPr>
          <p:cNvPr id="25" name="Oval 24"/>
          <p:cNvSpPr/>
          <p:nvPr/>
        </p:nvSpPr>
        <p:spPr>
          <a:xfrm>
            <a:off x="12464715" y="393032"/>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2510753" y="493294"/>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2446583" y="525377"/>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2492621" y="593556"/>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12485476" y="649703"/>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2523829" y="753975"/>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2233553" y="944855"/>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rot="10800000">
            <a:off x="6161403" y="65715"/>
            <a:ext cx="668088" cy="1324333"/>
          </a:xfrm>
          <a:custGeom>
            <a:avLst/>
            <a:gdLst>
              <a:gd name="connsiteX0" fmla="*/ 263047 w 538620"/>
              <a:gd name="connsiteY0" fmla="*/ 0 h 1171184"/>
              <a:gd name="connsiteX1" fmla="*/ 382044 w 538620"/>
              <a:gd name="connsiteY1" fmla="*/ 659058 h 1171184"/>
              <a:gd name="connsiteX2" fmla="*/ 459741 w 538620"/>
              <a:gd name="connsiteY2" fmla="*/ 711443 h 1171184"/>
              <a:gd name="connsiteX3" fmla="*/ 538620 w 538620"/>
              <a:gd name="connsiteY3" fmla="*/ 901874 h 1171184"/>
              <a:gd name="connsiteX4" fmla="*/ 269310 w 538620"/>
              <a:gd name="connsiteY4" fmla="*/ 1171184 h 1171184"/>
              <a:gd name="connsiteX5" fmla="*/ 0 w 538620"/>
              <a:gd name="connsiteY5" fmla="*/ 901874 h 1171184"/>
              <a:gd name="connsiteX6" fmla="*/ 78879 w 538620"/>
              <a:gd name="connsiteY6" fmla="*/ 711443 h 1171184"/>
              <a:gd name="connsiteX7" fmla="*/ 142315 w 538620"/>
              <a:gd name="connsiteY7" fmla="*/ 668674 h 1171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620" h="1171184">
                <a:moveTo>
                  <a:pt x="263047" y="0"/>
                </a:moveTo>
                <a:lnTo>
                  <a:pt x="382044" y="659058"/>
                </a:lnTo>
                <a:lnTo>
                  <a:pt x="459741" y="711443"/>
                </a:lnTo>
                <a:cubicBezTo>
                  <a:pt x="508477" y="760179"/>
                  <a:pt x="538620" y="827506"/>
                  <a:pt x="538620" y="901874"/>
                </a:cubicBezTo>
                <a:cubicBezTo>
                  <a:pt x="538620" y="1050610"/>
                  <a:pt x="418046" y="1171184"/>
                  <a:pt x="269310" y="1171184"/>
                </a:cubicBezTo>
                <a:cubicBezTo>
                  <a:pt x="120574" y="1171184"/>
                  <a:pt x="0" y="1050610"/>
                  <a:pt x="0" y="901874"/>
                </a:cubicBezTo>
                <a:cubicBezTo>
                  <a:pt x="0" y="827506"/>
                  <a:pt x="30143" y="760179"/>
                  <a:pt x="78879" y="711443"/>
                </a:cubicBezTo>
                <a:lnTo>
                  <a:pt x="142315" y="668674"/>
                </a:lnTo>
                <a:close/>
              </a:path>
            </a:pathLst>
          </a:custGeo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Oval 32"/>
          <p:cNvSpPr/>
          <p:nvPr/>
        </p:nvSpPr>
        <p:spPr>
          <a:xfrm>
            <a:off x="12676229" y="906375"/>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2828629" y="1058775"/>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2554533" y="1027619"/>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9914020" y="5162069"/>
            <a:ext cx="1371600" cy="1371600"/>
          </a:xfrm>
          <a:prstGeom prst="ellipse">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Myriad Pro" panose="020B0503030403020204" pitchFamily="34" charset="0"/>
              </a:rPr>
              <a:t>STOP</a:t>
            </a:r>
          </a:p>
        </p:txBody>
      </p:sp>
      <p:pic>
        <p:nvPicPr>
          <p:cNvPr id="2" name="Picture 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16714" r="10703" b="50021"/>
          <a:stretch/>
        </p:blipFill>
        <p:spPr>
          <a:xfrm>
            <a:off x="1774209" y="737130"/>
            <a:ext cx="1080544" cy="463597"/>
          </a:xfrm>
          <a:prstGeom prst="rect">
            <a:avLst/>
          </a:prstGeom>
        </p:spPr>
      </p:pic>
      <p:pic>
        <p:nvPicPr>
          <p:cNvPr id="24" name="Picture 2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49979" r="10703" b="15713"/>
          <a:stretch/>
        </p:blipFill>
        <p:spPr>
          <a:xfrm>
            <a:off x="1774209" y="1183907"/>
            <a:ext cx="1080544" cy="616617"/>
          </a:xfrm>
          <a:prstGeom prst="rect">
            <a:avLst/>
          </a:prstGeom>
        </p:spPr>
      </p:pic>
      <p:pic>
        <p:nvPicPr>
          <p:cNvPr id="57" name="Picture 56"/>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16714" r="10703" b="50021"/>
          <a:stretch/>
        </p:blipFill>
        <p:spPr>
          <a:xfrm>
            <a:off x="321496" y="738710"/>
            <a:ext cx="1080544" cy="463597"/>
          </a:xfrm>
          <a:prstGeom prst="rect">
            <a:avLst/>
          </a:prstGeom>
        </p:spPr>
      </p:pic>
      <p:pic>
        <p:nvPicPr>
          <p:cNvPr id="58" name="Picture 57"/>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49979" r="10703" b="15713"/>
          <a:stretch/>
        </p:blipFill>
        <p:spPr>
          <a:xfrm>
            <a:off x="321496" y="1185487"/>
            <a:ext cx="1080544" cy="616617"/>
          </a:xfrm>
          <a:prstGeom prst="rect">
            <a:avLst/>
          </a:prstGeom>
        </p:spPr>
      </p:pic>
      <p:pic>
        <p:nvPicPr>
          <p:cNvPr id="62" name="Picture 6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16714" r="10703" b="50021"/>
          <a:stretch/>
        </p:blipFill>
        <p:spPr>
          <a:xfrm>
            <a:off x="1770999" y="2413526"/>
            <a:ext cx="1080544" cy="463597"/>
          </a:xfrm>
          <a:prstGeom prst="rect">
            <a:avLst/>
          </a:prstGeom>
        </p:spPr>
      </p:pic>
      <p:pic>
        <p:nvPicPr>
          <p:cNvPr id="63" name="Picture 62"/>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49979" r="10703" b="15713"/>
          <a:stretch/>
        </p:blipFill>
        <p:spPr>
          <a:xfrm>
            <a:off x="1770999" y="2860303"/>
            <a:ext cx="1080544" cy="616617"/>
          </a:xfrm>
          <a:prstGeom prst="rect">
            <a:avLst/>
          </a:prstGeom>
        </p:spPr>
      </p:pic>
      <p:pic>
        <p:nvPicPr>
          <p:cNvPr id="67" name="Picture 66"/>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16714" r="10703" b="50021"/>
          <a:stretch/>
        </p:blipFill>
        <p:spPr>
          <a:xfrm>
            <a:off x="318286" y="2415106"/>
            <a:ext cx="1080544" cy="463597"/>
          </a:xfrm>
          <a:prstGeom prst="rect">
            <a:avLst/>
          </a:prstGeom>
        </p:spPr>
      </p:pic>
      <p:pic>
        <p:nvPicPr>
          <p:cNvPr id="68" name="Picture 67"/>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49979" r="10703" b="15713"/>
          <a:stretch/>
        </p:blipFill>
        <p:spPr>
          <a:xfrm>
            <a:off x="318286" y="2861883"/>
            <a:ext cx="1080544" cy="616617"/>
          </a:xfrm>
          <a:prstGeom prst="rect">
            <a:avLst/>
          </a:prstGeom>
        </p:spPr>
      </p:pic>
      <p:pic>
        <p:nvPicPr>
          <p:cNvPr id="72" name="Picture 7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16714" r="10703" b="50021"/>
          <a:stretch/>
        </p:blipFill>
        <p:spPr>
          <a:xfrm>
            <a:off x="1771809" y="4257562"/>
            <a:ext cx="1080544" cy="463597"/>
          </a:xfrm>
          <a:prstGeom prst="rect">
            <a:avLst/>
          </a:prstGeom>
        </p:spPr>
      </p:pic>
      <p:pic>
        <p:nvPicPr>
          <p:cNvPr id="77" name="Picture 76"/>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16714" r="10703" b="50021"/>
          <a:stretch/>
        </p:blipFill>
        <p:spPr>
          <a:xfrm>
            <a:off x="319096" y="4259142"/>
            <a:ext cx="1080544" cy="463597"/>
          </a:xfrm>
          <a:prstGeom prst="rect">
            <a:avLst/>
          </a:prstGeom>
        </p:spPr>
      </p:pic>
      <p:pic>
        <p:nvPicPr>
          <p:cNvPr id="78" name="Picture 77"/>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49979" r="10703" b="15713"/>
          <a:stretch/>
        </p:blipFill>
        <p:spPr>
          <a:xfrm>
            <a:off x="319096" y="4705919"/>
            <a:ext cx="1080544" cy="616617"/>
          </a:xfrm>
          <a:prstGeom prst="rect">
            <a:avLst/>
          </a:prstGeom>
        </p:spPr>
      </p:pic>
      <p:pic>
        <p:nvPicPr>
          <p:cNvPr id="82" name="Picture 8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16714" r="10703" b="50021"/>
          <a:stretch/>
        </p:blipFill>
        <p:spPr>
          <a:xfrm>
            <a:off x="1707206" y="5815649"/>
            <a:ext cx="1080544" cy="463597"/>
          </a:xfrm>
          <a:prstGeom prst="rect">
            <a:avLst/>
          </a:prstGeom>
        </p:spPr>
      </p:pic>
      <p:pic>
        <p:nvPicPr>
          <p:cNvPr id="83" name="Picture 82"/>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49979" r="10703" b="15713"/>
          <a:stretch/>
        </p:blipFill>
        <p:spPr>
          <a:xfrm>
            <a:off x="1707206" y="6262426"/>
            <a:ext cx="1080544" cy="616617"/>
          </a:xfrm>
          <a:prstGeom prst="rect">
            <a:avLst/>
          </a:prstGeom>
        </p:spPr>
      </p:pic>
      <p:pic>
        <p:nvPicPr>
          <p:cNvPr id="87" name="Picture 86"/>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16714" r="10703" b="50021"/>
          <a:stretch/>
        </p:blipFill>
        <p:spPr>
          <a:xfrm>
            <a:off x="254493" y="5817229"/>
            <a:ext cx="1080544" cy="463597"/>
          </a:xfrm>
          <a:prstGeom prst="rect">
            <a:avLst/>
          </a:prstGeom>
        </p:spPr>
      </p:pic>
      <p:pic>
        <p:nvPicPr>
          <p:cNvPr id="88" name="Picture 87"/>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033" b="82623" l="11148" r="87869"/>
                    </a14:imgEffect>
                  </a14:imgLayer>
                </a14:imgProps>
              </a:ext>
              <a:ext uri="{28A0092B-C50C-407E-A947-70E740481C1C}">
                <a14:useLocalDpi xmlns:a14="http://schemas.microsoft.com/office/drawing/2010/main" val="0"/>
              </a:ext>
            </a:extLst>
          </a:blip>
          <a:srcRect l="11764" t="49979" r="10703" b="15713"/>
          <a:stretch/>
        </p:blipFill>
        <p:spPr>
          <a:xfrm>
            <a:off x="254493" y="6264006"/>
            <a:ext cx="1080544" cy="616617"/>
          </a:xfrm>
          <a:prstGeom prst="rect">
            <a:avLst/>
          </a:prstGeom>
        </p:spPr>
      </p:pic>
      <p:sp>
        <p:nvSpPr>
          <p:cNvPr id="93" name="Oval 92"/>
          <p:cNvSpPr/>
          <p:nvPr/>
        </p:nvSpPr>
        <p:spPr>
          <a:xfrm>
            <a:off x="12446966" y="959919"/>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a:off x="12508430" y="944856"/>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p:nvSpPr>
        <p:spPr>
          <a:xfrm>
            <a:off x="12538737" y="1005014"/>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a:off x="12432509" y="899762"/>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a:off x="12690579" y="1035772"/>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12446582" y="1097733"/>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12539309" y="1111217"/>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12405600" y="1065172"/>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a:off x="12475719" y="821674"/>
            <a:ext cx="118229" cy="12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12848276" y="1156087"/>
            <a:ext cx="152400" cy="892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 name="Picture 102">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209602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9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9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9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9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0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0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3" restart="whenNotActive" fill="hold" evtFilter="cancelBubble" nodeType="interactiveSeq">
                <p:stCondLst>
                  <p:cond evt="onClick" delay="0">
                    <p:tgtEl>
                      <p:spTgt spid="23"/>
                    </p:tgtEl>
                  </p:cond>
                </p:stCondLst>
                <p:endSync evt="end" delay="0">
                  <p:rtn val="all"/>
                </p:endSync>
                <p:childTnLst>
                  <p:par>
                    <p:cTn id="84" fill="hold">
                      <p:stCondLst>
                        <p:cond delay="0"/>
                      </p:stCondLst>
                      <p:childTnLst>
                        <p:par>
                          <p:cTn id="85" fill="hold">
                            <p:stCondLst>
                              <p:cond delay="0"/>
                            </p:stCondLst>
                            <p:childTnLst>
                              <p:par>
                                <p:cTn id="86" presetID="8" presetClass="emph" presetSubtype="0" repeatCount="indefinite" fill="hold" nodeType="clickEffect">
                                  <p:stCondLst>
                                    <p:cond delay="0"/>
                                  </p:stCondLst>
                                  <p:endCondLst>
                                    <p:cond evt="onNext" delay="0">
                                      <p:tgtEl>
                                        <p:sldTgt/>
                                      </p:tgtEl>
                                    </p:cond>
                                  </p:endCondLst>
                                  <p:childTnLst>
                                    <p:animRot by="21600000">
                                      <p:cBhvr>
                                        <p:cTn id="87" dur="1000" fill="hold"/>
                                        <p:tgtEl>
                                          <p:spTgt spid="22"/>
                                        </p:tgtEl>
                                        <p:attrNameLst>
                                          <p:attrName>r</p:attrName>
                                        </p:attrNameLst>
                                      </p:cBhvr>
                                    </p:animRot>
                                  </p:childTnLst>
                                </p:cTn>
                              </p:par>
                            </p:childTnLst>
                          </p:cTn>
                        </p:par>
                      </p:childTnLst>
                    </p:cTn>
                  </p:par>
                </p:childTnLst>
              </p:cTn>
              <p:nextCondLst>
                <p:cond evt="onClick" delay="0">
                  <p:tgtEl>
                    <p:spTgt spid="23"/>
                  </p:tgtEl>
                </p:cond>
              </p:nextCondLst>
            </p:seq>
            <p:seq concurrent="1" nextAc="seek">
              <p:cTn id="88" restart="whenNotActive" fill="hold" evtFilter="cancelBubble" nodeType="interactiveSeq">
                <p:stCondLst>
                  <p:cond evt="onClick" delay="0">
                    <p:tgtEl>
                      <p:spTgt spid="2"/>
                    </p:tgtEl>
                  </p:cond>
                </p:stCondLst>
                <p:endSync evt="end" delay="0">
                  <p:rtn val="all"/>
                </p:endSync>
                <p:childTnLst>
                  <p:par>
                    <p:cTn id="89" fill="hold">
                      <p:stCondLst>
                        <p:cond delay="0"/>
                      </p:stCondLst>
                      <p:childTnLst>
                        <p:par>
                          <p:cTn id="90" fill="hold">
                            <p:stCondLst>
                              <p:cond delay="0"/>
                            </p:stCondLst>
                            <p:childTnLst>
                              <p:par>
                                <p:cTn id="91" presetID="42" presetClass="path" presetSubtype="0" accel="50000" decel="50000" fill="hold" nodeType="clickEffect">
                                  <p:stCondLst>
                                    <p:cond delay="0"/>
                                  </p:stCondLst>
                                  <p:childTnLst>
                                    <p:animMotion origin="layout" path="M -3.75E-6 -3.7037E-6 L -0.00065 -0.08726 " pathEditMode="relative" rAng="0" ptsTypes="AA">
                                      <p:cBhvr>
                                        <p:cTn id="92" dur="2000" fill="hold"/>
                                        <p:tgtEl>
                                          <p:spTgt spid="2"/>
                                        </p:tgtEl>
                                        <p:attrNameLst>
                                          <p:attrName>ppt_x</p:attrName>
                                          <p:attrName>ppt_y</p:attrName>
                                        </p:attrNameLst>
                                      </p:cBhvr>
                                      <p:rCtr x="-39" y="-4375"/>
                                    </p:animMotion>
                                  </p:childTnLst>
                                </p:cTn>
                              </p:par>
                              <p:par>
                                <p:cTn id="93" presetID="42" presetClass="path" presetSubtype="0" accel="50000" decel="50000" fill="hold" nodeType="withEffect">
                                  <p:stCondLst>
                                    <p:cond delay="0"/>
                                  </p:stCondLst>
                                  <p:childTnLst>
                                    <p:animMotion origin="layout" path="M -3.75E-6 -0.00925 L -3.75E-6 -0.0625 " pathEditMode="relative" rAng="0" ptsTypes="AA">
                                      <p:cBhvr>
                                        <p:cTn id="94" dur="2000" fill="hold"/>
                                        <p:tgtEl>
                                          <p:spTgt spid="6"/>
                                        </p:tgtEl>
                                        <p:attrNameLst>
                                          <p:attrName>ppt_x</p:attrName>
                                          <p:attrName>ppt_y</p:attrName>
                                        </p:attrNameLst>
                                      </p:cBhvr>
                                      <p:rCtr x="0" y="-2662"/>
                                    </p:animMotion>
                                  </p:childTnLst>
                                </p:cTn>
                              </p:par>
                            </p:childTnLst>
                          </p:cTn>
                        </p:par>
                        <p:par>
                          <p:cTn id="95" fill="hold">
                            <p:stCondLst>
                              <p:cond delay="2000"/>
                            </p:stCondLst>
                            <p:childTnLst>
                              <p:par>
                                <p:cTn id="96" presetID="1" presetClass="exit" presetSubtype="0" fill="hold" nodeType="afterEffect">
                                  <p:stCondLst>
                                    <p:cond delay="1000"/>
                                  </p:stCondLst>
                                  <p:childTnLst>
                                    <p:set>
                                      <p:cBhvr>
                                        <p:cTn id="97" dur="1" fill="hold">
                                          <p:stCondLst>
                                            <p:cond delay="0"/>
                                          </p:stCondLst>
                                        </p:cTn>
                                        <p:tgtEl>
                                          <p:spTgt spid="2"/>
                                        </p:tgtEl>
                                        <p:attrNameLst>
                                          <p:attrName>style.visibility</p:attrName>
                                        </p:attrNameLst>
                                      </p:cBhvr>
                                      <p:to>
                                        <p:strVal val="hidden"/>
                                      </p:to>
                                    </p:set>
                                  </p:childTnLst>
                                </p:cTn>
                              </p:par>
                            </p:childTnLst>
                          </p:cTn>
                        </p:par>
                        <p:par>
                          <p:cTn id="98" fill="hold">
                            <p:stCondLst>
                              <p:cond delay="3000"/>
                            </p:stCondLst>
                            <p:childTnLst>
                              <p:par>
                                <p:cTn id="99" presetID="1" presetClass="exit" presetSubtype="0" fill="hold" nodeType="afterEffect">
                                  <p:stCondLst>
                                    <p:cond delay="0"/>
                                  </p:stCondLst>
                                  <p:childTnLst>
                                    <p:set>
                                      <p:cBhvr>
                                        <p:cTn id="100" dur="1" fill="hold">
                                          <p:stCondLst>
                                            <p:cond delay="0"/>
                                          </p:stCondLst>
                                        </p:cTn>
                                        <p:tgtEl>
                                          <p:spTgt spid="6"/>
                                        </p:tgtEl>
                                        <p:attrNameLst>
                                          <p:attrName>style.visibility</p:attrName>
                                        </p:attrNameLst>
                                      </p:cBhvr>
                                      <p:to>
                                        <p:strVal val="hidden"/>
                                      </p:to>
                                    </p:set>
                                  </p:childTnLst>
                                </p:cTn>
                              </p:par>
                            </p:childTnLst>
                          </p:cTn>
                        </p:par>
                        <p:par>
                          <p:cTn id="101" fill="hold">
                            <p:stCondLst>
                              <p:cond delay="3000"/>
                            </p:stCondLst>
                            <p:childTnLst>
                              <p:par>
                                <p:cTn id="102" presetID="1" presetClass="exit" presetSubtype="0" fill="hold" nodeType="afterEffect">
                                  <p:stCondLst>
                                    <p:cond delay="0"/>
                                  </p:stCondLst>
                                  <p:childTnLst>
                                    <p:set>
                                      <p:cBhvr>
                                        <p:cTn id="103"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04" restart="whenNotActive" fill="hold" evtFilter="cancelBubble" nodeType="interactiveSeq">
                <p:stCondLst>
                  <p:cond evt="onClick" delay="0">
                    <p:tgtEl>
                      <p:spTgt spid="57"/>
                    </p:tgtEl>
                  </p:cond>
                </p:stCondLst>
                <p:endSync evt="end" delay="0">
                  <p:rtn val="all"/>
                </p:endSync>
                <p:childTnLst>
                  <p:par>
                    <p:cTn id="105" fill="hold">
                      <p:stCondLst>
                        <p:cond delay="0"/>
                      </p:stCondLst>
                      <p:childTnLst>
                        <p:par>
                          <p:cTn id="106" fill="hold">
                            <p:stCondLst>
                              <p:cond delay="0"/>
                            </p:stCondLst>
                            <p:childTnLst>
                              <p:par>
                                <p:cTn id="107" presetID="42" presetClass="path" presetSubtype="0" accel="50000" decel="50000" fill="hold" nodeType="clickEffect">
                                  <p:stCondLst>
                                    <p:cond delay="0"/>
                                  </p:stCondLst>
                                  <p:childTnLst>
                                    <p:animMotion origin="layout" path="M -3.125E-6 4.81481E-6 L -0.00065 -0.08727 " pathEditMode="relative" rAng="0" ptsTypes="AA">
                                      <p:cBhvr>
                                        <p:cTn id="108" dur="2000" fill="hold"/>
                                        <p:tgtEl>
                                          <p:spTgt spid="57"/>
                                        </p:tgtEl>
                                        <p:attrNameLst>
                                          <p:attrName>ppt_x</p:attrName>
                                          <p:attrName>ppt_y</p:attrName>
                                        </p:attrNameLst>
                                      </p:cBhvr>
                                      <p:rCtr x="-39" y="-4375"/>
                                    </p:animMotion>
                                  </p:childTnLst>
                                </p:cTn>
                              </p:par>
                              <p:par>
                                <p:cTn id="109" presetID="42" presetClass="path" presetSubtype="0" accel="50000" decel="50000" fill="hold" nodeType="withEffect">
                                  <p:stCondLst>
                                    <p:cond delay="0"/>
                                  </p:stCondLst>
                                  <p:childTnLst>
                                    <p:animMotion origin="layout" path="M -3.125E-6 -0.00926 L -3.125E-6 -0.0625 " pathEditMode="relative" rAng="0" ptsTypes="AA">
                                      <p:cBhvr>
                                        <p:cTn id="110" dur="2000" fill="hold"/>
                                        <p:tgtEl>
                                          <p:spTgt spid="59"/>
                                        </p:tgtEl>
                                        <p:attrNameLst>
                                          <p:attrName>ppt_x</p:attrName>
                                          <p:attrName>ppt_y</p:attrName>
                                        </p:attrNameLst>
                                      </p:cBhvr>
                                      <p:rCtr x="0" y="-2662"/>
                                    </p:animMotion>
                                  </p:childTnLst>
                                </p:cTn>
                              </p:par>
                            </p:childTnLst>
                          </p:cTn>
                        </p:par>
                        <p:par>
                          <p:cTn id="111" fill="hold">
                            <p:stCondLst>
                              <p:cond delay="2000"/>
                            </p:stCondLst>
                            <p:childTnLst>
                              <p:par>
                                <p:cTn id="112" presetID="1" presetClass="exit" presetSubtype="0" fill="hold" nodeType="afterEffect">
                                  <p:stCondLst>
                                    <p:cond delay="1000"/>
                                  </p:stCondLst>
                                  <p:childTnLst>
                                    <p:set>
                                      <p:cBhvr>
                                        <p:cTn id="113" dur="1" fill="hold">
                                          <p:stCondLst>
                                            <p:cond delay="0"/>
                                          </p:stCondLst>
                                        </p:cTn>
                                        <p:tgtEl>
                                          <p:spTgt spid="57"/>
                                        </p:tgtEl>
                                        <p:attrNameLst>
                                          <p:attrName>style.visibility</p:attrName>
                                        </p:attrNameLst>
                                      </p:cBhvr>
                                      <p:to>
                                        <p:strVal val="hidden"/>
                                      </p:to>
                                    </p:set>
                                  </p:childTnLst>
                                </p:cTn>
                              </p:par>
                            </p:childTnLst>
                          </p:cTn>
                        </p:par>
                        <p:par>
                          <p:cTn id="114" fill="hold">
                            <p:stCondLst>
                              <p:cond delay="3000"/>
                            </p:stCondLst>
                            <p:childTnLst>
                              <p:par>
                                <p:cTn id="115" presetID="1" presetClass="exit" presetSubtype="0" fill="hold" nodeType="afterEffect">
                                  <p:stCondLst>
                                    <p:cond delay="0"/>
                                  </p:stCondLst>
                                  <p:childTnLst>
                                    <p:set>
                                      <p:cBhvr>
                                        <p:cTn id="116" dur="1" fill="hold">
                                          <p:stCondLst>
                                            <p:cond delay="0"/>
                                          </p:stCondLst>
                                        </p:cTn>
                                        <p:tgtEl>
                                          <p:spTgt spid="59"/>
                                        </p:tgtEl>
                                        <p:attrNameLst>
                                          <p:attrName>style.visibility</p:attrName>
                                        </p:attrNameLst>
                                      </p:cBhvr>
                                      <p:to>
                                        <p:strVal val="hidden"/>
                                      </p:to>
                                    </p:set>
                                  </p:childTnLst>
                                </p:cTn>
                              </p:par>
                            </p:childTnLst>
                          </p:cTn>
                        </p:par>
                        <p:par>
                          <p:cTn id="117" fill="hold">
                            <p:stCondLst>
                              <p:cond delay="3000"/>
                            </p:stCondLst>
                            <p:childTnLst>
                              <p:par>
                                <p:cTn id="118" presetID="1" presetClass="exit" presetSubtype="0" fill="hold" nodeType="afterEffect">
                                  <p:stCondLst>
                                    <p:cond delay="0"/>
                                  </p:stCondLst>
                                  <p:childTnLst>
                                    <p:set>
                                      <p:cBhvr>
                                        <p:cTn id="119" dur="1" fill="hold">
                                          <p:stCondLst>
                                            <p:cond delay="0"/>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120" restart="whenNotActive" fill="hold" evtFilter="cancelBubble" nodeType="interactiveSeq">
                <p:stCondLst>
                  <p:cond evt="onClick" delay="0">
                    <p:tgtEl>
                      <p:spTgt spid="62"/>
                    </p:tgtEl>
                  </p:cond>
                </p:stCondLst>
                <p:endSync evt="end" delay="0">
                  <p:rtn val="all"/>
                </p:endSync>
                <p:childTnLst>
                  <p:par>
                    <p:cTn id="121" fill="hold">
                      <p:stCondLst>
                        <p:cond delay="0"/>
                      </p:stCondLst>
                      <p:childTnLst>
                        <p:par>
                          <p:cTn id="122" fill="hold">
                            <p:stCondLst>
                              <p:cond delay="0"/>
                            </p:stCondLst>
                            <p:childTnLst>
                              <p:par>
                                <p:cTn id="123" presetID="42" presetClass="path" presetSubtype="0" accel="50000" decel="50000" fill="hold" nodeType="clickEffect">
                                  <p:stCondLst>
                                    <p:cond delay="0"/>
                                  </p:stCondLst>
                                  <p:childTnLst>
                                    <p:animMotion origin="layout" path="M -3.33333E-6 1.85185E-6 L -0.00065 -0.08727 " pathEditMode="relative" rAng="0" ptsTypes="AA">
                                      <p:cBhvr>
                                        <p:cTn id="124" dur="2000" fill="hold"/>
                                        <p:tgtEl>
                                          <p:spTgt spid="62"/>
                                        </p:tgtEl>
                                        <p:attrNameLst>
                                          <p:attrName>ppt_x</p:attrName>
                                          <p:attrName>ppt_y</p:attrName>
                                        </p:attrNameLst>
                                      </p:cBhvr>
                                      <p:rCtr x="-39" y="-4375"/>
                                    </p:animMotion>
                                  </p:childTnLst>
                                </p:cTn>
                              </p:par>
                              <p:par>
                                <p:cTn id="125" presetID="42" presetClass="path" presetSubtype="0" accel="50000" decel="50000" fill="hold" nodeType="withEffect">
                                  <p:stCondLst>
                                    <p:cond delay="0"/>
                                  </p:stCondLst>
                                  <p:childTnLst>
                                    <p:animMotion origin="layout" path="M -3.33333E-6 -0.00926 L -3.33333E-6 -0.0625 " pathEditMode="relative" rAng="0" ptsTypes="AA">
                                      <p:cBhvr>
                                        <p:cTn id="126" dur="2000" fill="hold"/>
                                        <p:tgtEl>
                                          <p:spTgt spid="64"/>
                                        </p:tgtEl>
                                        <p:attrNameLst>
                                          <p:attrName>ppt_x</p:attrName>
                                          <p:attrName>ppt_y</p:attrName>
                                        </p:attrNameLst>
                                      </p:cBhvr>
                                      <p:rCtr x="0" y="-2662"/>
                                    </p:animMotion>
                                  </p:childTnLst>
                                </p:cTn>
                              </p:par>
                            </p:childTnLst>
                          </p:cTn>
                        </p:par>
                        <p:par>
                          <p:cTn id="127" fill="hold">
                            <p:stCondLst>
                              <p:cond delay="2000"/>
                            </p:stCondLst>
                            <p:childTnLst>
                              <p:par>
                                <p:cTn id="128" presetID="1" presetClass="exit" presetSubtype="0" fill="hold" nodeType="afterEffect">
                                  <p:stCondLst>
                                    <p:cond delay="1000"/>
                                  </p:stCondLst>
                                  <p:childTnLst>
                                    <p:set>
                                      <p:cBhvr>
                                        <p:cTn id="129" dur="1" fill="hold">
                                          <p:stCondLst>
                                            <p:cond delay="0"/>
                                          </p:stCondLst>
                                        </p:cTn>
                                        <p:tgtEl>
                                          <p:spTgt spid="62"/>
                                        </p:tgtEl>
                                        <p:attrNameLst>
                                          <p:attrName>style.visibility</p:attrName>
                                        </p:attrNameLst>
                                      </p:cBhvr>
                                      <p:to>
                                        <p:strVal val="hidden"/>
                                      </p:to>
                                    </p:set>
                                  </p:childTnLst>
                                </p:cTn>
                              </p:par>
                            </p:childTnLst>
                          </p:cTn>
                        </p:par>
                        <p:par>
                          <p:cTn id="130" fill="hold">
                            <p:stCondLst>
                              <p:cond delay="3000"/>
                            </p:stCondLst>
                            <p:childTnLst>
                              <p:par>
                                <p:cTn id="131" presetID="1" presetClass="exit" presetSubtype="0" fill="hold" nodeType="afterEffect">
                                  <p:stCondLst>
                                    <p:cond delay="0"/>
                                  </p:stCondLst>
                                  <p:childTnLst>
                                    <p:set>
                                      <p:cBhvr>
                                        <p:cTn id="132" dur="1" fill="hold">
                                          <p:stCondLst>
                                            <p:cond delay="0"/>
                                          </p:stCondLst>
                                        </p:cTn>
                                        <p:tgtEl>
                                          <p:spTgt spid="64"/>
                                        </p:tgtEl>
                                        <p:attrNameLst>
                                          <p:attrName>style.visibility</p:attrName>
                                        </p:attrNameLst>
                                      </p:cBhvr>
                                      <p:to>
                                        <p:strVal val="hidden"/>
                                      </p:to>
                                    </p:set>
                                  </p:childTnLst>
                                </p:cTn>
                              </p:par>
                            </p:childTnLst>
                          </p:cTn>
                        </p:par>
                        <p:par>
                          <p:cTn id="133" fill="hold">
                            <p:stCondLst>
                              <p:cond delay="3000"/>
                            </p:stCondLst>
                            <p:childTnLst>
                              <p:par>
                                <p:cTn id="134" presetID="1" presetClass="exit" presetSubtype="0" fill="hold" nodeType="afterEffect">
                                  <p:stCondLst>
                                    <p:cond delay="0"/>
                                  </p:stCondLst>
                                  <p:childTnLst>
                                    <p:set>
                                      <p:cBhvr>
                                        <p:cTn id="135" dur="1" fill="hold">
                                          <p:stCondLst>
                                            <p:cond delay="0"/>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136" restart="whenNotActive" fill="hold" evtFilter="cancelBubble" nodeType="interactiveSeq">
                <p:stCondLst>
                  <p:cond evt="onClick" delay="0">
                    <p:tgtEl>
                      <p:spTgt spid="67"/>
                    </p:tgtEl>
                  </p:cond>
                </p:stCondLst>
                <p:endSync evt="end" delay="0">
                  <p:rtn val="all"/>
                </p:endSync>
                <p:childTnLst>
                  <p:par>
                    <p:cTn id="137" fill="hold">
                      <p:stCondLst>
                        <p:cond delay="0"/>
                      </p:stCondLst>
                      <p:childTnLst>
                        <p:par>
                          <p:cTn id="138" fill="hold">
                            <p:stCondLst>
                              <p:cond delay="0"/>
                            </p:stCondLst>
                            <p:childTnLst>
                              <p:par>
                                <p:cTn id="139" presetID="42" presetClass="path" presetSubtype="0" accel="50000" decel="50000" fill="hold" nodeType="clickEffect">
                                  <p:stCondLst>
                                    <p:cond delay="0"/>
                                  </p:stCondLst>
                                  <p:childTnLst>
                                    <p:animMotion origin="layout" path="M -2.5E-6 3.7037E-7 L -0.00065 -0.08727 " pathEditMode="relative" rAng="0" ptsTypes="AA">
                                      <p:cBhvr>
                                        <p:cTn id="140" dur="2000" fill="hold"/>
                                        <p:tgtEl>
                                          <p:spTgt spid="67"/>
                                        </p:tgtEl>
                                        <p:attrNameLst>
                                          <p:attrName>ppt_x</p:attrName>
                                          <p:attrName>ppt_y</p:attrName>
                                        </p:attrNameLst>
                                      </p:cBhvr>
                                      <p:rCtr x="-39" y="-4375"/>
                                    </p:animMotion>
                                  </p:childTnLst>
                                </p:cTn>
                              </p:par>
                              <p:par>
                                <p:cTn id="141" presetID="42" presetClass="path" presetSubtype="0" accel="50000" decel="50000" fill="hold" nodeType="withEffect">
                                  <p:stCondLst>
                                    <p:cond delay="0"/>
                                  </p:stCondLst>
                                  <p:childTnLst>
                                    <p:animMotion origin="layout" path="M -2.70833E-6 -0.00926 L -2.70833E-6 -0.0625 " pathEditMode="relative" rAng="0" ptsTypes="AA">
                                      <p:cBhvr>
                                        <p:cTn id="142" dur="2000" fill="hold"/>
                                        <p:tgtEl>
                                          <p:spTgt spid="69"/>
                                        </p:tgtEl>
                                        <p:attrNameLst>
                                          <p:attrName>ppt_x</p:attrName>
                                          <p:attrName>ppt_y</p:attrName>
                                        </p:attrNameLst>
                                      </p:cBhvr>
                                      <p:rCtr x="0" y="-2662"/>
                                    </p:animMotion>
                                  </p:childTnLst>
                                </p:cTn>
                              </p:par>
                            </p:childTnLst>
                          </p:cTn>
                        </p:par>
                        <p:par>
                          <p:cTn id="143" fill="hold">
                            <p:stCondLst>
                              <p:cond delay="2000"/>
                            </p:stCondLst>
                            <p:childTnLst>
                              <p:par>
                                <p:cTn id="144" presetID="1" presetClass="exit" presetSubtype="0" fill="hold" nodeType="afterEffect">
                                  <p:stCondLst>
                                    <p:cond delay="1000"/>
                                  </p:stCondLst>
                                  <p:childTnLst>
                                    <p:set>
                                      <p:cBhvr>
                                        <p:cTn id="145" dur="1" fill="hold">
                                          <p:stCondLst>
                                            <p:cond delay="0"/>
                                          </p:stCondLst>
                                        </p:cTn>
                                        <p:tgtEl>
                                          <p:spTgt spid="67"/>
                                        </p:tgtEl>
                                        <p:attrNameLst>
                                          <p:attrName>style.visibility</p:attrName>
                                        </p:attrNameLst>
                                      </p:cBhvr>
                                      <p:to>
                                        <p:strVal val="hidden"/>
                                      </p:to>
                                    </p:set>
                                  </p:childTnLst>
                                </p:cTn>
                              </p:par>
                            </p:childTnLst>
                          </p:cTn>
                        </p:par>
                        <p:par>
                          <p:cTn id="146" fill="hold">
                            <p:stCondLst>
                              <p:cond delay="3000"/>
                            </p:stCondLst>
                            <p:childTnLst>
                              <p:par>
                                <p:cTn id="147" presetID="1" presetClass="exit" presetSubtype="0" fill="hold" nodeType="afterEffect">
                                  <p:stCondLst>
                                    <p:cond delay="0"/>
                                  </p:stCondLst>
                                  <p:childTnLst>
                                    <p:set>
                                      <p:cBhvr>
                                        <p:cTn id="148" dur="1" fill="hold">
                                          <p:stCondLst>
                                            <p:cond delay="0"/>
                                          </p:stCondLst>
                                        </p:cTn>
                                        <p:tgtEl>
                                          <p:spTgt spid="69"/>
                                        </p:tgtEl>
                                        <p:attrNameLst>
                                          <p:attrName>style.visibility</p:attrName>
                                        </p:attrNameLst>
                                      </p:cBhvr>
                                      <p:to>
                                        <p:strVal val="hidden"/>
                                      </p:to>
                                    </p:set>
                                  </p:childTnLst>
                                </p:cTn>
                              </p:par>
                            </p:childTnLst>
                          </p:cTn>
                        </p:par>
                        <p:par>
                          <p:cTn id="149" fill="hold">
                            <p:stCondLst>
                              <p:cond delay="3000"/>
                            </p:stCondLst>
                            <p:childTnLst>
                              <p:par>
                                <p:cTn id="150" presetID="1" presetClass="exit" presetSubtype="0" fill="hold" nodeType="afterEffect">
                                  <p:stCondLst>
                                    <p:cond delay="0"/>
                                  </p:stCondLst>
                                  <p:childTnLst>
                                    <p:set>
                                      <p:cBhvr>
                                        <p:cTn id="151" dur="1" fill="hold">
                                          <p:stCondLst>
                                            <p:cond delay="0"/>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67"/>
                  </p:tgtEl>
                </p:cond>
              </p:nextCondLst>
            </p:seq>
            <p:seq concurrent="1" nextAc="seek">
              <p:cTn id="152" restart="whenNotActive" fill="hold" evtFilter="cancelBubble" nodeType="interactiveSeq">
                <p:stCondLst>
                  <p:cond evt="onClick" delay="0">
                    <p:tgtEl>
                      <p:spTgt spid="72"/>
                    </p:tgtEl>
                  </p:cond>
                </p:stCondLst>
                <p:endSync evt="end" delay="0">
                  <p:rtn val="all"/>
                </p:endSync>
                <p:childTnLst>
                  <p:par>
                    <p:cTn id="153" fill="hold">
                      <p:stCondLst>
                        <p:cond delay="0"/>
                      </p:stCondLst>
                      <p:childTnLst>
                        <p:par>
                          <p:cTn id="154" fill="hold">
                            <p:stCondLst>
                              <p:cond delay="0"/>
                            </p:stCondLst>
                            <p:childTnLst>
                              <p:par>
                                <p:cTn id="155" presetID="42" presetClass="path" presetSubtype="0" accel="50000" decel="50000" fill="hold" nodeType="clickEffect">
                                  <p:stCondLst>
                                    <p:cond delay="0"/>
                                  </p:stCondLst>
                                  <p:childTnLst>
                                    <p:animMotion origin="layout" path="M -3.33333E-6 3.7037E-7 L -0.00065 -0.08727 " pathEditMode="relative" rAng="0" ptsTypes="AA">
                                      <p:cBhvr>
                                        <p:cTn id="156" dur="2000" fill="hold"/>
                                        <p:tgtEl>
                                          <p:spTgt spid="72"/>
                                        </p:tgtEl>
                                        <p:attrNameLst>
                                          <p:attrName>ppt_x</p:attrName>
                                          <p:attrName>ppt_y</p:attrName>
                                        </p:attrNameLst>
                                      </p:cBhvr>
                                      <p:rCtr x="-39" y="-4375"/>
                                    </p:animMotion>
                                  </p:childTnLst>
                                </p:cTn>
                              </p:par>
                              <p:par>
                                <p:cTn id="157" presetID="42" presetClass="path" presetSubtype="0" accel="50000" decel="50000" fill="hold" nodeType="withEffect">
                                  <p:stCondLst>
                                    <p:cond delay="0"/>
                                  </p:stCondLst>
                                  <p:childTnLst>
                                    <p:animMotion origin="layout" path="M -3.33333E-6 -0.00926 L -3.33333E-6 -0.0625 " pathEditMode="relative" rAng="0" ptsTypes="AA">
                                      <p:cBhvr>
                                        <p:cTn id="158" dur="2000" fill="hold"/>
                                        <p:tgtEl>
                                          <p:spTgt spid="74"/>
                                        </p:tgtEl>
                                        <p:attrNameLst>
                                          <p:attrName>ppt_x</p:attrName>
                                          <p:attrName>ppt_y</p:attrName>
                                        </p:attrNameLst>
                                      </p:cBhvr>
                                      <p:rCtr x="0" y="-2662"/>
                                    </p:animMotion>
                                  </p:childTnLst>
                                </p:cTn>
                              </p:par>
                            </p:childTnLst>
                          </p:cTn>
                        </p:par>
                        <p:par>
                          <p:cTn id="159" fill="hold">
                            <p:stCondLst>
                              <p:cond delay="2000"/>
                            </p:stCondLst>
                            <p:childTnLst>
                              <p:par>
                                <p:cTn id="160" presetID="1" presetClass="exit" presetSubtype="0" fill="hold" nodeType="afterEffect">
                                  <p:stCondLst>
                                    <p:cond delay="1000"/>
                                  </p:stCondLst>
                                  <p:childTnLst>
                                    <p:set>
                                      <p:cBhvr>
                                        <p:cTn id="161" dur="1" fill="hold">
                                          <p:stCondLst>
                                            <p:cond delay="0"/>
                                          </p:stCondLst>
                                        </p:cTn>
                                        <p:tgtEl>
                                          <p:spTgt spid="72"/>
                                        </p:tgtEl>
                                        <p:attrNameLst>
                                          <p:attrName>style.visibility</p:attrName>
                                        </p:attrNameLst>
                                      </p:cBhvr>
                                      <p:to>
                                        <p:strVal val="hidden"/>
                                      </p:to>
                                    </p:set>
                                  </p:childTnLst>
                                </p:cTn>
                              </p:par>
                            </p:childTnLst>
                          </p:cTn>
                        </p:par>
                        <p:par>
                          <p:cTn id="162" fill="hold">
                            <p:stCondLst>
                              <p:cond delay="3000"/>
                            </p:stCondLst>
                            <p:childTnLst>
                              <p:par>
                                <p:cTn id="163" presetID="1" presetClass="exit" presetSubtype="0" fill="hold" nodeType="afterEffect">
                                  <p:stCondLst>
                                    <p:cond delay="0"/>
                                  </p:stCondLst>
                                  <p:childTnLst>
                                    <p:set>
                                      <p:cBhvr>
                                        <p:cTn id="164" dur="1" fill="hold">
                                          <p:stCondLst>
                                            <p:cond delay="0"/>
                                          </p:stCondLst>
                                        </p:cTn>
                                        <p:tgtEl>
                                          <p:spTgt spid="74"/>
                                        </p:tgtEl>
                                        <p:attrNameLst>
                                          <p:attrName>style.visibility</p:attrName>
                                        </p:attrNameLst>
                                      </p:cBhvr>
                                      <p:to>
                                        <p:strVal val="hidden"/>
                                      </p:to>
                                    </p:set>
                                  </p:childTnLst>
                                </p:cTn>
                              </p:par>
                            </p:childTnLst>
                          </p:cTn>
                        </p:par>
                        <p:par>
                          <p:cTn id="165" fill="hold">
                            <p:stCondLst>
                              <p:cond delay="3000"/>
                            </p:stCondLst>
                            <p:childTnLst>
                              <p:par>
                                <p:cTn id="166" presetID="1" presetClass="exit" presetSubtype="0" fill="hold" nodeType="afterEffect">
                                  <p:stCondLst>
                                    <p:cond delay="0"/>
                                  </p:stCondLst>
                                  <p:childTnLst>
                                    <p:set>
                                      <p:cBhvr>
                                        <p:cTn id="167" dur="1" fill="hold">
                                          <p:stCondLst>
                                            <p:cond delay="0"/>
                                          </p:stCondLst>
                                        </p:cTn>
                                        <p:tgtEl>
                                          <p:spTgt spid="73"/>
                                        </p:tgtEl>
                                        <p:attrNameLst>
                                          <p:attrName>style.visibility</p:attrName>
                                        </p:attrNameLst>
                                      </p:cBhvr>
                                      <p:to>
                                        <p:strVal val="hidden"/>
                                      </p:to>
                                    </p:set>
                                  </p:childTnLst>
                                </p:cTn>
                              </p:par>
                            </p:childTnLst>
                          </p:cTn>
                        </p:par>
                      </p:childTnLst>
                    </p:cTn>
                  </p:par>
                </p:childTnLst>
              </p:cTn>
              <p:nextCondLst>
                <p:cond evt="onClick" delay="0">
                  <p:tgtEl>
                    <p:spTgt spid="72"/>
                  </p:tgtEl>
                </p:cond>
              </p:nextCondLst>
            </p:seq>
            <p:seq concurrent="1" nextAc="seek">
              <p:cTn id="168" restart="whenNotActive" fill="hold" evtFilter="cancelBubble" nodeType="interactiveSeq">
                <p:stCondLst>
                  <p:cond evt="onClick" delay="0">
                    <p:tgtEl>
                      <p:spTgt spid="77"/>
                    </p:tgtEl>
                  </p:cond>
                </p:stCondLst>
                <p:endSync evt="end" delay="0">
                  <p:rtn val="all"/>
                </p:endSync>
                <p:childTnLst>
                  <p:par>
                    <p:cTn id="169" fill="hold">
                      <p:stCondLst>
                        <p:cond delay="0"/>
                      </p:stCondLst>
                      <p:childTnLst>
                        <p:par>
                          <p:cTn id="170" fill="hold">
                            <p:stCondLst>
                              <p:cond delay="0"/>
                            </p:stCondLst>
                            <p:childTnLst>
                              <p:par>
                                <p:cTn id="171" presetID="42" presetClass="path" presetSubtype="0" accel="50000" decel="50000" fill="hold" nodeType="clickEffect">
                                  <p:stCondLst>
                                    <p:cond delay="0"/>
                                  </p:stCondLst>
                                  <p:childTnLst>
                                    <p:animMotion origin="layout" path="M -2.70833E-6 -1.11111E-6 L -0.00065 -0.08727 " pathEditMode="relative" rAng="0" ptsTypes="AA">
                                      <p:cBhvr>
                                        <p:cTn id="172" dur="2000" fill="hold"/>
                                        <p:tgtEl>
                                          <p:spTgt spid="77"/>
                                        </p:tgtEl>
                                        <p:attrNameLst>
                                          <p:attrName>ppt_x</p:attrName>
                                          <p:attrName>ppt_y</p:attrName>
                                        </p:attrNameLst>
                                      </p:cBhvr>
                                      <p:rCtr x="-39" y="-4375"/>
                                    </p:animMotion>
                                  </p:childTnLst>
                                </p:cTn>
                              </p:par>
                              <p:par>
                                <p:cTn id="173" presetID="42" presetClass="path" presetSubtype="0" accel="50000" decel="50000" fill="hold" nodeType="withEffect">
                                  <p:stCondLst>
                                    <p:cond delay="0"/>
                                  </p:stCondLst>
                                  <p:childTnLst>
                                    <p:animMotion origin="layout" path="M -2.70833E-6 -0.00926 L -2.70833E-6 -0.0625 " pathEditMode="relative" rAng="0" ptsTypes="AA">
                                      <p:cBhvr>
                                        <p:cTn id="174" dur="2000" fill="hold"/>
                                        <p:tgtEl>
                                          <p:spTgt spid="79"/>
                                        </p:tgtEl>
                                        <p:attrNameLst>
                                          <p:attrName>ppt_x</p:attrName>
                                          <p:attrName>ppt_y</p:attrName>
                                        </p:attrNameLst>
                                      </p:cBhvr>
                                      <p:rCtr x="0" y="-2662"/>
                                    </p:animMotion>
                                  </p:childTnLst>
                                </p:cTn>
                              </p:par>
                            </p:childTnLst>
                          </p:cTn>
                        </p:par>
                        <p:par>
                          <p:cTn id="175" fill="hold">
                            <p:stCondLst>
                              <p:cond delay="2000"/>
                            </p:stCondLst>
                            <p:childTnLst>
                              <p:par>
                                <p:cTn id="176" presetID="1" presetClass="exit" presetSubtype="0" fill="hold" nodeType="afterEffect">
                                  <p:stCondLst>
                                    <p:cond delay="1000"/>
                                  </p:stCondLst>
                                  <p:childTnLst>
                                    <p:set>
                                      <p:cBhvr>
                                        <p:cTn id="177" dur="1" fill="hold">
                                          <p:stCondLst>
                                            <p:cond delay="0"/>
                                          </p:stCondLst>
                                        </p:cTn>
                                        <p:tgtEl>
                                          <p:spTgt spid="77"/>
                                        </p:tgtEl>
                                        <p:attrNameLst>
                                          <p:attrName>style.visibility</p:attrName>
                                        </p:attrNameLst>
                                      </p:cBhvr>
                                      <p:to>
                                        <p:strVal val="hidden"/>
                                      </p:to>
                                    </p:set>
                                  </p:childTnLst>
                                </p:cTn>
                              </p:par>
                            </p:childTnLst>
                          </p:cTn>
                        </p:par>
                        <p:par>
                          <p:cTn id="178" fill="hold">
                            <p:stCondLst>
                              <p:cond delay="3000"/>
                            </p:stCondLst>
                            <p:childTnLst>
                              <p:par>
                                <p:cTn id="179" presetID="1" presetClass="exit" presetSubtype="0" fill="hold" nodeType="afterEffect">
                                  <p:stCondLst>
                                    <p:cond delay="0"/>
                                  </p:stCondLst>
                                  <p:childTnLst>
                                    <p:set>
                                      <p:cBhvr>
                                        <p:cTn id="180" dur="1" fill="hold">
                                          <p:stCondLst>
                                            <p:cond delay="0"/>
                                          </p:stCondLst>
                                        </p:cTn>
                                        <p:tgtEl>
                                          <p:spTgt spid="79"/>
                                        </p:tgtEl>
                                        <p:attrNameLst>
                                          <p:attrName>style.visibility</p:attrName>
                                        </p:attrNameLst>
                                      </p:cBhvr>
                                      <p:to>
                                        <p:strVal val="hidden"/>
                                      </p:to>
                                    </p:set>
                                  </p:childTnLst>
                                </p:cTn>
                              </p:par>
                            </p:childTnLst>
                          </p:cTn>
                        </p:par>
                        <p:par>
                          <p:cTn id="181" fill="hold">
                            <p:stCondLst>
                              <p:cond delay="3000"/>
                            </p:stCondLst>
                            <p:childTnLst>
                              <p:par>
                                <p:cTn id="182" presetID="1" presetClass="exit" presetSubtype="0" fill="hold" nodeType="afterEffect">
                                  <p:stCondLst>
                                    <p:cond delay="0"/>
                                  </p:stCondLst>
                                  <p:childTnLst>
                                    <p:set>
                                      <p:cBhvr>
                                        <p:cTn id="183" dur="1" fill="hold">
                                          <p:stCondLst>
                                            <p:cond delay="0"/>
                                          </p:stCondLst>
                                        </p:cTn>
                                        <p:tgtEl>
                                          <p:spTgt spid="78"/>
                                        </p:tgtEl>
                                        <p:attrNameLst>
                                          <p:attrName>style.visibility</p:attrName>
                                        </p:attrNameLst>
                                      </p:cBhvr>
                                      <p:to>
                                        <p:strVal val="hidden"/>
                                      </p:to>
                                    </p:set>
                                  </p:childTnLst>
                                </p:cTn>
                              </p:par>
                            </p:childTnLst>
                          </p:cTn>
                        </p:par>
                      </p:childTnLst>
                    </p:cTn>
                  </p:par>
                </p:childTnLst>
              </p:cTn>
              <p:nextCondLst>
                <p:cond evt="onClick" delay="0">
                  <p:tgtEl>
                    <p:spTgt spid="77"/>
                  </p:tgtEl>
                </p:cond>
              </p:nextCondLst>
            </p:seq>
            <p:seq concurrent="1" nextAc="seek">
              <p:cTn id="184" restart="whenNotActive" fill="hold" evtFilter="cancelBubble" nodeType="interactiveSeq">
                <p:stCondLst>
                  <p:cond evt="onClick" delay="0">
                    <p:tgtEl>
                      <p:spTgt spid="82"/>
                    </p:tgtEl>
                  </p:cond>
                </p:stCondLst>
                <p:endSync evt="end" delay="0">
                  <p:rtn val="all"/>
                </p:endSync>
                <p:childTnLst>
                  <p:par>
                    <p:cTn id="185" fill="hold">
                      <p:stCondLst>
                        <p:cond delay="0"/>
                      </p:stCondLst>
                      <p:childTnLst>
                        <p:par>
                          <p:cTn id="186" fill="hold">
                            <p:stCondLst>
                              <p:cond delay="0"/>
                            </p:stCondLst>
                            <p:childTnLst>
                              <p:par>
                                <p:cTn id="187" presetID="42" presetClass="path" presetSubtype="0" accel="50000" decel="50000" fill="hold" nodeType="clickEffect">
                                  <p:stCondLst>
                                    <p:cond delay="0"/>
                                  </p:stCondLst>
                                  <p:childTnLst>
                                    <p:animMotion origin="layout" path="M -4.79167E-6 -2.96296E-6 L -0.00065 -0.08727 " pathEditMode="relative" rAng="0" ptsTypes="AA">
                                      <p:cBhvr>
                                        <p:cTn id="188" dur="2000" fill="hold"/>
                                        <p:tgtEl>
                                          <p:spTgt spid="82"/>
                                        </p:tgtEl>
                                        <p:attrNameLst>
                                          <p:attrName>ppt_x</p:attrName>
                                          <p:attrName>ppt_y</p:attrName>
                                        </p:attrNameLst>
                                      </p:cBhvr>
                                      <p:rCtr x="-39" y="-4375"/>
                                    </p:animMotion>
                                  </p:childTnLst>
                                </p:cTn>
                              </p:par>
                              <p:par>
                                <p:cTn id="189" presetID="42" presetClass="path" presetSubtype="0" accel="50000" decel="50000" fill="hold" nodeType="withEffect">
                                  <p:stCondLst>
                                    <p:cond delay="0"/>
                                  </p:stCondLst>
                                  <p:childTnLst>
                                    <p:animMotion origin="layout" path="M 5E-6 -0.00926 L 5E-6 -0.0625 " pathEditMode="relative" rAng="0" ptsTypes="AA">
                                      <p:cBhvr>
                                        <p:cTn id="190" dur="2000" fill="hold"/>
                                        <p:tgtEl>
                                          <p:spTgt spid="84"/>
                                        </p:tgtEl>
                                        <p:attrNameLst>
                                          <p:attrName>ppt_x</p:attrName>
                                          <p:attrName>ppt_y</p:attrName>
                                        </p:attrNameLst>
                                      </p:cBhvr>
                                      <p:rCtr x="0" y="-2662"/>
                                    </p:animMotion>
                                  </p:childTnLst>
                                </p:cTn>
                              </p:par>
                            </p:childTnLst>
                          </p:cTn>
                        </p:par>
                        <p:par>
                          <p:cTn id="191" fill="hold">
                            <p:stCondLst>
                              <p:cond delay="2000"/>
                            </p:stCondLst>
                            <p:childTnLst>
                              <p:par>
                                <p:cTn id="192" presetID="1" presetClass="exit" presetSubtype="0" fill="hold" nodeType="afterEffect">
                                  <p:stCondLst>
                                    <p:cond delay="1000"/>
                                  </p:stCondLst>
                                  <p:childTnLst>
                                    <p:set>
                                      <p:cBhvr>
                                        <p:cTn id="193" dur="1" fill="hold">
                                          <p:stCondLst>
                                            <p:cond delay="0"/>
                                          </p:stCondLst>
                                        </p:cTn>
                                        <p:tgtEl>
                                          <p:spTgt spid="82"/>
                                        </p:tgtEl>
                                        <p:attrNameLst>
                                          <p:attrName>style.visibility</p:attrName>
                                        </p:attrNameLst>
                                      </p:cBhvr>
                                      <p:to>
                                        <p:strVal val="hidden"/>
                                      </p:to>
                                    </p:set>
                                  </p:childTnLst>
                                </p:cTn>
                              </p:par>
                            </p:childTnLst>
                          </p:cTn>
                        </p:par>
                        <p:par>
                          <p:cTn id="194" fill="hold">
                            <p:stCondLst>
                              <p:cond delay="3000"/>
                            </p:stCondLst>
                            <p:childTnLst>
                              <p:par>
                                <p:cTn id="195" presetID="1" presetClass="exit" presetSubtype="0" fill="hold" nodeType="afterEffect">
                                  <p:stCondLst>
                                    <p:cond delay="0"/>
                                  </p:stCondLst>
                                  <p:childTnLst>
                                    <p:set>
                                      <p:cBhvr>
                                        <p:cTn id="196" dur="1" fill="hold">
                                          <p:stCondLst>
                                            <p:cond delay="0"/>
                                          </p:stCondLst>
                                        </p:cTn>
                                        <p:tgtEl>
                                          <p:spTgt spid="84"/>
                                        </p:tgtEl>
                                        <p:attrNameLst>
                                          <p:attrName>style.visibility</p:attrName>
                                        </p:attrNameLst>
                                      </p:cBhvr>
                                      <p:to>
                                        <p:strVal val="hidden"/>
                                      </p:to>
                                    </p:set>
                                  </p:childTnLst>
                                </p:cTn>
                              </p:par>
                            </p:childTnLst>
                          </p:cTn>
                        </p:par>
                        <p:par>
                          <p:cTn id="197" fill="hold">
                            <p:stCondLst>
                              <p:cond delay="3000"/>
                            </p:stCondLst>
                            <p:childTnLst>
                              <p:par>
                                <p:cTn id="198" presetID="1" presetClass="exit" presetSubtype="0" fill="hold" nodeType="afterEffect">
                                  <p:stCondLst>
                                    <p:cond delay="0"/>
                                  </p:stCondLst>
                                  <p:childTnLst>
                                    <p:set>
                                      <p:cBhvr>
                                        <p:cTn id="199" dur="1" fill="hold">
                                          <p:stCondLst>
                                            <p:cond delay="0"/>
                                          </p:stCondLst>
                                        </p:cTn>
                                        <p:tgtEl>
                                          <p:spTgt spid="83"/>
                                        </p:tgtEl>
                                        <p:attrNameLst>
                                          <p:attrName>style.visibility</p:attrName>
                                        </p:attrNameLst>
                                      </p:cBhvr>
                                      <p:to>
                                        <p:strVal val="hidden"/>
                                      </p:to>
                                    </p:set>
                                  </p:childTnLst>
                                </p:cTn>
                              </p:par>
                            </p:childTnLst>
                          </p:cTn>
                        </p:par>
                      </p:childTnLst>
                    </p:cTn>
                  </p:par>
                </p:childTnLst>
              </p:cTn>
              <p:nextCondLst>
                <p:cond evt="onClick" delay="0">
                  <p:tgtEl>
                    <p:spTgt spid="82"/>
                  </p:tgtEl>
                </p:cond>
              </p:nextCondLst>
            </p:seq>
            <p:seq concurrent="1" nextAc="seek">
              <p:cTn id="200" restart="whenNotActive" fill="hold" evtFilter="cancelBubble" nodeType="interactiveSeq">
                <p:stCondLst>
                  <p:cond evt="onClick" delay="0">
                    <p:tgtEl>
                      <p:spTgt spid="87"/>
                    </p:tgtEl>
                  </p:cond>
                </p:stCondLst>
                <p:endSync evt="end" delay="0">
                  <p:rtn val="all"/>
                </p:endSync>
                <p:childTnLst>
                  <p:par>
                    <p:cTn id="201" fill="hold">
                      <p:stCondLst>
                        <p:cond delay="0"/>
                      </p:stCondLst>
                      <p:childTnLst>
                        <p:par>
                          <p:cTn id="202" fill="hold">
                            <p:stCondLst>
                              <p:cond delay="0"/>
                            </p:stCondLst>
                            <p:childTnLst>
                              <p:par>
                                <p:cTn id="203" presetID="42" presetClass="path" presetSubtype="0" accel="50000" decel="50000" fill="hold" nodeType="clickEffect">
                                  <p:stCondLst>
                                    <p:cond delay="0"/>
                                  </p:stCondLst>
                                  <p:childTnLst>
                                    <p:animMotion origin="layout" path="M -4.16667E-6 -4.44444E-6 L -0.00065 -0.08726 " pathEditMode="relative" rAng="0" ptsTypes="AA">
                                      <p:cBhvr>
                                        <p:cTn id="204" dur="2000" fill="hold"/>
                                        <p:tgtEl>
                                          <p:spTgt spid="87"/>
                                        </p:tgtEl>
                                        <p:attrNameLst>
                                          <p:attrName>ppt_x</p:attrName>
                                          <p:attrName>ppt_y</p:attrName>
                                        </p:attrNameLst>
                                      </p:cBhvr>
                                      <p:rCtr x="-39" y="-4375"/>
                                    </p:animMotion>
                                  </p:childTnLst>
                                </p:cTn>
                              </p:par>
                              <p:par>
                                <p:cTn id="205" presetID="42" presetClass="path" presetSubtype="0" accel="50000" decel="50000" fill="hold" nodeType="withEffect">
                                  <p:stCondLst>
                                    <p:cond delay="0"/>
                                  </p:stCondLst>
                                  <p:childTnLst>
                                    <p:animMotion origin="layout" path="M -4.375E-6 -0.00926 L -4.375E-6 -0.0625 " pathEditMode="relative" rAng="0" ptsTypes="AA">
                                      <p:cBhvr>
                                        <p:cTn id="206" dur="2000" fill="hold"/>
                                        <p:tgtEl>
                                          <p:spTgt spid="89"/>
                                        </p:tgtEl>
                                        <p:attrNameLst>
                                          <p:attrName>ppt_x</p:attrName>
                                          <p:attrName>ppt_y</p:attrName>
                                        </p:attrNameLst>
                                      </p:cBhvr>
                                      <p:rCtr x="0" y="-2662"/>
                                    </p:animMotion>
                                  </p:childTnLst>
                                </p:cTn>
                              </p:par>
                            </p:childTnLst>
                          </p:cTn>
                        </p:par>
                        <p:par>
                          <p:cTn id="207" fill="hold">
                            <p:stCondLst>
                              <p:cond delay="2000"/>
                            </p:stCondLst>
                            <p:childTnLst>
                              <p:par>
                                <p:cTn id="208" presetID="1" presetClass="exit" presetSubtype="0" fill="hold" nodeType="afterEffect">
                                  <p:stCondLst>
                                    <p:cond delay="1000"/>
                                  </p:stCondLst>
                                  <p:childTnLst>
                                    <p:set>
                                      <p:cBhvr>
                                        <p:cTn id="209" dur="1" fill="hold">
                                          <p:stCondLst>
                                            <p:cond delay="0"/>
                                          </p:stCondLst>
                                        </p:cTn>
                                        <p:tgtEl>
                                          <p:spTgt spid="87"/>
                                        </p:tgtEl>
                                        <p:attrNameLst>
                                          <p:attrName>style.visibility</p:attrName>
                                        </p:attrNameLst>
                                      </p:cBhvr>
                                      <p:to>
                                        <p:strVal val="hidden"/>
                                      </p:to>
                                    </p:set>
                                  </p:childTnLst>
                                </p:cTn>
                              </p:par>
                            </p:childTnLst>
                          </p:cTn>
                        </p:par>
                        <p:par>
                          <p:cTn id="210" fill="hold">
                            <p:stCondLst>
                              <p:cond delay="3000"/>
                            </p:stCondLst>
                            <p:childTnLst>
                              <p:par>
                                <p:cTn id="211" presetID="1" presetClass="exit" presetSubtype="0" fill="hold" nodeType="afterEffect">
                                  <p:stCondLst>
                                    <p:cond delay="0"/>
                                  </p:stCondLst>
                                  <p:childTnLst>
                                    <p:set>
                                      <p:cBhvr>
                                        <p:cTn id="212" dur="1" fill="hold">
                                          <p:stCondLst>
                                            <p:cond delay="0"/>
                                          </p:stCondLst>
                                        </p:cTn>
                                        <p:tgtEl>
                                          <p:spTgt spid="89"/>
                                        </p:tgtEl>
                                        <p:attrNameLst>
                                          <p:attrName>style.visibility</p:attrName>
                                        </p:attrNameLst>
                                      </p:cBhvr>
                                      <p:to>
                                        <p:strVal val="hidden"/>
                                      </p:to>
                                    </p:set>
                                  </p:childTnLst>
                                </p:cTn>
                              </p:par>
                            </p:childTnLst>
                          </p:cTn>
                        </p:par>
                        <p:par>
                          <p:cTn id="213" fill="hold">
                            <p:stCondLst>
                              <p:cond delay="3000"/>
                            </p:stCondLst>
                            <p:childTnLst>
                              <p:par>
                                <p:cTn id="214" presetID="1" presetClass="exit" presetSubtype="0" fill="hold" nodeType="afterEffect">
                                  <p:stCondLst>
                                    <p:cond delay="0"/>
                                  </p:stCondLst>
                                  <p:childTnLst>
                                    <p:set>
                                      <p:cBhvr>
                                        <p:cTn id="215" dur="1" fill="hold">
                                          <p:stCondLst>
                                            <p:cond delay="0"/>
                                          </p:stCondLst>
                                        </p:cTn>
                                        <p:tgtEl>
                                          <p:spTgt spid="88"/>
                                        </p:tgtEl>
                                        <p:attrNameLst>
                                          <p:attrName>style.visibility</p:attrName>
                                        </p:attrNameLst>
                                      </p:cBhvr>
                                      <p:to>
                                        <p:strVal val="hidden"/>
                                      </p:to>
                                    </p:set>
                                  </p:childTnLst>
                                </p:cTn>
                              </p:par>
                            </p:childTnLst>
                          </p:cTn>
                        </p:par>
                      </p:childTnLst>
                    </p:cTn>
                  </p:par>
                </p:childTnLst>
              </p:cTn>
              <p:nextCondLst>
                <p:cond evt="onClick" delay="0">
                  <p:tgtEl>
                    <p:spTgt spid="87"/>
                  </p:tgtEl>
                </p:cond>
              </p:nextCondLst>
            </p:seq>
          </p:childTnLst>
        </p:cTn>
      </p:par>
    </p:tnLst>
    <p:bldLst>
      <p:bldP spid="25" grpId="0" animBg="1"/>
      <p:bldP spid="26" grpId="0" animBg="1"/>
      <p:bldP spid="27" grpId="0" animBg="1"/>
      <p:bldP spid="28" grpId="0" animBg="1"/>
      <p:bldP spid="29" grpId="0" animBg="1"/>
      <p:bldP spid="30" grpId="0" animBg="1"/>
      <p:bldP spid="31" grpId="0" animBg="1"/>
      <p:bldP spid="33" grpId="0" animBg="1"/>
      <p:bldP spid="34" grpId="0" animBg="1"/>
      <p:bldP spid="35"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3105;p58"/>
          <p:cNvSpPr/>
          <p:nvPr/>
        </p:nvSpPr>
        <p:spPr>
          <a:xfrm>
            <a:off x="1778696" y="2333652"/>
            <a:ext cx="8428151" cy="1095017"/>
          </a:xfrm>
          <a:custGeom>
            <a:avLst/>
            <a:gdLst/>
            <a:ahLst/>
            <a:cxnLst/>
            <a:rect l="l" t="t" r="r" b="b"/>
            <a:pathLst>
              <a:path w="47101" h="10308" extrusionOk="0">
                <a:moveTo>
                  <a:pt x="0" y="0"/>
                </a:moveTo>
                <a:lnTo>
                  <a:pt x="2802" y="5170"/>
                </a:lnTo>
                <a:lnTo>
                  <a:pt x="0" y="10307"/>
                </a:lnTo>
                <a:lnTo>
                  <a:pt x="47101" y="10307"/>
                </a:lnTo>
                <a:lnTo>
                  <a:pt x="44265" y="5170"/>
                </a:lnTo>
                <a:lnTo>
                  <a:pt x="47101" y="0"/>
                </a:lnTo>
                <a:close/>
              </a:path>
            </a:pathLst>
          </a:custGeom>
          <a:solidFill>
            <a:schemeClr val="dk1"/>
          </a:solidFill>
          <a:ln>
            <a:noFill/>
          </a:ln>
        </p:spPr>
        <p:txBody>
          <a:bodyPr spcFirstLastPara="1" wrap="square" lIns="91425" tIns="91425" rIns="91425" bIns="91425" anchor="ctr" anchorCtr="0">
            <a:noAutofit/>
          </a:bodyPr>
          <a:lstStyle/>
          <a:p>
            <a:r>
              <a:rPr lang="en-US" sz="3600" dirty="0">
                <a:solidFill>
                  <a:srgbClr val="FFCC00"/>
                </a:solidFill>
                <a:latin typeface="Myriad Pro" panose="020B0503030403020204" pitchFamily="34" charset="0"/>
              </a:rPr>
              <a:t>     </a:t>
            </a:r>
            <a:endParaRPr sz="5400" b="1" dirty="0">
              <a:solidFill>
                <a:srgbClr val="FFCC00"/>
              </a:solidFill>
              <a:latin typeface="Myriad Pro" panose="020B0503030403020204" pitchFamily="34" charset="0"/>
            </a:endParaRPr>
          </a:p>
        </p:txBody>
      </p:sp>
      <p:grpSp>
        <p:nvGrpSpPr>
          <p:cNvPr id="10" name="Google Shape;309;p27"/>
          <p:cNvGrpSpPr/>
          <p:nvPr/>
        </p:nvGrpSpPr>
        <p:grpSpPr>
          <a:xfrm rot="2482278">
            <a:off x="9019941" y="3390464"/>
            <a:ext cx="2608036" cy="3426470"/>
            <a:chOff x="4155395" y="3306194"/>
            <a:chExt cx="1956027" cy="2569853"/>
          </a:xfrm>
        </p:grpSpPr>
        <p:sp>
          <p:nvSpPr>
            <p:cNvPr id="11" name="Google Shape;310;p27"/>
            <p:cNvSpPr/>
            <p:nvPr/>
          </p:nvSpPr>
          <p:spPr>
            <a:xfrm>
              <a:off x="5589934" y="3306194"/>
              <a:ext cx="215559" cy="203858"/>
            </a:xfrm>
            <a:custGeom>
              <a:avLst/>
              <a:gdLst/>
              <a:ahLst/>
              <a:cxnLst/>
              <a:rect l="l" t="t" r="r" b="b"/>
              <a:pathLst>
                <a:path w="1952" h="1846" extrusionOk="0">
                  <a:moveTo>
                    <a:pt x="352" y="0"/>
                  </a:moveTo>
                  <a:cubicBezTo>
                    <a:pt x="303" y="0"/>
                    <a:pt x="255" y="32"/>
                    <a:pt x="232" y="90"/>
                  </a:cubicBezTo>
                  <a:cubicBezTo>
                    <a:pt x="127" y="383"/>
                    <a:pt x="399" y="718"/>
                    <a:pt x="566" y="948"/>
                  </a:cubicBezTo>
                  <a:lnTo>
                    <a:pt x="671" y="1094"/>
                  </a:lnTo>
                  <a:cubicBezTo>
                    <a:pt x="483" y="1262"/>
                    <a:pt x="294" y="1408"/>
                    <a:pt x="106" y="1575"/>
                  </a:cubicBezTo>
                  <a:cubicBezTo>
                    <a:pt x="1" y="1681"/>
                    <a:pt x="102" y="1846"/>
                    <a:pt x="224" y="1846"/>
                  </a:cubicBezTo>
                  <a:cubicBezTo>
                    <a:pt x="247" y="1846"/>
                    <a:pt x="271" y="1840"/>
                    <a:pt x="294" y="1827"/>
                  </a:cubicBezTo>
                  <a:cubicBezTo>
                    <a:pt x="504" y="1680"/>
                    <a:pt x="713" y="1555"/>
                    <a:pt x="901" y="1408"/>
                  </a:cubicBezTo>
                  <a:cubicBezTo>
                    <a:pt x="1085" y="1610"/>
                    <a:pt x="1285" y="1796"/>
                    <a:pt x="1472" y="1796"/>
                  </a:cubicBezTo>
                  <a:cubicBezTo>
                    <a:pt x="1498" y="1796"/>
                    <a:pt x="1524" y="1792"/>
                    <a:pt x="1550" y="1785"/>
                  </a:cubicBezTo>
                  <a:cubicBezTo>
                    <a:pt x="1717" y="1743"/>
                    <a:pt x="1801" y="1596"/>
                    <a:pt x="1738" y="1429"/>
                  </a:cubicBezTo>
                  <a:cubicBezTo>
                    <a:pt x="1696" y="1283"/>
                    <a:pt x="1508" y="1157"/>
                    <a:pt x="1362" y="1052"/>
                  </a:cubicBezTo>
                  <a:cubicBezTo>
                    <a:pt x="1571" y="885"/>
                    <a:pt x="1738" y="697"/>
                    <a:pt x="1843" y="487"/>
                  </a:cubicBezTo>
                  <a:cubicBezTo>
                    <a:pt x="1951" y="317"/>
                    <a:pt x="1818" y="146"/>
                    <a:pt x="1666" y="146"/>
                  </a:cubicBezTo>
                  <a:cubicBezTo>
                    <a:pt x="1612" y="146"/>
                    <a:pt x="1557" y="167"/>
                    <a:pt x="1508" y="215"/>
                  </a:cubicBezTo>
                  <a:cubicBezTo>
                    <a:pt x="1341" y="383"/>
                    <a:pt x="1173" y="550"/>
                    <a:pt x="1027" y="739"/>
                  </a:cubicBezTo>
                  <a:cubicBezTo>
                    <a:pt x="922" y="634"/>
                    <a:pt x="838" y="529"/>
                    <a:pt x="734" y="425"/>
                  </a:cubicBezTo>
                  <a:cubicBezTo>
                    <a:pt x="629" y="320"/>
                    <a:pt x="546" y="194"/>
                    <a:pt x="462" y="69"/>
                  </a:cubicBezTo>
                  <a:cubicBezTo>
                    <a:pt x="434" y="22"/>
                    <a:pt x="393" y="0"/>
                    <a:pt x="352" y="0"/>
                  </a:cubicBezTo>
                  <a:close/>
                </a:path>
              </a:pathLst>
            </a:custGeom>
            <a:solidFill>
              <a:srgbClr val="FFBAD4">
                <a:alpha val="4732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311;p27"/>
            <p:cNvSpPr/>
            <p:nvPr/>
          </p:nvSpPr>
          <p:spPr>
            <a:xfrm rot="-836598">
              <a:off x="4383339" y="3449374"/>
              <a:ext cx="1728083" cy="2426673"/>
            </a:xfrm>
            <a:custGeom>
              <a:avLst/>
              <a:gdLst/>
              <a:ahLst/>
              <a:cxnLst/>
              <a:rect l="l" t="t" r="r" b="b"/>
              <a:pathLst>
                <a:path w="52662" h="73951" extrusionOk="0">
                  <a:moveTo>
                    <a:pt x="727" y="1"/>
                  </a:moveTo>
                  <a:cubicBezTo>
                    <a:pt x="334" y="1"/>
                    <a:pt x="0" y="322"/>
                    <a:pt x="0" y="727"/>
                  </a:cubicBezTo>
                  <a:lnTo>
                    <a:pt x="0" y="73224"/>
                  </a:lnTo>
                  <a:cubicBezTo>
                    <a:pt x="0" y="73617"/>
                    <a:pt x="334" y="73950"/>
                    <a:pt x="727" y="73950"/>
                  </a:cubicBezTo>
                  <a:lnTo>
                    <a:pt x="51923" y="73950"/>
                  </a:lnTo>
                  <a:cubicBezTo>
                    <a:pt x="52328" y="73950"/>
                    <a:pt x="52662" y="73617"/>
                    <a:pt x="52662" y="73236"/>
                  </a:cubicBezTo>
                  <a:lnTo>
                    <a:pt x="52662" y="727"/>
                  </a:lnTo>
                  <a:cubicBezTo>
                    <a:pt x="52662" y="322"/>
                    <a:pt x="52328" y="1"/>
                    <a:pt x="51923"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312;p27"/>
            <p:cNvSpPr/>
            <p:nvPr/>
          </p:nvSpPr>
          <p:spPr>
            <a:xfrm rot="-836598">
              <a:off x="4155395" y="3477344"/>
              <a:ext cx="1726901" cy="531400"/>
            </a:xfrm>
            <a:custGeom>
              <a:avLst/>
              <a:gdLst/>
              <a:ahLst/>
              <a:cxnLst/>
              <a:rect l="l" t="t" r="r" b="b"/>
              <a:pathLst>
                <a:path w="52626" h="16194" extrusionOk="0">
                  <a:moveTo>
                    <a:pt x="655" y="1"/>
                  </a:moveTo>
                  <a:cubicBezTo>
                    <a:pt x="298" y="1"/>
                    <a:pt x="0" y="298"/>
                    <a:pt x="0" y="655"/>
                  </a:cubicBezTo>
                  <a:lnTo>
                    <a:pt x="0" y="16193"/>
                  </a:lnTo>
                  <a:lnTo>
                    <a:pt x="52626" y="16193"/>
                  </a:lnTo>
                  <a:lnTo>
                    <a:pt x="52626" y="655"/>
                  </a:lnTo>
                  <a:cubicBezTo>
                    <a:pt x="52626" y="298"/>
                    <a:pt x="52328" y="1"/>
                    <a:pt x="51971" y="1"/>
                  </a:cubicBezTo>
                  <a:close/>
                </a:path>
              </a:pathLst>
            </a:cu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313;p27"/>
            <p:cNvSpPr/>
            <p:nvPr/>
          </p:nvSpPr>
          <p:spPr>
            <a:xfrm rot="-836598">
              <a:off x="4283493" y="3719445"/>
              <a:ext cx="37146" cy="37179"/>
            </a:xfrm>
            <a:custGeom>
              <a:avLst/>
              <a:gdLst/>
              <a:ahLst/>
              <a:cxnLst/>
              <a:rect l="l" t="t" r="r" b="b"/>
              <a:pathLst>
                <a:path w="1132" h="1133" extrusionOk="0">
                  <a:moveTo>
                    <a:pt x="572" y="1"/>
                  </a:moveTo>
                  <a:cubicBezTo>
                    <a:pt x="250" y="1"/>
                    <a:pt x="0" y="263"/>
                    <a:pt x="0" y="572"/>
                  </a:cubicBezTo>
                  <a:cubicBezTo>
                    <a:pt x="0" y="882"/>
                    <a:pt x="250" y="1132"/>
                    <a:pt x="572" y="1132"/>
                  </a:cubicBezTo>
                  <a:cubicBezTo>
                    <a:pt x="881" y="1132"/>
                    <a:pt x="1131" y="882"/>
                    <a:pt x="1131" y="572"/>
                  </a:cubicBezTo>
                  <a:cubicBezTo>
                    <a:pt x="1131" y="263"/>
                    <a:pt x="881" y="1"/>
                    <a:pt x="57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 name="Google Shape;314;p27"/>
            <p:cNvSpPr/>
            <p:nvPr/>
          </p:nvSpPr>
          <p:spPr>
            <a:xfrm rot="-836598">
              <a:off x="4430374" y="4050083"/>
              <a:ext cx="37540" cy="37146"/>
            </a:xfrm>
            <a:custGeom>
              <a:avLst/>
              <a:gdLst/>
              <a:ahLst/>
              <a:cxnLst/>
              <a:rect l="l" t="t" r="r" b="b"/>
              <a:pathLst>
                <a:path w="1144" h="1132" extrusionOk="0">
                  <a:moveTo>
                    <a:pt x="572" y="0"/>
                  </a:moveTo>
                  <a:cubicBezTo>
                    <a:pt x="263" y="0"/>
                    <a:pt x="1" y="250"/>
                    <a:pt x="1" y="560"/>
                  </a:cubicBezTo>
                  <a:cubicBezTo>
                    <a:pt x="1" y="870"/>
                    <a:pt x="263" y="1131"/>
                    <a:pt x="572" y="1131"/>
                  </a:cubicBezTo>
                  <a:cubicBezTo>
                    <a:pt x="882" y="1131"/>
                    <a:pt x="1144" y="870"/>
                    <a:pt x="1144" y="560"/>
                  </a:cubicBezTo>
                  <a:cubicBezTo>
                    <a:pt x="1144" y="250"/>
                    <a:pt x="882" y="0"/>
                    <a:pt x="572"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 name="Google Shape;315;p27"/>
            <p:cNvSpPr/>
            <p:nvPr/>
          </p:nvSpPr>
          <p:spPr>
            <a:xfrm rot="-836598">
              <a:off x="5340421" y="3837052"/>
              <a:ext cx="37146" cy="37146"/>
            </a:xfrm>
            <a:custGeom>
              <a:avLst/>
              <a:gdLst/>
              <a:ahLst/>
              <a:cxnLst/>
              <a:rect l="l" t="t" r="r" b="b"/>
              <a:pathLst>
                <a:path w="1132" h="1132" extrusionOk="0">
                  <a:moveTo>
                    <a:pt x="560" y="0"/>
                  </a:moveTo>
                  <a:cubicBezTo>
                    <a:pt x="251" y="0"/>
                    <a:pt x="1" y="250"/>
                    <a:pt x="1" y="572"/>
                  </a:cubicBezTo>
                  <a:cubicBezTo>
                    <a:pt x="1" y="881"/>
                    <a:pt x="251" y="1131"/>
                    <a:pt x="560" y="1131"/>
                  </a:cubicBezTo>
                  <a:cubicBezTo>
                    <a:pt x="882" y="1131"/>
                    <a:pt x="1132" y="881"/>
                    <a:pt x="1132" y="572"/>
                  </a:cubicBezTo>
                  <a:cubicBezTo>
                    <a:pt x="1132" y="250"/>
                    <a:pt x="882"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 name="Google Shape;316;p27"/>
            <p:cNvSpPr/>
            <p:nvPr/>
          </p:nvSpPr>
          <p:spPr>
            <a:xfrm rot="-836598">
              <a:off x="4720087" y="3991079"/>
              <a:ext cx="37146" cy="37146"/>
            </a:xfrm>
            <a:custGeom>
              <a:avLst/>
              <a:gdLst/>
              <a:ahLst/>
              <a:cxnLst/>
              <a:rect l="l" t="t" r="r" b="b"/>
              <a:pathLst>
                <a:path w="1132" h="1132" extrusionOk="0">
                  <a:moveTo>
                    <a:pt x="560" y="0"/>
                  </a:moveTo>
                  <a:cubicBezTo>
                    <a:pt x="250" y="0"/>
                    <a:pt x="0" y="250"/>
                    <a:pt x="0" y="560"/>
                  </a:cubicBezTo>
                  <a:cubicBezTo>
                    <a:pt x="0" y="881"/>
                    <a:pt x="250" y="1131"/>
                    <a:pt x="560" y="1131"/>
                  </a:cubicBezTo>
                  <a:cubicBezTo>
                    <a:pt x="869" y="1131"/>
                    <a:pt x="1131" y="881"/>
                    <a:pt x="1131" y="560"/>
                  </a:cubicBezTo>
                  <a:cubicBezTo>
                    <a:pt x="1131" y="250"/>
                    <a:pt x="869"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 name="Google Shape;317;p27"/>
            <p:cNvSpPr/>
            <p:nvPr/>
          </p:nvSpPr>
          <p:spPr>
            <a:xfrm rot="-825616">
              <a:off x="4633186" y="4121370"/>
              <a:ext cx="1390181" cy="1558047"/>
            </a:xfrm>
            <a:prstGeom prst="roundRect">
              <a:avLst>
                <a:gd name="adj" fmla="val 6659"/>
              </a:avLst>
            </a:pr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318;p27"/>
            <p:cNvSpPr/>
            <p:nvPr/>
          </p:nvSpPr>
          <p:spPr>
            <a:xfrm rot="-836598">
              <a:off x="4632866" y="3604125"/>
              <a:ext cx="37146" cy="37146"/>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319;p27"/>
            <p:cNvSpPr/>
            <p:nvPr/>
          </p:nvSpPr>
          <p:spPr>
            <a:xfrm rot="-836598">
              <a:off x="5583497" y="3763815"/>
              <a:ext cx="37146" cy="37146"/>
            </a:xfrm>
            <a:custGeom>
              <a:avLst/>
              <a:gdLst/>
              <a:ahLst/>
              <a:cxnLst/>
              <a:rect l="l" t="t" r="r" b="b"/>
              <a:pathLst>
                <a:path w="1132" h="1132" extrusionOk="0">
                  <a:moveTo>
                    <a:pt x="560" y="0"/>
                  </a:moveTo>
                  <a:cubicBezTo>
                    <a:pt x="251" y="0"/>
                    <a:pt x="1" y="250"/>
                    <a:pt x="1" y="560"/>
                  </a:cubicBezTo>
                  <a:cubicBezTo>
                    <a:pt x="1" y="870"/>
                    <a:pt x="251" y="1131"/>
                    <a:pt x="560" y="1131"/>
                  </a:cubicBezTo>
                  <a:cubicBezTo>
                    <a:pt x="870" y="1131"/>
                    <a:pt x="1132" y="870"/>
                    <a:pt x="1132" y="560"/>
                  </a:cubicBezTo>
                  <a:cubicBezTo>
                    <a:pt x="1132" y="250"/>
                    <a:pt x="870"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 name="Google Shape;320;p27"/>
            <p:cNvSpPr/>
            <p:nvPr/>
          </p:nvSpPr>
          <p:spPr>
            <a:xfrm rot="-836598">
              <a:off x="4254564" y="3969393"/>
              <a:ext cx="37146" cy="37146"/>
            </a:xfrm>
            <a:custGeom>
              <a:avLst/>
              <a:gdLst/>
              <a:ahLst/>
              <a:cxnLst/>
              <a:rect l="l" t="t" r="r" b="b"/>
              <a:pathLst>
                <a:path w="1132" h="1132" extrusionOk="0">
                  <a:moveTo>
                    <a:pt x="560" y="0"/>
                  </a:moveTo>
                  <a:cubicBezTo>
                    <a:pt x="250" y="0"/>
                    <a:pt x="0" y="250"/>
                    <a:pt x="0" y="560"/>
                  </a:cubicBezTo>
                  <a:cubicBezTo>
                    <a:pt x="0" y="881"/>
                    <a:pt x="250" y="1131"/>
                    <a:pt x="560" y="1131"/>
                  </a:cubicBezTo>
                  <a:cubicBezTo>
                    <a:pt x="881" y="1131"/>
                    <a:pt x="1131" y="881"/>
                    <a:pt x="1131" y="560"/>
                  </a:cubicBezTo>
                  <a:cubicBezTo>
                    <a:pt x="1131" y="250"/>
                    <a:pt x="881" y="0"/>
                    <a:pt x="56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 name="Google Shape;321;p27"/>
            <p:cNvSpPr/>
            <p:nvPr/>
          </p:nvSpPr>
          <p:spPr>
            <a:xfrm rot="-836598">
              <a:off x="4402083" y="3858278"/>
              <a:ext cx="37146" cy="37146"/>
            </a:xfrm>
            <a:custGeom>
              <a:avLst/>
              <a:gdLst/>
              <a:ahLst/>
              <a:cxnLst/>
              <a:rect l="l" t="t" r="r" b="b"/>
              <a:pathLst>
                <a:path w="1132" h="1132" extrusionOk="0">
                  <a:moveTo>
                    <a:pt x="572" y="1"/>
                  </a:moveTo>
                  <a:cubicBezTo>
                    <a:pt x="250" y="1"/>
                    <a:pt x="0" y="251"/>
                    <a:pt x="0" y="560"/>
                  </a:cubicBezTo>
                  <a:cubicBezTo>
                    <a:pt x="0" y="882"/>
                    <a:pt x="250" y="1132"/>
                    <a:pt x="572" y="1132"/>
                  </a:cubicBezTo>
                  <a:cubicBezTo>
                    <a:pt x="882" y="1132"/>
                    <a:pt x="1132" y="882"/>
                    <a:pt x="1132" y="560"/>
                  </a:cubicBezTo>
                  <a:cubicBezTo>
                    <a:pt x="1132" y="251"/>
                    <a:pt x="882" y="1"/>
                    <a:pt x="572"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 name="Google Shape;322;p27"/>
            <p:cNvSpPr/>
            <p:nvPr/>
          </p:nvSpPr>
          <p:spPr>
            <a:xfrm rot="-836598">
              <a:off x="5520947" y="3596189"/>
              <a:ext cx="37146" cy="37146"/>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rgbClr val="B378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 name="Google Shape;323;p27"/>
            <p:cNvSpPr/>
            <p:nvPr/>
          </p:nvSpPr>
          <p:spPr>
            <a:xfrm rot="-836598">
              <a:off x="5019579" y="3890546"/>
              <a:ext cx="37146" cy="37146"/>
            </a:xfrm>
            <a:custGeom>
              <a:avLst/>
              <a:gdLst/>
              <a:ahLst/>
              <a:cxnLst/>
              <a:rect l="l" t="t" r="r" b="b"/>
              <a:pathLst>
                <a:path w="1132" h="1132" extrusionOk="0">
                  <a:moveTo>
                    <a:pt x="560" y="0"/>
                  </a:moveTo>
                  <a:cubicBezTo>
                    <a:pt x="251" y="0"/>
                    <a:pt x="1" y="251"/>
                    <a:pt x="1" y="572"/>
                  </a:cubicBezTo>
                  <a:cubicBezTo>
                    <a:pt x="1" y="882"/>
                    <a:pt x="251" y="1132"/>
                    <a:pt x="560" y="1132"/>
                  </a:cubicBezTo>
                  <a:cubicBezTo>
                    <a:pt x="882" y="1132"/>
                    <a:pt x="1132" y="882"/>
                    <a:pt x="1132" y="572"/>
                  </a:cubicBezTo>
                  <a:cubicBezTo>
                    <a:pt x="1132" y="251"/>
                    <a:pt x="882" y="0"/>
                    <a:pt x="560"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 name="Google Shape;324;p27"/>
            <p:cNvSpPr/>
            <p:nvPr/>
          </p:nvSpPr>
          <p:spPr>
            <a:xfrm rot="-836598">
              <a:off x="4951826" y="3543051"/>
              <a:ext cx="37146" cy="37146"/>
            </a:xfrm>
            <a:custGeom>
              <a:avLst/>
              <a:gdLst/>
              <a:ahLst/>
              <a:cxnLst/>
              <a:rect l="l" t="t" r="r" b="b"/>
              <a:pathLst>
                <a:path w="1132" h="1132" extrusionOk="0">
                  <a:moveTo>
                    <a:pt x="572" y="0"/>
                  </a:moveTo>
                  <a:cubicBezTo>
                    <a:pt x="250" y="0"/>
                    <a:pt x="0" y="250"/>
                    <a:pt x="0" y="572"/>
                  </a:cubicBezTo>
                  <a:cubicBezTo>
                    <a:pt x="0" y="881"/>
                    <a:pt x="250" y="1131"/>
                    <a:pt x="572" y="1131"/>
                  </a:cubicBezTo>
                  <a:cubicBezTo>
                    <a:pt x="881" y="1131"/>
                    <a:pt x="1131" y="881"/>
                    <a:pt x="1131" y="572"/>
                  </a:cubicBezTo>
                  <a:cubicBezTo>
                    <a:pt x="1131" y="250"/>
                    <a:pt x="881" y="0"/>
                    <a:pt x="572"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 name="Google Shape;325;p27"/>
            <p:cNvSpPr/>
            <p:nvPr/>
          </p:nvSpPr>
          <p:spPr>
            <a:xfrm rot="-836598">
              <a:off x="5767462" y="3685914"/>
              <a:ext cx="37146" cy="37146"/>
            </a:xfrm>
            <a:custGeom>
              <a:avLst/>
              <a:gdLst/>
              <a:ahLst/>
              <a:cxnLst/>
              <a:rect l="l" t="t" r="r" b="b"/>
              <a:pathLst>
                <a:path w="1132" h="1132" extrusionOk="0">
                  <a:moveTo>
                    <a:pt x="560" y="1"/>
                  </a:moveTo>
                  <a:cubicBezTo>
                    <a:pt x="251" y="1"/>
                    <a:pt x="1" y="251"/>
                    <a:pt x="1" y="560"/>
                  </a:cubicBezTo>
                  <a:cubicBezTo>
                    <a:pt x="1" y="870"/>
                    <a:pt x="251" y="1132"/>
                    <a:pt x="560" y="1132"/>
                  </a:cubicBezTo>
                  <a:cubicBezTo>
                    <a:pt x="870" y="1132"/>
                    <a:pt x="1132" y="870"/>
                    <a:pt x="1132" y="560"/>
                  </a:cubicBezTo>
                  <a:cubicBezTo>
                    <a:pt x="1132" y="251"/>
                    <a:pt x="870" y="1"/>
                    <a:pt x="560"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 name="Google Shape;326;p27"/>
            <p:cNvSpPr/>
            <p:nvPr/>
          </p:nvSpPr>
          <p:spPr>
            <a:xfrm rot="-825339">
              <a:off x="4775355" y="4255026"/>
              <a:ext cx="1129187" cy="1265616"/>
            </a:xfrm>
            <a:prstGeom prst="roundRect">
              <a:avLst>
                <a:gd name="adj" fmla="val 6659"/>
              </a:avLst>
            </a:prstGeom>
            <a:solidFill>
              <a:srgbClr val="FFEEBA">
                <a:alpha val="406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327;p27"/>
            <p:cNvSpPr/>
            <p:nvPr/>
          </p:nvSpPr>
          <p:spPr>
            <a:xfrm rot="-1289995">
              <a:off x="5022432" y="4547935"/>
              <a:ext cx="635198" cy="646287"/>
            </a:xfrm>
            <a:prstGeom prst="ellipse">
              <a:avLst/>
            </a:prstGeom>
            <a:solidFill>
              <a:srgbClr val="FFCC00">
                <a:alpha val="41070"/>
              </a:srgbClr>
            </a:solidFill>
            <a:ln>
              <a:noFill/>
            </a:ln>
          </p:spPr>
          <p:txBody>
            <a:bodyPr spcFirstLastPara="1" wrap="square" lIns="121900" tIns="121900" rIns="121900" bIns="121900" anchor="ctr" anchorCtr="0">
              <a:noAutofit/>
            </a:bodyPr>
            <a:lstStyle/>
            <a:p>
              <a:pPr>
                <a:buClr>
                  <a:srgbClr val="000000"/>
                </a:buClr>
                <a:buFont typeface="Arial"/>
                <a:buNone/>
              </a:pPr>
              <a:endParaRPr sz="2267" kern="0">
                <a:solidFill>
                  <a:srgbClr val="000000"/>
                </a:solidFill>
                <a:cs typeface="Arial"/>
                <a:sym typeface="Arial"/>
              </a:endParaRPr>
            </a:p>
          </p:txBody>
        </p:sp>
        <p:sp>
          <p:nvSpPr>
            <p:cNvPr id="29" name="Google Shape;328;p27"/>
            <p:cNvSpPr/>
            <p:nvPr/>
          </p:nvSpPr>
          <p:spPr>
            <a:xfrm rot="-845175">
              <a:off x="4352069" y="3608284"/>
              <a:ext cx="1333704" cy="260411"/>
            </a:xfrm>
            <a:prstGeom prst="roundRect">
              <a:avLst>
                <a:gd name="adj" fmla="val 16667"/>
              </a:avLst>
            </a:pr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 name="Google Shape;329;p27"/>
            <p:cNvSpPr/>
            <p:nvPr/>
          </p:nvSpPr>
          <p:spPr>
            <a:xfrm rot="-836598">
              <a:off x="5233660" y="3460596"/>
              <a:ext cx="37146" cy="37146"/>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81"/>
                    <a:pt x="1132" y="560"/>
                  </a:cubicBezTo>
                  <a:cubicBezTo>
                    <a:pt x="1132" y="262"/>
                    <a:pt x="882" y="12"/>
                    <a:pt x="572"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 name="Google Shape;330;p27"/>
            <p:cNvSpPr/>
            <p:nvPr/>
          </p:nvSpPr>
          <p:spPr>
            <a:xfrm rot="-836598">
              <a:off x="5538789" y="3413404"/>
              <a:ext cx="37146" cy="37146"/>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74"/>
                    <a:pt x="869" y="13"/>
                    <a:pt x="560" y="1"/>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 name="Google Shape;331;p27"/>
            <p:cNvSpPr/>
            <p:nvPr/>
          </p:nvSpPr>
          <p:spPr>
            <a:xfrm rot="-836598">
              <a:off x="5716917" y="3467754"/>
              <a:ext cx="37540" cy="37146"/>
            </a:xfrm>
            <a:custGeom>
              <a:avLst/>
              <a:gdLst/>
              <a:ahLst/>
              <a:cxnLst/>
              <a:rect l="l" t="t" r="r" b="b"/>
              <a:pathLst>
                <a:path w="1144" h="1132" extrusionOk="0">
                  <a:moveTo>
                    <a:pt x="572" y="1"/>
                  </a:moveTo>
                  <a:cubicBezTo>
                    <a:pt x="263" y="1"/>
                    <a:pt x="1" y="251"/>
                    <a:pt x="1" y="572"/>
                  </a:cubicBezTo>
                  <a:cubicBezTo>
                    <a:pt x="1" y="882"/>
                    <a:pt x="263" y="1132"/>
                    <a:pt x="572" y="1132"/>
                  </a:cubicBezTo>
                  <a:cubicBezTo>
                    <a:pt x="882" y="1132"/>
                    <a:pt x="1144" y="882"/>
                    <a:pt x="1144" y="572"/>
                  </a:cubicBezTo>
                  <a:cubicBezTo>
                    <a:pt x="1144" y="251"/>
                    <a:pt x="882" y="1"/>
                    <a:pt x="57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 name="TextBox 1"/>
          <p:cNvSpPr txBox="1"/>
          <p:nvPr/>
        </p:nvSpPr>
        <p:spPr>
          <a:xfrm>
            <a:off x="3247450" y="2461546"/>
            <a:ext cx="5696303" cy="830997"/>
          </a:xfrm>
          <a:prstGeom prst="rect">
            <a:avLst/>
          </a:prstGeom>
          <a:noFill/>
        </p:spPr>
        <p:txBody>
          <a:bodyPr wrap="none" rtlCol="0">
            <a:spAutoFit/>
          </a:bodyPr>
          <a:lstStyle/>
          <a:p>
            <a:r>
              <a:rPr lang="en-US" sz="4800" b="1" dirty="0">
                <a:solidFill>
                  <a:srgbClr val="000000"/>
                </a:solidFill>
                <a:latin typeface="Myriad Pro" panose="020B0503030403020204" pitchFamily="34" charset="0"/>
              </a:rPr>
              <a:t>Task 5 Look and say.</a:t>
            </a:r>
          </a:p>
        </p:txBody>
      </p:sp>
      <p:grpSp>
        <p:nvGrpSpPr>
          <p:cNvPr id="40" name="Group 39"/>
          <p:cNvGrpSpPr/>
          <p:nvPr/>
        </p:nvGrpSpPr>
        <p:grpSpPr>
          <a:xfrm>
            <a:off x="5034912" y="3736218"/>
            <a:ext cx="2105526" cy="1082842"/>
            <a:chOff x="445170" y="3132777"/>
            <a:chExt cx="2105526" cy="1082842"/>
          </a:xfrm>
        </p:grpSpPr>
        <p:sp>
          <p:nvSpPr>
            <p:cNvPr id="41" name="Rounded Rectangle 40"/>
            <p:cNvSpPr/>
            <p:nvPr/>
          </p:nvSpPr>
          <p:spPr>
            <a:xfrm>
              <a:off x="445170" y="3132777"/>
              <a:ext cx="2105526" cy="1082842"/>
            </a:xfrm>
            <a:prstGeom prst="roundRect">
              <a:avLst/>
            </a:prstGeom>
            <a:solidFill>
              <a:srgbClr val="FFFFFF"/>
            </a:solidFill>
            <a:ln w="25400" cap="flat" cmpd="sng" algn="ctr">
              <a:solidFill>
                <a:srgbClr val="A8BFE9">
                  <a:shade val="50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pic>
          <p:nvPicPr>
            <p:cNvPr id="42" name="Picture 41"/>
            <p:cNvPicPr>
              <a:picLocks noChangeAspect="1"/>
            </p:cNvPicPr>
            <p:nvPr/>
          </p:nvPicPr>
          <p:blipFill rotWithShape="1">
            <a:blip r:embed="rId4" cstate="print">
              <a:extLst>
                <a:ext uri="{28A0092B-C50C-407E-A947-70E740481C1C}">
                  <a14:useLocalDpi xmlns:a14="http://schemas.microsoft.com/office/drawing/2010/main" val="0"/>
                </a:ext>
              </a:extLst>
            </a:blip>
            <a:srcRect l="13238" t="16165" r="13401" b="22481"/>
            <a:stretch/>
          </p:blipFill>
          <p:spPr>
            <a:xfrm>
              <a:off x="665928" y="3325831"/>
              <a:ext cx="768361" cy="692033"/>
            </a:xfrm>
            <a:prstGeom prst="rect">
              <a:avLst/>
            </a:prstGeom>
          </p:spPr>
        </p:pic>
        <p:pic>
          <p:nvPicPr>
            <p:cNvPr id="43" name="Picture 6" descr="Say Icon #1566 - Free Icons Library">
              <a:extLst>
                <a:ext uri="{FF2B5EF4-FFF2-40B4-BE49-F238E27FC236}">
                  <a16:creationId xmlns:a16="http://schemas.microsoft.com/office/drawing/2014/main" id="{EDD622AB-EE07-4F4E-A65F-66B24E0774F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53594" y="3351162"/>
              <a:ext cx="696734" cy="696734"/>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Rectangle 2"/>
          <p:cNvSpPr/>
          <p:nvPr/>
        </p:nvSpPr>
        <p:spPr>
          <a:xfrm>
            <a:off x="666495" y="140054"/>
            <a:ext cx="3472746" cy="830997"/>
          </a:xfrm>
          <a:prstGeom prst="rect">
            <a:avLst/>
          </a:prstGeom>
        </p:spPr>
        <p:txBody>
          <a:bodyPr wrap="none">
            <a:spAutoFit/>
          </a:bodyPr>
          <a:lstStyle/>
          <a:p>
            <a:r>
              <a:rPr lang="en-US" sz="4800" b="1" dirty="0">
                <a:solidFill>
                  <a:sysClr val="windowText" lastClr="000000"/>
                </a:solidFill>
                <a:latin typeface="Myriad Pro" panose="020B0503030403020204" pitchFamily="34" charset="0"/>
              </a:rPr>
              <a:t>3  PRACTICE</a:t>
            </a:r>
            <a:endParaRPr lang="en-US" sz="4800" b="1" dirty="0">
              <a:solidFill>
                <a:srgbClr val="FFCC00"/>
              </a:solidFill>
              <a:latin typeface="Myriad Pro" panose="020B0503030403020204" pitchFamily="34" charset="0"/>
            </a:endParaRPr>
          </a:p>
        </p:txBody>
      </p:sp>
      <p:pic>
        <p:nvPicPr>
          <p:cNvPr id="33" name="Picture 32">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7244354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74.Unit 6 - Lesson 2  - Period 2"/>
  <p:tag name="ISPRING_PLAYERS_CUSTOMIZATION_2" val="UEsDBBQAAgAIAOOGAlPDxJh2RwMAAOEJAAAUAAAAdW5pdmVyc2FsL3BsYXllci54bWytVltv0zAUfu6k/YfI74tbCmyrkiFAqngANKnc3io3OU1MEzvYzrLu13Pi3ENamESlVsnx+T6fy+fjem8e08R5AKW5FD5ZuHPigAhkyEXkk69f1lc35M3d5YWXJewIyuGhT3LBSwBLiBOCDhTPDILvmYl90jO4yEycTHGpuDn6ZDlH7nan5YJcXszQRWifxMZkK0qLonC5RoSItEzykkS7gUxppkCDMKBoFQZxGuzK/B2N31QKao4Z6B4yM8/fuCZpOR41H5AUS1eqiL6Yzxf0x6ePmyCGlF1xoQ0TARAHKzmzpdyx4PBJhnkCurTNvCrIDRhTBmFtM8+s+OJGOFoFPqkctilozSLQbiIiQlu/hrMhqDCNdctEuBXsgUeszG2ray/boo5Ex1KZIDc1+gDHnWQq3Lb2nr9HJyL29gnTcc2nB7lY/gOvk7F+2/J9MhabUb5LuI5xqQ/prNNJ0OGuXmprbGX7tZHtumQijoJfOVcQ2tdv7QmYL0i1YStzG6eriwAX8GnNAiPV8T3CULq1bNxWKW6lFNeCWg633X3TUZAm2z0wkytoSjXzHngI8jNTyvbrzqgcPDoy1lg6BHu0SrluUtcQLzZp8uofelP6jVrzU5/rjAX8j8Z8QKK2JlyE8Ljm6GMgxZoawGKXNtdkiVvu2cWk813aO0wDU3cSsCmYiGOYigDPfsgMo52dnoKCYhpdglyNsL2Fk+CYR3GCXzPJMF49SZMydZhk6C2cBCcyOExAW/NJ4E7JAjPUeZbhAPizeH+utx2h45aMdNmK0aMT49ALcm1kyp+s0gdz0qyspM+c3ssL59SnAb3NeAu5np9DjCbBIK5mLuzPEeBceOBQbAY8V7XVzXCIT8z68mk04EvTfTljmulcGrZZZRnPcTB5Vnk15zjPRj4h7FmemPf9hIaXh4WOEp6+N6a4vuNZlcWGP4FT8LD8a7BYYqmdGEq9++T1zbLHgFrEyTjY3ppO7biXoqmD61L7Vv3adjQ3VK2VSmanJOXVvagw1Tx4h3KMlMxFOBKAbVhNrxOcx28VMCeBPWa0eIHHQ2Y+eYkPdc63r267lK8Xtw3WxnVfbVzF8ozrqA64kx+tD1KbiFfPNXz8DVBLAwQUAAIACABrdC1VyqMDbmwGAAAoGQAAHQAAAHVuaXZlcnNhbC9jb21tb25fbWVzc2FnZXMubG5nrVnbbuM2EH0vsP9AGAjQAtvsboFdFEXiBS0zthBZ1Ep0vGlRCIxF20Qk0dXFifvUr+mH9Us6pGTH3gskOQGSIJIxZ4bDM2eG9MXHxyRGG5HlUqWXvXfnb3tIpHMVyXR52Zuyq59/7aG84GnEY5WKy16qeuhj/9UPFzFPlyVfCvj/1Q8IXSQiz+Ex7+unp2cko8ueNwixZZEgsAcOCbFv49DBA+KEA2xdh4yGAzKy3V5/pFABPyuB7sRSpikEgdTCvMhjGYmLNzVqNyeUMToJPewSp9cfqKJQCRrw7DQ0F9/YI8xs6oaDKQC7Qa/v8o1c8gJSiO5KgE/z07ADwpjtjgARz+dgIO9kLIstCkRRQC5ORXXsIen1g9MzyKi3Sx9T6665mw5tCmnz/SprBhJWWEZSoZRnmUlcB0DPwbfEDwOLAKiGpiwMpp5HfUaGEKFmi0zKuNoQmaNUFSgv12uVFSJCMjWE4kcZTlSn3ATXthuCe7O++rXt2Ow2nFCda1ZmKQLnL+bEpf4EO0foi8ULwHs+CYjLIJ3emDLa63uZyEVaiAytV6pQXfA0zUI3pFehRacuqxmHzj5NSWB23p1OBsQ/0yV9xiiD9ew+Cs46OLoBP98g1A04O41QMwwJmGD/usqJ5RN4MQxnNhv3+lYmuKbNgyxWSAbrTIuS2PC4rPhVa2eTu53SYc+rdWMX94DP75usLTqB+rsNHToCsbRHEJZK1jzdIkct1Y+/fPjw+O79h586wQRAKOcYCBmk929bALnMp04lCqFLPsNu67/d7OiUObYLhK7/6WYN1L0BvsLfRrup7wPJa4bagVEMnQuHGMW4VSVa8Y3QzWcjxYPRBygCmdV9R38wV/AiLRsrbEgnGEgEdcV829IEhUJQWbZ9XclOWaxUBu5yFMmc38VALe1Ts0p/vq7qr+KW0lIFAhaphMv0vNn1zHUoHhqSTYDdeKTVYr8oQDqCN5Te6LJ5DS4e0ljxCC0yAYA0QHy9juW8FtGa917Mt41R+HgGTQzITp0A9Gu4e9PrkzRCw4zrxXZE8XFAfADIeC6yE2xDw3VjjnAcd0MY26OxA79MhzCWy1UMv0XXODwCTPBEo1LUcoyDYEb9oU6aVmOO1jzPH1QWHbH0cD+bgG3XolAIFjsA181yDwz8kDD7ZZmYF81gECU2/K7rCpYKBAyZEQNdUkmZF1A2yToWhTDRSr0UPq8GJbFQUF+xgNnJcB+8m2JrpLmDp641DgdsL6EOL9P5qqUdFOc36+OwGkqgySHnG2Oq0WDW/AzqAmJIu1jQa9DA6y4WtwSGRPjTZHMwrYLu7URpJ3pzrjUm3taDhGbTRqoyhzc6JSBNZkfy825uAgJ93WU2dr6jrRXqbhJbyo2AOLJIZI2OQO4tMtRF9Wlq/x5eYdsxnfpL6vGtmfp4tOHpXB8n5lzv6RY+i2RkPtO0N/7/KuXfiBe11J/VXcIdks9nXeM5aizfqQheFCJZF02udcLq8E+JQpf4d0Nos/TT/O+H8hfZmYMx/tn7c3Rc6LJHjUE8M1Ptd+ulI6knfwIDi26OMGPE7a3G2u3AprojNp87nuxs9+romGGnC9Xe2qU1gKvQqRjBGHJsIg9g1EmgC7W3NWePw/DNqaO9/YwMAptB15mJu1wWjZ5NPbfur6acT2+sBzPrUbNhNnPI0S0HQMYygfijFpjTCdlloGoRRyuZqTKOTPnH8t60CchtmYivp+FFphLzNub5jv5Vm/r4nCiqxfmVU6/DPLWv4Nb7c1DAp+9SQLAPY4yFXUvPPpau9rilEZSPToXDgt3oBHWU8GK+gna8UGUatQSqjmBDcoUBrF5zIHjWPIXVAF+EUb1F9dvfOoHoiQ5ElOzB/nBVIfI/O4PoZewxqsuLQjwWzUDTgWFRENKrK5jkFosmC4YHxyGbhzZW9VF5Z9fy5MxsYP+LHEl51RQTlcCr82a/TF/YGbJgxrA1nkD9BabcVJnB0NkFYUc3i059ONLVlWsBEAwQTBaxQOSR63rrgqovfkCZzSGt15/w7B5knSkVd4rNbKAup6Lbmp7uQMoilmmnyJ/XVPWCme2FeDg0F0KQSTjv31czRAQHznl9MxSrZWswa4xd6Bpf4IlIFl0BfUL2Fz76UsNcIDiK628m/vvn3yb76pKw1mSQver5SfQ2X/ft/VNuvtO4eHPwFcf/UEsDBBQAAgAIAGt0LVU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a3QtVaenV+h8BAAAbxcAACcAAAB1bml2ZXJzYWwvZmxhc2hfcHVibGlzaGluZ19zZXR0aW5ncy54bWzlWN1u2zYUvvdTEBp6WStpkzUNZAeZLSNGHTuz1K7BMAS0RFtcKFIlKbvu1Z5mD7Yn2aHoOHbitHRWD2l7ETgiz/nO4Xd+eKTg5GPO0JRIRQVvePv1PQ8RnoiU8knDext3nh95SGnMU8wEJw2PCw+dNGtBUY4YVVlEtAZRhQCGq+NCN7xM6+LY92ezWZ2qQppdwUoN+KqeiNwvJFGEayL9guE5/Oh5QZS3QHAAgL9c8IVas1ZDKLBI5yItGUE0Bc85NYfCrMOwyjzfio1wcj2RouRpSzAhkZyMGt5PrbC93355I2Oh2jQn3HCimrBolvUxTlNqvMAsop8IygidZODu4YGHZjTVWcN7cWBQQNq/j1Jh26Njg9ISwAHXC/icaJxije2jtafJR61uFuxSOuc4p0kMO8icv+G146uo122HV/1BHEZXZ/F5z/qwhVIcvo+3UIq7cS/cRt4V/uzyIhz2uv03V/Fg0Iu7F7dawOgaIYG/zlgAzIpSJmRJWKCzMh9xTBnk6B0aFdGQ5QzLCYlFh0IQx5gp4qE/CzL5tcSM6jkUwx4UwzUhxakqSKKHJmwNT8uSeLdwFhAcg1jepsTrZUq8Olo7um+t3x5ro5cB1honGSQPrFWuBf7q0o0YNWWEE02nkJjkziHHJWNRWRRC6qZxurK9urj04QGYYCz4GnPmGY0ES5d8kXxE0j7OyUrFRdeUd0By30NjiDEDJgcF4SjCHKqcamA3WQKocqQ01VV1dxbSp5JihgAP2hBB59E9tpMMS7UW1GVgTW0lzd/7QhP1h2XbLj0oGjEKVkxqOcmHPEVtiWfQlVzELwh3ETuDvGEmd4h0ckJitYUkOmXMRfg3UbIUzUWJGL0GTgSCqipz+C8jaLV3obEUebUK3VUjVVE4pWRG0hMXQ5dgIi9BE1p5wYi2Fj6U9BMakbGQgEvwFCiGdaosfn0r4AIrdQuKb3x8ZjtSt98O3z8zB8TpFPNkS3AoRZIXeif4eI640Dd6QEeCS4igCUpK02rP5Wz1x4dh2Q0gzl8pGmv4iuYlw18TfknICvQOQ74bK9sE/oseOJvN8LQqdFO8FTSUOIWQWEzYSKCTU764PRwAE8yR4GyOcAKXsTJtY0pFqWDFNggLrR7vodWHNK2eJnDrgEWZEukEubf/4uXB4c+vjl4f1/1//vr7+WeVFmPKBcPGnJ1TWg/OQW5ad6ahLyh9Zia6p9sRMjeJmt4zunnOc1Dv9uNweNqKu++68eUGgIq9+/dx4JtZYfPoUA1QT3VyiMLTYesMDcPobS+Ojl0yqi+geHWSQU6OzauF01gwDN85YQPhToUSRk5wAxepwRsXqaEdDS5WxgInF6DVT2zrgmbPaE4h4b6JwnWqoUfV/LdRt/955LeFv6O6JVgm2c7y6MforLsM0HdM+9N+F/6eX1jPsbwmEsVCMOV0s5WaUU7+1zaxnnBReN79ZdBr/wAt+YkyaJ+WnxHXvhsG/sYvtGYnp5zmQKt5+Vh+1m0eHuwF/uatWg3Q1j+SN2v/AlBLAwQUAAIACABrdC1VvOlThncDAADoDAAAIQAAAHVuaXZlcnNhbC9mbGFzaF9za2luX3NldHRpbmdzLnhtbJVXXW/aMBR9769A7L2swMYqBSS+JlXr2mpF9NkhF7Bw7Mh26Niv33XsJA4kDW1Uqb7nHPt++VoN1IHyzhGkooKPu/3u5KbTCTaplMD1CuKEEQ0dTmIYd9/eBt2exQUT8hW0pnynjCW3dWg07oap1oLfbgTXuMktFzImrDv58jP7CXoZs00l0KdrNVuygfKYb/0fs8VVEnfGcDZazO+bBBsRJ4SfHsVO3IZkc9hJkfLIuDYwX5Nsf0pAMsoPrR4xqvSDhrji0/Ju2V/2r5MkEpQC49L9Ytqffm9VMRICK6IfDX8Mp1dqyqM+LsyZ7EgV1Zls1B8NRsMmWUJ2UE3yfLm4Wwya+Rx3r1blQ7+sQMNf3Ro5dv4J5Kc2F0mafKZHEil2JqFnmpH5WjVMkAivHwoW9+ZrFZiAzEGtDakYjbAMQka2Fb+ar4nclEv3pz8kAnO3pWAvpghn08N0SMhgsiVMQdDLlxZUe/H+nGq8TQXBN5WkFwzxhaSqQiuNJfEPvFMe+SxnKSlrwdIY5tZln1kFSsF8Pstmi88tbJ6PEo6XRM9aUp8wt5dUz1pSX03Nnjk7XfLPISvK22JGXE1bioAwcILLImv5MofNWY/muiv/dGfJSbGIYJI12IrGYMoX9DKb9ap34VbAyZHuiMbn6bfhhacsHhX0zgDXc/UdFmiqGdQ13kakUqEzCK+r4dcgVmKfEDXVj7DVObtqLAtj3o1KPsy62vNaphct77Yr8mbXHY2vyrgbE3kAuRKCqW7H6fAm4jb2fb5UmLmNryrIB74VniZzrEnEhQZ1LVnYy3ilP0RrstnH6FLjAUVKbWXrCxi4Y+sqy9M4BLnEhqCgXJKrNsvb092e4a9eU3iHqCpoAK1S73E7TijL2Z7BdQAQudk71C0sEqdMUwZHYA71DFnATZEFCtu/Ll7TXdWe9CxXNaQbRGWnnE0oD6gRrNEvkYd6CVwx5zUJVRZZZaa0Tf58WJpu9Y63a9dKlZ0Rr0shFquST5Jq8aqJ1G7Tcu2CJ0eYchpnIwgB7/gaxGqYEInLSwbmQV3YSxfM81VsVozWGqRJYgbtpF8nyZDzKbvCCzrZSgB/wmbGG+8V+AWnUBAZPRUUF3sjbNUYIz6e2cDGUR8nOuh5JlscvyYx5dT8izJPlRYx/ZfttXQvj7s4H1FucD/EJv8BUEsDBBQAAgAIAGt0LVUX293YdwQAAPkWAAAmAAAAdW5pdmVyc2FsL2h0bWxfcHVibGlzaGluZ19zZXR0aW5ncy54bWzdWFFT2zgQfudXaHzTx8bQ0itlnDBcYoZMQ5KL3V6ZmxtGsZVYhyy5kpw0fbpfcz/sfsmtrCQkEKjCkHboAwNe73672t1vtTg4+ZIzNCFSUcHr3kFt30OEJyKlfFz3PsRnL488pDTmKWaCk7rHhYdOGntBUQ4ZVVlEtAZVhQCGq+NC171M6+LY96fTaY2qQpq3gpUa8FUtEblfSKII10T6BcMz+KVnBVHeHMEBAH5ywedmjb09hAKLdCHSkhFEU4icU3MozM51zjzfag1xcj2WouRpUzAhkRwP694vzbB10Hq90LFILZoTblKiGiA0Yn2M05SaIDCL6FeCMkLHGUT75tBDU5rqrO69OjQooO3fRamw7cmxQWkKSAHXc/icaJxije2j9afJF60WAitKZxznNInhDTLHr3ut+CrqtFvhVbcXh9HVeXzRsTFsYRSHn+ItjOJ23Am30XeFP7/sh4NOu/v+Ku71OnG7f2MFGV1LSOCvZyyAzIpSJmSZsEBnZT7kmDJo0VtpVERDkzMsxyQWZxSKOMJMEQ/9XZDx7yVmVM+AC/vAhWtCilNVkEQPTNnqnpYl8W7gLCAEBrW8aYl3y5Z4e7R2dN96vznWxigDrDVOMmgekFWhBf6qaKFGDYtwoukEGpPcOuSoZCwqi0JI3TBBV75XhcsY7oEJRoKvZc48o6Fg6TJfJB+StItzqF//jHtoBEVlkLpeQTiKMAdWUw3pTJYWqhwqTXXF5rO59qmkmCFgLIwdgi6iO+lNMizVWhWXlTRkShp/doUm6i+bXiu6VzViFLyYXnLSD3mKWhJPYQq5qPcJd1E7h0ZhplmIdApCYrWFJjplzEX5D1GyFM1EiRi9hpwIBDQqc/grI2h1WKGRFHklZVhppKoUTiiZkvTExdEluMhLsITRXTCirYfPJf2KhmQkJOASPIEUg5wqi1/bCrjASt2A4kWML+wIandb4acX5oA4nWCebAkO3CN5oXeCj2eIC72wg3QkuIQKmqKkNK3euZyt9vgyLOkPdX6iaqzhK5qXDD8l/DIhK9A7LPluvGxT+G9G4Ow2w5OK6Ia8FTRQnEJJLCa8SGDIUz6/LhwAE8yR4GyGcAK3rzJjY0JFqUBiB4SFVo+P0NpDm1ZPY9jrwKNMiXSC3D949frwza9vj94d1/z//vn35YNG872kz7BxZxeT5r2Lj5vVrfXnG0YPLEF3bM+EzE2jpnecbl7sHMzb3TgcnDbj9sd2fLkBoMre3fs48M1ysHlXqDamW6vC8MftClF4Omieo0EYfejE0bFLD3UF0FUnGXThyPz34LQIDMKPTtiQYidqhJETXM9Fq/feRWtgl4H+yiLgFAIM97EdVjDeGc0ptNizoKoTax7F8ufB1I1bPX2QqpbcO2IqwTLJdtY5z3h6/ria/MSZ3tj9atNNhSKSU2P0na6sn/l/0Assr4lEsRBMOV1dpWaUk+86FdabLQov2r/1Oq2ddh11a7tnQfWnTZ99Wn4HXPvwF/gbP7HugXz9c3Vj739QSwMEFAACAAgAa3QtVVRzGYWwAQAAgQYAAB8AAAB1bml2ZXJzYWwvaHRtbF9za2luX3NldHRpbmdzLmpzjZRBb4IwFMfvfgrCrouZ6IbupuKSJR6WzNuyQ8EnEkvbtIXJjN99tDptoWzSC/331/f6HvR/6Hn14ye+9+wd9Luev9lzrYHSNggLuLcXcNdCrhZ8gbM1rLIccEbAbyDlZe9FP14RZ2if6LBx9a4CCyOiT104c4ncJQqXWLrEL5e4d4nfdoHn4k6FGQ2PCykp6SeUSCCyTyjPkWb8uxf9mGU2YFoC/wfdoASsoI/BeBZ1kteIo1kYzScml9CcIVItaUr7MUp2KacFWZ/zD9Uw6W3FgNcffteVFmdCvkrIm4kXg0WwCLpJxkEIOOedRNNg+uSEMYoBmwWFo/Fo+gdqBW43tEGXmcjkLx0G4TAcmTRDKbS6NF9Eg2hoY6SO1epmK/mJk7CXXcUwjCrgt4SirGA3fEDGaao60kZDNZwopmidkfTERRM1nJw6rArb9W9o5+jHlK8vf8WDGibTaoZ1zbQDSV6cb+TJIIxrt7XXXXuultPQhEOTv5p1CtHIunQZRbfVNXLcbnKl23tk03vU/KMuHPEd8BWluDbVOk8htWN7n6ZLOI+Z3FxQaTeod/wBUEsDBBQAAgAIAGt0LVXahn1hYAAAAGIAAAAcAAAAdW5pdmVyc2FsL2xvY2FsX3NldHRpbmdzLnhtbLOxr8jNUShLLSrOzM+zVTLUM1BSSM1Lzk/JzEu3VQoNcdO1UFIoLknMS0nMyc9LtVXKy1dSsLfjssnJT07MCU4tKQEqLFYoyEmsTC0KSc0FMkpS/RJzgSrDw42V9O24AFBLAwQUAAIACABrdC1Vg+wKbxwGAABHEwAAFwAAAHVuaXZlcnNhbC91bml2ZXJzYWwucG5n7Zd7UNJZFMev62MrN9fN7LGpla3ZTqY5REai9NC1tlkt22J9pJkmtZS6ICmBUI4zWZuRPUwU+c1WjjWaxFCZq4JlhZPAr4dJhttvSuGXoRiRKBGwsNU+mtmd2f7mjzt37r2fe8+555z7nbkH18fHTZ705SQAwOS1a2ISAXDFAfAJZ4KHfSbe6HbT3rlQE+NWgUaF36B94EZa+d1KAIQczzcZ7vbxxLw1SVQAvDoczUWaey4LgCl9a2NWfl+YNtwXxfmK6Lsvw+pf6h0zIdA90ft87KQb8z0S5ywV1lTfqWznzgu2uqTlb07V5mxU3ce+unRKCc/z351AZHfnB6O1t5ioLwArSjtdAEiM8QLgaCAFgH1Ty10BOFvqB8Cc2AEA8o4LxK9v4/NC/aM0qsXwXDty9fkO/RLOLOSa6c4X9vuk0i7lV0nLRlY46Lg4z7pw5AbPwRXWn9l+vzJ3m8L7LZXnoNqheheQR4pbV0fvG/dymC3Y49gvHx84zg4IMF+RJQV+CvbVH6mIN1ydGYj62d1p3xS3Do3AQqzXAmI6y6R+IizYqaPz+7cc5HEIVukTS1gU6aDd4cblycuhqjHE1lGPWHVjB6QaK46VP3TepBawipSxDEVmmoHCZ7DIGqyOxu/HlWPKR09JrMMSlgCjHzWhkERvKJCMWTpU/zgw6Rz7RcfsNvFpIUIgwBYqU2Lr4aJt3Q9KGKHDY3hYz+tM2o9BhZpkZoCcMWLRlEFj8LNa8YEzuHWOmDy4e8/ULaMUXVovqF/GGGC+uIZIWG9m216hETpoQdX2In4E0ddYWJkpKhEs9JnNenVXi8IyqlLbUD+dalPfE8MbBoYEOFF6b6XKLCwaRGBqQASK4XCVkWbSLsc1wun0oGyNlGAaVOpxkDzgNJWvFVXDTPdBfI5ORThjieRJFdoGeJtYRNuVzYp+zcupETliT/RfVJMgD2kXbYWPtSI2EWR7OnqsJaxTBOCXBIxUWYz31L/BjwluFt7sKLnOqt1hrZEqiqOlSnMD2oAOe1rUqd8o9nKSXqDN1GgzfUQQiS7jbHERSZA+CesAvSwuRtGqZHrESY2VqWjzEblF+7BPYhNjzKR8OoMfAXO5R5OFSxD0hnr5FXZ8k+J97hV12YukhpHkPShyeUJ6KEw2BjGsW4jePTLD5s8uKGu4CycaftWiFloPtUfYJN8+IKNEC1qQpsZimWzY8hC/x/1RK8qDSx636nprWZA9Q81qTBpKzx96hm2MVVgjdQLMBpEOambCKZqQ9yW2UVTRP7GcxrDW1LLT+cHTNGw1BJHm+/VQWsNuk3syQwUeMotPtJaWvdlNPpxS8byrk64yw2R/93bruCUq+KKmIHX/JQJaMdP2ebkoBx4SYKQamhFnxvGC3r6bQeaPRnVhcdY0zSjSMdRl8FMJOoe69CyGHJ97OkOHIJm/SQh7CFfCXuZWd8UWKbQvv71X0h3yzId8iu21lNPWekw0Ox3uZSMp2a3d7ONUOt9MErMTyPxZOFvXyQbu35Iq9rOn8GfdoaNFdD6bOEMWyOw6ybt8ImFxQ7+Pl9l2vj1ETxY+hqi7Q6eP+gYtnKrBom969LgrrDqaTis0M3S/hKOFpsgorKPAIDOvn/Ugy3o2R5dCgE0NMDtbwahBeDY1VNW2aFcoocXSorIdztVUjDylKKa8U4VorNn3aNLLMNcsf0glcoMpURzuD0nE5UYVWUMn74QuVqIXSitj97LSRAFNBPSRjBo6Uj2WLohAmyWKvjRptnHhWrsjHC6iH9pUZk8it9du+Hom24aTWgwQkmGTKYWjRfJh2tDuJpJxJOdxbpuiyiJs+oeGwGW823/Gfwmnei5F8Zdsyb1xaOm7ly7vzy7lUd9HUPNTf6RDuPp6797bGRAhdnVUSc3/XvBcloyXd8G6Z+NNGfzVdjkAX9t9A2scLqw49IH2nthYbuglQTMzD4ffmpEpW4023Heo8YsF/77lA7n+r9OdqBN1ok7UiTpRJ+pEnagTdaJO9ONQ9dzyt9+Uw+GcqjDx+FMCltKy8Y/vSqPPx5hZldb2OkIWilbuExVcta+DtbHxMY2rthb/DlBLAwQUAAIACABrdC1VPMoRpUsAAABqAAAAGwAAAHVuaXZlcnNhbC91bml2ZXJzYWwucG5nLnhtbLOxr8jNUShLLSrOzM+zVTLUM1Cyt+PlsikoSi3LTC1XqACKGekZQICSQqWtkgkStzwzpSTDVsnCwBAhlpGamZ5RYqtkhiSoDzQSAFBLAQIAABQAAgAIAOOGAlPDxJh2RwMAAOEJAAAUAAAAAAAAAAEAAAAAAAAAAAB1bml2ZXJzYWwvcGxheWVyLnhtbFBLAQIAABQAAgAIAGt0LVXKowNubAYAACgZAAAdAAAAAAAAAAEAAAAAAHkDAAB1bml2ZXJzYWwvY29tbW9uX21lc3NhZ2VzLmxuZ1BLAQIAABQAAgAIAGt0LVUVHmAbowAAAH8BAAAuAAAAAAAAAAEAAAAAACAKAAB1bml2ZXJzYWwvcGxheWJhY2tfYW5kX25hdmlnYXRpb25fc2V0dGluZ3MueG1sUEsBAgAAFAACAAgAa3QtVaenV+h8BAAAbxcAACcAAAAAAAAAAQAAAAAADwsAAHVuaXZlcnNhbC9mbGFzaF9wdWJsaXNoaW5nX3NldHRpbmdzLnhtbFBLAQIAABQAAgAIAGt0LVW86VOGdwMAAOgMAAAhAAAAAAAAAAEAAAAAANAPAAB1bml2ZXJzYWwvZmxhc2hfc2tpbl9zZXR0aW5ncy54bWxQSwECAAAUAAIACABrdC1VF9vd2HcEAAD5FgAAJgAAAAAAAAABAAAAAACGEwAAdW5pdmVyc2FsL2h0bWxfcHVibGlzaGluZ19zZXR0aW5ncy54bWxQSwECAAAUAAIACABrdC1VVHMZhbABAACBBgAAHwAAAAAAAAABAAAAAABBGAAAdW5pdmVyc2FsL2h0bWxfc2tpbl9zZXR0aW5ncy5qc1BLAQIAABQAAgAIAGt0LVXahn1hYAAAAGIAAAAcAAAAAAAAAAEAAAAAAC4aAAB1bml2ZXJzYWwvbG9jYWxfc2V0dGluZ3MueG1sUEsBAgAAFAACAAgAa3QtVYPsCm8cBgAARxMAABcAAAAAAAAAAAAAAAAAyBoAAHVuaXZlcnNhbC91bml2ZXJzYWwucG5nUEsBAgAAFAACAAgAa3QtVTzKEaVLAAAAagAAABsAAAAAAAAAAQAAAAAAGSEAAHVuaXZlcnNhbC91bml2ZXJzYWwucG5nLnhtbFBLBQYAAAAACgAKAAYDAACdIQAAAAA="/>
  <p:tag name="ISPRING_LMS_API_VERSION" val="SCORM 2004 (2nd edition)"/>
  <p:tag name="ISPRING_ULTRA_SCORM_COURSE_ID" val="C83276AF-7FF8-4D13-95AB-2218553DECE0"/>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FFFD\uFFFD|x{7070F873-55FB-4E49-8DA2-6F658BF36F6A}&quot;,&quot;C:\\Users\\Admin\\Desktop\\Bài giảng&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90,&quot;optimizeImageForResolution&quot;:&quot;T_FALSE&quot;},&quot;audioQuality&quot;:90,&quot;videoQuality&quot;:80},&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SLIDES" val="0"/>
  <p:tag name="ISPRING_SCORM_RATE_QUIZZES" val="0"/>
  <p:tag name="ISPRING_SCORM_PASSING_SCORE" val="0.000000"/>
  <p:tag name="ISPRING_CURRENT_PLAYER_ID" val="universal"/>
  <p:tag name="ISPRING_PRESENTATION_TITLE" val="74.Unit 6 - Lesson 2  - Period 2"/>
</p:tagLst>
</file>

<file path=ppt/tags/tag10.xml><?xml version="1.0" encoding="utf-8"?>
<p:tagLst xmlns:a="http://schemas.openxmlformats.org/drawingml/2006/main" xmlns:r="http://schemas.openxmlformats.org/officeDocument/2006/relationships" xmlns:p="http://schemas.openxmlformats.org/presentationml/2006/main">
  <p:tag name="GENSWF_SLIDE_UID" val="{B022636C-A9BE-492C-ACB9-38FA33DF0235}:267"/>
</p:tagLst>
</file>

<file path=ppt/tags/tag11.xml><?xml version="1.0" encoding="utf-8"?>
<p:tagLst xmlns:a="http://schemas.openxmlformats.org/drawingml/2006/main" xmlns:r="http://schemas.openxmlformats.org/officeDocument/2006/relationships" xmlns:p="http://schemas.openxmlformats.org/presentationml/2006/main">
  <p:tag name="GENSWF_SLIDE_UID" val="{480319D4-A9B4-4AD3-9B7A-6F27D01D45F3}:272"/>
</p:tagLst>
</file>

<file path=ppt/tags/tag12.xml><?xml version="1.0" encoding="utf-8"?>
<p:tagLst xmlns:a="http://schemas.openxmlformats.org/drawingml/2006/main" xmlns:r="http://schemas.openxmlformats.org/officeDocument/2006/relationships" xmlns:p="http://schemas.openxmlformats.org/presentationml/2006/main">
  <p:tag name="GENSWF_SLIDE_UID" val="{7FDD2C4E-C531-4138-A3A3-20E5B92ED5FA}:273"/>
</p:tagLst>
</file>

<file path=ppt/tags/tag13.xml><?xml version="1.0" encoding="utf-8"?>
<p:tagLst xmlns:a="http://schemas.openxmlformats.org/drawingml/2006/main" xmlns:r="http://schemas.openxmlformats.org/officeDocument/2006/relationships" xmlns:p="http://schemas.openxmlformats.org/presentationml/2006/main">
  <p:tag name="GENSWF_SLIDE_UID" val="{C41A144A-716E-490E-9625-44F1209AA206}:274"/>
</p:tagLst>
</file>

<file path=ppt/tags/tag14.xml><?xml version="1.0" encoding="utf-8"?>
<p:tagLst xmlns:a="http://schemas.openxmlformats.org/drawingml/2006/main" xmlns:r="http://schemas.openxmlformats.org/officeDocument/2006/relationships" xmlns:p="http://schemas.openxmlformats.org/presentationml/2006/main">
  <p:tag name="GENSWF_SLIDE_UID" val="{BDB7837F-E701-40C2-98C1-B0EE4C5BC8D4}:275"/>
</p:tagLst>
</file>

<file path=ppt/tags/tag15.xml><?xml version="1.0" encoding="utf-8"?>
<p:tagLst xmlns:a="http://schemas.openxmlformats.org/drawingml/2006/main" xmlns:r="http://schemas.openxmlformats.org/officeDocument/2006/relationships" xmlns:p="http://schemas.openxmlformats.org/presentationml/2006/main">
  <p:tag name="GENSWF_SLIDE_UID" val="{427B40E8-914B-4F3B-BC56-16388B82B37E}:277"/>
</p:tagLst>
</file>

<file path=ppt/tags/tag16.xml><?xml version="1.0" encoding="utf-8"?>
<p:tagLst xmlns:a="http://schemas.openxmlformats.org/drawingml/2006/main" xmlns:r="http://schemas.openxmlformats.org/officeDocument/2006/relationships" xmlns:p="http://schemas.openxmlformats.org/presentationml/2006/main">
  <p:tag name="GENSWF_SLIDE_UID" val="{53165BEC-2EE7-4C76-86CB-A81E3C35E3D3}:276"/>
</p:tagLst>
</file>

<file path=ppt/tags/tag17.xml><?xml version="1.0" encoding="utf-8"?>
<p:tagLst xmlns:a="http://schemas.openxmlformats.org/drawingml/2006/main" xmlns:r="http://schemas.openxmlformats.org/officeDocument/2006/relationships" xmlns:p="http://schemas.openxmlformats.org/presentationml/2006/main">
  <p:tag name="GENSWF_SLIDE_UID" val="{60168B4B-B3AE-4D3A-8B68-1B1872FEC02E}:265"/>
</p:tagLst>
</file>

<file path=ppt/tags/tag18.xml><?xml version="1.0" encoding="utf-8"?>
<p:tagLst xmlns:a="http://schemas.openxmlformats.org/drawingml/2006/main" xmlns:r="http://schemas.openxmlformats.org/officeDocument/2006/relationships" xmlns:p="http://schemas.openxmlformats.org/presentationml/2006/main">
  <p:tag name="GENSWF_SLIDE_UID" val="{D16B87EC-5879-46DC-B6DA-6DB10F6DC04C}:268"/>
</p:tagLst>
</file>

<file path=ppt/tags/tag19.xml><?xml version="1.0" encoding="utf-8"?>
<p:tagLst xmlns:a="http://schemas.openxmlformats.org/drawingml/2006/main" xmlns:r="http://schemas.openxmlformats.org/officeDocument/2006/relationships" xmlns:p="http://schemas.openxmlformats.org/presentationml/2006/main">
  <p:tag name="GENSWF_SLIDE_UID" val="{B4F3AC9E-4311-41F7-8192-4220BE7D9AC1}:271"/>
</p:tagLst>
</file>

<file path=ppt/tags/tag2.xml><?xml version="1.0" encoding="utf-8"?>
<p:tagLst xmlns:a="http://schemas.openxmlformats.org/drawingml/2006/main" xmlns:r="http://schemas.openxmlformats.org/officeDocument/2006/relationships" xmlns:p="http://schemas.openxmlformats.org/presentationml/2006/main">
  <p:tag name="GENSWF_SLIDE_UID" val="{4FD00847-8DA0-499B-8D6C-76DCECBADA16}:257"/>
</p:tagLst>
</file>

<file path=ppt/tags/tag20.xml><?xml version="1.0" encoding="utf-8"?>
<p:tagLst xmlns:a="http://schemas.openxmlformats.org/drawingml/2006/main" xmlns:r="http://schemas.openxmlformats.org/officeDocument/2006/relationships" xmlns:p="http://schemas.openxmlformats.org/presentationml/2006/main">
  <p:tag name="GENSWF_SLIDE_UID" val="{5EC3AC90-46F5-45A1-9AFC-31A186E19EE9}:269"/>
</p:tagLst>
</file>

<file path=ppt/tags/tag21.xml><?xml version="1.0" encoding="utf-8"?>
<p:tagLst xmlns:a="http://schemas.openxmlformats.org/drawingml/2006/main" xmlns:r="http://schemas.openxmlformats.org/officeDocument/2006/relationships" xmlns:p="http://schemas.openxmlformats.org/presentationml/2006/main">
  <p:tag name="GENSWF_SLIDE_UID" val="{E266D930-A9BA-4163-BC58-FB4869BAB5CF}:258"/>
</p:tagLst>
</file>

<file path=ppt/tags/tag3.xml><?xml version="1.0" encoding="utf-8"?>
<p:tagLst xmlns:a="http://schemas.openxmlformats.org/drawingml/2006/main" xmlns:r="http://schemas.openxmlformats.org/officeDocument/2006/relationships" xmlns:p="http://schemas.openxmlformats.org/presentationml/2006/main">
  <p:tag name="GENSWF_SLIDE_UID" val="{1AB4CD86-78A4-469F-9F50-2E566DAF90AF}:256"/>
</p:tagLst>
</file>

<file path=ppt/tags/tag4.xml><?xml version="1.0" encoding="utf-8"?>
<p:tagLst xmlns:a="http://schemas.openxmlformats.org/drawingml/2006/main" xmlns:r="http://schemas.openxmlformats.org/officeDocument/2006/relationships" xmlns:p="http://schemas.openxmlformats.org/presentationml/2006/main">
  <p:tag name="GENSWF_SLIDE_UID" val="{0CE98B8C-A539-4726-AC24-8BF94E7021A0}:259"/>
</p:tagLst>
</file>

<file path=ppt/tags/tag5.xml><?xml version="1.0" encoding="utf-8"?>
<p:tagLst xmlns:a="http://schemas.openxmlformats.org/drawingml/2006/main" xmlns:r="http://schemas.openxmlformats.org/officeDocument/2006/relationships" xmlns:p="http://schemas.openxmlformats.org/presentationml/2006/main">
  <p:tag name="GENSWF_SLIDE_UID" val="{A93E5226-57A8-4A33-96D9-ACB284834CD7}:260"/>
</p:tagLst>
</file>

<file path=ppt/tags/tag6.xml><?xml version="1.0" encoding="utf-8"?>
<p:tagLst xmlns:a="http://schemas.openxmlformats.org/drawingml/2006/main" xmlns:r="http://schemas.openxmlformats.org/officeDocument/2006/relationships" xmlns:p="http://schemas.openxmlformats.org/presentationml/2006/main">
  <p:tag name="GENSWF_SLIDE_UID" val="{ED3A6992-8150-4A8F-9EEE-114373820EB6}:266"/>
</p:tagLst>
</file>

<file path=ppt/tags/tag7.xml><?xml version="1.0" encoding="utf-8"?>
<p:tagLst xmlns:a="http://schemas.openxmlformats.org/drawingml/2006/main" xmlns:r="http://schemas.openxmlformats.org/officeDocument/2006/relationships" xmlns:p="http://schemas.openxmlformats.org/presentationml/2006/main">
  <p:tag name="GENSWF_SLIDE_UID" val="{9DDAA24C-8F7C-423B-A8D9-FA1BB19FB68D}:263"/>
</p:tagLst>
</file>

<file path=ppt/tags/tag8.xml><?xml version="1.0" encoding="utf-8"?>
<p:tagLst xmlns:a="http://schemas.openxmlformats.org/drawingml/2006/main" xmlns:r="http://schemas.openxmlformats.org/officeDocument/2006/relationships" xmlns:p="http://schemas.openxmlformats.org/presentationml/2006/main">
  <p:tag name="GENSWF_SLIDE_UID" val="{8983DAFB-FA1F-4C1B-993D-519783352BA8}:264"/>
</p:tagLst>
</file>

<file path=ppt/tags/tag9.xml><?xml version="1.0" encoding="utf-8"?>
<p:tagLst xmlns:a="http://schemas.openxmlformats.org/drawingml/2006/main" xmlns:r="http://schemas.openxmlformats.org/officeDocument/2006/relationships" xmlns:p="http://schemas.openxmlformats.org/presentationml/2006/main">
  <p:tag name="GENSWF_SLIDE_UID" val="{70A30827-BEA5-4A31-A84D-A07DEF00C5CA}:27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ading Skills Task Cards by Slidesgo">
  <a:themeElements>
    <a:clrScheme name="Simple Light">
      <a:dk1>
        <a:srgbClr val="FFCC00"/>
      </a:dk1>
      <a:lt1>
        <a:srgbClr val="FFEEBA"/>
      </a:lt1>
      <a:dk2>
        <a:srgbClr val="FF9500"/>
      </a:dk2>
      <a:lt2>
        <a:srgbClr val="FFBC52"/>
      </a:lt2>
      <a:accent1>
        <a:srgbClr val="042D99"/>
      </a:accent1>
      <a:accent2>
        <a:srgbClr val="9AA6FD"/>
      </a:accent2>
      <a:accent3>
        <a:srgbClr val="4DD11E"/>
      </a:accent3>
      <a:accent4>
        <a:srgbClr val="B8E9A7"/>
      </a:accent4>
      <a:accent5>
        <a:srgbClr val="000000"/>
      </a:accent5>
      <a:accent6>
        <a:srgbClr val="F0F0F0"/>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cience Subject for Elementary - 3rd Grade: Physical, Life, and Earth by Slidesgo">
  <a:themeElements>
    <a:clrScheme name="Simple Light">
      <a:dk1>
        <a:srgbClr val="1C0505"/>
      </a:dk1>
      <a:lt1>
        <a:srgbClr val="5A1D1D"/>
      </a:lt1>
      <a:dk2>
        <a:srgbClr val="FFFFFF"/>
      </a:dk2>
      <a:lt2>
        <a:srgbClr val="FF6D5D"/>
      </a:lt2>
      <a:accent1>
        <a:srgbClr val="FFB348"/>
      </a:accent1>
      <a:accent2>
        <a:srgbClr val="F9EFD2"/>
      </a:accent2>
      <a:accent3>
        <a:srgbClr val="98DB7D"/>
      </a:accent3>
      <a:accent4>
        <a:srgbClr val="00A165"/>
      </a:accent4>
      <a:accent5>
        <a:srgbClr val="00D9F6"/>
      </a:accent5>
      <a:accent6>
        <a:srgbClr val="B8E5F4"/>
      </a:accent6>
      <a:hlink>
        <a:srgbClr val="1C050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E. Subject for Middle School - 6th Grade: Sports &amp; Games by Slidesgo">
  <a:themeElements>
    <a:clrScheme name="Simple Light">
      <a:dk1>
        <a:srgbClr val="241826"/>
      </a:dk1>
      <a:lt1>
        <a:srgbClr val="FFFFFF"/>
      </a:lt1>
      <a:dk2>
        <a:srgbClr val="EA942B"/>
      </a:dk2>
      <a:lt2>
        <a:srgbClr val="F5D550"/>
      </a:lt2>
      <a:accent1>
        <a:srgbClr val="DE5344"/>
      </a:accent1>
      <a:accent2>
        <a:srgbClr val="E15C7A"/>
      </a:accent2>
      <a:accent3>
        <a:srgbClr val="E5859B"/>
      </a:accent3>
      <a:accent4>
        <a:srgbClr val="01A7CF"/>
      </a:accent4>
      <a:accent5>
        <a:srgbClr val="C9E0E6"/>
      </a:accent5>
      <a:accent6>
        <a:srgbClr val="E7E8ED"/>
      </a:accent6>
      <a:hlink>
        <a:srgbClr val="24182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2014</TotalTime>
  <Words>1089</Words>
  <Application>Microsoft Office PowerPoint</Application>
  <PresentationFormat>Widescreen</PresentationFormat>
  <Paragraphs>169</Paragraphs>
  <Slides>20</Slides>
  <Notes>20</Notes>
  <HiddenSlides>0</HiddenSlides>
  <MMClips>7</MMClips>
  <ScaleCrop>false</ScaleCrop>
  <HeadingPairs>
    <vt:vector size="6" baseType="variant">
      <vt:variant>
        <vt:lpstr>Fonts Used</vt:lpstr>
      </vt:variant>
      <vt:variant>
        <vt:i4>17</vt:i4>
      </vt:variant>
      <vt:variant>
        <vt:lpstr>Theme</vt:lpstr>
      </vt:variant>
      <vt:variant>
        <vt:i4>4</vt:i4>
      </vt:variant>
      <vt:variant>
        <vt:lpstr>Slide Titles</vt:lpstr>
      </vt:variant>
      <vt:variant>
        <vt:i4>20</vt:i4>
      </vt:variant>
    </vt:vector>
  </HeadingPairs>
  <TitlesOfParts>
    <vt:vector size="41" baseType="lpstr">
      <vt:lpstr>Arial</vt:lpstr>
      <vt:lpstr>Bebas Neue</vt:lpstr>
      <vt:lpstr>Calibri</vt:lpstr>
      <vt:lpstr>Calibri Light</vt:lpstr>
      <vt:lpstr>Comfortaa</vt:lpstr>
      <vt:lpstr>Comic Sans MS</vt:lpstr>
      <vt:lpstr>Life Savers</vt:lpstr>
      <vt:lpstr>Life Savers ExtraBold</vt:lpstr>
      <vt:lpstr>Myriad Pro</vt:lpstr>
      <vt:lpstr>Nunito</vt:lpstr>
      <vt:lpstr>Patrick Hand SC</vt:lpstr>
      <vt:lpstr>PT Sans</vt:lpstr>
      <vt:lpstr>Quicksand</vt:lpstr>
      <vt:lpstr>Quicksand SemiBold</vt:lpstr>
      <vt:lpstr>Roboto</vt:lpstr>
      <vt:lpstr>Roboto Condensed Light</vt:lpstr>
      <vt:lpstr>Times New Roman</vt:lpstr>
      <vt:lpstr>Office Theme</vt:lpstr>
      <vt:lpstr>Reading Skills Task Cards by Slidesgo</vt:lpstr>
      <vt:lpstr>Science Subject for Elementary - 3rd Grade: Physical, Life, and Earth by Slidesgo</vt:lpstr>
      <vt:lpstr>P.E. Subject for Middle School - 6th Grade: Sports &amp; Games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74.Unit 6 - Lesson 2  - Period 2</dc:title>
  <dc:creator>Le Thi Phep</dc:creator>
  <cp:lastModifiedBy>Admin</cp:lastModifiedBy>
  <cp:revision>81</cp:revision>
  <dcterms:created xsi:type="dcterms:W3CDTF">2022-03-09T05:45:55Z</dcterms:created>
  <dcterms:modified xsi:type="dcterms:W3CDTF">2022-09-13T07:35:33Z</dcterms:modified>
</cp:coreProperties>
</file>